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e2ff9e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e2ff9e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e2ff9eb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e2ff9eb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e2ff9eb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e2ff9eb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e2ff9eb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e2ff9eb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e2ff9eb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e2ff9eb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49991" y="3551463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8AA5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Natasha Rocha e Guilherme Franco</a:t>
            </a:r>
            <a:endParaRPr b="1" sz="2800">
              <a:solidFill>
                <a:srgbClr val="8AA5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AA5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525" y="910225"/>
            <a:ext cx="2828450" cy="23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61838" y="3523250"/>
            <a:ext cx="6420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Natasha Rocha e Guilherme Franco</a:t>
            </a:r>
            <a:endParaRPr b="1"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Uma biblioteca em Rust para a</a:t>
            </a:r>
            <a:r>
              <a:rPr lang="pt-BR" sz="2000">
                <a:solidFill>
                  <a:srgbClr val="F9CB9C"/>
                </a:solidFill>
              </a:rPr>
              <a:t> </a:t>
            </a:r>
            <a:r>
              <a:rPr lang="pt-BR" sz="2000">
                <a:solidFill>
                  <a:srgbClr val="FCE5CD"/>
                </a:solidFill>
              </a:rPr>
              <a:t>criação</a:t>
            </a:r>
            <a:r>
              <a:rPr lang="pt-BR" sz="2000">
                <a:solidFill>
                  <a:srgbClr val="FFF2CC"/>
                </a:solidFill>
              </a:rPr>
              <a:t> </a:t>
            </a:r>
            <a:r>
              <a:rPr lang="pt-BR" sz="2000">
                <a:solidFill>
                  <a:srgbClr val="FFFFFF"/>
                </a:solidFill>
              </a:rPr>
              <a:t>de sistemas de recuperação de informação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Semelhante a sistemas como o Apache Lucene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Tantivy CLI: uma interface de linha de comando que facilita a criação do sistema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pt-BR" sz="2000">
                <a:solidFill>
                  <a:srgbClr val="FFFFFF"/>
                </a:solidFill>
              </a:rPr>
              <a:t>Funciona somente como uma interface, o que faz o processamento de indexação e rankeamento é a biblioteca Tantivy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usar?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Open Source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Periodicamente atualizado (última versão lançada em 27 de Março)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Fácil instalação, indexação e realização de consultas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Busca em texto completo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Tokenização configurável (tokenizer stem em várias línguas, default, raw)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Indexação multithread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Consultas velozes</a:t>
            </a:r>
            <a:r>
              <a:rPr lang="pt-BR">
                <a:solidFill>
                  <a:srgbClr val="FFFFFF"/>
                </a:solidFill>
              </a:rPr>
              <a:t> (em média, 4.5 vezes mais rápido que Lucene);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Rankeamento BM25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Buscas com operadores lógicos (OR, AND), frases específicas (usando “ ”) ou excluindo termos (usando -)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tantivy-cli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>
                <a:solidFill>
                  <a:srgbClr val="FFFFFF"/>
                </a:solidFill>
              </a:rPr>
              <a:t>Instalação</a:t>
            </a:r>
            <a:endParaRPr b="1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cargo install tantivy-cli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>
                <a:solidFill>
                  <a:srgbClr val="FFFFFF"/>
                </a:solidFill>
              </a:rPr>
              <a:t>Indexação</a:t>
            </a:r>
            <a:endParaRPr b="1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tantivy new -i index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cat collection.json | tantivy index -i ./index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>
                <a:solidFill>
                  <a:srgbClr val="FFFFFF"/>
                </a:solidFill>
              </a:rPr>
              <a:t>Busca</a:t>
            </a:r>
            <a:endParaRPr b="1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tantivy search -i index "hello world"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tantivy serve -i index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http://localhost:3000/api/?q=hello+world&amp;nhits=100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				   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3397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Conversão dos documentos para JSON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Remoção de acentos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NLTK para remoção de stopwords e stemming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RSLP Stemmer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67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3362275"/>
            <a:ext cx="83175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Dois conjuntos de consultas:</a:t>
            </a:r>
            <a:endParaRPr sz="1800"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OR entre termos (ex: trat residu industr)</a:t>
            </a:r>
            <a:endParaRPr sz="1800"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AND entre termos (ex: trat +residu +industr)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Alterações nas consultas</a:t>
            </a:r>
            <a:r>
              <a:rPr lang="pt-BR"/>
              <a:t>				   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6911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Mudança de </a:t>
            </a:r>
            <a:r>
              <a:rPr i="1" lang="pt-BR" sz="1800">
                <a:solidFill>
                  <a:srgbClr val="FFFFFF"/>
                </a:solidFill>
              </a:rPr>
              <a:t>actividades</a:t>
            </a:r>
            <a:r>
              <a:rPr lang="pt-BR" sz="1800">
                <a:solidFill>
                  <a:srgbClr val="FFFFFF"/>
                </a:solidFill>
              </a:rPr>
              <a:t> para </a:t>
            </a:r>
            <a:r>
              <a:rPr i="1" lang="pt-BR" sz="1800">
                <a:solidFill>
                  <a:srgbClr val="FFFFFF"/>
                </a:solidFill>
              </a:rPr>
              <a:t>atividades</a:t>
            </a:r>
            <a:endParaRPr i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Remoção de </a:t>
            </a:r>
            <a:r>
              <a:rPr i="1" lang="pt-BR" sz="1800">
                <a:solidFill>
                  <a:srgbClr val="FFFFFF"/>
                </a:solidFill>
              </a:rPr>
              <a:t>passados</a:t>
            </a:r>
            <a:r>
              <a:rPr lang="pt-BR" sz="1800">
                <a:solidFill>
                  <a:srgbClr val="FFFFFF"/>
                </a:solidFill>
              </a:rPr>
              <a:t> na consulta "Filmes passados na Escócia"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Mudança de </a:t>
            </a:r>
            <a:r>
              <a:rPr i="1" lang="pt-BR" sz="1800">
                <a:solidFill>
                  <a:srgbClr val="FFFFFF"/>
                </a:solidFill>
              </a:rPr>
              <a:t>extinç </a:t>
            </a:r>
            <a:r>
              <a:rPr lang="pt-BR" sz="1800">
                <a:solidFill>
                  <a:srgbClr val="FFFFFF"/>
                </a:solidFill>
              </a:rPr>
              <a:t>para </a:t>
            </a:r>
            <a:r>
              <a:rPr i="1" lang="pt-BR" sz="1800">
                <a:solidFill>
                  <a:srgbClr val="FFFFFF"/>
                </a:solidFill>
              </a:rPr>
              <a:t>extint</a:t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4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r>
              <a:rPr lang="pt-BR"/>
              <a:t>				   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3133675"/>
            <a:ext cx="8398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Cerca de 8000 documentos retornados em cada consulta no primeiro conjunto, usando 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583 documentos retornados ao todo no segundo conjunto, usando AND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A2B7D3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