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/>
              <a:t>Introduction: Exploring the Potential of AI and IOT in Traffic Management</a:t>
            </a: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3EAE1B0F-7E65-8D29-D1F0-955DAE15D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2" r="28358" b="-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17908" y="2533476"/>
            <a:ext cx="33688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Introduction: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AI and IOT are rapidly evolving technologies with immense potential in traffic management.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These technologies can help improve traffic flow, safety, and efficiency.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Applications: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Real-time monitoring and analysis of traffic patterns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Intelligent traffic signal control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Predictive maintenance for road infrastructure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Automated toll systems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Smart parking solutions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Benefits: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Reduced traffic congestion and travel time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Increased safety for drivers, passengers, and pedestrians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Cost savings and efficiency for transportation agencies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Improved air quality and reduced emissions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Challenges: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Data privacy and security concerns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Integration with existing transportation systems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Initial investment costs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Need for skilled workforce and technical support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Future prospects: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Continued advancement and integration of AI and IOT in traffic management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Potential for autonomous vehicles and seamless transportation systems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Improved urban planning and city infrastructure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400"/>
              <a:t>    - Benefits for emergency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Common Concerns and Myths about AI and IOT in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AI and IoT can improve traffic management through real-time data analysis and optimization.</a:t>
            </a:r>
          </a:p>
          <a:p>
            <a:pPr lvl="1">
              <a:defRPr sz="1200"/>
            </a:pPr>
            <a:r>
              <a:t>This technology can efficiently manage traffic flow, reducing congestion and travel times.</a:t>
            </a:r>
          </a:p>
          <a:p>
            <a:pPr lvl="1">
              <a:defRPr sz="1200"/>
            </a:pPr>
            <a:r>
              <a:t>It can also detect and respond to accidents, reducing emergency response times and improving safety.</a:t>
            </a:r>
          </a:p>
          <a:p>
            <a:pPr lvl="1">
              <a:defRPr sz="1200"/>
            </a:pPr>
            <a:r>
              <a:t>AI and IoT can optimize traffic signal timing, reducing wait times at intersections for drivers.</a:t>
            </a:r>
          </a:p>
          <a:p>
            <a:pPr lvl="1">
              <a:defRPr sz="1200"/>
            </a:pPr>
            <a:r>
              <a:t>It also has the potential to improve public transportation systems by predicting demand and adjusting schedules accordingly.</a:t>
            </a:r>
          </a:p>
          <a:p>
            <a:pPr lvl="1">
              <a:defRPr sz="1200"/>
            </a:pPr>
            <a:r>
              <a:t>This technology is already being implemented in cities around the world, with successful results.</a:t>
            </a:r>
          </a:p>
          <a:p>
            <a:pPr lvl="1">
              <a:defRPr sz="1200"/>
            </a:pPr>
            <a:r>
              <a:t>Some common concerns about AI and IoT in traffic management include privacy, security, and job displacement.</a:t>
            </a:r>
          </a:p>
          <a:p>
            <a:pPr lvl="1">
              <a:defRPr sz="1200"/>
            </a:pPr>
            <a:r>
              <a:t>However, these concerns can be addressed through proper regulations and protocols.</a:t>
            </a:r>
          </a:p>
          <a:p>
            <a:pPr lvl="1">
              <a:defRPr sz="1200"/>
            </a:pPr>
            <a:r>
              <a:t>The benefits of implementing AI and IoT in traffic management far outweigh the challenges, with potential for significant cost savings and increased efficiency.</a:t>
            </a:r>
          </a:p>
          <a:p>
            <a:pPr lvl="1">
              <a:defRPr sz="1200"/>
            </a:pPr>
            <a:r>
              <a:t>In the future, this technology could lead to fully autonomous traffic management and vehicles, further improving safety and reducing human error.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Collaborating with Government and Private Entities for Effective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Collaborating with government and private entities for traffic management is crucial for efficient and safe transportation systems.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Government and private entities bring diverse expertise, resources, and funding to address traffic management challenges.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Jointly implementing traffic management strategies can lead to quicker and more effective solutions.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Public-private partnerships can provide innovative solutions, such as real-time traffic monitoring and data analysis, to improve traffic flow.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Collaborative efforts can lead to better integration of transportation modes, including public transport, ride-sharing, and walking/biking options.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Effective traffic management results in reduced travel times, fuel consumption, and air pollution, benefiting both the environment and the economy.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However, collaboration also poses challenges, including differences in priorities, budget constraints, and coordination between multiple stakeholders.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To overcome these challenges, clear communication and transparency between government and private entities is key.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Future prospects of collaboration for traffic management include the use of emerging technologies, such as autonomous vehicles and smart traffic signals.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By working together,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for Implementing AI and IOT Technologies in Traffic Violation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Introduction to AI and IoT technologies in traffic violation management</a:t>
            </a:r>
          </a:p>
          <a:p>
            <a:pPr lvl="1">
              <a:defRPr sz="1200"/>
            </a:pPr>
            <a:r>
              <a:t>Importance and impact of implementing these technologies</a:t>
            </a:r>
          </a:p>
          <a:p>
            <a:pPr lvl="1">
              <a:defRPr sz="1200"/>
            </a:pPr>
            <a:r>
              <a:t>Step 1: Conduct initial assessment of current traffic violation management system</a:t>
            </a:r>
          </a:p>
          <a:p>
            <a:pPr lvl="1">
              <a:defRPr sz="1200"/>
            </a:pPr>
            <a:r>
              <a:t>Step 2: Identify specific areas where AI and IoT can be applied</a:t>
            </a:r>
          </a:p>
          <a:p>
            <a:pPr lvl="1">
              <a:defRPr sz="1200"/>
            </a:pPr>
            <a:r>
              <a:t>Step 3: Determine relevant data to be collected and analyzed</a:t>
            </a:r>
          </a:p>
          <a:p>
            <a:pPr lvl="1">
              <a:defRPr sz="1200"/>
            </a:pPr>
            <a:r>
              <a:t>Step 4: Select AI and IoT technologies suitable for the identified areas</a:t>
            </a:r>
          </a:p>
          <a:p>
            <a:pPr lvl="1">
              <a:defRPr sz="1200"/>
            </a:pPr>
            <a:r>
              <a:t>Application: Use of AI for automated license plate recognition and detection of traffic violations</a:t>
            </a:r>
          </a:p>
          <a:p>
            <a:pPr lvl="1">
              <a:defRPr sz="1200"/>
            </a:pPr>
            <a:r>
              <a:t>Application: Utilizing IoT sensors for real-time monitoring of traffic flow and patterns</a:t>
            </a:r>
          </a:p>
          <a:p>
            <a:pPr lvl="1">
              <a:defRPr sz="1200"/>
            </a:pPr>
            <a:r>
              <a:t>Benefit: Improving accuracy and efficiency in detecting and recording violations</a:t>
            </a:r>
          </a:p>
          <a:p>
            <a:pPr lvl="1">
              <a:defRPr sz="1200"/>
            </a:pPr>
            <a:r>
              <a:t>Benefit: Enabling proactive traffic management and congestion control</a:t>
            </a:r>
          </a:p>
          <a:p>
            <a:pPr lvl="1">
              <a:defRPr sz="1200"/>
            </a:pPr>
            <a:r>
              <a:t>Challenge: Ensuring privacy and security of collected data</a:t>
            </a:r>
          </a:p>
          <a:p>
            <a:pPr lvl="1">
              <a:defRPr sz="1200"/>
            </a:pPr>
            <a:r>
              <a:t>Challenge: Implementing changes and training staff for the new system</a:t>
            </a:r>
          </a:p>
          <a:p>
            <a:pPr lvl="1">
              <a:defRPr sz="1200"/>
            </a:pPr>
            <a:r>
              <a:t>Step 5: Develop an integrated system for data collection, analysis, and reporting</a:t>
            </a:r>
          </a:p>
          <a:p>
            <a:pPr lvl="1">
              <a:defRPr sz="1200"/>
            </a:pPr>
            <a:r>
              <a:t>Future prospects: Potential for predictive analytics to prevent traffic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Demonstrating the User Experience: Interactive Simulations of Smart Traffic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Smart traffic systems aim to improve traffic flow, reduce accidents, and enhance user experience through the use of technology.</a:t>
            </a:r>
          </a:p>
          <a:p>
            <a:pPr lvl="1">
              <a:defRPr sz="1200"/>
            </a:pPr>
            <a:r>
              <a:t>Interactive simulations allow for a visual and hands-on demonstration of how smart traffic systems work.</a:t>
            </a:r>
          </a:p>
          <a:p>
            <a:pPr lvl="1">
              <a:defRPr sz="1200"/>
            </a:pPr>
            <a:r>
              <a:t>Applications of smart traffic systems include autonomous vehicles, real-time traffic updates, and intelligent traffic signals.</a:t>
            </a:r>
          </a:p>
          <a:p>
            <a:pPr lvl="1">
              <a:defRPr sz="1200"/>
            </a:pPr>
            <a:r>
              <a:t>Benefits of smart traffic systems include reduced commute times, improved air quality, and increased safety on the roads.</a:t>
            </a:r>
          </a:p>
          <a:p>
            <a:pPr lvl="1">
              <a:defRPr sz="1200"/>
            </a:pPr>
            <a:r>
              <a:t>Challenges of implementing smart traffic systems include high initial costs, integration with existing infrastructure, and user privacy concerns.</a:t>
            </a:r>
          </a:p>
          <a:p>
            <a:pPr lvl="1">
              <a:defRPr sz="1200"/>
            </a:pPr>
            <a:r>
              <a:t>Interactive simulations can help stakeholders understand the complexities and benefits of smart traffic systems.</a:t>
            </a:r>
          </a:p>
          <a:p>
            <a:pPr lvl="1">
              <a:defRPr sz="1200"/>
            </a:pPr>
            <a:r>
              <a:t>They also allow for testing and refinement of the system design before actual implementation.</a:t>
            </a:r>
          </a:p>
          <a:p>
            <a:pPr lvl="1">
              <a:defRPr sz="1200"/>
            </a:pPr>
            <a:r>
              <a:t>In the future, smart traffic systems could be fully integrated with other smart city technologies, such as energy management and waste disposal systems.</a:t>
            </a:r>
          </a:p>
          <a:p>
            <a:pPr lvl="1">
              <a:defRPr sz="1200"/>
            </a:pPr>
            <a:r>
              <a:t>They could also lead to the development of fully autonomous transportation systems.</a:t>
            </a:r>
          </a:p>
          <a:p>
            <a:pPr lvl="1">
              <a:defRPr sz="1200"/>
            </a:pPr>
            <a:r>
              <a:t>Interactive simulations provide a valuable tool for public education and engagement in the implementation of smart traffic systems.</a:t>
            </a:r>
          </a:p>
          <a:p>
            <a:pPr>
              <a:defRPr sz="1200"/>
            </a:pPr>
            <a:r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Prospects and Continuous Development of AI and IOT in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AI and IoT have the potential to revolutionize traffic management by providing real-time data, predictive analysis, and automation.</a:t>
            </a:r>
          </a:p>
          <a:p>
            <a:pPr lvl="1">
              <a:defRPr sz="1200"/>
            </a:pPr>
            <a:r>
              <a:t>This technology can improve traffic flow, reduce congestion, and enhance safety for drivers, cyclists, and pedestrians.</a:t>
            </a:r>
          </a:p>
          <a:p>
            <a:pPr lvl="1">
              <a:defRPr sz="1200"/>
            </a:pPr>
            <a:r>
              <a:t>Smart traffic signals, connected vehicles, and intelligent transportation systems are just a few examples of applications for AI and IoT in traffic management.</a:t>
            </a:r>
          </a:p>
          <a:p>
            <a:pPr lvl="1">
              <a:defRPr sz="1200"/>
            </a:pPr>
            <a:r>
              <a:t>The use of AI and IoT can lead to significant cost savings for cities and governments by reducing the need for traditional manpower and infrastructure.</a:t>
            </a:r>
          </a:p>
          <a:p>
            <a:pPr lvl="1">
              <a:defRPr sz="1200"/>
            </a:pPr>
            <a:r>
              <a:t>Additionally, this technology can help reduce carbon emissions and promote sustainability by optimizing traffic patterns.</a:t>
            </a:r>
          </a:p>
          <a:p>
            <a:pPr lvl="1">
              <a:defRPr sz="1200"/>
            </a:pPr>
            <a:r>
              <a:t>However, there are challenges to consider, such as data privacy and security concerns, as well as the need for proper infrastructure and maintenance.</a:t>
            </a:r>
          </a:p>
          <a:p>
            <a:pPr lvl="1">
              <a:defRPr sz="1200"/>
            </a:pPr>
            <a:r>
              <a:t>Looking ahead, the future prospects for AI and IoT in traffic management are promising, with potential developments such as autonomous vehicles and smart road infrastructure.</a:t>
            </a:r>
          </a:p>
          <a:p>
            <a:pPr lvl="1">
              <a:defRPr sz="1200"/>
            </a:pPr>
            <a:r>
              <a:t>This technology is continuously evolving, with new advancements being made every day, making it essential for cities to keep up with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Need for Smart Traffic Systems in the Modern World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Introduction to smart traffic systems and their purpose</a:t>
            </a:r>
          </a:p>
          <a:p>
            <a:pPr lvl="1">
              <a:defRPr sz="1200"/>
            </a:pPr>
            <a:r>
              <a:t>Growing problem of traffic congestion in cities</a:t>
            </a:r>
          </a:p>
          <a:p>
            <a:pPr lvl="1">
              <a:defRPr sz="1200"/>
            </a:pPr>
            <a:r>
              <a:t>Advancements in technology and its potential for solving traffic issues</a:t>
            </a:r>
          </a:p>
          <a:p>
            <a:pPr lvl="1">
              <a:defRPr sz="1200"/>
            </a:pPr>
            <a:r>
              <a:t>Applications of smart traffic systems: traffic monitoring, signal control, data analysis</a:t>
            </a:r>
          </a:p>
          <a:p>
            <a:pPr lvl="1">
              <a:defRPr sz="1200"/>
            </a:pPr>
            <a:r>
              <a:t>Benefits of smart traffic systems: reduced congestion, improved safety, decreased pollution</a:t>
            </a:r>
          </a:p>
          <a:p>
            <a:pPr lvl="1">
              <a:defRPr sz="1200"/>
            </a:pPr>
            <a:r>
              <a:t>Challenges and obstacles in implementing smart traffic systems</a:t>
            </a:r>
          </a:p>
          <a:p>
            <a:pPr lvl="1">
              <a:defRPr sz="1200"/>
            </a:pPr>
            <a:r>
              <a:t>Government and public support needed for successful implementation</a:t>
            </a:r>
          </a:p>
          <a:p>
            <a:pPr lvl="1">
              <a:defRPr sz="1200"/>
            </a:pPr>
            <a:r>
              <a:t>Potential cost savings for cities and communities</a:t>
            </a:r>
          </a:p>
          <a:p>
            <a:pPr lvl="1">
              <a:defRPr sz="1200"/>
            </a:pPr>
            <a:r>
              <a:t>Future prospects of smart traffic systems: potential for expansion and improvement</a:t>
            </a:r>
          </a:p>
          <a:p>
            <a:pPr lvl="1">
              <a:defRPr sz="1200"/>
            </a:pPr>
            <a:r>
              <a:t>Impact on quality of life and economic growth in cities</a:t>
            </a:r>
          </a:p>
          <a:p>
            <a:pPr lvl="1">
              <a:defRPr sz="1200"/>
            </a:pPr>
            <a:r>
              <a:t>Examples of successful smart traffic systems in other countries</a:t>
            </a:r>
          </a:p>
          <a:p>
            <a:pPr lvl="1">
              <a:defRPr sz="1200"/>
            </a:pPr>
            <a:r>
              <a:t>How smart traffic systems can integrate with other technologies (e.g. autonomous vehicles)</a:t>
            </a:r>
          </a:p>
          <a:p>
            <a:pPr lvl="1">
              <a:defRPr sz="1200"/>
            </a:pPr>
            <a:r>
              <a:t>Importance of continuous data collection and analysis for optimizing smart traffic systems</a:t>
            </a:r>
          </a:p>
          <a:p>
            <a:pPr lvl="1">
              <a:defRPr sz="1200"/>
            </a:pPr>
            <a:r>
              <a:t>Positive impact on emergency response and public transportation</a:t>
            </a:r>
          </a:p>
          <a:p>
            <a:pPr lvl="1">
              <a:defRPr sz="1200"/>
            </a:pPr>
            <a:r>
              <a:t>Call to action for governments and communities to invest in smart traffic systems for a more efficient and sustainable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Current Challenges in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200"/>
            </a:pPr>
            <a:r>
              <a:t>1. Current challenges in traffic management include: </a:t>
            </a:r>
          </a:p>
          <a:p>
            <a:pPr lvl="1">
              <a:defRPr sz="1200"/>
            </a:pPr>
            <a:r>
              <a:t>Increasing traffic congestion in urban areas </a:t>
            </a:r>
          </a:p>
          <a:p>
            <a:pPr lvl="1">
              <a:defRPr sz="1200"/>
            </a:pPr>
            <a:r>
              <a:t>Inefficient traffic flow and delays </a:t>
            </a:r>
          </a:p>
          <a:p>
            <a:pPr lvl="1">
              <a:defRPr sz="1200"/>
            </a:pPr>
            <a:r>
              <a:t>Lack of effective communication between different transportation systems </a:t>
            </a:r>
          </a:p>
          <a:p>
            <a:pPr lvl="1">
              <a:defRPr sz="1200"/>
            </a:pPr>
            <a:r>
              <a:t>Limited infrastructure and resources for managing traffic </a:t>
            </a:r>
          </a:p>
          <a:p>
            <a:pPr>
              <a:defRPr sz="1200"/>
            </a:pPr>
            <a:endParaRPr/>
          </a:p>
          <a:p>
            <a:pPr>
              <a:defRPr sz="1200"/>
            </a:pPr>
            <a:r>
              <a:t>2. Applications of technology in traffic management: </a:t>
            </a:r>
          </a:p>
          <a:p>
            <a:pPr lvl="1">
              <a:defRPr sz="1200"/>
            </a:pPr>
            <a:r>
              <a:t>Traffic monitoring systems using sensors and cameras </a:t>
            </a:r>
          </a:p>
          <a:p>
            <a:pPr lvl="1">
              <a:defRPr sz="1200"/>
            </a:pPr>
            <a:r>
              <a:t>Intelligent transportation systems for real-time decision making </a:t>
            </a:r>
          </a:p>
          <a:p>
            <a:pPr lvl="1">
              <a:defRPr sz="1200"/>
            </a:pPr>
            <a:r>
              <a:t>Advanced traffic signal control to optimize traffic flow </a:t>
            </a:r>
          </a:p>
          <a:p>
            <a:pPr lvl="1">
              <a:defRPr sz="1200"/>
            </a:pPr>
            <a:r>
              <a:t>Integration of data from various transportation modes </a:t>
            </a:r>
          </a:p>
          <a:p>
            <a:pPr>
              <a:defRPr sz="1200"/>
            </a:pPr>
            <a:endParaRPr/>
          </a:p>
          <a:p>
            <a:pPr>
              <a:defRPr sz="1200"/>
            </a:pPr>
            <a:r>
              <a:t>3. Benefits of implementing efficient traffic management strategies: </a:t>
            </a:r>
          </a:p>
          <a:p>
            <a:pPr lvl="1">
              <a:defRPr sz="1200"/>
            </a:pPr>
            <a:r>
              <a:t>Reduced travel time and congestion for commuters </a:t>
            </a:r>
          </a:p>
          <a:p>
            <a:pPr lvl="1">
              <a:defRPr sz="1200"/>
            </a:pPr>
            <a:r>
              <a:t>Lower carbon emissions and improved air quality </a:t>
            </a:r>
          </a:p>
          <a:p>
            <a:pPr lvl="1">
              <a:defRPr sz="1200"/>
            </a:pPr>
            <a:r>
              <a:t>Enhanced safety for drivers, cyclists, and pedestrians </a:t>
            </a:r>
          </a:p>
          <a:p>
            <a:pPr lvl="1">
              <a:defRPr sz="1200"/>
            </a:pPr>
            <a:r>
              <a:t>Cost savings for cities and transportation agencies </a:t>
            </a:r>
          </a:p>
          <a:p>
            <a:pPr>
              <a:defRPr sz="1200"/>
            </a:pPr>
            <a:endParaRPr/>
          </a:p>
          <a:p>
            <a:pPr>
              <a:defRPr sz="1200"/>
            </a:pPr>
            <a:r>
              <a:t>4. Key challenges in implementing traffic management solutions: </a:t>
            </a:r>
          </a:p>
          <a:p>
            <a:pPr lvl="1">
              <a:defRPr sz="1200"/>
            </a:pPr>
            <a:r>
              <a:t>Upfront costs and investment in infrastructure and technology </a:t>
            </a:r>
          </a:p>
          <a:p>
            <a:pPr lvl="1">
              <a:defRPr sz="1200"/>
            </a:pPr>
            <a:r>
              <a:t>Resistance to change and lack of public awareness </a:t>
            </a:r>
          </a:p>
          <a:p>
            <a:pPr lvl="1">
              <a:defRPr sz="1200"/>
            </a:pPr>
            <a:r>
              <a:t>Coordination and collaboration between different stakeholders </a:t>
            </a:r>
          </a:p>
          <a:p>
            <a:pPr lvl="1">
              <a:defRPr sz="1200"/>
            </a:pPr>
            <a:r>
              <a:t>Potential privacy concerns with data collection and management </a:t>
            </a:r>
          </a:p>
          <a:p>
            <a:pPr>
              <a:defRPr sz="1200"/>
            </a:pPr>
            <a:endParaRPr/>
          </a:p>
          <a:p>
            <a:pPr>
              <a:defRPr sz="1200"/>
            </a:pPr>
            <a:r>
              <a:t>5. Future prospects for traffic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AI and IOT are Revolutionizing Traffic Management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Introduction to AI and IoT</a:t>
            </a:r>
          </a:p>
          <a:p>
            <a:pPr>
              <a:defRPr sz="1200"/>
            </a:pPr>
            <a:r>
              <a:t>    - Explanation of the concepts and how they work together to improve traffic management systems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Applications of AI and IoT in Traffic Management</a:t>
            </a:r>
          </a:p>
          <a:p>
            <a:pPr>
              <a:defRPr sz="1200"/>
            </a:pPr>
            <a:r>
              <a:t>    - Real-time traffic monitoring and analysis</a:t>
            </a:r>
          </a:p>
          <a:p>
            <a:pPr>
              <a:defRPr sz="1200"/>
            </a:pPr>
            <a:r>
              <a:t>    - Predictive maintenance for traffic infrastructure</a:t>
            </a:r>
          </a:p>
          <a:p>
            <a:pPr>
              <a:defRPr sz="1200"/>
            </a:pPr>
            <a:r>
              <a:t>    - Intelligent traffic signal control</a:t>
            </a:r>
          </a:p>
          <a:p>
            <a:pPr>
              <a:defRPr sz="1200"/>
            </a:pPr>
            <a:r>
              <a:t>    - Smart parking management</a:t>
            </a:r>
          </a:p>
          <a:p>
            <a:pPr>
              <a:defRPr sz="1200"/>
            </a:pPr>
            <a:r>
              <a:t>    - Autonomous vehicles and their impact on traffic flow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Benefits of AI and IoT in Traffic Management</a:t>
            </a:r>
          </a:p>
          <a:p>
            <a:pPr>
              <a:defRPr sz="1200"/>
            </a:pPr>
            <a:r>
              <a:t>    - Improved traffic flow and reduced congestion</a:t>
            </a:r>
          </a:p>
          <a:p>
            <a:pPr>
              <a:defRPr sz="1200"/>
            </a:pPr>
            <a:r>
              <a:t>    - Cost savings through optimized resource allocation</a:t>
            </a:r>
          </a:p>
          <a:p>
            <a:pPr>
              <a:defRPr sz="1200"/>
            </a:pPr>
            <a:r>
              <a:t>    - Enhanced safety for drivers, pedestrians, and cyclists</a:t>
            </a:r>
          </a:p>
          <a:p>
            <a:pPr>
              <a:defRPr sz="1200"/>
            </a:pPr>
            <a:r>
              <a:t>    - Reduced carbon footprint and environmental impact</a:t>
            </a:r>
          </a:p>
          <a:p>
            <a:pPr>
              <a:defRPr sz="1200"/>
            </a:pPr>
            <a:r>
              <a:t>    - Better response to emergencies and incidents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Challenges and Limitations of Implementing AI and IoT in Traffic Management</a:t>
            </a:r>
          </a:p>
          <a:p>
            <a:pPr>
              <a:defRPr sz="1200"/>
            </a:pPr>
            <a:r>
              <a:t>    - Data privacy and security concerns</a:t>
            </a:r>
          </a:p>
          <a:p>
            <a:pPr>
              <a:defRPr sz="1200"/>
            </a:pPr>
            <a:r>
              <a:t>    - Availability of reliable and accurate data</a:t>
            </a:r>
          </a:p>
          <a:p>
            <a:pPr>
              <a:defRPr sz="1200"/>
            </a:pPr>
            <a:r>
              <a:t>    - High initial investment and maintenance costs</a:t>
            </a:r>
          </a:p>
          <a:p>
            <a:pPr>
              <a:defRPr sz="1200"/>
            </a:pPr>
            <a:r>
              <a:t>    - Need for skilled workforce to manage and analyze data</a:t>
            </a:r>
          </a:p>
          <a:p>
            <a:pPr>
              <a:defRPr sz="1200"/>
            </a:pPr>
            <a:r>
              <a:t>    - Integration with existing systems and infrastructure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Future Pros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Traffic: How AI and IOT Technologies Work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Introduction to Smart Traffic: combining AI and IoT technologies for efficient traffic management</a:t>
            </a:r>
          </a:p>
          <a:p>
            <a:pPr lvl="1">
              <a:defRPr sz="1200"/>
            </a:pPr>
            <a:r>
              <a:t>Applications: Traffic flow prediction, real-time monitoring, adaptive traffic signal control</a:t>
            </a:r>
          </a:p>
          <a:p>
            <a:pPr lvl="1">
              <a:defRPr sz="1200"/>
            </a:pPr>
            <a:r>
              <a:t>Benefits: Reduced congestion, improved safety, reduced travel time and emissions</a:t>
            </a:r>
          </a:p>
          <a:p>
            <a:pPr lvl="1">
              <a:defRPr sz="1200"/>
            </a:pPr>
            <a:r>
              <a:t>Challenges: Data privacy, infrastructure costs, implementation and integration challenges</a:t>
            </a:r>
          </a:p>
          <a:p>
            <a:pPr lvl="1">
              <a:defRPr sz="1200"/>
            </a:pPr>
            <a:r>
              <a:t>How AI and IoT work together: Sensors gather data, AI algorithms analyze and make decisions, IoT devices respond in real-time</a:t>
            </a:r>
          </a:p>
          <a:p>
            <a:pPr lvl="1">
              <a:defRPr sz="1200"/>
            </a:pPr>
            <a:r>
              <a:t>Future prospects: Advancements in smart vehicle technology, potential for autonomous vehicles integration, potential for further reducing congestion and improving overall transportation system</a:t>
            </a:r>
          </a:p>
          <a:p>
            <a:pPr lvl="1">
              <a:defRPr sz="1200"/>
            </a:pPr>
            <a:r>
              <a:t>Case studies: Successful implementation of smart traffic systems in cities like Singapore and Barcelona</a:t>
            </a:r>
          </a:p>
          <a:p>
            <a:pPr lvl="1">
              <a:defRPr sz="1200"/>
            </a:pPr>
            <a:r>
              <a:t>Audience engagement: Interactive demonstrations of AI and IoT technologies in action</a:t>
            </a:r>
          </a:p>
          <a:p>
            <a:pPr lvl="1">
              <a:defRPr sz="1200"/>
            </a:pPr>
            <a:r>
              <a:t>Solution proposal: Collaborating with local government and transportation authorities to implement a smart traffic system in [specific location] </a:t>
            </a:r>
          </a:p>
          <a:p>
            <a:pPr lvl="1">
              <a:defRPr sz="1200"/>
            </a:pPr>
            <a:r>
              <a:t>Conclusion: Smart traffic not only improves transportation but also has positive environmental and economic impacts. Let's work together towards a smarter, more efficient future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Traffic Flow with Real-time Data Collection and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Proposal: Enhancing traffic flow through real-time data collection and analysis</a:t>
            </a:r>
          </a:p>
          <a:p>
            <a:pPr>
              <a:defRPr sz="1200"/>
            </a:pPr>
            <a:r>
              <a:t>Applications:</a:t>
            </a:r>
          </a:p>
          <a:p>
            <a:pPr lvl="1">
              <a:defRPr sz="1200"/>
            </a:pPr>
            <a:r>
              <a:t>Traffic management and control systems</a:t>
            </a:r>
          </a:p>
          <a:p>
            <a:pPr lvl="1">
              <a:defRPr sz="1200"/>
            </a:pPr>
            <a:r>
              <a:t>Predictive traffic modeling for route planning</a:t>
            </a:r>
          </a:p>
          <a:p>
            <a:pPr lvl="1">
              <a:defRPr sz="1200"/>
            </a:pPr>
            <a:r>
              <a:t>Road safety and accident prevention</a:t>
            </a:r>
          </a:p>
          <a:p>
            <a:pPr>
              <a:defRPr sz="1200"/>
            </a:pPr>
            <a:r>
              <a:t>Benefits:</a:t>
            </a:r>
          </a:p>
          <a:p>
            <a:pPr lvl="1">
              <a:defRPr sz="1200"/>
            </a:pPr>
            <a:r>
              <a:t>Reduced travel time for commuters</a:t>
            </a:r>
          </a:p>
          <a:p>
            <a:pPr lvl="1">
              <a:defRPr sz="1200"/>
            </a:pPr>
            <a:r>
              <a:t>Improved traffic flow and reduced congestion</a:t>
            </a:r>
          </a:p>
          <a:p>
            <a:pPr lvl="1">
              <a:defRPr sz="1200"/>
            </a:pPr>
            <a:r>
              <a:t>Increased efficiency and cost savings for transportation agencies</a:t>
            </a:r>
          </a:p>
          <a:p>
            <a:pPr>
              <a:defRPr sz="1200"/>
            </a:pPr>
            <a:r>
              <a:t>Challenges:</a:t>
            </a:r>
          </a:p>
          <a:p>
            <a:pPr lvl="1">
              <a:defRPr sz="1200"/>
            </a:pPr>
            <a:r>
              <a:t>Ensuring data accuracy and consistency</a:t>
            </a:r>
          </a:p>
          <a:p>
            <a:pPr lvl="1">
              <a:defRPr sz="1200"/>
            </a:pPr>
            <a:r>
              <a:t>Securing and protecting sensitive data</a:t>
            </a:r>
          </a:p>
          <a:p>
            <a:pPr lvl="1">
              <a:defRPr sz="1200"/>
            </a:pPr>
            <a:r>
              <a:t>Integration with existing infrastructure and systems</a:t>
            </a:r>
          </a:p>
          <a:p>
            <a:pPr>
              <a:defRPr sz="1200"/>
            </a:pPr>
            <a:r>
              <a:t>Future Prospects:</a:t>
            </a:r>
          </a:p>
          <a:p>
            <a:pPr lvl="1">
              <a:defRPr sz="1200"/>
            </a:pPr>
            <a:r>
              <a:t>Advancements in technology for more precise and real-time data collection</a:t>
            </a:r>
          </a:p>
          <a:p>
            <a:pPr lvl="1">
              <a:defRPr sz="1200"/>
            </a:pPr>
            <a:r>
              <a:t>Possibility of automated traffic flow control through machine learning</a:t>
            </a:r>
          </a:p>
          <a:p>
            <a:pPr lvl="1">
              <a:defRPr sz="1200"/>
            </a:pPr>
            <a:r>
              <a:t>Potential for smart city integration and improvement of overall transportation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and Preventing Traffic Violations with AI and IOT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Utilization of AI and IoT for predicting and preventing traffic violations</a:t>
            </a:r>
          </a:p>
          <a:p>
            <a:pPr>
              <a:defRPr sz="1200"/>
            </a:pPr>
            <a:r>
              <a:t>  - AI algorithms can analyze traffic patterns and identify potential violations</a:t>
            </a:r>
          </a:p>
          <a:p>
            <a:pPr>
              <a:defRPr sz="1200"/>
            </a:pPr>
            <a:r>
              <a:t>  - IoT devices such as sensors and cameras can collect data in real-time</a:t>
            </a:r>
          </a:p>
          <a:p>
            <a:pPr lvl="1">
              <a:defRPr sz="1200"/>
            </a:pPr>
            <a:r>
              <a:t>Applications:</a:t>
            </a:r>
          </a:p>
          <a:p>
            <a:pPr>
              <a:defRPr sz="1200"/>
            </a:pPr>
            <a:r>
              <a:t>  - Traffic management systems to reduce congestion</a:t>
            </a:r>
          </a:p>
          <a:p>
            <a:pPr>
              <a:defRPr sz="1200"/>
            </a:pPr>
            <a:r>
              <a:t>  - Automated ticketing for violations</a:t>
            </a:r>
          </a:p>
          <a:p>
            <a:pPr>
              <a:defRPr sz="1200"/>
            </a:pPr>
            <a:r>
              <a:t>  - Real-time alerts for emergency vehicles</a:t>
            </a:r>
          </a:p>
          <a:p>
            <a:pPr lvl="1">
              <a:defRPr sz="1200"/>
            </a:pPr>
            <a:r>
              <a:t>Benefits:</a:t>
            </a:r>
          </a:p>
          <a:p>
            <a:pPr>
              <a:defRPr sz="1200"/>
            </a:pPr>
            <a:r>
              <a:t>  - Improved safety for drivers and pedestrians</a:t>
            </a:r>
          </a:p>
          <a:p>
            <a:pPr>
              <a:defRPr sz="1200"/>
            </a:pPr>
            <a:r>
              <a:t>  - Reduced traffic incidents and delays</a:t>
            </a:r>
          </a:p>
          <a:p>
            <a:pPr>
              <a:defRPr sz="1200"/>
            </a:pPr>
            <a:r>
              <a:t>  - Cost savings for law enforcement agencies</a:t>
            </a:r>
          </a:p>
          <a:p>
            <a:pPr lvl="1">
              <a:defRPr sz="1200"/>
            </a:pPr>
            <a:r>
              <a:t>Challenges:</a:t>
            </a:r>
          </a:p>
          <a:p>
            <a:pPr>
              <a:defRPr sz="1200"/>
            </a:pPr>
            <a:r>
              <a:t>  - Privacy concerns for data collection</a:t>
            </a:r>
          </a:p>
          <a:p>
            <a:pPr>
              <a:defRPr sz="1200"/>
            </a:pPr>
            <a:r>
              <a:t>  - Dependence on reliable IoT infrastructure</a:t>
            </a:r>
          </a:p>
          <a:p>
            <a:pPr>
              <a:defRPr sz="1200"/>
            </a:pPr>
            <a:r>
              <a:t>  - Cost of implementing new technology</a:t>
            </a:r>
          </a:p>
          <a:p>
            <a:pPr lvl="1">
              <a:defRPr sz="1200"/>
            </a:pPr>
            <a:r>
              <a:t>Future prospects:</a:t>
            </a:r>
          </a:p>
          <a:p>
            <a:pPr>
              <a:defRPr sz="1200"/>
            </a:pPr>
            <a:r>
              <a:t>  - Integration with autonomous vehicles for improved traffic flow</a:t>
            </a:r>
          </a:p>
          <a:p>
            <a:pPr>
              <a:defRPr sz="1200"/>
            </a:pPr>
            <a:r>
              <a:t>  - Potential for predictive maintenance of road infrastructure</a:t>
            </a:r>
          </a:p>
          <a:p>
            <a:pPr>
              <a:defRPr sz="1200"/>
            </a:pPr>
            <a:r>
              <a:t>  - Development of advanced AI algorithms for more accurate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Studies: Successful Implementation of AI and IOT in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AI and IoT technologies have been successfully implemented in traffic management systems, resulting in improved efficiency and safety.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Applications of AI in traffic management include intelligent traffic signal control, predictive traffic modeling, and real-time incident detection and response.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Benefits of AI and IoT in traffic management include reduced congestion, improved flow of traffic, and reduced carbon emissions.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Challenges associated with implementing AI and IoT in traffic management include data privacy concerns, technical complexity, and integration with existing infrastructure.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Future prospects for AI and IoT in traffic management include the use of autonomous vehicles, adaptive traffic control systems, and smart city integration.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By leveraging AI and IoT in traffic management, cities can reduce costs associated with traffic congestion and improve overall quality of life for citizens.</a:t>
            </a:r>
          </a:p>
          <a:p>
            <a:pPr>
              <a:defRPr sz="1200"/>
            </a:pPr>
            <a:endParaRPr/>
          </a:p>
          <a:p>
            <a:pPr lvl="1">
              <a:defRPr sz="1200"/>
            </a:pPr>
            <a:r>
              <a:t>It is crucial for cities and transportation authorities to embrace and invest in these technologies in order to stay competitive and meet the growing demands of urbanization.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Economic Benefits of Adopting AI and IOT in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Adoption of AI and IOT in traffic management can lead to improved efficiency, cost savings, and enhanced safety in transportation systems.</a:t>
            </a:r>
          </a:p>
          <a:p>
            <a:pPr lvl="1">
              <a:defRPr sz="1200"/>
            </a:pPr>
            <a:r>
              <a:t>AI and IOT technology can be applied in traffic control, route optimization, and predictive maintenance of traffic infrastructure.</a:t>
            </a:r>
          </a:p>
          <a:p>
            <a:pPr lvl="1">
              <a:defRPr sz="1200"/>
            </a:pPr>
            <a:r>
              <a:t>The use of AI and IOT in traffic management can reduce travel time, congestion, and emissions, resulting in economic benefits for businesses and communities.</a:t>
            </a:r>
          </a:p>
          <a:p>
            <a:pPr lvl="1">
              <a:defRPr sz="1200"/>
            </a:pPr>
            <a:r>
              <a:t>Some challenges of implementing AI and IOT in traffic management include data security, privacy concerns, and the need for skilled personnel and infrastructure upgrades.</a:t>
            </a:r>
          </a:p>
          <a:p>
            <a:pPr lvl="1">
              <a:defRPr sz="1200"/>
            </a:pPr>
            <a:r>
              <a:t>However, these challenges can be addressed through collaboration with technology experts, proper data governance, and strategic investments.</a:t>
            </a:r>
          </a:p>
          <a:p>
            <a:pPr lvl="1">
              <a:defRPr sz="1200"/>
            </a:pPr>
            <a:r>
              <a:t>The future prospects of AI and IOT in traffic management are promising, with the potential for further developments such as connected and autonomous vehicles and dynamic traffic control systems.</a:t>
            </a:r>
          </a:p>
          <a:p>
            <a:pPr lvl="1">
              <a:defRPr sz="1200"/>
            </a:pPr>
            <a:r>
              <a:t>Governments, businesses, and individuals can all benefit from the economic advantages of adopting AI and IOT in traffic management, making it a valuable investment for the future.</a:t>
            </a:r>
          </a:p>
          <a:p>
            <a:pPr lvl="1">
              <a:defRPr sz="1200"/>
            </a:pPr>
            <a:r>
              <a:t>By embracing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and Data Security in Smart Traffic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200"/>
            </a:pPr>
            <a:r>
              <a:t>1. Overview of Smart Traffic Systems and their growing importance in modern cities.</a:t>
            </a:r>
          </a:p>
          <a:p>
            <a:pPr>
              <a:defRPr sz="1200"/>
            </a:pPr>
            <a:r>
              <a:t>2. Ethical concerns surrounding the use of data in these systems, including privacy and discrimination.</a:t>
            </a:r>
          </a:p>
          <a:p>
            <a:pPr>
              <a:defRPr sz="1200"/>
            </a:pPr>
            <a:r>
              <a:t>3. Importance of data security in protecting sensitive information collected by these systems.</a:t>
            </a:r>
          </a:p>
          <a:p>
            <a:pPr>
              <a:defRPr sz="1200"/>
            </a:pPr>
            <a:r>
              <a:t>4. Potential applications of smart traffic data in improving traffic flow and safety.</a:t>
            </a:r>
          </a:p>
          <a:p>
            <a:pPr>
              <a:defRPr sz="1200"/>
            </a:pPr>
            <a:r>
              <a:t>5. Benefits of data-driven decision making for city planners and transportation agencies.</a:t>
            </a:r>
          </a:p>
          <a:p>
            <a:pPr>
              <a:defRPr sz="1200"/>
            </a:pPr>
            <a:r>
              <a:t>6. Challenges in implementing ethical and secure practices in smart traffic systems, including technical limitations and cost.</a:t>
            </a:r>
          </a:p>
          <a:p>
            <a:pPr>
              <a:defRPr sz="1200"/>
            </a:pPr>
            <a:r>
              <a:t>7. Importance of transparency and collaboration with stakeholders in addressing ethical concerns.</a:t>
            </a:r>
          </a:p>
          <a:p>
            <a:pPr>
              <a:defRPr sz="1200"/>
            </a:pPr>
            <a:r>
              <a:t>8. Opportunities for innovation and collaboration in developing ethical and secure smart traffic systems.</a:t>
            </a:r>
          </a:p>
          <a:p>
            <a:pPr>
              <a:defRPr sz="1200"/>
            </a:pPr>
            <a:r>
              <a:t>9. Future prospects for smart traffic systems, including advancements in technology and regulations to address ethical concerns.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2639</Words>
  <Application>Microsoft Macintosh PowerPoint</Application>
  <PresentationFormat>On-screen Show (4:3)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Introduction: Exploring the Potential of AI and IOT in Traffic Management</vt:lpstr>
      <vt:lpstr>Understanding the Current Challenges in Traffic Management</vt:lpstr>
      <vt:lpstr>How AI and IOT are Revolutionizing Traffic Management Systems</vt:lpstr>
      <vt:lpstr>Smart Traffic: How AI and IOT Technologies Work Together</vt:lpstr>
      <vt:lpstr>Enhancing Traffic Flow with Real-time Data Collection and Analysis</vt:lpstr>
      <vt:lpstr>Predicting and Preventing Traffic Violations with AI and IOT</vt:lpstr>
      <vt:lpstr>Case Studies: Successful Implementation of AI and IOT in Traffic Management</vt:lpstr>
      <vt:lpstr>The Economic Benefits of Adopting AI and IOT in Traffic Management</vt:lpstr>
      <vt:lpstr>Ethical Considerations and Data Security in Smart Traffic Systems</vt:lpstr>
      <vt:lpstr>Addressing Common Concerns and Myths about AI and IOT in Traffic Management</vt:lpstr>
      <vt:lpstr>Collaborating with Government and Private Entities for Effective Traffic Management</vt:lpstr>
      <vt:lpstr>Steps for Implementing AI and IOT Technologies in Traffic Violation Management</vt:lpstr>
      <vt:lpstr>Demonstrating the User Experience: Interactive Simulations of Smart Traffic Systems</vt:lpstr>
      <vt:lpstr>Future Prospects and Continuous Development of AI and IOT in Traffic Management</vt:lpstr>
      <vt:lpstr>Conclusion: The Need for Smart Traffic Systems in the Modern World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Exploring the Potential of AI and IOT in Traffic Management</dc:title>
  <dc:subject/>
  <dc:creator/>
  <cp:keywords/>
  <dc:description>generated using python-pptx</dc:description>
  <cp:lastModifiedBy>Vicky Srivastava</cp:lastModifiedBy>
  <cp:revision>2</cp:revision>
  <dcterms:created xsi:type="dcterms:W3CDTF">2013-01-27T09:14:16Z</dcterms:created>
  <dcterms:modified xsi:type="dcterms:W3CDTF">2024-01-21T20:27:51Z</dcterms:modified>
  <cp:category/>
</cp:coreProperties>
</file>