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6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vert="horz" lIns="91440" tIns="45720" rIns="91440" bIns="45720" rtlCol="0" anchor="ctr">
            <a:normAutofit/>
          </a:bodyPr>
          <a:lstStyle/>
          <a:p>
            <a:pPr algn="l" defTabSz="914400">
              <a:lnSpc>
                <a:spcPct val="90000"/>
              </a:lnSpc>
            </a:pPr>
            <a:r>
              <a:rPr lang="en-US" sz="3600" kern="1200">
                <a:solidFill>
                  <a:schemeClr val="tx1"/>
                </a:solidFill>
                <a:latin typeface="+mj-lt"/>
                <a:ea typeface="+mj-ea"/>
                <a:cs typeface="+mj-cs"/>
              </a:rPr>
              <a:t>Introduction to AI &amp; IOT in Traffic Violations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44813" y="552091"/>
            <a:ext cx="4668251" cy="5431536"/>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1000"/>
          </a:p>
          <a:p>
            <a:pPr lvl="1" indent="-228600" defTabSz="914400">
              <a:lnSpc>
                <a:spcPct val="90000"/>
              </a:lnSpc>
              <a:spcAft>
                <a:spcPts val="600"/>
              </a:spcAft>
              <a:buFont typeface="Arial" panose="020B0604020202020204" pitchFamily="34" charset="0"/>
              <a:buChar char="•"/>
              <a:defRPr sz="1200"/>
            </a:pPr>
            <a:r>
              <a:rPr lang="en-US" sz="1000"/>
              <a:t>Introduction to AI (Artificial Intelligence) and IOT (Internet of Things) in traffic violations</a:t>
            </a:r>
          </a:p>
          <a:p>
            <a:pPr lvl="1" indent="-228600" defTabSz="914400">
              <a:lnSpc>
                <a:spcPct val="90000"/>
              </a:lnSpc>
              <a:spcAft>
                <a:spcPts val="600"/>
              </a:spcAft>
              <a:buFont typeface="Arial" panose="020B0604020202020204" pitchFamily="34" charset="0"/>
              <a:buChar char="•"/>
              <a:defRPr sz="1200"/>
            </a:pPr>
            <a:r>
              <a:rPr lang="en-US" sz="1000"/>
              <a:t>Definition of AI and IOT and their role in traffic management</a:t>
            </a:r>
          </a:p>
          <a:p>
            <a:pPr lvl="1" indent="-228600" defTabSz="914400">
              <a:lnSpc>
                <a:spcPct val="90000"/>
              </a:lnSpc>
              <a:spcAft>
                <a:spcPts val="600"/>
              </a:spcAft>
              <a:buFont typeface="Arial" panose="020B0604020202020204" pitchFamily="34" charset="0"/>
              <a:buChar char="•"/>
              <a:defRPr sz="1200"/>
            </a:pPr>
            <a:r>
              <a:rPr lang="en-US" sz="1000"/>
              <a:t>Applications of AI and IOT in traffic violations:</a:t>
            </a:r>
          </a:p>
          <a:p>
            <a:pPr indent="-228600" defTabSz="914400">
              <a:lnSpc>
                <a:spcPct val="90000"/>
              </a:lnSpc>
              <a:spcAft>
                <a:spcPts val="600"/>
              </a:spcAft>
              <a:buFont typeface="Arial" panose="020B0604020202020204" pitchFamily="34" charset="0"/>
              <a:buChar char="•"/>
              <a:defRPr sz="1200"/>
            </a:pPr>
            <a:r>
              <a:rPr lang="en-US" sz="1000"/>
              <a:t>    - Automated traffic monitoring and enforcement</a:t>
            </a:r>
          </a:p>
          <a:p>
            <a:pPr indent="-228600" defTabSz="914400">
              <a:lnSpc>
                <a:spcPct val="90000"/>
              </a:lnSpc>
              <a:spcAft>
                <a:spcPts val="600"/>
              </a:spcAft>
              <a:buFont typeface="Arial" panose="020B0604020202020204" pitchFamily="34" charset="0"/>
              <a:buChar char="•"/>
              <a:defRPr sz="1200"/>
            </a:pPr>
            <a:r>
              <a:rPr lang="en-US" sz="1000"/>
              <a:t>    - Real-time traffic data analysis and prediction</a:t>
            </a:r>
          </a:p>
          <a:p>
            <a:pPr indent="-228600" defTabSz="914400">
              <a:lnSpc>
                <a:spcPct val="90000"/>
              </a:lnSpc>
              <a:spcAft>
                <a:spcPts val="600"/>
              </a:spcAft>
              <a:buFont typeface="Arial" panose="020B0604020202020204" pitchFamily="34" charset="0"/>
              <a:buChar char="•"/>
              <a:defRPr sz="1200"/>
            </a:pPr>
            <a:r>
              <a:rPr lang="en-US" sz="1000"/>
              <a:t>    - Intelligent traffic signal control</a:t>
            </a:r>
          </a:p>
          <a:p>
            <a:pPr indent="-228600" defTabSz="914400">
              <a:lnSpc>
                <a:spcPct val="90000"/>
              </a:lnSpc>
              <a:spcAft>
                <a:spcPts val="600"/>
              </a:spcAft>
              <a:buFont typeface="Arial" panose="020B0604020202020204" pitchFamily="34" charset="0"/>
              <a:buChar char="•"/>
              <a:defRPr sz="1200"/>
            </a:pPr>
            <a:r>
              <a:rPr lang="en-US" sz="1000"/>
              <a:t>    - Automated license plate recognition</a:t>
            </a:r>
          </a:p>
          <a:p>
            <a:pPr indent="-228600" defTabSz="914400">
              <a:lnSpc>
                <a:spcPct val="90000"/>
              </a:lnSpc>
              <a:spcAft>
                <a:spcPts val="600"/>
              </a:spcAft>
              <a:buFont typeface="Arial" panose="020B0604020202020204" pitchFamily="34" charset="0"/>
              <a:buChar char="•"/>
              <a:defRPr sz="1200"/>
            </a:pPr>
            <a:r>
              <a:rPr lang="en-US" sz="1000"/>
              <a:t>    - Smart parking management</a:t>
            </a:r>
          </a:p>
          <a:p>
            <a:pPr lvl="1" indent="-228600" defTabSz="914400">
              <a:lnSpc>
                <a:spcPct val="90000"/>
              </a:lnSpc>
              <a:spcAft>
                <a:spcPts val="600"/>
              </a:spcAft>
              <a:buFont typeface="Arial" panose="020B0604020202020204" pitchFamily="34" charset="0"/>
              <a:buChar char="•"/>
              <a:defRPr sz="1200"/>
            </a:pPr>
            <a:r>
              <a:rPr lang="en-US" sz="1000"/>
              <a:t>Benefits of using AI and IOT in traffic violations:</a:t>
            </a:r>
          </a:p>
          <a:p>
            <a:pPr indent="-228600" defTabSz="914400">
              <a:lnSpc>
                <a:spcPct val="90000"/>
              </a:lnSpc>
              <a:spcAft>
                <a:spcPts val="600"/>
              </a:spcAft>
              <a:buFont typeface="Arial" panose="020B0604020202020204" pitchFamily="34" charset="0"/>
              <a:buChar char="•"/>
              <a:defRPr sz="1200"/>
            </a:pPr>
            <a:r>
              <a:rPr lang="en-US" sz="1000"/>
              <a:t>    - Improved traffic flow and reduced congestion</a:t>
            </a:r>
          </a:p>
          <a:p>
            <a:pPr indent="-228600" defTabSz="914400">
              <a:lnSpc>
                <a:spcPct val="90000"/>
              </a:lnSpc>
              <a:spcAft>
                <a:spcPts val="600"/>
              </a:spcAft>
              <a:buFont typeface="Arial" panose="020B0604020202020204" pitchFamily="34" charset="0"/>
              <a:buChar char="•"/>
              <a:defRPr sz="1200"/>
            </a:pPr>
            <a:r>
              <a:rPr lang="en-US" sz="1000"/>
              <a:t>    - Increased safety for drivers and pedestrians</a:t>
            </a:r>
          </a:p>
          <a:p>
            <a:pPr indent="-228600" defTabSz="914400">
              <a:lnSpc>
                <a:spcPct val="90000"/>
              </a:lnSpc>
              <a:spcAft>
                <a:spcPts val="600"/>
              </a:spcAft>
              <a:buFont typeface="Arial" panose="020B0604020202020204" pitchFamily="34" charset="0"/>
              <a:buChar char="•"/>
              <a:defRPr sz="1200"/>
            </a:pPr>
            <a:r>
              <a:rPr lang="en-US" sz="1000"/>
              <a:t>    - Efficient use of resources and cost savings</a:t>
            </a:r>
          </a:p>
          <a:p>
            <a:pPr indent="-228600" defTabSz="914400">
              <a:lnSpc>
                <a:spcPct val="90000"/>
              </a:lnSpc>
              <a:spcAft>
                <a:spcPts val="600"/>
              </a:spcAft>
              <a:buFont typeface="Arial" panose="020B0604020202020204" pitchFamily="34" charset="0"/>
              <a:buChar char="•"/>
              <a:defRPr sz="1200"/>
            </a:pPr>
            <a:r>
              <a:rPr lang="en-US" sz="1000"/>
              <a:t>    - Faster and more accurate violation detection and enforcement</a:t>
            </a:r>
          </a:p>
          <a:p>
            <a:pPr lvl="1" indent="-228600" defTabSz="914400">
              <a:lnSpc>
                <a:spcPct val="90000"/>
              </a:lnSpc>
              <a:spcAft>
                <a:spcPts val="600"/>
              </a:spcAft>
              <a:buFont typeface="Arial" panose="020B0604020202020204" pitchFamily="34" charset="0"/>
              <a:buChar char="•"/>
              <a:defRPr sz="1200"/>
            </a:pPr>
            <a:r>
              <a:rPr lang="en-US" sz="1000"/>
              <a:t>Challenges in implementing AI and IOT in traffic violations:</a:t>
            </a:r>
          </a:p>
          <a:p>
            <a:pPr indent="-228600" defTabSz="914400">
              <a:lnSpc>
                <a:spcPct val="90000"/>
              </a:lnSpc>
              <a:spcAft>
                <a:spcPts val="600"/>
              </a:spcAft>
              <a:buFont typeface="Arial" panose="020B0604020202020204" pitchFamily="34" charset="0"/>
              <a:buChar char="•"/>
              <a:defRPr sz="1200"/>
            </a:pPr>
            <a:r>
              <a:rPr lang="en-US" sz="1000"/>
              <a:t>    - Data privacy and security concerns</a:t>
            </a:r>
          </a:p>
          <a:p>
            <a:pPr indent="-228600" defTabSz="914400">
              <a:lnSpc>
                <a:spcPct val="90000"/>
              </a:lnSpc>
              <a:spcAft>
                <a:spcPts val="600"/>
              </a:spcAft>
              <a:buFont typeface="Arial" panose="020B0604020202020204" pitchFamily="34" charset="0"/>
              <a:buChar char="•"/>
              <a:defRPr sz="1200"/>
            </a:pPr>
            <a:r>
              <a:rPr lang="en-US" sz="1000"/>
              <a:t>    - Integration with existing traffic systems and infrastructure</a:t>
            </a:r>
          </a:p>
          <a:p>
            <a:pPr indent="-228600" defTabSz="914400">
              <a:lnSpc>
                <a:spcPct val="90000"/>
              </a:lnSpc>
              <a:spcAft>
                <a:spcPts val="600"/>
              </a:spcAft>
              <a:buFont typeface="Arial" panose="020B0604020202020204" pitchFamily="34" charset="0"/>
              <a:buChar char="•"/>
              <a:defRPr sz="1200"/>
            </a:pPr>
            <a:r>
              <a:rPr lang="en-US" sz="1000"/>
              <a:t>    - Cost of implementation and maintenance</a:t>
            </a:r>
          </a:p>
          <a:p>
            <a:pPr indent="-228600" defTabSz="914400">
              <a:lnSpc>
                <a:spcPct val="90000"/>
              </a:lnSpc>
              <a:spcAft>
                <a:spcPts val="600"/>
              </a:spcAft>
              <a:buFont typeface="Arial" panose="020B0604020202020204" pitchFamily="34" charset="0"/>
              <a:buChar char="•"/>
              <a:defRPr sz="1200"/>
            </a:pPr>
            <a:r>
              <a:rPr lang="en-US" sz="1000"/>
              <a:t>    - Potential for bias in AI algorithms</a:t>
            </a:r>
          </a:p>
          <a:p>
            <a:pPr lvl="1" indent="-228600" defTabSz="914400">
              <a:lnSpc>
                <a:spcPct val="90000"/>
              </a:lnSpc>
              <a:spcAft>
                <a:spcPts val="600"/>
              </a:spcAft>
              <a:buFont typeface="Arial" panose="020B0604020202020204" pitchFamily="34" charset="0"/>
              <a:buChar char="•"/>
              <a:defRPr sz="1200"/>
            </a:pPr>
            <a:r>
              <a:rPr lang="en-US" sz="1000"/>
              <a:t>Future prospects of AI and IOT in traffic violations:</a:t>
            </a:r>
          </a:p>
          <a:p>
            <a:pPr indent="-228600" defTabSz="914400">
              <a:lnSpc>
                <a:spcPct val="90000"/>
              </a:lnSpc>
              <a:spcAft>
                <a:spcPts val="600"/>
              </a:spcAft>
              <a:buFont typeface="Arial" panose="020B0604020202020204" pitchFamily="34" charset="0"/>
              <a:buChar char="•"/>
              <a:defRPr sz="1200"/>
            </a:pPr>
            <a:r>
              <a:rPr lang="en-US" sz="1000"/>
              <a:t>    - Continued advancements in technology and data analytics</a:t>
            </a:r>
          </a:p>
          <a:p>
            <a:pPr indent="-228600" defTabSz="914400">
              <a:lnSpc>
                <a:spcPct val="90000"/>
              </a:lnSpc>
              <a:spcAft>
                <a:spcPts val="600"/>
              </a:spcAft>
              <a:buFont typeface="Arial" panose="020B0604020202020204" pitchFamily="34" charset="0"/>
              <a:buChar char="•"/>
              <a:defRPr sz="1200"/>
            </a:pPr>
            <a:r>
              <a:rPr lang="en-US" sz="1000"/>
              <a:t>    - Potential for autonomous vehicles to further improve traffic management</a:t>
            </a:r>
          </a:p>
          <a:p>
            <a:pPr indent="-228600" defTabSz="914400">
              <a:lnSpc>
                <a:spcPct val="90000"/>
              </a:lnSpc>
              <a:spcAft>
                <a:spcPts val="600"/>
              </a:spcAft>
              <a:buFont typeface="Arial" panose="020B0604020202020204" pitchFamily="34" charset="0"/>
              <a:buChar char="•"/>
              <a:defRPr sz="1200"/>
            </a:pPr>
            <a:r>
              <a:rPr lang="en-US" sz="1000"/>
              <a:t>    - Integration with smart city initiatives for overall urban planning and management</a:t>
            </a:r>
          </a:p>
          <a:p>
            <a:pPr indent="-228600" defTabSz="914400">
              <a:lnSpc>
                <a:spcPct val="90000"/>
              </a:lnSpc>
              <a:spcAft>
                <a:spcPts val="600"/>
              </a:spcAft>
              <a:buFont typeface="Arial" panose="020B0604020202020204" pitchFamily="34" charset="0"/>
              <a:buChar char="•"/>
              <a:defRPr sz="1200"/>
            </a:pPr>
            <a:r>
              <a:rPr lang="en-US" sz="1000"/>
              <a:t>    - Potential for reducing human error and improving overall traffic safety.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The Role of AI &amp; IOT in Creating Safer and Smarter Roads.</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AI and IoT technologies are revolutionizing the transportation industry, specifically in creating safer and smarter roads.</a:t>
            </a:r>
          </a:p>
          <a:p>
            <a:pPr lvl="1">
              <a:defRPr sz="1200"/>
            </a:pPr>
            <a:r>
              <a:t>Applications of AI and IoT in road safety include real-time traffic monitoring, predictive maintenance, and autonomous vehicles.</a:t>
            </a:r>
          </a:p>
          <a:p>
            <a:pPr lvl="1">
              <a:defRPr sz="1200"/>
            </a:pPr>
            <a:r>
              <a:t>These technologies can significantly reduce the number of accidents and fatalities on the roads.</a:t>
            </a:r>
          </a:p>
          <a:p>
            <a:pPr lvl="1">
              <a:defRPr sz="1200"/>
            </a:pPr>
            <a:r>
              <a:t>By analyzing data from sensors and cameras, AI can detect potential hazards and alert drivers in real-time.</a:t>
            </a:r>
          </a:p>
          <a:p>
            <a:pPr lvl="1">
              <a:defRPr sz="1200"/>
            </a:pPr>
            <a:r>
              <a:t>IoT devices can also communicate with each other and with vehicles to optimize traffic flow and prevent collisions.</a:t>
            </a:r>
          </a:p>
          <a:p>
            <a:pPr lvl="1">
              <a:defRPr sz="1200"/>
            </a:pPr>
            <a:r>
              <a:t>The use of AI and IoT in road maintenance can save time and resources by predicting and addressing issues before they become major problems.</a:t>
            </a:r>
          </a:p>
          <a:p>
            <a:pPr lvl="1">
              <a:defRPr sz="1200"/>
            </a:pPr>
            <a:r>
              <a:t>Improved road safety leads to economic benefits, such as reduced insurance costs and increased productivity.</a:t>
            </a:r>
          </a:p>
          <a:p>
            <a:pPr lvl="1">
              <a:defRPr sz="1200"/>
            </a:pPr>
            <a:r>
              <a:t>However, there are challenges to implementing these technologies, such as data privacy and security concerns.</a:t>
            </a:r>
          </a:p>
          <a:p>
            <a:pPr lvl="1">
              <a:defRPr sz="1200"/>
            </a:pPr>
            <a:r>
              <a:t>The future prospects of AI and IoT in road safety are promising, with the potential for fully autonomous vehicles and smart cities.</a:t>
            </a:r>
          </a:p>
          <a:p>
            <a:pPr lvl="1">
              <a:defRPr sz="1200"/>
            </a:pPr>
            <a:r>
              <a:t>In conclusion, the role of AI and IoT in creating safer and smarter roads is crucial for the advancement of transportation and the well-being of society.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Blurred micro image of a street traffic">
            <a:extLst>
              <a:ext uri="{FF2B5EF4-FFF2-40B4-BE49-F238E27FC236}">
                <a16:creationId xmlns:a16="http://schemas.microsoft.com/office/drawing/2014/main" id="{DDB971C5-DEC2-EBA7-A726-BB529E09981A}"/>
              </a:ext>
            </a:extLst>
          </p:cNvPr>
          <p:cNvPicPr>
            <a:picLocks noChangeAspect="1"/>
          </p:cNvPicPr>
          <p:nvPr/>
        </p:nvPicPr>
        <p:blipFill rotWithShape="1">
          <a:blip r:embed="rId2"/>
          <a:srcRect l="23249" r="37257" b="-2"/>
          <a:stretch/>
        </p:blipFill>
        <p:spPr>
          <a:xfrm>
            <a:off x="20" y="-2"/>
            <a:ext cx="4057627"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6487" y="405685"/>
            <a:ext cx="4098726" cy="1559301"/>
          </a:xfrm>
        </p:spPr>
        <p:txBody>
          <a:bodyPr vert="horz" lIns="91440" tIns="45720" rIns="91440" bIns="45720" rtlCol="0" anchor="ctr">
            <a:normAutofit/>
          </a:bodyPr>
          <a:lstStyle/>
          <a:p>
            <a:pPr algn="l" defTabSz="914400">
              <a:lnSpc>
                <a:spcPct val="90000"/>
              </a:lnSpc>
            </a:pPr>
            <a:r>
              <a:rPr lang="en-US" sz="3500"/>
              <a:t>Understanding the Impact of AI &amp; IOT on Traffic Management</a:t>
            </a:r>
          </a:p>
        </p:txBody>
      </p:sp>
      <p:sp>
        <p:nvSpPr>
          <p:cNvPr id="44" name="TextBox 43"/>
          <p:cNvSpPr txBox="1"/>
          <p:nvPr/>
        </p:nvSpPr>
        <p:spPr>
          <a:xfrm>
            <a:off x="4586487" y="2743200"/>
            <a:ext cx="3935505" cy="3496878"/>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800"/>
          </a:p>
          <a:p>
            <a:pPr lvl="1" indent="-228600" defTabSz="914400">
              <a:lnSpc>
                <a:spcPct val="90000"/>
              </a:lnSpc>
              <a:spcAft>
                <a:spcPts val="600"/>
              </a:spcAft>
              <a:buFont typeface="Arial" panose="020B0604020202020204" pitchFamily="34" charset="0"/>
              <a:buChar char="•"/>
              <a:defRPr sz="1200"/>
            </a:pPr>
            <a:r>
              <a:rPr lang="en-US" sz="800"/>
              <a:t>AI and IoT are revolutionizing traffic management by providing real-time data and analysis for efficient decision making.</a:t>
            </a:r>
          </a:p>
          <a:p>
            <a:pPr lvl="1" indent="-228600" defTabSz="914400">
              <a:lnSpc>
                <a:spcPct val="90000"/>
              </a:lnSpc>
              <a:spcAft>
                <a:spcPts val="600"/>
              </a:spcAft>
              <a:buFont typeface="Arial" panose="020B0604020202020204" pitchFamily="34" charset="0"/>
              <a:buChar char="•"/>
              <a:defRPr sz="1200"/>
            </a:pPr>
            <a:r>
              <a:rPr lang="en-US" sz="800"/>
              <a:t>Applications of AI and IoT in traffic management include traffic prediction, route optimization, and adaptive traffic signals.</a:t>
            </a:r>
          </a:p>
          <a:p>
            <a:pPr lvl="1" indent="-228600" defTabSz="914400">
              <a:lnSpc>
                <a:spcPct val="90000"/>
              </a:lnSpc>
              <a:spcAft>
                <a:spcPts val="600"/>
              </a:spcAft>
              <a:buFont typeface="Arial" panose="020B0604020202020204" pitchFamily="34" charset="0"/>
              <a:buChar char="•"/>
              <a:defRPr sz="1200"/>
            </a:pPr>
            <a:r>
              <a:rPr lang="en-US" sz="800"/>
              <a:t>Benefits of AI and IoT in traffic management include reduced congestion, improved safety, and reduced travel time.</a:t>
            </a:r>
          </a:p>
          <a:p>
            <a:pPr lvl="1" indent="-228600" defTabSz="914400">
              <a:lnSpc>
                <a:spcPct val="90000"/>
              </a:lnSpc>
              <a:spcAft>
                <a:spcPts val="600"/>
              </a:spcAft>
              <a:buFont typeface="Arial" panose="020B0604020202020204" pitchFamily="34" charset="0"/>
              <a:buChar char="•"/>
              <a:defRPr sz="1200"/>
            </a:pPr>
            <a:r>
              <a:rPr lang="en-US" sz="800"/>
              <a:t>Challenges in implementing AI and IoT in traffic management include data privacy concerns, infrastructure limitations, and cost.</a:t>
            </a:r>
          </a:p>
          <a:p>
            <a:pPr lvl="1" indent="-228600" defTabSz="914400">
              <a:lnSpc>
                <a:spcPct val="90000"/>
              </a:lnSpc>
              <a:spcAft>
                <a:spcPts val="600"/>
              </a:spcAft>
              <a:buFont typeface="Arial" panose="020B0604020202020204" pitchFamily="34" charset="0"/>
              <a:buChar char="•"/>
              <a:defRPr sz="1200"/>
            </a:pPr>
            <a:r>
              <a:rPr lang="en-US" sz="800"/>
              <a:t>The future prospects of AI and IoT in traffic management include the development of autonomous vehicles and smart cities.</a:t>
            </a:r>
          </a:p>
          <a:p>
            <a:pPr lvl="1" indent="-228600" defTabSz="914400">
              <a:lnSpc>
                <a:spcPct val="90000"/>
              </a:lnSpc>
              <a:spcAft>
                <a:spcPts val="600"/>
              </a:spcAft>
              <a:buFont typeface="Arial" panose="020B0604020202020204" pitchFamily="34" charset="0"/>
              <a:buChar char="•"/>
              <a:defRPr sz="1200"/>
            </a:pPr>
            <a:r>
              <a:rPr lang="en-US" sz="800"/>
              <a:t>AI and IoT can also be used for intelligent parking management, reducing the time and frustration of finding parking spaces.</a:t>
            </a:r>
          </a:p>
          <a:p>
            <a:pPr lvl="1" indent="-228600" defTabSz="914400">
              <a:lnSpc>
                <a:spcPct val="90000"/>
              </a:lnSpc>
              <a:spcAft>
                <a:spcPts val="600"/>
              </a:spcAft>
              <a:buFont typeface="Arial" panose="020B0604020202020204" pitchFamily="34" charset="0"/>
              <a:buChar char="•"/>
              <a:defRPr sz="1200"/>
            </a:pPr>
            <a:r>
              <a:rPr lang="en-US" sz="800"/>
              <a:t>With the help of AI and IoT, traffic management systems can adapt to changing traffic patterns and adjust traffic signals accordingly.</a:t>
            </a:r>
          </a:p>
          <a:p>
            <a:pPr lvl="1" indent="-228600" defTabSz="914400">
              <a:lnSpc>
                <a:spcPct val="90000"/>
              </a:lnSpc>
              <a:spcAft>
                <a:spcPts val="600"/>
              </a:spcAft>
              <a:buFont typeface="Arial" panose="020B0604020202020204" pitchFamily="34" charset="0"/>
              <a:buChar char="•"/>
              <a:defRPr sz="1200"/>
            </a:pPr>
            <a:r>
              <a:rPr lang="en-US" sz="800"/>
              <a:t>Real-time data from connected vehicles and sensors can be used to identify and respond to accidents or road hazards, improving safety.</a:t>
            </a:r>
          </a:p>
          <a:p>
            <a:pPr lvl="1" indent="-228600" defTabSz="914400">
              <a:lnSpc>
                <a:spcPct val="90000"/>
              </a:lnSpc>
              <a:spcAft>
                <a:spcPts val="600"/>
              </a:spcAft>
              <a:buFont typeface="Arial" panose="020B0604020202020204" pitchFamily="34" charset="0"/>
              <a:buChar char="•"/>
              <a:defRPr sz="1200"/>
            </a:pPr>
            <a:r>
              <a:rPr lang="en-US" sz="800"/>
              <a:t>AI and IoT can also be used for predictive maintenance of traffic infrastructure, reducing maintenance costs and improving efficiency.</a:t>
            </a:r>
          </a:p>
          <a:p>
            <a:pPr lvl="1" indent="-228600" defTabSz="914400">
              <a:lnSpc>
                <a:spcPct val="90000"/>
              </a:lnSpc>
              <a:spcAft>
                <a:spcPts val="600"/>
              </a:spcAft>
              <a:buFont typeface="Arial" panose="020B0604020202020204" pitchFamily="34" charset="0"/>
              <a:buChar char="•"/>
              <a:defRPr sz="1200"/>
            </a:pPr>
            <a:r>
              <a:rPr lang="en-US" sz="800"/>
              <a:t>The integration of AI and IoT in traffic management has the potential to greatly improve the overall transportation experience for individuals and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62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2556" y="762001"/>
            <a:ext cx="3117384" cy="1708244"/>
          </a:xfrm>
        </p:spPr>
        <p:txBody>
          <a:bodyPr vert="horz" lIns="91440" tIns="45720" rIns="91440" bIns="45720" rtlCol="0" anchor="ctr">
            <a:normAutofit/>
          </a:bodyPr>
          <a:lstStyle/>
          <a:p>
            <a:pPr algn="l" defTabSz="914400">
              <a:lnSpc>
                <a:spcPct val="90000"/>
              </a:lnSpc>
            </a:pPr>
            <a:r>
              <a:rPr lang="en-US" sz="2700"/>
              <a:t>How AI &amp; IOT are Revolutionizing Traffic Violation Detection</a:t>
            </a:r>
          </a:p>
        </p:txBody>
      </p:sp>
      <p:pic>
        <p:nvPicPr>
          <p:cNvPr id="15" name="Picture 14">
            <a:extLst>
              <a:ext uri="{FF2B5EF4-FFF2-40B4-BE49-F238E27FC236}">
                <a16:creationId xmlns:a16="http://schemas.microsoft.com/office/drawing/2014/main" id="{54E3DBCD-0125-6810-BA8F-F242061F1A05}"/>
              </a:ext>
            </a:extLst>
          </p:cNvPr>
          <p:cNvPicPr>
            <a:picLocks noChangeAspect="1"/>
          </p:cNvPicPr>
          <p:nvPr/>
        </p:nvPicPr>
        <p:blipFill rotWithShape="1">
          <a:blip r:embed="rId2"/>
          <a:srcRect l="10289" r="23045"/>
          <a:stretch/>
        </p:blipFill>
        <p:spPr>
          <a:xfrm>
            <a:off x="20" y="-2"/>
            <a:ext cx="4571980" cy="6858002"/>
          </a:xfrm>
          <a:prstGeom prst="rect">
            <a:avLst/>
          </a:prstGeom>
        </p:spPr>
      </p:pic>
      <p:sp>
        <p:nvSpPr>
          <p:cNvPr id="3" name="TextBox 2"/>
          <p:cNvSpPr txBox="1"/>
          <p:nvPr/>
        </p:nvSpPr>
        <p:spPr>
          <a:xfrm>
            <a:off x="5102556" y="2470245"/>
            <a:ext cx="3117384" cy="376983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endParaRPr lang="en-US" sz="700"/>
          </a:p>
          <a:p>
            <a:pPr lvl="1" indent="-228600" defTabSz="914400">
              <a:lnSpc>
                <a:spcPct val="90000"/>
              </a:lnSpc>
              <a:spcAft>
                <a:spcPts val="600"/>
              </a:spcAft>
              <a:buFont typeface="Arial" panose="020B0604020202020204" pitchFamily="34" charset="0"/>
              <a:buChar char="•"/>
              <a:defRPr sz="1200"/>
            </a:pPr>
            <a:r>
              <a:rPr lang="en-US" sz="700"/>
              <a:t>AI and IoT technologies are being used to revolutionize traffic violation detection, making it more efficient and accurate.</a:t>
            </a:r>
          </a:p>
          <a:p>
            <a:pPr lvl="1" indent="-228600" defTabSz="914400">
              <a:lnSpc>
                <a:spcPct val="90000"/>
              </a:lnSpc>
              <a:spcAft>
                <a:spcPts val="600"/>
              </a:spcAft>
              <a:buFont typeface="Arial" panose="020B0604020202020204" pitchFamily="34" charset="0"/>
              <a:buChar char="•"/>
              <a:defRPr sz="1200"/>
            </a:pPr>
            <a:r>
              <a:rPr lang="en-US" sz="700"/>
              <a:t>Applications of AI and IoT in traffic violation detection include automated license plate recognition, real-time traffic monitoring, and predictive analytics.</a:t>
            </a:r>
          </a:p>
          <a:p>
            <a:pPr lvl="1" indent="-228600" defTabSz="914400">
              <a:lnSpc>
                <a:spcPct val="90000"/>
              </a:lnSpc>
              <a:spcAft>
                <a:spcPts val="600"/>
              </a:spcAft>
              <a:buFont typeface="Arial" panose="020B0604020202020204" pitchFamily="34" charset="0"/>
              <a:buChar char="•"/>
              <a:defRPr sz="1200"/>
            </a:pPr>
            <a:r>
              <a:rPr lang="en-US" sz="700"/>
              <a:t>Benefits of using AI and IoT for traffic violation detection include improved safety, reduced traffic congestion, and cost savings for law enforcement agencies.</a:t>
            </a:r>
          </a:p>
          <a:p>
            <a:pPr lvl="1" indent="-228600" defTabSz="914400">
              <a:lnSpc>
                <a:spcPct val="90000"/>
              </a:lnSpc>
              <a:spcAft>
                <a:spcPts val="600"/>
              </a:spcAft>
              <a:buFont typeface="Arial" panose="020B0604020202020204" pitchFamily="34" charset="0"/>
              <a:buChar char="•"/>
              <a:defRPr sz="1200"/>
            </a:pPr>
            <a:r>
              <a:rPr lang="en-US" sz="700"/>
              <a:t>Challenges in implementing AI and IoT for traffic violation detection include data privacy concerns, technical limitations, and potential biases in algorithms.</a:t>
            </a:r>
          </a:p>
          <a:p>
            <a:pPr lvl="1" indent="-228600" defTabSz="914400">
              <a:lnSpc>
                <a:spcPct val="90000"/>
              </a:lnSpc>
              <a:spcAft>
                <a:spcPts val="600"/>
              </a:spcAft>
              <a:buFont typeface="Arial" panose="020B0604020202020204" pitchFamily="34" charset="0"/>
              <a:buChar char="•"/>
              <a:defRPr sz="1200"/>
            </a:pPr>
            <a:r>
              <a:rPr lang="en-US" sz="700"/>
              <a:t>Future prospects for AI and IoT in traffic violation detection include the development of smart cities with integrated traffic management systems and the use of advanced technologies such as facial recognition for identifying drivers.</a:t>
            </a:r>
          </a:p>
          <a:p>
            <a:pPr lvl="1" indent="-228600" defTabSz="914400">
              <a:lnSpc>
                <a:spcPct val="90000"/>
              </a:lnSpc>
              <a:spcAft>
                <a:spcPts val="600"/>
              </a:spcAft>
              <a:buFont typeface="Arial" panose="020B0604020202020204" pitchFamily="34" charset="0"/>
              <a:buChar char="•"/>
              <a:defRPr sz="1200"/>
            </a:pPr>
            <a:r>
              <a:rPr lang="en-US" sz="700"/>
              <a:t>This technology has the potential to greatly improve traffic safety and reduce the number of accidents caused by human error.</a:t>
            </a:r>
          </a:p>
          <a:p>
            <a:pPr lvl="1" indent="-228600" defTabSz="914400">
              <a:lnSpc>
                <a:spcPct val="90000"/>
              </a:lnSpc>
              <a:spcAft>
                <a:spcPts val="600"/>
              </a:spcAft>
              <a:buFont typeface="Arial" panose="020B0604020202020204" pitchFamily="34" charset="0"/>
              <a:buChar char="•"/>
              <a:defRPr sz="1200"/>
            </a:pPr>
            <a:r>
              <a:rPr lang="en-US" sz="700"/>
              <a:t>By automating the process of traffic violation detection, law enforcement agencies can focus on more pressing issues and improve overall efficiency.</a:t>
            </a:r>
          </a:p>
          <a:p>
            <a:pPr lvl="1" indent="-228600" defTabSz="914400">
              <a:lnSpc>
                <a:spcPct val="90000"/>
              </a:lnSpc>
              <a:spcAft>
                <a:spcPts val="600"/>
              </a:spcAft>
              <a:buFont typeface="Arial" panose="020B0604020202020204" pitchFamily="34" charset="0"/>
              <a:buChar char="•"/>
              <a:defRPr sz="1200"/>
            </a:pPr>
            <a:r>
              <a:rPr lang="en-US" sz="700"/>
              <a:t>However, it is important to address ethical concerns and ensure transparency in the use of AI and IoT for traffic violation detection.</a:t>
            </a:r>
          </a:p>
          <a:p>
            <a:pPr lvl="1" indent="-228600" defTabSz="914400">
              <a:lnSpc>
                <a:spcPct val="90000"/>
              </a:lnSpc>
              <a:spcAft>
                <a:spcPts val="600"/>
              </a:spcAft>
              <a:buFont typeface="Arial" panose="020B0604020202020204" pitchFamily="34" charset="0"/>
              <a:buChar char="•"/>
              <a:defRPr sz="1200"/>
            </a:pPr>
            <a:r>
              <a:rPr lang="en-US" sz="700"/>
              <a:t>As technology continues to advance, we can expect even more sophisticated and accurate methods of detecting and preventing traffic violations.</a:t>
            </a:r>
          </a:p>
          <a:p>
            <a:pPr lvl="1" indent="-228600" defTabSz="914400">
              <a:lnSpc>
                <a:spcPct val="90000"/>
              </a:lnSpc>
              <a:spcAft>
                <a:spcPts val="600"/>
              </a:spcAft>
              <a:buFont typeface="Arial" panose="020B0604020202020204" pitchFamily="34" charset="0"/>
              <a:buChar char="•"/>
              <a:defRPr sz="1200"/>
            </a:pPr>
            <a:r>
              <a:rPr lang="en-US" sz="700"/>
              <a:t>In conclusion, the combination of AI and IoT has the potential to revolutionize traffic violation detection and improve the overall safety 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Real-time Monitoring and Analysis of Traffic Violations using AI &amp; IOT</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Real-time monitoring and analysis of traffic violations using AI &amp; IoT is a cutting-edge technology that combines artificial intelligence and internet of things to improve traffic safety and efficiency.</a:t>
            </a:r>
          </a:p>
          <a:p>
            <a:pPr lvl="1">
              <a:defRPr sz="1200"/>
            </a:pPr>
            <a:r>
              <a:t>This technology uses cameras, sensors, and other devices to collect data on traffic violations such as speeding, red light running, and illegal turns.</a:t>
            </a:r>
          </a:p>
          <a:p>
            <a:pPr lvl="1">
              <a:defRPr sz="1200"/>
            </a:pPr>
            <a:r>
              <a:t>The collected data is then analyzed in real-time using AI algorithms to identify and classify violations, providing instant alerts to authorities.</a:t>
            </a:r>
          </a:p>
          <a:p>
            <a:pPr lvl="1">
              <a:defRPr sz="1200"/>
            </a:pPr>
            <a:r>
              <a:t>Applications of this technology include traffic management, law enforcement, and accident prevention.</a:t>
            </a:r>
          </a:p>
          <a:p>
            <a:pPr lvl="1">
              <a:defRPr sz="1200"/>
            </a:pPr>
            <a:r>
              <a:t>By providing real-time alerts, this technology can help authorities respond quickly to traffic violations, reducing the risk of accidents and improving overall traffic flow.</a:t>
            </a:r>
          </a:p>
          <a:p>
            <a:pPr lvl="1">
              <a:defRPr sz="1200"/>
            </a:pPr>
            <a:r>
              <a:t>The use of AI and IoT in traffic monitoring and analysis also reduces the need for manual monitoring, saving time and resources for authorities.</a:t>
            </a:r>
          </a:p>
          <a:p>
            <a:pPr lvl="1">
              <a:defRPr sz="1200"/>
            </a:pPr>
            <a:r>
              <a:t>However, there are challenges to implementing this technology, such as privacy concerns and the need for reliable and secure data transmission.</a:t>
            </a:r>
          </a:p>
          <a:p>
            <a:pPr lvl="1">
              <a:defRPr sz="1200"/>
            </a:pPr>
            <a:r>
              <a:t>In the future, this technology has the potential to be integrated with autonomous vehicles, further improving traffic safety and efficiency.</a:t>
            </a:r>
          </a:p>
          <a:p>
            <a:pPr lvl="1">
              <a:defRPr sz="1200"/>
            </a:pPr>
            <a:r>
              <a:t>With the continuous advancements in AI and IoT, the capabilities of real-time monitoring and analysis of traffic violations will only continue to improve, making our roads safer for everyone.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Enhancing Traffic Safety with AI &amp; IOT Technology</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Introduction to AI &amp; IoT technology and its impact on traffic safety</a:t>
            </a:r>
          </a:p>
          <a:p>
            <a:pPr lvl="1">
              <a:defRPr sz="1200"/>
            </a:pPr>
            <a:r>
              <a:t>Applications of AI &amp; IoT in traffic safety, such as smart traffic lights, predictive maintenance for vehicles, and real-time monitoring of road conditions</a:t>
            </a:r>
          </a:p>
          <a:p>
            <a:pPr lvl="1">
              <a:defRPr sz="1200"/>
            </a:pPr>
            <a:r>
              <a:t>Benefits of using AI &amp; IoT in traffic safety, including reduced accidents, improved traffic flow, and cost savings</a:t>
            </a:r>
          </a:p>
          <a:p>
            <a:pPr lvl="1">
              <a:defRPr sz="1200"/>
            </a:pPr>
            <a:r>
              <a:t>Challenges in implementing AI &amp; IoT in traffic safety, such as data privacy concerns and infrastructure limitations</a:t>
            </a:r>
          </a:p>
          <a:p>
            <a:pPr lvl="1">
              <a:defRPr sz="1200"/>
            </a:pPr>
            <a:r>
              <a:t>Future prospects of AI &amp; IoT in traffic safety, such as autonomous vehicles and smart city initiatives</a:t>
            </a:r>
          </a:p>
          <a:p>
            <a:pPr lvl="1">
              <a:defRPr sz="1200"/>
            </a:pPr>
            <a:r>
              <a:t>Case studies of successful implementation of AI &amp; IoT in traffic safety, such as the use of sensors and cameras to detect and prevent accidents</a:t>
            </a:r>
          </a:p>
          <a:p>
            <a:pPr lvl="1">
              <a:defRPr sz="1200"/>
            </a:pPr>
            <a:r>
              <a:t>How AI &amp; IoT can work together to create a comprehensive and efficient traffic safety system</a:t>
            </a:r>
          </a:p>
          <a:p>
            <a:pPr lvl="1">
              <a:defRPr sz="1200"/>
            </a:pPr>
            <a:r>
              <a:t>Potential for AI &amp; IoT to improve emergency response times and reduce fatalities on the road</a:t>
            </a:r>
          </a:p>
          <a:p>
            <a:pPr lvl="1">
              <a:defRPr sz="1200"/>
            </a:pPr>
            <a:r>
              <a:t>Importance of collaboration between government agencies, technology companies, and transportation companies in implementing AI &amp; IoT for traffic safety</a:t>
            </a:r>
          </a:p>
          <a:p>
            <a:pPr lvl="1">
              <a:defRPr sz="1200"/>
            </a:pPr>
            <a:r>
              <a:t>Conclusion highlighting the potential of AI &amp; IoT to revolutionize traffic safety and save lives.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Studies: Successful Implementation of AI &amp; IOT in Traffic Violations</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Case studies showcasing successful implementation of AI &amp; IoT in traffic violations</a:t>
            </a:r>
          </a:p>
          <a:p>
            <a:pPr lvl="1">
              <a:defRPr sz="1200"/>
            </a:pPr>
            <a:r>
              <a:t>Applications of AI &amp; IoT in traffic violations include automated traffic monitoring, license plate recognition, and real-time traffic analysis</a:t>
            </a:r>
          </a:p>
          <a:p>
            <a:pPr lvl="1">
              <a:defRPr sz="1200"/>
            </a:pPr>
            <a:r>
              <a:t>Benefits of using AI &amp; IoT in traffic violations include improved accuracy, efficiency, and cost-effectiveness</a:t>
            </a:r>
          </a:p>
          <a:p>
            <a:pPr lvl="1">
              <a:defRPr sz="1200"/>
            </a:pPr>
            <a:r>
              <a:t>Challenges faced during implementation include data privacy concerns and integration with existing systems</a:t>
            </a:r>
          </a:p>
          <a:p>
            <a:pPr lvl="1">
              <a:defRPr sz="1200"/>
            </a:pPr>
            <a:r>
              <a:t>Future prospects for AI &amp; IoT in traffic violations include potential for predictive analysis and reducing human error in traffic enforcement</a:t>
            </a:r>
          </a:p>
          <a:p>
            <a:pPr lvl="1">
              <a:defRPr sz="1200"/>
            </a:pPr>
            <a:r>
              <a:t>Case study 1: City X reduced traffic violations by 30% after implementing AI-powered traffic cameras</a:t>
            </a:r>
          </a:p>
          <a:p>
            <a:pPr lvl="1">
              <a:defRPr sz="1200"/>
            </a:pPr>
            <a:r>
              <a:t>Case study 2: Police department in City Y saw a 50% decrease in response time to traffic incidents with the use of IoT sensors</a:t>
            </a:r>
          </a:p>
          <a:p>
            <a:pPr lvl="1">
              <a:defRPr sz="1200"/>
            </a:pPr>
            <a:r>
              <a:t>Case study 3: City Z saved $1 million in traffic enforcement costs by using AI algorithms to identify high-risk areas for violations</a:t>
            </a:r>
          </a:p>
          <a:p>
            <a:pPr lvl="1">
              <a:defRPr sz="1200"/>
            </a:pPr>
            <a:r>
              <a:t>These successful implementations demonstrate the potential for AI &amp; IoT to revolutionize traffic enforcement and improve road safety.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and Limitations of AI &amp; IOT in Traffic Violations</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AI and IoT have revolutionized the way traffic violations are monitored and managed.</a:t>
            </a:r>
          </a:p>
          <a:p>
            <a:pPr lvl="1">
              <a:defRPr sz="1200"/>
            </a:pPr>
            <a:r>
              <a:t>However, there are still several challenges and limitations that need to be addressed.</a:t>
            </a:r>
          </a:p>
          <a:p>
            <a:pPr lvl="1">
              <a:defRPr sz="1200"/>
            </a:pPr>
            <a:r>
              <a:t>One major challenge is the accuracy of AI algorithms in detecting and identifying traffic violations.</a:t>
            </a:r>
          </a:p>
          <a:p>
            <a:pPr lvl="1">
              <a:defRPr sz="1200"/>
            </a:pPr>
            <a:r>
              <a:t>Another challenge is the integration of different IoT devices and systems, which can lead to data discrepancies and errors.</a:t>
            </a:r>
          </a:p>
          <a:p>
            <a:pPr lvl="1">
              <a:defRPr sz="1200"/>
            </a:pPr>
            <a:r>
              <a:t>The lack of standardization and regulations for AI and IoT in traffic violations is also a major limitation.</a:t>
            </a:r>
          </a:p>
          <a:p>
            <a:pPr lvl="1">
              <a:defRPr sz="1200"/>
            </a:pPr>
            <a:r>
              <a:t>Privacy concerns and data security issues are also important considerations when implementing AI and IoT in traffic violations.</a:t>
            </a:r>
          </a:p>
          <a:p>
            <a:pPr lvl="1">
              <a:defRPr sz="1200"/>
            </a:pPr>
            <a:r>
              <a:t>Despite these challenges, the benefits of AI and IoT in traffic violations include improved efficiency, reduced human error, and cost savings.</a:t>
            </a:r>
          </a:p>
          <a:p>
            <a:pPr lvl="1">
              <a:defRPr sz="1200"/>
            </a:pPr>
            <a:r>
              <a:t>In the future, advancements in AI and IoT technology can lead to more accurate and reliable detection of traffic violations.</a:t>
            </a:r>
          </a:p>
          <a:p>
            <a:pPr lvl="1">
              <a:defRPr sz="1200"/>
            </a:pPr>
            <a:r>
              <a:t>Standardization and regulations will also play a crucial role in addressing the limitations and ensuring the ethical use of AI and IoT in traffic violations.</a:t>
            </a:r>
          </a:p>
          <a:p>
            <a:pPr lvl="1">
              <a:defRPr sz="1200"/>
            </a:pPr>
            <a:r>
              <a:t>Overall, the potential for AI and IoT in improving traffic safety and reducing violations is immense, but it is important to address the challenges and limitations in a responsible and ethical manner.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Possibilities and Advancements in AI &amp; IOT for Traffic Management</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AI and IoT are revolutionizing traffic management by providing real-time data and insights for efficient decision making.</a:t>
            </a:r>
          </a:p>
          <a:p>
            <a:pPr lvl="1">
              <a:defRPr sz="1200"/>
            </a:pPr>
            <a:r>
              <a:t>Applications of AI and IoT in traffic management include traffic prediction, congestion management, and accident detection.</a:t>
            </a:r>
          </a:p>
          <a:p>
            <a:pPr lvl="1">
              <a:defRPr sz="1200"/>
            </a:pPr>
            <a:r>
              <a:t>Benefits of using AI and IoT in traffic management include reduced travel time, improved safety, and reduced carbon emissions.</a:t>
            </a:r>
          </a:p>
          <a:p>
            <a:pPr lvl="1">
              <a:defRPr sz="1200"/>
            </a:pPr>
            <a:r>
              <a:t>Challenges in implementing AI and IoT in traffic management include data privacy concerns and infrastructure limitations.</a:t>
            </a:r>
          </a:p>
          <a:p>
            <a:pPr lvl="1">
              <a:defRPr sz="1200"/>
            </a:pPr>
            <a:r>
              <a:t>Future prospects for AI and IoT in traffic management include the development of autonomous vehicles and smart cities.</a:t>
            </a:r>
          </a:p>
          <a:p>
            <a:pPr lvl="1">
              <a:defRPr sz="1200"/>
            </a:pPr>
            <a:r>
              <a:t>AI and IoT can also be used for dynamic traffic signal control, optimizing traffic flow and reducing wait times.</a:t>
            </a:r>
          </a:p>
          <a:p>
            <a:pPr lvl="1">
              <a:defRPr sz="1200"/>
            </a:pPr>
            <a:r>
              <a:t>With the use of AI and IoT, traffic management systems can adapt to changing traffic patterns and adjust in real-time.</a:t>
            </a:r>
          </a:p>
          <a:p>
            <a:pPr lvl="1">
              <a:defRPr sz="1200"/>
            </a:pPr>
            <a:r>
              <a:t>The integration of AI and IoT in traffic management can also lead to cost savings for cities and municipalities.</a:t>
            </a:r>
          </a:p>
          <a:p>
            <a:pPr lvl="1">
              <a:defRPr sz="1200"/>
            </a:pPr>
            <a:r>
              <a:t>As technology continues to advance, AI and IoT will play an even bigger role in creating smarter and more efficient transportation systems.</a:t>
            </a:r>
          </a:p>
          <a:p>
            <a:pPr lvl="1">
              <a:defRPr sz="1200"/>
            </a:pPr>
            <a:r>
              <a:t>The future of traffic management is exciting, with the potential for AI and IoT to greatly improve the overall driving experience for individuals and communities.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Ethical Considerations in the Use of AI &amp; IOT for Traffic Violations</a:t>
            </a:r>
          </a:p>
        </p:txBody>
      </p:sp>
      <p:sp>
        <p:nvSpPr>
          <p:cNvPr id="3" name="TextBox 2"/>
          <p:cNvSpPr txBox="1"/>
          <p:nvPr/>
        </p:nvSpPr>
        <p:spPr>
          <a:xfrm>
            <a:off x="914400" y="1371600"/>
            <a:ext cx="7772400" cy="4572000"/>
          </a:xfrm>
          <a:prstGeom prst="rect">
            <a:avLst/>
          </a:prstGeom>
          <a:noFill/>
        </p:spPr>
        <p:txBody>
          <a:bodyPr wrap="square">
            <a:spAutoFit/>
          </a:bodyPr>
          <a:lstStyle/>
          <a:p>
            <a:endParaRPr/>
          </a:p>
          <a:p>
            <a:pPr lvl="1">
              <a:defRPr sz="1200"/>
            </a:pPr>
            <a:r>
              <a:t>Introduction to AI and IoT in traffic violations</a:t>
            </a:r>
          </a:p>
          <a:p>
            <a:pPr lvl="1">
              <a:defRPr sz="1200"/>
            </a:pPr>
            <a:r>
              <a:t>Importance of ethical considerations in the use of AI and IoT</a:t>
            </a:r>
          </a:p>
          <a:p>
            <a:pPr lvl="1">
              <a:defRPr sz="1200"/>
            </a:pPr>
            <a:r>
              <a:t>Applications of AI and IoT in traffic violations:</a:t>
            </a:r>
          </a:p>
          <a:p>
            <a:pPr>
              <a:defRPr sz="1200"/>
            </a:pPr>
            <a:r>
              <a:t>    - Automated traffic monitoring and enforcement</a:t>
            </a:r>
          </a:p>
          <a:p>
            <a:pPr>
              <a:defRPr sz="1200"/>
            </a:pPr>
            <a:r>
              <a:t>    - Predictive analysis for traffic management</a:t>
            </a:r>
          </a:p>
          <a:p>
            <a:pPr>
              <a:defRPr sz="1200"/>
            </a:pPr>
            <a:r>
              <a:t>    - Real-time traffic data collection and analysis</a:t>
            </a:r>
          </a:p>
          <a:p>
            <a:pPr lvl="1">
              <a:defRPr sz="1200"/>
            </a:pPr>
            <a:r>
              <a:t>Benefits of using AI and IoT in traffic violations:</a:t>
            </a:r>
          </a:p>
          <a:p>
            <a:pPr>
              <a:defRPr sz="1200"/>
            </a:pPr>
            <a:r>
              <a:t>    - Improved road safety</a:t>
            </a:r>
          </a:p>
          <a:p>
            <a:pPr>
              <a:defRPr sz="1200"/>
            </a:pPr>
            <a:r>
              <a:t>    - Efficient traffic management</a:t>
            </a:r>
          </a:p>
          <a:p>
            <a:pPr>
              <a:defRPr sz="1200"/>
            </a:pPr>
            <a:r>
              <a:t>    - Cost savings for law enforcement agencies</a:t>
            </a:r>
          </a:p>
          <a:p>
            <a:pPr lvl="1">
              <a:defRPr sz="1200"/>
            </a:pPr>
            <a:r>
              <a:t>Ethical challenges in the use of AI and IoT for traffic violations:</a:t>
            </a:r>
          </a:p>
          <a:p>
            <a:pPr>
              <a:defRPr sz="1200"/>
            </a:pPr>
            <a:r>
              <a:t>    - Privacy concerns</a:t>
            </a:r>
          </a:p>
          <a:p>
            <a:pPr>
              <a:defRPr sz="1200"/>
            </a:pPr>
            <a:r>
              <a:t>    - Bias in algorithms</a:t>
            </a:r>
          </a:p>
          <a:p>
            <a:pPr>
              <a:defRPr sz="1200"/>
            </a:pPr>
            <a:r>
              <a:t>    - Lack of transparency in decision-making</a:t>
            </a:r>
          </a:p>
          <a:p>
            <a:pPr lvl="1">
              <a:defRPr sz="1200"/>
            </a:pPr>
            <a:r>
              <a:t>Future prospects of AI and IoT in traffic violations:</a:t>
            </a:r>
          </a:p>
          <a:p>
            <a:pPr>
              <a:defRPr sz="1200"/>
            </a:pPr>
            <a:r>
              <a:t>    - Integration with autonomous vehicles</a:t>
            </a:r>
          </a:p>
          <a:p>
            <a:pPr>
              <a:defRPr sz="1200"/>
            </a:pPr>
            <a:r>
              <a:t>    - Enhanced traffic flow optimization</a:t>
            </a:r>
          </a:p>
          <a:p>
            <a:pPr>
              <a:defRPr sz="1200"/>
            </a:pPr>
            <a:r>
              <a:t>    - Development of ethical guidelines and regulations</a:t>
            </a:r>
          </a:p>
          <a:p>
            <a:pPr lvl="1">
              <a:defRPr sz="1200"/>
            </a:pPr>
            <a:r>
              <a:t>Conclusion: Importance of balancing technological advancements with ethical considerations in the use of AI and IoT for traffic violations.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2139</Words>
  <Application>Microsoft Macintosh PowerPoint</Application>
  <PresentationFormat>On-screen Show (4:3)</PresentationFormat>
  <Paragraphs>140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Introduction to AI &amp; IOT in Traffic Violations</vt:lpstr>
      <vt:lpstr>Understanding the Impact of AI &amp; IOT on Traffic Management</vt:lpstr>
      <vt:lpstr>How AI &amp; IOT are Revolutionizing Traffic Violation Detection</vt:lpstr>
      <vt:lpstr>Real-time Monitoring and Analysis of Traffic Violations using AI &amp; IOT</vt:lpstr>
      <vt:lpstr>Enhancing Traffic Safety with AI &amp; IOT Technology</vt:lpstr>
      <vt:lpstr>Case Studies: Successful Implementation of AI &amp; IOT in Traffic Violations</vt:lpstr>
      <vt:lpstr>Challenges and Limitations of AI &amp; IOT in Traffic Violations</vt:lpstr>
      <vt:lpstr>Future Possibilities and Advancements in AI &amp; IOT for Traffic Management</vt:lpstr>
      <vt:lpstr>Ethical Considerations in the Use of AI &amp; IOT for Traffic Violations</vt:lpstr>
      <vt:lpstr>Conclusion: The Role of AI &amp; IOT in Creating Safer and Smarter Roads.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&amp; IOT in Traffic Violations</dc:title>
  <dc:subject/>
  <dc:creator/>
  <cp:keywords/>
  <dc:description>generated using python-pptx</dc:description>
  <cp:lastModifiedBy>Vicky Srivastava</cp:lastModifiedBy>
  <cp:revision>2</cp:revision>
  <dcterms:created xsi:type="dcterms:W3CDTF">2013-01-27T09:14:16Z</dcterms:created>
  <dcterms:modified xsi:type="dcterms:W3CDTF">2024-01-21T20:27:44Z</dcterms:modified>
  <cp:category/>
</cp:coreProperties>
</file>