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5"/>
  </p:normalViewPr>
  <p:slideViewPr>
    <p:cSldViewPr snapToGrid="0" snapToObjects="1">
      <p:cViewPr varScale="1">
        <p:scale>
          <a:sx n="140" d="100"/>
          <a:sy n="140" d="100"/>
        </p:scale>
        <p:origin x="18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54047-01BE-49B6-A690-B333D25CF8B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D7DA9E-3754-48C6-AE46-346E9B45BFF0}">
      <dgm:prSet/>
      <dgm:spPr/>
      <dgm:t>
        <a:bodyPr/>
        <a:lstStyle/>
        <a:p>
          <a:r>
            <a:rPr lang="en-IN" dirty="0"/>
            <a:t>Applications of AI and IOT in traffic management:</a:t>
          </a:r>
          <a:endParaRPr lang="en-US" dirty="0"/>
        </a:p>
      </dgm:t>
    </dgm:pt>
    <dgm:pt modelId="{BE00885B-3F74-4B15-95C2-CBAD64A52885}" type="parTrans" cxnId="{DC867759-2DBC-4FBF-A3A5-BB65D56B84F3}">
      <dgm:prSet/>
      <dgm:spPr/>
      <dgm:t>
        <a:bodyPr/>
        <a:lstStyle/>
        <a:p>
          <a:endParaRPr lang="en-US"/>
        </a:p>
      </dgm:t>
    </dgm:pt>
    <dgm:pt modelId="{2E531408-7DB9-4896-96B3-D12EA6898457}" type="sibTrans" cxnId="{DC867759-2DBC-4FBF-A3A5-BB65D56B84F3}">
      <dgm:prSet/>
      <dgm:spPr/>
      <dgm:t>
        <a:bodyPr/>
        <a:lstStyle/>
        <a:p>
          <a:endParaRPr lang="en-US"/>
        </a:p>
      </dgm:t>
    </dgm:pt>
    <dgm:pt modelId="{E83EEA25-961B-4C83-B0B5-A2D422E36C78}">
      <dgm:prSet/>
      <dgm:spPr/>
      <dgm:t>
        <a:bodyPr/>
        <a:lstStyle/>
        <a:p>
          <a:r>
            <a:rPr lang="en-IN"/>
            <a:t>- Real-time traffic monitoring and prediction</a:t>
          </a:r>
          <a:endParaRPr lang="en-US"/>
        </a:p>
      </dgm:t>
    </dgm:pt>
    <dgm:pt modelId="{31F394DB-4587-4FB3-8C26-CCC67B5EA05C}" type="parTrans" cxnId="{0620B0C4-9352-4160-A2AD-9E627E204604}">
      <dgm:prSet/>
      <dgm:spPr/>
      <dgm:t>
        <a:bodyPr/>
        <a:lstStyle/>
        <a:p>
          <a:endParaRPr lang="en-US"/>
        </a:p>
      </dgm:t>
    </dgm:pt>
    <dgm:pt modelId="{2AD1EDE8-2826-4F95-AA43-A9C773F43D86}" type="sibTrans" cxnId="{0620B0C4-9352-4160-A2AD-9E627E204604}">
      <dgm:prSet/>
      <dgm:spPr/>
      <dgm:t>
        <a:bodyPr/>
        <a:lstStyle/>
        <a:p>
          <a:endParaRPr lang="en-US"/>
        </a:p>
      </dgm:t>
    </dgm:pt>
    <dgm:pt modelId="{D08BEAB5-FBE0-40ED-A966-E4279043B74D}">
      <dgm:prSet/>
      <dgm:spPr/>
      <dgm:t>
        <a:bodyPr/>
        <a:lstStyle/>
        <a:p>
          <a:r>
            <a:rPr lang="en-IN"/>
            <a:t>- Intelligent traffic signal control</a:t>
          </a:r>
          <a:endParaRPr lang="en-US"/>
        </a:p>
      </dgm:t>
    </dgm:pt>
    <dgm:pt modelId="{1B532217-4807-4DF4-8065-4290FF8DEA3F}" type="parTrans" cxnId="{9F5F6B1C-FDFD-4923-A75F-0B46D14B6142}">
      <dgm:prSet/>
      <dgm:spPr/>
      <dgm:t>
        <a:bodyPr/>
        <a:lstStyle/>
        <a:p>
          <a:endParaRPr lang="en-US"/>
        </a:p>
      </dgm:t>
    </dgm:pt>
    <dgm:pt modelId="{9A898029-41DF-4D1F-86C9-5FE0F022AA0A}" type="sibTrans" cxnId="{9F5F6B1C-FDFD-4923-A75F-0B46D14B6142}">
      <dgm:prSet/>
      <dgm:spPr/>
      <dgm:t>
        <a:bodyPr/>
        <a:lstStyle/>
        <a:p>
          <a:endParaRPr lang="en-US"/>
        </a:p>
      </dgm:t>
    </dgm:pt>
    <dgm:pt modelId="{AE42CBEC-3F1A-4456-B4C5-8ABA2C2EC074}">
      <dgm:prSet/>
      <dgm:spPr/>
      <dgm:t>
        <a:bodyPr/>
        <a:lstStyle/>
        <a:p>
          <a:r>
            <a:rPr lang="en-IN"/>
            <a:t>- Automated toll collection</a:t>
          </a:r>
          <a:endParaRPr lang="en-US"/>
        </a:p>
      </dgm:t>
    </dgm:pt>
    <dgm:pt modelId="{264DF6A1-D9BD-4DA3-9D70-74031AC9E77B}" type="parTrans" cxnId="{B91C46F9-49F5-4EAA-B16C-7E0AF3F32815}">
      <dgm:prSet/>
      <dgm:spPr/>
      <dgm:t>
        <a:bodyPr/>
        <a:lstStyle/>
        <a:p>
          <a:endParaRPr lang="en-US"/>
        </a:p>
      </dgm:t>
    </dgm:pt>
    <dgm:pt modelId="{CEB37940-CD1F-441F-A457-F4CA15E24B2A}" type="sibTrans" cxnId="{B91C46F9-49F5-4EAA-B16C-7E0AF3F32815}">
      <dgm:prSet/>
      <dgm:spPr/>
      <dgm:t>
        <a:bodyPr/>
        <a:lstStyle/>
        <a:p>
          <a:endParaRPr lang="en-US"/>
        </a:p>
      </dgm:t>
    </dgm:pt>
    <dgm:pt modelId="{6A49AEB1-8439-4998-8C30-B8B08C3A1267}">
      <dgm:prSet/>
      <dgm:spPr/>
      <dgm:t>
        <a:bodyPr/>
        <a:lstStyle/>
        <a:p>
          <a:r>
            <a:rPr lang="en-IN"/>
            <a:t>- Smart parking systems</a:t>
          </a:r>
          <a:endParaRPr lang="en-US"/>
        </a:p>
      </dgm:t>
    </dgm:pt>
    <dgm:pt modelId="{6CD63584-F0E0-4ABC-9A56-14145E3DDA32}" type="parTrans" cxnId="{C3C0856D-5B39-444F-8F97-8F252684DF1C}">
      <dgm:prSet/>
      <dgm:spPr/>
      <dgm:t>
        <a:bodyPr/>
        <a:lstStyle/>
        <a:p>
          <a:endParaRPr lang="en-US"/>
        </a:p>
      </dgm:t>
    </dgm:pt>
    <dgm:pt modelId="{8ECF53D8-C05C-4A50-890A-3EA65B230476}" type="sibTrans" cxnId="{C3C0856D-5B39-444F-8F97-8F252684DF1C}">
      <dgm:prSet/>
      <dgm:spPr/>
      <dgm:t>
        <a:bodyPr/>
        <a:lstStyle/>
        <a:p>
          <a:endParaRPr lang="en-US"/>
        </a:p>
      </dgm:t>
    </dgm:pt>
    <dgm:pt modelId="{58115D8B-4582-4DA9-9CD9-26BF2ECB53DD}">
      <dgm:prSet/>
      <dgm:spPr/>
      <dgm:t>
        <a:bodyPr/>
        <a:lstStyle/>
        <a:p>
          <a:r>
            <a:rPr lang="en-IN"/>
            <a:t>- Accident detection and response</a:t>
          </a:r>
          <a:endParaRPr lang="en-US"/>
        </a:p>
      </dgm:t>
    </dgm:pt>
    <dgm:pt modelId="{0D6FB9B3-561A-4848-B1BB-D794BDD603A2}" type="parTrans" cxnId="{95533CDB-5525-4B54-A793-D1A9ABB1AC36}">
      <dgm:prSet/>
      <dgm:spPr/>
      <dgm:t>
        <a:bodyPr/>
        <a:lstStyle/>
        <a:p>
          <a:endParaRPr lang="en-US"/>
        </a:p>
      </dgm:t>
    </dgm:pt>
    <dgm:pt modelId="{80064C9A-A5DF-4872-8E99-B94A7F98C5D1}" type="sibTrans" cxnId="{95533CDB-5525-4B54-A793-D1A9ABB1AC36}">
      <dgm:prSet/>
      <dgm:spPr/>
      <dgm:t>
        <a:bodyPr/>
        <a:lstStyle/>
        <a:p>
          <a:endParaRPr lang="en-US"/>
        </a:p>
      </dgm:t>
    </dgm:pt>
    <dgm:pt modelId="{8177E01D-41C5-4DCC-8A05-C192055AE8EC}">
      <dgm:prSet/>
      <dgm:spPr/>
      <dgm:t>
        <a:bodyPr/>
        <a:lstStyle/>
        <a:p>
          <a:r>
            <a:rPr lang="en-IN"/>
            <a:t>Benefits of using AI and IOT in traffic management:</a:t>
          </a:r>
          <a:endParaRPr lang="en-US"/>
        </a:p>
      </dgm:t>
    </dgm:pt>
    <dgm:pt modelId="{7AD5A888-F4A8-47CC-A72A-B0862A5E71FD}" type="parTrans" cxnId="{6E572A5F-9A4C-476F-9E1F-75D49C3AF6E0}">
      <dgm:prSet/>
      <dgm:spPr/>
      <dgm:t>
        <a:bodyPr/>
        <a:lstStyle/>
        <a:p>
          <a:endParaRPr lang="en-US"/>
        </a:p>
      </dgm:t>
    </dgm:pt>
    <dgm:pt modelId="{80DD929D-6BAA-4B3D-9E0E-A169D8E548E3}" type="sibTrans" cxnId="{6E572A5F-9A4C-476F-9E1F-75D49C3AF6E0}">
      <dgm:prSet/>
      <dgm:spPr/>
      <dgm:t>
        <a:bodyPr/>
        <a:lstStyle/>
        <a:p>
          <a:endParaRPr lang="en-US"/>
        </a:p>
      </dgm:t>
    </dgm:pt>
    <dgm:pt modelId="{BC294E71-EF6C-4E47-871B-AA1389B6AED0}">
      <dgm:prSet/>
      <dgm:spPr/>
      <dgm:t>
        <a:bodyPr/>
        <a:lstStyle/>
        <a:p>
          <a:r>
            <a:rPr lang="en-IN" dirty="0"/>
            <a:t>- Improved traffic flow and reduced congestion</a:t>
          </a:r>
          <a:endParaRPr lang="en-US" dirty="0"/>
        </a:p>
      </dgm:t>
    </dgm:pt>
    <dgm:pt modelId="{9481F2A5-C30E-4FBE-A646-199E2E815404}" type="parTrans" cxnId="{DCA16198-7BE4-4F80-89EA-9685F6525811}">
      <dgm:prSet/>
      <dgm:spPr/>
      <dgm:t>
        <a:bodyPr/>
        <a:lstStyle/>
        <a:p>
          <a:endParaRPr lang="en-US"/>
        </a:p>
      </dgm:t>
    </dgm:pt>
    <dgm:pt modelId="{FF16E296-1932-4DD9-A8A3-7BE6E35B18C7}" type="sibTrans" cxnId="{DCA16198-7BE4-4F80-89EA-9685F6525811}">
      <dgm:prSet/>
      <dgm:spPr/>
      <dgm:t>
        <a:bodyPr/>
        <a:lstStyle/>
        <a:p>
          <a:endParaRPr lang="en-US"/>
        </a:p>
      </dgm:t>
    </dgm:pt>
    <dgm:pt modelId="{FCCC228E-BC34-476A-B583-0D6B9DCE9A87}">
      <dgm:prSet/>
      <dgm:spPr/>
      <dgm:t>
        <a:bodyPr/>
        <a:lstStyle/>
        <a:p>
          <a:r>
            <a:rPr lang="en-IN"/>
            <a:t>- Enhanced safety for drivers and pedestrians</a:t>
          </a:r>
          <a:endParaRPr lang="en-US"/>
        </a:p>
      </dgm:t>
    </dgm:pt>
    <dgm:pt modelId="{16E5B486-E053-482A-B95D-978523BED94B}" type="parTrans" cxnId="{C88084DF-EAEA-4F6F-A01A-034672721BA2}">
      <dgm:prSet/>
      <dgm:spPr/>
      <dgm:t>
        <a:bodyPr/>
        <a:lstStyle/>
        <a:p>
          <a:endParaRPr lang="en-US"/>
        </a:p>
      </dgm:t>
    </dgm:pt>
    <dgm:pt modelId="{953ED84F-EFA5-46D6-9419-15CD4CDB09F8}" type="sibTrans" cxnId="{C88084DF-EAEA-4F6F-A01A-034672721BA2}">
      <dgm:prSet/>
      <dgm:spPr/>
      <dgm:t>
        <a:bodyPr/>
        <a:lstStyle/>
        <a:p>
          <a:endParaRPr lang="en-US"/>
        </a:p>
      </dgm:t>
    </dgm:pt>
    <dgm:pt modelId="{395E5578-6992-4ABA-AF8F-1A88438A9508}">
      <dgm:prSet/>
      <dgm:spPr/>
      <dgm:t>
        <a:bodyPr/>
        <a:lstStyle/>
        <a:p>
          <a:r>
            <a:rPr lang="en-IN"/>
            <a:t>- Cost savings for cities and governments</a:t>
          </a:r>
          <a:endParaRPr lang="en-US"/>
        </a:p>
      </dgm:t>
    </dgm:pt>
    <dgm:pt modelId="{68BB74BB-3FB9-4022-9B16-644451ED4A41}" type="parTrans" cxnId="{7DD6E130-2012-410A-8ED9-FD1E1BB482C9}">
      <dgm:prSet/>
      <dgm:spPr/>
      <dgm:t>
        <a:bodyPr/>
        <a:lstStyle/>
        <a:p>
          <a:endParaRPr lang="en-US"/>
        </a:p>
      </dgm:t>
    </dgm:pt>
    <dgm:pt modelId="{5AC2928F-164A-4667-A2BC-E55230449E1E}" type="sibTrans" cxnId="{7DD6E130-2012-410A-8ED9-FD1E1BB482C9}">
      <dgm:prSet/>
      <dgm:spPr/>
      <dgm:t>
        <a:bodyPr/>
        <a:lstStyle/>
        <a:p>
          <a:endParaRPr lang="en-US"/>
        </a:p>
      </dgm:t>
    </dgm:pt>
    <dgm:pt modelId="{9F5F100C-B802-417F-9B16-E721E8CD6EB7}">
      <dgm:prSet/>
      <dgm:spPr/>
      <dgm:t>
        <a:bodyPr/>
        <a:lstStyle/>
        <a:p>
          <a:r>
            <a:rPr lang="en-IN"/>
            <a:t>- Reduced carbon emissions</a:t>
          </a:r>
          <a:endParaRPr lang="en-US"/>
        </a:p>
      </dgm:t>
    </dgm:pt>
    <dgm:pt modelId="{706CEE94-938A-4E32-8BDA-D266BEBFAE42}" type="parTrans" cxnId="{09640CE6-2A00-47E0-AA7E-7A99DC82A0DB}">
      <dgm:prSet/>
      <dgm:spPr/>
      <dgm:t>
        <a:bodyPr/>
        <a:lstStyle/>
        <a:p>
          <a:endParaRPr lang="en-US"/>
        </a:p>
      </dgm:t>
    </dgm:pt>
    <dgm:pt modelId="{60D49B97-101D-4224-A2B3-DABF271B2B3A}" type="sibTrans" cxnId="{09640CE6-2A00-47E0-AA7E-7A99DC82A0DB}">
      <dgm:prSet/>
      <dgm:spPr/>
      <dgm:t>
        <a:bodyPr/>
        <a:lstStyle/>
        <a:p>
          <a:endParaRPr lang="en-US"/>
        </a:p>
      </dgm:t>
    </dgm:pt>
    <dgm:pt modelId="{305B35E8-D8FF-417B-A321-164D276E4F09}">
      <dgm:prSet/>
      <dgm:spPr/>
      <dgm:t>
        <a:bodyPr/>
        <a:lstStyle/>
        <a:p>
          <a:r>
            <a:rPr lang="en-IN"/>
            <a:t>Challenges of implementing AI and IOT in traffic management:</a:t>
          </a:r>
          <a:endParaRPr lang="en-US"/>
        </a:p>
      </dgm:t>
    </dgm:pt>
    <dgm:pt modelId="{0494420B-1C44-4072-99B4-6F8E8FBE4C16}" type="parTrans" cxnId="{14D41CF7-4238-4457-B277-7CC8A45D6428}">
      <dgm:prSet/>
      <dgm:spPr/>
      <dgm:t>
        <a:bodyPr/>
        <a:lstStyle/>
        <a:p>
          <a:endParaRPr lang="en-US"/>
        </a:p>
      </dgm:t>
    </dgm:pt>
    <dgm:pt modelId="{0E9D2067-130F-4AC3-B5FC-1459FA0F0B24}" type="sibTrans" cxnId="{14D41CF7-4238-4457-B277-7CC8A45D6428}">
      <dgm:prSet/>
      <dgm:spPr/>
      <dgm:t>
        <a:bodyPr/>
        <a:lstStyle/>
        <a:p>
          <a:endParaRPr lang="en-US"/>
        </a:p>
      </dgm:t>
    </dgm:pt>
    <dgm:pt modelId="{E5E1E02A-5BAC-4E21-B271-8C5B39CF8171}">
      <dgm:prSet/>
      <dgm:spPr/>
      <dgm:t>
        <a:bodyPr/>
        <a:lstStyle/>
        <a:p>
          <a:r>
            <a:rPr lang="en-IN" dirty="0"/>
            <a:t>- Data privacy and security concerns</a:t>
          </a:r>
          <a:endParaRPr lang="en-US" dirty="0"/>
        </a:p>
      </dgm:t>
    </dgm:pt>
    <dgm:pt modelId="{4C280B66-571D-41A2-9AEA-E54F1FA85D90}" type="parTrans" cxnId="{BF54C6A6-A877-4446-B964-96FC42D469B4}">
      <dgm:prSet/>
      <dgm:spPr/>
      <dgm:t>
        <a:bodyPr/>
        <a:lstStyle/>
        <a:p>
          <a:endParaRPr lang="en-US"/>
        </a:p>
      </dgm:t>
    </dgm:pt>
    <dgm:pt modelId="{89C50329-CC3A-4811-BE33-3EA3F274BF70}" type="sibTrans" cxnId="{BF54C6A6-A877-4446-B964-96FC42D469B4}">
      <dgm:prSet/>
      <dgm:spPr/>
      <dgm:t>
        <a:bodyPr/>
        <a:lstStyle/>
        <a:p>
          <a:endParaRPr lang="en-US"/>
        </a:p>
      </dgm:t>
    </dgm:pt>
    <dgm:pt modelId="{CE61044C-4CDC-4BE3-8CE8-7B1A9F5A8385}">
      <dgm:prSet/>
      <dgm:spPr/>
      <dgm:t>
        <a:bodyPr/>
        <a:lstStyle/>
        <a:p>
          <a:r>
            <a:rPr lang="en-IN"/>
            <a:t>- High initial costs</a:t>
          </a:r>
          <a:endParaRPr lang="en-US"/>
        </a:p>
      </dgm:t>
    </dgm:pt>
    <dgm:pt modelId="{7CB0211C-B435-4FCC-B36A-A2C940194524}" type="parTrans" cxnId="{12B611C0-FE6F-4F5B-9504-2BC207AC4C73}">
      <dgm:prSet/>
      <dgm:spPr/>
      <dgm:t>
        <a:bodyPr/>
        <a:lstStyle/>
        <a:p>
          <a:endParaRPr lang="en-US"/>
        </a:p>
      </dgm:t>
    </dgm:pt>
    <dgm:pt modelId="{ADC0CAA5-EF15-4DB4-9B24-2C7AD7728E89}" type="sibTrans" cxnId="{12B611C0-FE6F-4F5B-9504-2BC207AC4C73}">
      <dgm:prSet/>
      <dgm:spPr/>
      <dgm:t>
        <a:bodyPr/>
        <a:lstStyle/>
        <a:p>
          <a:endParaRPr lang="en-US"/>
        </a:p>
      </dgm:t>
    </dgm:pt>
    <dgm:pt modelId="{75081086-304E-4671-9F6A-706A08033C93}">
      <dgm:prSet/>
      <dgm:spPr/>
      <dgm:t>
        <a:bodyPr/>
        <a:lstStyle/>
        <a:p>
          <a:r>
            <a:rPr lang="en-IN"/>
            <a:t>- Need for skilled professionals</a:t>
          </a:r>
          <a:endParaRPr lang="en-US"/>
        </a:p>
      </dgm:t>
    </dgm:pt>
    <dgm:pt modelId="{3C75B473-647B-4C8F-84FB-25339EDA23DD}" type="parTrans" cxnId="{298F1455-8EE3-4D2E-AE3F-CCD29CFE0E18}">
      <dgm:prSet/>
      <dgm:spPr/>
      <dgm:t>
        <a:bodyPr/>
        <a:lstStyle/>
        <a:p>
          <a:endParaRPr lang="en-US"/>
        </a:p>
      </dgm:t>
    </dgm:pt>
    <dgm:pt modelId="{856F4A25-0C8A-4D4B-A48A-D6EE504863E3}" type="sibTrans" cxnId="{298F1455-8EE3-4D2E-AE3F-CCD29CFE0E18}">
      <dgm:prSet/>
      <dgm:spPr/>
      <dgm:t>
        <a:bodyPr/>
        <a:lstStyle/>
        <a:p>
          <a:endParaRPr lang="en-US"/>
        </a:p>
      </dgm:t>
    </dgm:pt>
    <dgm:pt modelId="{7B78BA8E-56BD-4391-99D6-E418BC77CEC8}">
      <dgm:prSet/>
      <dgm:spPr/>
      <dgm:t>
        <a:bodyPr/>
        <a:lstStyle/>
        <a:p>
          <a:r>
            <a:rPr lang="en-IN"/>
            <a:t>- Integration with existing infrastructure</a:t>
          </a:r>
          <a:endParaRPr lang="en-US"/>
        </a:p>
      </dgm:t>
    </dgm:pt>
    <dgm:pt modelId="{F3B3F2DF-09EB-4B8F-B834-90BB39AA1CE8}" type="parTrans" cxnId="{C5A8D857-8B3B-4076-9F9F-610F1FBC91EE}">
      <dgm:prSet/>
      <dgm:spPr/>
      <dgm:t>
        <a:bodyPr/>
        <a:lstStyle/>
        <a:p>
          <a:endParaRPr lang="en-US"/>
        </a:p>
      </dgm:t>
    </dgm:pt>
    <dgm:pt modelId="{53629ECE-2135-48BC-BDA6-C1B972B0085A}" type="sibTrans" cxnId="{C5A8D857-8B3B-4076-9F9F-610F1FBC91EE}">
      <dgm:prSet/>
      <dgm:spPr/>
      <dgm:t>
        <a:bodyPr/>
        <a:lstStyle/>
        <a:p>
          <a:endParaRPr lang="en-US"/>
        </a:p>
      </dgm:t>
    </dgm:pt>
    <dgm:pt modelId="{417CF28E-78DC-466A-8C2C-B6B9E09A6A11}">
      <dgm:prSet/>
      <dgm:spPr/>
      <dgm:t>
        <a:bodyPr/>
        <a:lstStyle/>
        <a:p>
          <a:r>
            <a:rPr lang="en-IN"/>
            <a:t>Future prospects of AI and IOT in traffic management:</a:t>
          </a:r>
          <a:endParaRPr lang="en-US"/>
        </a:p>
      </dgm:t>
    </dgm:pt>
    <dgm:pt modelId="{2772DFD9-7A9D-4BBD-B2A7-CB26C2DC8DB3}" type="parTrans" cxnId="{804259F2-C1E5-4A4F-94C2-875F3C4085EF}">
      <dgm:prSet/>
      <dgm:spPr/>
      <dgm:t>
        <a:bodyPr/>
        <a:lstStyle/>
        <a:p>
          <a:endParaRPr lang="en-US"/>
        </a:p>
      </dgm:t>
    </dgm:pt>
    <dgm:pt modelId="{639D65FC-93D8-414B-BE41-344DDBD070DB}" type="sibTrans" cxnId="{804259F2-C1E5-4A4F-94C2-875F3C4085EF}">
      <dgm:prSet/>
      <dgm:spPr/>
      <dgm:t>
        <a:bodyPr/>
        <a:lstStyle/>
        <a:p>
          <a:endParaRPr lang="en-US"/>
        </a:p>
      </dgm:t>
    </dgm:pt>
    <dgm:pt modelId="{682194B4-9E01-4405-BC85-2C38E08C24BD}">
      <dgm:prSet/>
      <dgm:spPr/>
      <dgm:t>
        <a:bodyPr/>
        <a:lstStyle/>
        <a:p>
          <a:r>
            <a:rPr lang="en-IN" dirty="0"/>
            <a:t>- Continued advancements in technology</a:t>
          </a:r>
          <a:endParaRPr lang="en-US" dirty="0"/>
        </a:p>
      </dgm:t>
    </dgm:pt>
    <dgm:pt modelId="{9171ACAE-FE00-4EFD-B644-4C76C8684AA8}" type="parTrans" cxnId="{7D161CFA-AEF6-4514-9892-CF16D86D4B4A}">
      <dgm:prSet/>
      <dgm:spPr/>
      <dgm:t>
        <a:bodyPr/>
        <a:lstStyle/>
        <a:p>
          <a:endParaRPr lang="en-US"/>
        </a:p>
      </dgm:t>
    </dgm:pt>
    <dgm:pt modelId="{581AEE7E-8DE0-4A2A-A0E3-FFF142F37CDE}" type="sibTrans" cxnId="{7D161CFA-AEF6-4514-9892-CF16D86D4B4A}">
      <dgm:prSet/>
      <dgm:spPr/>
      <dgm:t>
        <a:bodyPr/>
        <a:lstStyle/>
        <a:p>
          <a:endParaRPr lang="en-US"/>
        </a:p>
      </dgm:t>
    </dgm:pt>
    <dgm:pt modelId="{0A0BEBF9-B54A-4C43-A49A-7E5F63D4C8E5}">
      <dgm:prSet/>
      <dgm:spPr/>
      <dgm:t>
        <a:bodyPr/>
        <a:lstStyle/>
        <a:p>
          <a:r>
            <a:rPr lang="en-IN"/>
            <a:t>- Potential for autonomous vehicles</a:t>
          </a:r>
          <a:endParaRPr lang="en-US"/>
        </a:p>
      </dgm:t>
    </dgm:pt>
    <dgm:pt modelId="{E10C01BF-765C-4279-84FF-4394A63AC98E}" type="parTrans" cxnId="{3157F24F-2E4A-4FEC-8785-0E4A6C8BE13F}">
      <dgm:prSet/>
      <dgm:spPr/>
      <dgm:t>
        <a:bodyPr/>
        <a:lstStyle/>
        <a:p>
          <a:endParaRPr lang="en-US"/>
        </a:p>
      </dgm:t>
    </dgm:pt>
    <dgm:pt modelId="{4F894CC9-1B20-404D-9367-91B55B3B7E35}" type="sibTrans" cxnId="{3157F24F-2E4A-4FEC-8785-0E4A6C8BE13F}">
      <dgm:prSet/>
      <dgm:spPr/>
      <dgm:t>
        <a:bodyPr/>
        <a:lstStyle/>
        <a:p>
          <a:endParaRPr lang="en-US"/>
        </a:p>
      </dgm:t>
    </dgm:pt>
    <dgm:pt modelId="{B3773F2D-99E4-4E36-8E23-9F775708EF98}">
      <dgm:prSet/>
      <dgm:spPr/>
      <dgm:t>
        <a:bodyPr/>
        <a:lstStyle/>
        <a:p>
          <a:r>
            <a:rPr lang="en-IN"/>
            <a:t>- Integration with smart city initiatives</a:t>
          </a:r>
          <a:endParaRPr lang="en-US"/>
        </a:p>
      </dgm:t>
    </dgm:pt>
    <dgm:pt modelId="{11DD88EE-C449-42C8-8D79-DFBBD86763B7}" type="parTrans" cxnId="{BC7A0EC3-A33D-43BA-AB4B-E90AAC78FC09}">
      <dgm:prSet/>
      <dgm:spPr/>
      <dgm:t>
        <a:bodyPr/>
        <a:lstStyle/>
        <a:p>
          <a:endParaRPr lang="en-US"/>
        </a:p>
      </dgm:t>
    </dgm:pt>
    <dgm:pt modelId="{97ED4A5D-73E1-452C-A60D-FE23186C7B02}" type="sibTrans" cxnId="{BC7A0EC3-A33D-43BA-AB4B-E90AAC78FC09}">
      <dgm:prSet/>
      <dgm:spPr/>
      <dgm:t>
        <a:bodyPr/>
        <a:lstStyle/>
        <a:p>
          <a:endParaRPr lang="en-US"/>
        </a:p>
      </dgm:t>
    </dgm:pt>
    <dgm:pt modelId="{7C7F933C-D149-4259-B059-F97DEF47332E}">
      <dgm:prSet/>
      <dgm:spPr/>
      <dgm:t>
        <a:bodyPr/>
        <a:lstStyle/>
        <a:p>
          <a:r>
            <a:rPr lang="en-IN"/>
            <a:t>- Improved efficiency and sustainability in transportation</a:t>
          </a:r>
          <a:endParaRPr lang="en-US"/>
        </a:p>
      </dgm:t>
    </dgm:pt>
    <dgm:pt modelId="{2A438AC3-54F8-4C1B-95F9-AC80FAD7C6CC}" type="parTrans" cxnId="{9D20E594-32A3-4037-93AA-E499F6B0B375}">
      <dgm:prSet/>
      <dgm:spPr/>
      <dgm:t>
        <a:bodyPr/>
        <a:lstStyle/>
        <a:p>
          <a:endParaRPr lang="en-US"/>
        </a:p>
      </dgm:t>
    </dgm:pt>
    <dgm:pt modelId="{471F961F-F357-4037-9D10-F2E3C429B6E1}" type="sibTrans" cxnId="{9D20E594-32A3-4037-93AA-E499F6B0B375}">
      <dgm:prSet/>
      <dgm:spPr/>
      <dgm:t>
        <a:bodyPr/>
        <a:lstStyle/>
        <a:p>
          <a:endParaRPr lang="en-US"/>
        </a:p>
      </dgm:t>
    </dgm:pt>
    <dgm:pt modelId="{8B6BFBC4-EB6D-410A-99DD-9A1A462C7FAB}">
      <dgm:prSet/>
      <dgm:spPr/>
      <dgm:t>
        <a:bodyPr/>
        <a:lstStyle/>
        <a:p>
          <a:r>
            <a:rPr lang="en-IN" dirty="0"/>
            <a:t>Conclusion: AI and IOT are transforming traffic management and have the potential to greatly improve our daily commute and overall quality of life.</a:t>
          </a:r>
          <a:endParaRPr lang="en-US" dirty="0"/>
        </a:p>
      </dgm:t>
    </dgm:pt>
    <dgm:pt modelId="{C29DD04C-0C12-4D65-B786-F1C195528161}" type="parTrans" cxnId="{B4F76877-D9ED-4167-9558-E1A688C98DAC}">
      <dgm:prSet/>
      <dgm:spPr/>
      <dgm:t>
        <a:bodyPr/>
        <a:lstStyle/>
        <a:p>
          <a:endParaRPr lang="en-US"/>
        </a:p>
      </dgm:t>
    </dgm:pt>
    <dgm:pt modelId="{E4C6F157-72FC-4CBB-934D-B5C05C7032D4}" type="sibTrans" cxnId="{B4F76877-D9ED-4167-9558-E1A688C98DAC}">
      <dgm:prSet/>
      <dgm:spPr/>
      <dgm:t>
        <a:bodyPr/>
        <a:lstStyle/>
        <a:p>
          <a:endParaRPr lang="en-US"/>
        </a:p>
      </dgm:t>
    </dgm:pt>
    <dgm:pt modelId="{7A54A190-57C7-934E-A2FF-D3E03B3143D6}" type="pres">
      <dgm:prSet presAssocID="{9BD54047-01BE-49B6-A690-B333D25CF8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58354C-25F8-1B41-A936-10A0D24F3295}" type="pres">
      <dgm:prSet presAssocID="{D9D7DA9E-3754-48C6-AE46-346E9B45BFF0}" presName="root" presStyleCnt="0"/>
      <dgm:spPr/>
    </dgm:pt>
    <dgm:pt modelId="{694955C7-DD79-7043-81CC-1FA119BBEEAA}" type="pres">
      <dgm:prSet presAssocID="{D9D7DA9E-3754-48C6-AE46-346E9B45BFF0}" presName="rootComposite" presStyleCnt="0"/>
      <dgm:spPr/>
    </dgm:pt>
    <dgm:pt modelId="{EAF5C311-D684-6E42-AF31-98AE9BE11B84}" type="pres">
      <dgm:prSet presAssocID="{D9D7DA9E-3754-48C6-AE46-346E9B45BFF0}" presName="rootText" presStyleLbl="node1" presStyleIdx="0" presStyleCnt="5"/>
      <dgm:spPr/>
    </dgm:pt>
    <dgm:pt modelId="{A647196F-698F-CA4C-AF6F-210E37A8B675}" type="pres">
      <dgm:prSet presAssocID="{D9D7DA9E-3754-48C6-AE46-346E9B45BFF0}" presName="rootConnector" presStyleLbl="node1" presStyleIdx="0" presStyleCnt="5"/>
      <dgm:spPr/>
    </dgm:pt>
    <dgm:pt modelId="{192E6585-2279-514D-929F-115F9815D860}" type="pres">
      <dgm:prSet presAssocID="{D9D7DA9E-3754-48C6-AE46-346E9B45BFF0}" presName="childShape" presStyleCnt="0"/>
      <dgm:spPr/>
    </dgm:pt>
    <dgm:pt modelId="{7DBC733C-F546-7744-B06A-71272355ECCD}" type="pres">
      <dgm:prSet presAssocID="{31F394DB-4587-4FB3-8C26-CCC67B5EA05C}" presName="Name13" presStyleLbl="parChTrans1D2" presStyleIdx="0" presStyleCnt="17"/>
      <dgm:spPr/>
    </dgm:pt>
    <dgm:pt modelId="{B894F388-8979-3947-A43D-78773E38016D}" type="pres">
      <dgm:prSet presAssocID="{E83EEA25-961B-4C83-B0B5-A2D422E36C78}" presName="childText" presStyleLbl="bgAcc1" presStyleIdx="0" presStyleCnt="17">
        <dgm:presLayoutVars>
          <dgm:bulletEnabled val="1"/>
        </dgm:presLayoutVars>
      </dgm:prSet>
      <dgm:spPr/>
    </dgm:pt>
    <dgm:pt modelId="{84DD5028-64E1-2D44-9C1D-692B012C3A90}" type="pres">
      <dgm:prSet presAssocID="{1B532217-4807-4DF4-8065-4290FF8DEA3F}" presName="Name13" presStyleLbl="parChTrans1D2" presStyleIdx="1" presStyleCnt="17"/>
      <dgm:spPr/>
    </dgm:pt>
    <dgm:pt modelId="{F609323D-F9EB-B84D-98DC-0C0C108C0B08}" type="pres">
      <dgm:prSet presAssocID="{D08BEAB5-FBE0-40ED-A966-E4279043B74D}" presName="childText" presStyleLbl="bgAcc1" presStyleIdx="1" presStyleCnt="17">
        <dgm:presLayoutVars>
          <dgm:bulletEnabled val="1"/>
        </dgm:presLayoutVars>
      </dgm:prSet>
      <dgm:spPr/>
    </dgm:pt>
    <dgm:pt modelId="{EC7E4F75-5813-B444-B697-1472E8FAF2BA}" type="pres">
      <dgm:prSet presAssocID="{264DF6A1-D9BD-4DA3-9D70-74031AC9E77B}" presName="Name13" presStyleLbl="parChTrans1D2" presStyleIdx="2" presStyleCnt="17"/>
      <dgm:spPr/>
    </dgm:pt>
    <dgm:pt modelId="{EAAFF6D2-9CB8-0D4D-8B1A-072E31284CF2}" type="pres">
      <dgm:prSet presAssocID="{AE42CBEC-3F1A-4456-B4C5-8ABA2C2EC074}" presName="childText" presStyleLbl="bgAcc1" presStyleIdx="2" presStyleCnt="17">
        <dgm:presLayoutVars>
          <dgm:bulletEnabled val="1"/>
        </dgm:presLayoutVars>
      </dgm:prSet>
      <dgm:spPr/>
    </dgm:pt>
    <dgm:pt modelId="{6AFB2529-555F-4D47-AF65-928D5AD34827}" type="pres">
      <dgm:prSet presAssocID="{6CD63584-F0E0-4ABC-9A56-14145E3DDA32}" presName="Name13" presStyleLbl="parChTrans1D2" presStyleIdx="3" presStyleCnt="17"/>
      <dgm:spPr/>
    </dgm:pt>
    <dgm:pt modelId="{40E67AA9-2051-FC41-9C03-15C508C74E81}" type="pres">
      <dgm:prSet presAssocID="{6A49AEB1-8439-4998-8C30-B8B08C3A1267}" presName="childText" presStyleLbl="bgAcc1" presStyleIdx="3" presStyleCnt="17">
        <dgm:presLayoutVars>
          <dgm:bulletEnabled val="1"/>
        </dgm:presLayoutVars>
      </dgm:prSet>
      <dgm:spPr/>
    </dgm:pt>
    <dgm:pt modelId="{DDB63B41-1513-B045-8315-BBE93A8D8AE1}" type="pres">
      <dgm:prSet presAssocID="{0D6FB9B3-561A-4848-B1BB-D794BDD603A2}" presName="Name13" presStyleLbl="parChTrans1D2" presStyleIdx="4" presStyleCnt="17"/>
      <dgm:spPr/>
    </dgm:pt>
    <dgm:pt modelId="{5F066817-2566-D549-8E5C-FE15831D0E6D}" type="pres">
      <dgm:prSet presAssocID="{58115D8B-4582-4DA9-9CD9-26BF2ECB53DD}" presName="childText" presStyleLbl="bgAcc1" presStyleIdx="4" presStyleCnt="17">
        <dgm:presLayoutVars>
          <dgm:bulletEnabled val="1"/>
        </dgm:presLayoutVars>
      </dgm:prSet>
      <dgm:spPr/>
    </dgm:pt>
    <dgm:pt modelId="{AAC35CD0-6E4F-C741-86E6-6D0D6F4E5028}" type="pres">
      <dgm:prSet presAssocID="{8177E01D-41C5-4DCC-8A05-C192055AE8EC}" presName="root" presStyleCnt="0"/>
      <dgm:spPr/>
    </dgm:pt>
    <dgm:pt modelId="{7AE8A23E-450B-FE4D-97B6-806D6C495ED9}" type="pres">
      <dgm:prSet presAssocID="{8177E01D-41C5-4DCC-8A05-C192055AE8EC}" presName="rootComposite" presStyleCnt="0"/>
      <dgm:spPr/>
    </dgm:pt>
    <dgm:pt modelId="{44D5150D-CC02-204A-87A7-EB6CE28DEB69}" type="pres">
      <dgm:prSet presAssocID="{8177E01D-41C5-4DCC-8A05-C192055AE8EC}" presName="rootText" presStyleLbl="node1" presStyleIdx="1" presStyleCnt="5"/>
      <dgm:spPr/>
    </dgm:pt>
    <dgm:pt modelId="{645BBD65-278D-FA4D-80EB-5A3C32487E84}" type="pres">
      <dgm:prSet presAssocID="{8177E01D-41C5-4DCC-8A05-C192055AE8EC}" presName="rootConnector" presStyleLbl="node1" presStyleIdx="1" presStyleCnt="5"/>
      <dgm:spPr/>
    </dgm:pt>
    <dgm:pt modelId="{BCB1B194-365B-DD41-AD84-C9AB56E9D460}" type="pres">
      <dgm:prSet presAssocID="{8177E01D-41C5-4DCC-8A05-C192055AE8EC}" presName="childShape" presStyleCnt="0"/>
      <dgm:spPr/>
    </dgm:pt>
    <dgm:pt modelId="{A6B102B9-AFBA-884E-AC49-4CAC33F81B8B}" type="pres">
      <dgm:prSet presAssocID="{9481F2A5-C30E-4FBE-A646-199E2E815404}" presName="Name13" presStyleLbl="parChTrans1D2" presStyleIdx="5" presStyleCnt="17"/>
      <dgm:spPr/>
    </dgm:pt>
    <dgm:pt modelId="{D5D8B2C0-D27C-EE46-B778-41B776AB425A}" type="pres">
      <dgm:prSet presAssocID="{BC294E71-EF6C-4E47-871B-AA1389B6AED0}" presName="childText" presStyleLbl="bgAcc1" presStyleIdx="5" presStyleCnt="17">
        <dgm:presLayoutVars>
          <dgm:bulletEnabled val="1"/>
        </dgm:presLayoutVars>
      </dgm:prSet>
      <dgm:spPr/>
    </dgm:pt>
    <dgm:pt modelId="{C7006494-35BE-B044-8112-863BB95124F8}" type="pres">
      <dgm:prSet presAssocID="{16E5B486-E053-482A-B95D-978523BED94B}" presName="Name13" presStyleLbl="parChTrans1D2" presStyleIdx="6" presStyleCnt="17"/>
      <dgm:spPr/>
    </dgm:pt>
    <dgm:pt modelId="{014AF483-1587-7A43-B78F-99AACEE81EF4}" type="pres">
      <dgm:prSet presAssocID="{FCCC228E-BC34-476A-B583-0D6B9DCE9A87}" presName="childText" presStyleLbl="bgAcc1" presStyleIdx="6" presStyleCnt="17">
        <dgm:presLayoutVars>
          <dgm:bulletEnabled val="1"/>
        </dgm:presLayoutVars>
      </dgm:prSet>
      <dgm:spPr/>
    </dgm:pt>
    <dgm:pt modelId="{EEB772BB-7B64-4B44-B3C1-84726E738D3C}" type="pres">
      <dgm:prSet presAssocID="{68BB74BB-3FB9-4022-9B16-644451ED4A41}" presName="Name13" presStyleLbl="parChTrans1D2" presStyleIdx="7" presStyleCnt="17"/>
      <dgm:spPr/>
    </dgm:pt>
    <dgm:pt modelId="{B9534B2D-456A-CB4E-BFA4-70E791DEC518}" type="pres">
      <dgm:prSet presAssocID="{395E5578-6992-4ABA-AF8F-1A88438A9508}" presName="childText" presStyleLbl="bgAcc1" presStyleIdx="7" presStyleCnt="17">
        <dgm:presLayoutVars>
          <dgm:bulletEnabled val="1"/>
        </dgm:presLayoutVars>
      </dgm:prSet>
      <dgm:spPr/>
    </dgm:pt>
    <dgm:pt modelId="{E786E6A7-93D8-F844-BBB4-C1B320BF619E}" type="pres">
      <dgm:prSet presAssocID="{706CEE94-938A-4E32-8BDA-D266BEBFAE42}" presName="Name13" presStyleLbl="parChTrans1D2" presStyleIdx="8" presStyleCnt="17"/>
      <dgm:spPr/>
    </dgm:pt>
    <dgm:pt modelId="{F8945547-365C-E349-925B-A83B07A6C491}" type="pres">
      <dgm:prSet presAssocID="{9F5F100C-B802-417F-9B16-E721E8CD6EB7}" presName="childText" presStyleLbl="bgAcc1" presStyleIdx="8" presStyleCnt="17">
        <dgm:presLayoutVars>
          <dgm:bulletEnabled val="1"/>
        </dgm:presLayoutVars>
      </dgm:prSet>
      <dgm:spPr/>
    </dgm:pt>
    <dgm:pt modelId="{FDFE68E1-5F44-BD4A-A91B-B89A6DA8088E}" type="pres">
      <dgm:prSet presAssocID="{305B35E8-D8FF-417B-A321-164D276E4F09}" presName="root" presStyleCnt="0"/>
      <dgm:spPr/>
    </dgm:pt>
    <dgm:pt modelId="{065BA0E3-29DA-0444-8CF9-3914027B1322}" type="pres">
      <dgm:prSet presAssocID="{305B35E8-D8FF-417B-A321-164D276E4F09}" presName="rootComposite" presStyleCnt="0"/>
      <dgm:spPr/>
    </dgm:pt>
    <dgm:pt modelId="{4D926E0C-24B3-794B-8EC5-C69BC2F09878}" type="pres">
      <dgm:prSet presAssocID="{305B35E8-D8FF-417B-A321-164D276E4F09}" presName="rootText" presStyleLbl="node1" presStyleIdx="2" presStyleCnt="5"/>
      <dgm:spPr/>
    </dgm:pt>
    <dgm:pt modelId="{5E08B09F-7DF2-5D4A-AC59-3E9DA3531559}" type="pres">
      <dgm:prSet presAssocID="{305B35E8-D8FF-417B-A321-164D276E4F09}" presName="rootConnector" presStyleLbl="node1" presStyleIdx="2" presStyleCnt="5"/>
      <dgm:spPr/>
    </dgm:pt>
    <dgm:pt modelId="{69A18942-E2E7-DD49-9D35-2982034AC94E}" type="pres">
      <dgm:prSet presAssocID="{305B35E8-D8FF-417B-A321-164D276E4F09}" presName="childShape" presStyleCnt="0"/>
      <dgm:spPr/>
    </dgm:pt>
    <dgm:pt modelId="{02521832-A187-8043-A7D1-8A4736A1CD1A}" type="pres">
      <dgm:prSet presAssocID="{4C280B66-571D-41A2-9AEA-E54F1FA85D90}" presName="Name13" presStyleLbl="parChTrans1D2" presStyleIdx="9" presStyleCnt="17"/>
      <dgm:spPr/>
    </dgm:pt>
    <dgm:pt modelId="{07E232C6-D9A0-B24F-BF4C-9BD74A15DB96}" type="pres">
      <dgm:prSet presAssocID="{E5E1E02A-5BAC-4E21-B271-8C5B39CF8171}" presName="childText" presStyleLbl="bgAcc1" presStyleIdx="9" presStyleCnt="17">
        <dgm:presLayoutVars>
          <dgm:bulletEnabled val="1"/>
        </dgm:presLayoutVars>
      </dgm:prSet>
      <dgm:spPr/>
    </dgm:pt>
    <dgm:pt modelId="{314C931E-3886-2E41-AF46-B45139E9C9B1}" type="pres">
      <dgm:prSet presAssocID="{7CB0211C-B435-4FCC-B36A-A2C940194524}" presName="Name13" presStyleLbl="parChTrans1D2" presStyleIdx="10" presStyleCnt="17"/>
      <dgm:spPr/>
    </dgm:pt>
    <dgm:pt modelId="{85B6EF72-2CD0-3D43-AB1F-5CB9B4F90A2A}" type="pres">
      <dgm:prSet presAssocID="{CE61044C-4CDC-4BE3-8CE8-7B1A9F5A8385}" presName="childText" presStyleLbl="bgAcc1" presStyleIdx="10" presStyleCnt="17">
        <dgm:presLayoutVars>
          <dgm:bulletEnabled val="1"/>
        </dgm:presLayoutVars>
      </dgm:prSet>
      <dgm:spPr/>
    </dgm:pt>
    <dgm:pt modelId="{734201A2-630C-7746-A24E-D0F61B0FB57E}" type="pres">
      <dgm:prSet presAssocID="{3C75B473-647B-4C8F-84FB-25339EDA23DD}" presName="Name13" presStyleLbl="parChTrans1D2" presStyleIdx="11" presStyleCnt="17"/>
      <dgm:spPr/>
    </dgm:pt>
    <dgm:pt modelId="{5E6466D0-9B3A-5246-AC1C-5D1445DF93B7}" type="pres">
      <dgm:prSet presAssocID="{75081086-304E-4671-9F6A-706A08033C93}" presName="childText" presStyleLbl="bgAcc1" presStyleIdx="11" presStyleCnt="17">
        <dgm:presLayoutVars>
          <dgm:bulletEnabled val="1"/>
        </dgm:presLayoutVars>
      </dgm:prSet>
      <dgm:spPr/>
    </dgm:pt>
    <dgm:pt modelId="{4F5655FF-60D6-7148-8B28-19343E19DC82}" type="pres">
      <dgm:prSet presAssocID="{F3B3F2DF-09EB-4B8F-B834-90BB39AA1CE8}" presName="Name13" presStyleLbl="parChTrans1D2" presStyleIdx="12" presStyleCnt="17"/>
      <dgm:spPr/>
    </dgm:pt>
    <dgm:pt modelId="{9024804F-452C-434C-8D4A-5F5DBE9F310D}" type="pres">
      <dgm:prSet presAssocID="{7B78BA8E-56BD-4391-99D6-E418BC77CEC8}" presName="childText" presStyleLbl="bgAcc1" presStyleIdx="12" presStyleCnt="17">
        <dgm:presLayoutVars>
          <dgm:bulletEnabled val="1"/>
        </dgm:presLayoutVars>
      </dgm:prSet>
      <dgm:spPr/>
    </dgm:pt>
    <dgm:pt modelId="{78A164F3-DAB2-5C40-9CAA-3E014D2D1CFD}" type="pres">
      <dgm:prSet presAssocID="{417CF28E-78DC-466A-8C2C-B6B9E09A6A11}" presName="root" presStyleCnt="0"/>
      <dgm:spPr/>
    </dgm:pt>
    <dgm:pt modelId="{C22D8EAB-BAA0-FA41-9BE9-4F2BCA55953F}" type="pres">
      <dgm:prSet presAssocID="{417CF28E-78DC-466A-8C2C-B6B9E09A6A11}" presName="rootComposite" presStyleCnt="0"/>
      <dgm:spPr/>
    </dgm:pt>
    <dgm:pt modelId="{BC32C842-F40D-8548-8361-258F3EA1703E}" type="pres">
      <dgm:prSet presAssocID="{417CF28E-78DC-466A-8C2C-B6B9E09A6A11}" presName="rootText" presStyleLbl="node1" presStyleIdx="3" presStyleCnt="5"/>
      <dgm:spPr/>
    </dgm:pt>
    <dgm:pt modelId="{EFC7613D-061F-A544-9AAF-A24083B7A549}" type="pres">
      <dgm:prSet presAssocID="{417CF28E-78DC-466A-8C2C-B6B9E09A6A11}" presName="rootConnector" presStyleLbl="node1" presStyleIdx="3" presStyleCnt="5"/>
      <dgm:spPr/>
    </dgm:pt>
    <dgm:pt modelId="{B78DF503-2ECA-EF40-89F6-495C2E019697}" type="pres">
      <dgm:prSet presAssocID="{417CF28E-78DC-466A-8C2C-B6B9E09A6A11}" presName="childShape" presStyleCnt="0"/>
      <dgm:spPr/>
    </dgm:pt>
    <dgm:pt modelId="{F8F8C94C-7D46-ED4A-86BB-B8D1908509B6}" type="pres">
      <dgm:prSet presAssocID="{9171ACAE-FE00-4EFD-B644-4C76C8684AA8}" presName="Name13" presStyleLbl="parChTrans1D2" presStyleIdx="13" presStyleCnt="17"/>
      <dgm:spPr/>
    </dgm:pt>
    <dgm:pt modelId="{CB0A693C-50AD-5143-A6B3-3C43873A544D}" type="pres">
      <dgm:prSet presAssocID="{682194B4-9E01-4405-BC85-2C38E08C24BD}" presName="childText" presStyleLbl="bgAcc1" presStyleIdx="13" presStyleCnt="17">
        <dgm:presLayoutVars>
          <dgm:bulletEnabled val="1"/>
        </dgm:presLayoutVars>
      </dgm:prSet>
      <dgm:spPr/>
    </dgm:pt>
    <dgm:pt modelId="{9BE153E1-3606-6D41-8784-A42817293F70}" type="pres">
      <dgm:prSet presAssocID="{E10C01BF-765C-4279-84FF-4394A63AC98E}" presName="Name13" presStyleLbl="parChTrans1D2" presStyleIdx="14" presStyleCnt="17"/>
      <dgm:spPr/>
    </dgm:pt>
    <dgm:pt modelId="{B711ED32-242C-5048-9202-8EBBEE03616E}" type="pres">
      <dgm:prSet presAssocID="{0A0BEBF9-B54A-4C43-A49A-7E5F63D4C8E5}" presName="childText" presStyleLbl="bgAcc1" presStyleIdx="14" presStyleCnt="17">
        <dgm:presLayoutVars>
          <dgm:bulletEnabled val="1"/>
        </dgm:presLayoutVars>
      </dgm:prSet>
      <dgm:spPr/>
    </dgm:pt>
    <dgm:pt modelId="{EBBE3A4D-A15E-7248-A760-22CF5E0059E5}" type="pres">
      <dgm:prSet presAssocID="{11DD88EE-C449-42C8-8D79-DFBBD86763B7}" presName="Name13" presStyleLbl="parChTrans1D2" presStyleIdx="15" presStyleCnt="17"/>
      <dgm:spPr/>
    </dgm:pt>
    <dgm:pt modelId="{0A656340-FECF-0E4D-90DE-65D108B58A7D}" type="pres">
      <dgm:prSet presAssocID="{B3773F2D-99E4-4E36-8E23-9F775708EF98}" presName="childText" presStyleLbl="bgAcc1" presStyleIdx="15" presStyleCnt="17">
        <dgm:presLayoutVars>
          <dgm:bulletEnabled val="1"/>
        </dgm:presLayoutVars>
      </dgm:prSet>
      <dgm:spPr/>
    </dgm:pt>
    <dgm:pt modelId="{2BE9E74A-AF3C-6D4B-8EDA-6266162255EA}" type="pres">
      <dgm:prSet presAssocID="{2A438AC3-54F8-4C1B-95F9-AC80FAD7C6CC}" presName="Name13" presStyleLbl="parChTrans1D2" presStyleIdx="16" presStyleCnt="17"/>
      <dgm:spPr/>
    </dgm:pt>
    <dgm:pt modelId="{85CBEF45-8747-094F-A02E-3CBD1BB5D46A}" type="pres">
      <dgm:prSet presAssocID="{7C7F933C-D149-4259-B059-F97DEF47332E}" presName="childText" presStyleLbl="bgAcc1" presStyleIdx="16" presStyleCnt="17">
        <dgm:presLayoutVars>
          <dgm:bulletEnabled val="1"/>
        </dgm:presLayoutVars>
      </dgm:prSet>
      <dgm:spPr/>
    </dgm:pt>
    <dgm:pt modelId="{24158921-33D1-E141-977D-F52270B790F5}" type="pres">
      <dgm:prSet presAssocID="{8B6BFBC4-EB6D-410A-99DD-9A1A462C7FAB}" presName="root" presStyleCnt="0"/>
      <dgm:spPr/>
    </dgm:pt>
    <dgm:pt modelId="{05067A36-3185-7B42-993E-24D41F13B48C}" type="pres">
      <dgm:prSet presAssocID="{8B6BFBC4-EB6D-410A-99DD-9A1A462C7FAB}" presName="rootComposite" presStyleCnt="0"/>
      <dgm:spPr/>
    </dgm:pt>
    <dgm:pt modelId="{B7783908-50EF-1C46-BA5C-6E71CD5A7B3D}" type="pres">
      <dgm:prSet presAssocID="{8B6BFBC4-EB6D-410A-99DD-9A1A462C7FAB}" presName="rootText" presStyleLbl="node1" presStyleIdx="4" presStyleCnt="5" custScaleY="491518"/>
      <dgm:spPr/>
    </dgm:pt>
    <dgm:pt modelId="{9F19A0E9-0A18-DD4A-AC33-71B305747B8D}" type="pres">
      <dgm:prSet presAssocID="{8B6BFBC4-EB6D-410A-99DD-9A1A462C7FAB}" presName="rootConnector" presStyleLbl="node1" presStyleIdx="4" presStyleCnt="5"/>
      <dgm:spPr/>
    </dgm:pt>
    <dgm:pt modelId="{693181C8-F044-5541-B797-7CF9B685151D}" type="pres">
      <dgm:prSet presAssocID="{8B6BFBC4-EB6D-410A-99DD-9A1A462C7FAB}" presName="childShape" presStyleCnt="0"/>
      <dgm:spPr/>
    </dgm:pt>
  </dgm:ptLst>
  <dgm:cxnLst>
    <dgm:cxn modelId="{1E0C6000-BF92-6B40-BBB7-90E25120D39A}" type="presOf" srcId="{FCCC228E-BC34-476A-B583-0D6B9DCE9A87}" destId="{014AF483-1587-7A43-B78F-99AACEE81EF4}" srcOrd="0" destOrd="0" presId="urn:microsoft.com/office/officeart/2005/8/layout/hierarchy3"/>
    <dgm:cxn modelId="{5FC93407-0C96-3742-B3FE-7F36CEB7C5FB}" type="presOf" srcId="{682194B4-9E01-4405-BC85-2C38E08C24BD}" destId="{CB0A693C-50AD-5143-A6B3-3C43873A544D}" srcOrd="0" destOrd="0" presId="urn:microsoft.com/office/officeart/2005/8/layout/hierarchy3"/>
    <dgm:cxn modelId="{D081691A-3376-C240-A214-E65478DD1274}" type="presOf" srcId="{8177E01D-41C5-4DCC-8A05-C192055AE8EC}" destId="{645BBD65-278D-FA4D-80EB-5A3C32487E84}" srcOrd="1" destOrd="0" presId="urn:microsoft.com/office/officeart/2005/8/layout/hierarchy3"/>
    <dgm:cxn modelId="{9F5F6B1C-FDFD-4923-A75F-0B46D14B6142}" srcId="{D9D7DA9E-3754-48C6-AE46-346E9B45BFF0}" destId="{D08BEAB5-FBE0-40ED-A966-E4279043B74D}" srcOrd="1" destOrd="0" parTransId="{1B532217-4807-4DF4-8065-4290FF8DEA3F}" sibTransId="{9A898029-41DF-4D1F-86C9-5FE0F022AA0A}"/>
    <dgm:cxn modelId="{04AAC322-E080-4B40-B974-14FB54323FD7}" type="presOf" srcId="{AE42CBEC-3F1A-4456-B4C5-8ABA2C2EC074}" destId="{EAAFF6D2-9CB8-0D4D-8B1A-072E31284CF2}" srcOrd="0" destOrd="0" presId="urn:microsoft.com/office/officeart/2005/8/layout/hierarchy3"/>
    <dgm:cxn modelId="{01ABDE28-D0D2-6148-8830-EC9C5F60282E}" type="presOf" srcId="{7C7F933C-D149-4259-B059-F97DEF47332E}" destId="{85CBEF45-8747-094F-A02E-3CBD1BB5D46A}" srcOrd="0" destOrd="0" presId="urn:microsoft.com/office/officeart/2005/8/layout/hierarchy3"/>
    <dgm:cxn modelId="{5A342B2A-4A24-F647-A0B0-AF4C7CA56E88}" type="presOf" srcId="{9481F2A5-C30E-4FBE-A646-199E2E815404}" destId="{A6B102B9-AFBA-884E-AC49-4CAC33F81B8B}" srcOrd="0" destOrd="0" presId="urn:microsoft.com/office/officeart/2005/8/layout/hierarchy3"/>
    <dgm:cxn modelId="{1E4F9A2B-CD40-854E-A7EE-DAB9DC6B7171}" type="presOf" srcId="{CE61044C-4CDC-4BE3-8CE8-7B1A9F5A8385}" destId="{85B6EF72-2CD0-3D43-AB1F-5CB9B4F90A2A}" srcOrd="0" destOrd="0" presId="urn:microsoft.com/office/officeart/2005/8/layout/hierarchy3"/>
    <dgm:cxn modelId="{E95B942E-8C67-0540-AABB-C0856DA59E73}" type="presOf" srcId="{6A49AEB1-8439-4998-8C30-B8B08C3A1267}" destId="{40E67AA9-2051-FC41-9C03-15C508C74E81}" srcOrd="0" destOrd="0" presId="urn:microsoft.com/office/officeart/2005/8/layout/hierarchy3"/>
    <dgm:cxn modelId="{0F634630-B01E-6245-B4A8-A825D0D3FBE4}" type="presOf" srcId="{417CF28E-78DC-466A-8C2C-B6B9E09A6A11}" destId="{EFC7613D-061F-A544-9AAF-A24083B7A549}" srcOrd="1" destOrd="0" presId="urn:microsoft.com/office/officeart/2005/8/layout/hierarchy3"/>
    <dgm:cxn modelId="{0452D630-3F61-1C4E-AE12-4DA6C9A77827}" type="presOf" srcId="{0A0BEBF9-B54A-4C43-A49A-7E5F63D4C8E5}" destId="{B711ED32-242C-5048-9202-8EBBEE03616E}" srcOrd="0" destOrd="0" presId="urn:microsoft.com/office/officeart/2005/8/layout/hierarchy3"/>
    <dgm:cxn modelId="{7DD6E130-2012-410A-8ED9-FD1E1BB482C9}" srcId="{8177E01D-41C5-4DCC-8A05-C192055AE8EC}" destId="{395E5578-6992-4ABA-AF8F-1A88438A9508}" srcOrd="2" destOrd="0" parTransId="{68BB74BB-3FB9-4022-9B16-644451ED4A41}" sibTransId="{5AC2928F-164A-4667-A2BC-E55230449E1E}"/>
    <dgm:cxn modelId="{8C0B2233-196B-AC4E-B064-1A33E6247F7B}" type="presOf" srcId="{7CB0211C-B435-4FCC-B36A-A2C940194524}" destId="{314C931E-3886-2E41-AF46-B45139E9C9B1}" srcOrd="0" destOrd="0" presId="urn:microsoft.com/office/officeart/2005/8/layout/hierarchy3"/>
    <dgm:cxn modelId="{E5C31B3B-1EB7-C84D-8E15-882A3D112435}" type="presOf" srcId="{B3773F2D-99E4-4E36-8E23-9F775708EF98}" destId="{0A656340-FECF-0E4D-90DE-65D108B58A7D}" srcOrd="0" destOrd="0" presId="urn:microsoft.com/office/officeart/2005/8/layout/hierarchy3"/>
    <dgm:cxn modelId="{96A5F73E-26BE-9D4C-8A7A-4C046B9A4494}" type="presOf" srcId="{8B6BFBC4-EB6D-410A-99DD-9A1A462C7FAB}" destId="{B7783908-50EF-1C46-BA5C-6E71CD5A7B3D}" srcOrd="0" destOrd="0" presId="urn:microsoft.com/office/officeart/2005/8/layout/hierarchy3"/>
    <dgm:cxn modelId="{7B534B41-60B2-C24D-9C09-83C8A0390458}" type="presOf" srcId="{1B532217-4807-4DF4-8065-4290FF8DEA3F}" destId="{84DD5028-64E1-2D44-9C1D-692B012C3A90}" srcOrd="0" destOrd="0" presId="urn:microsoft.com/office/officeart/2005/8/layout/hierarchy3"/>
    <dgm:cxn modelId="{51A7B342-D2EF-2E4D-9DE8-EF3504BE65DC}" type="presOf" srcId="{7B78BA8E-56BD-4391-99D6-E418BC77CEC8}" destId="{9024804F-452C-434C-8D4A-5F5DBE9F310D}" srcOrd="0" destOrd="0" presId="urn:microsoft.com/office/officeart/2005/8/layout/hierarchy3"/>
    <dgm:cxn modelId="{3157F24F-2E4A-4FEC-8785-0E4A6C8BE13F}" srcId="{417CF28E-78DC-466A-8C2C-B6B9E09A6A11}" destId="{0A0BEBF9-B54A-4C43-A49A-7E5F63D4C8E5}" srcOrd="1" destOrd="0" parTransId="{E10C01BF-765C-4279-84FF-4394A63AC98E}" sibTransId="{4F894CC9-1B20-404D-9367-91B55B3B7E35}"/>
    <dgm:cxn modelId="{298F1455-8EE3-4D2E-AE3F-CCD29CFE0E18}" srcId="{305B35E8-D8FF-417B-A321-164D276E4F09}" destId="{75081086-304E-4671-9F6A-706A08033C93}" srcOrd="2" destOrd="0" parTransId="{3C75B473-647B-4C8F-84FB-25339EDA23DD}" sibTransId="{856F4A25-0C8A-4D4B-A48A-D6EE504863E3}"/>
    <dgm:cxn modelId="{C5A8D857-8B3B-4076-9F9F-610F1FBC91EE}" srcId="{305B35E8-D8FF-417B-A321-164D276E4F09}" destId="{7B78BA8E-56BD-4391-99D6-E418BC77CEC8}" srcOrd="3" destOrd="0" parTransId="{F3B3F2DF-09EB-4B8F-B834-90BB39AA1CE8}" sibTransId="{53629ECE-2135-48BC-BDA6-C1B972B0085A}"/>
    <dgm:cxn modelId="{DC867759-2DBC-4FBF-A3A5-BB65D56B84F3}" srcId="{9BD54047-01BE-49B6-A690-B333D25CF8BF}" destId="{D9D7DA9E-3754-48C6-AE46-346E9B45BFF0}" srcOrd="0" destOrd="0" parTransId="{BE00885B-3F74-4B15-95C2-CBAD64A52885}" sibTransId="{2E531408-7DB9-4896-96B3-D12EA6898457}"/>
    <dgm:cxn modelId="{131D1D5C-939E-AF48-BA4F-F125788C8AD5}" type="presOf" srcId="{9BD54047-01BE-49B6-A690-B333D25CF8BF}" destId="{7A54A190-57C7-934E-A2FF-D3E03B3143D6}" srcOrd="0" destOrd="0" presId="urn:microsoft.com/office/officeart/2005/8/layout/hierarchy3"/>
    <dgm:cxn modelId="{6E572A5F-9A4C-476F-9E1F-75D49C3AF6E0}" srcId="{9BD54047-01BE-49B6-A690-B333D25CF8BF}" destId="{8177E01D-41C5-4DCC-8A05-C192055AE8EC}" srcOrd="1" destOrd="0" parTransId="{7AD5A888-F4A8-47CC-A72A-B0862A5E71FD}" sibTransId="{80DD929D-6BAA-4B3D-9E0E-A169D8E548E3}"/>
    <dgm:cxn modelId="{76B78268-B572-7846-9F10-5500C91A7A2F}" type="presOf" srcId="{D9D7DA9E-3754-48C6-AE46-346E9B45BFF0}" destId="{EAF5C311-D684-6E42-AF31-98AE9BE11B84}" srcOrd="0" destOrd="0" presId="urn:microsoft.com/office/officeart/2005/8/layout/hierarchy3"/>
    <dgm:cxn modelId="{C3C0856D-5B39-444F-8F97-8F252684DF1C}" srcId="{D9D7DA9E-3754-48C6-AE46-346E9B45BFF0}" destId="{6A49AEB1-8439-4998-8C30-B8B08C3A1267}" srcOrd="3" destOrd="0" parTransId="{6CD63584-F0E0-4ABC-9A56-14145E3DDA32}" sibTransId="{8ECF53D8-C05C-4A50-890A-3EA65B230476}"/>
    <dgm:cxn modelId="{B4F76877-D9ED-4167-9558-E1A688C98DAC}" srcId="{9BD54047-01BE-49B6-A690-B333D25CF8BF}" destId="{8B6BFBC4-EB6D-410A-99DD-9A1A462C7FAB}" srcOrd="4" destOrd="0" parTransId="{C29DD04C-0C12-4D65-B786-F1C195528161}" sibTransId="{E4C6F157-72FC-4CBB-934D-B5C05C7032D4}"/>
    <dgm:cxn modelId="{0A6F7379-9A6A-F64D-B915-CA3B4001CDB4}" type="presOf" srcId="{6CD63584-F0E0-4ABC-9A56-14145E3DDA32}" destId="{6AFB2529-555F-4D47-AF65-928D5AD34827}" srcOrd="0" destOrd="0" presId="urn:microsoft.com/office/officeart/2005/8/layout/hierarchy3"/>
    <dgm:cxn modelId="{BB052981-A7EE-9841-A8EC-3280BBD536F5}" type="presOf" srcId="{0D6FB9B3-561A-4848-B1BB-D794BDD603A2}" destId="{DDB63B41-1513-B045-8315-BBE93A8D8AE1}" srcOrd="0" destOrd="0" presId="urn:microsoft.com/office/officeart/2005/8/layout/hierarchy3"/>
    <dgm:cxn modelId="{D35B658D-B728-8D4B-ABC4-AF2F427B8FF4}" type="presOf" srcId="{F3B3F2DF-09EB-4B8F-B834-90BB39AA1CE8}" destId="{4F5655FF-60D6-7148-8B28-19343E19DC82}" srcOrd="0" destOrd="0" presId="urn:microsoft.com/office/officeart/2005/8/layout/hierarchy3"/>
    <dgm:cxn modelId="{DAFB2794-9D4D-634C-BB41-35834C03164A}" type="presOf" srcId="{E83EEA25-961B-4C83-B0B5-A2D422E36C78}" destId="{B894F388-8979-3947-A43D-78773E38016D}" srcOrd="0" destOrd="0" presId="urn:microsoft.com/office/officeart/2005/8/layout/hierarchy3"/>
    <dgm:cxn modelId="{9D20E594-32A3-4037-93AA-E499F6B0B375}" srcId="{417CF28E-78DC-466A-8C2C-B6B9E09A6A11}" destId="{7C7F933C-D149-4259-B059-F97DEF47332E}" srcOrd="3" destOrd="0" parTransId="{2A438AC3-54F8-4C1B-95F9-AC80FAD7C6CC}" sibTransId="{471F961F-F357-4037-9D10-F2E3C429B6E1}"/>
    <dgm:cxn modelId="{60C95296-7886-6C49-8B80-FE744C59A9E8}" type="presOf" srcId="{395E5578-6992-4ABA-AF8F-1A88438A9508}" destId="{B9534B2D-456A-CB4E-BFA4-70E791DEC518}" srcOrd="0" destOrd="0" presId="urn:microsoft.com/office/officeart/2005/8/layout/hierarchy3"/>
    <dgm:cxn modelId="{DCA16198-7BE4-4F80-89EA-9685F6525811}" srcId="{8177E01D-41C5-4DCC-8A05-C192055AE8EC}" destId="{BC294E71-EF6C-4E47-871B-AA1389B6AED0}" srcOrd="0" destOrd="0" parTransId="{9481F2A5-C30E-4FBE-A646-199E2E815404}" sibTransId="{FF16E296-1932-4DD9-A8A3-7BE6E35B18C7}"/>
    <dgm:cxn modelId="{E07ABD9B-A7B5-2849-B8B0-090B58329D7A}" type="presOf" srcId="{D08BEAB5-FBE0-40ED-A966-E4279043B74D}" destId="{F609323D-F9EB-B84D-98DC-0C0C108C0B08}" srcOrd="0" destOrd="0" presId="urn:microsoft.com/office/officeart/2005/8/layout/hierarchy3"/>
    <dgm:cxn modelId="{A6BC99A5-F578-BE40-9465-57D73B3A7F07}" type="presOf" srcId="{E10C01BF-765C-4279-84FF-4394A63AC98E}" destId="{9BE153E1-3606-6D41-8784-A42817293F70}" srcOrd="0" destOrd="0" presId="urn:microsoft.com/office/officeart/2005/8/layout/hierarchy3"/>
    <dgm:cxn modelId="{BF54C6A6-A877-4446-B964-96FC42D469B4}" srcId="{305B35E8-D8FF-417B-A321-164D276E4F09}" destId="{E5E1E02A-5BAC-4E21-B271-8C5B39CF8171}" srcOrd="0" destOrd="0" parTransId="{4C280B66-571D-41A2-9AEA-E54F1FA85D90}" sibTransId="{89C50329-CC3A-4811-BE33-3EA3F274BF70}"/>
    <dgm:cxn modelId="{C3453DA8-DE5E-3F46-BB36-F7C30E48C114}" type="presOf" srcId="{264DF6A1-D9BD-4DA3-9D70-74031AC9E77B}" destId="{EC7E4F75-5813-B444-B697-1472E8FAF2BA}" srcOrd="0" destOrd="0" presId="urn:microsoft.com/office/officeart/2005/8/layout/hierarchy3"/>
    <dgm:cxn modelId="{9E74C9AC-15C6-1B44-AAD9-A115ADEAA2B2}" type="presOf" srcId="{68BB74BB-3FB9-4022-9B16-644451ED4A41}" destId="{EEB772BB-7B64-4B44-B3C1-84726E738D3C}" srcOrd="0" destOrd="0" presId="urn:microsoft.com/office/officeart/2005/8/layout/hierarchy3"/>
    <dgm:cxn modelId="{BA8C46AE-0DFE-2141-84F2-EA0C38806C09}" type="presOf" srcId="{58115D8B-4582-4DA9-9CD9-26BF2ECB53DD}" destId="{5F066817-2566-D549-8E5C-FE15831D0E6D}" srcOrd="0" destOrd="0" presId="urn:microsoft.com/office/officeart/2005/8/layout/hierarchy3"/>
    <dgm:cxn modelId="{65BCCCAE-73B2-DD44-86F3-6B955005A79B}" type="presOf" srcId="{75081086-304E-4671-9F6A-706A08033C93}" destId="{5E6466D0-9B3A-5246-AC1C-5D1445DF93B7}" srcOrd="0" destOrd="0" presId="urn:microsoft.com/office/officeart/2005/8/layout/hierarchy3"/>
    <dgm:cxn modelId="{DA8F68B1-B3D5-1846-8AE8-14D2EB2D237D}" type="presOf" srcId="{305B35E8-D8FF-417B-A321-164D276E4F09}" destId="{4D926E0C-24B3-794B-8EC5-C69BC2F09878}" srcOrd="0" destOrd="0" presId="urn:microsoft.com/office/officeart/2005/8/layout/hierarchy3"/>
    <dgm:cxn modelId="{DC77DFB4-08D4-4540-9A1F-17A1624E96BA}" type="presOf" srcId="{2A438AC3-54F8-4C1B-95F9-AC80FAD7C6CC}" destId="{2BE9E74A-AF3C-6D4B-8EDA-6266162255EA}" srcOrd="0" destOrd="0" presId="urn:microsoft.com/office/officeart/2005/8/layout/hierarchy3"/>
    <dgm:cxn modelId="{EB9FC0B6-0C23-6449-852F-B448656C0328}" type="presOf" srcId="{305B35E8-D8FF-417B-A321-164D276E4F09}" destId="{5E08B09F-7DF2-5D4A-AC59-3E9DA3531559}" srcOrd="1" destOrd="0" presId="urn:microsoft.com/office/officeart/2005/8/layout/hierarchy3"/>
    <dgm:cxn modelId="{04EE43B8-8E2A-CF4D-9D9C-49ED91D6E783}" type="presOf" srcId="{31F394DB-4587-4FB3-8C26-CCC67B5EA05C}" destId="{7DBC733C-F546-7744-B06A-71272355ECCD}" srcOrd="0" destOrd="0" presId="urn:microsoft.com/office/officeart/2005/8/layout/hierarchy3"/>
    <dgm:cxn modelId="{0282BDBF-6DF0-604A-905C-6122FE4D81F4}" type="presOf" srcId="{16E5B486-E053-482A-B95D-978523BED94B}" destId="{C7006494-35BE-B044-8112-863BB95124F8}" srcOrd="0" destOrd="0" presId="urn:microsoft.com/office/officeart/2005/8/layout/hierarchy3"/>
    <dgm:cxn modelId="{12B611C0-FE6F-4F5B-9504-2BC207AC4C73}" srcId="{305B35E8-D8FF-417B-A321-164D276E4F09}" destId="{CE61044C-4CDC-4BE3-8CE8-7B1A9F5A8385}" srcOrd="1" destOrd="0" parTransId="{7CB0211C-B435-4FCC-B36A-A2C940194524}" sibTransId="{ADC0CAA5-EF15-4DB4-9B24-2C7AD7728E89}"/>
    <dgm:cxn modelId="{BC7A0EC3-A33D-43BA-AB4B-E90AAC78FC09}" srcId="{417CF28E-78DC-466A-8C2C-B6B9E09A6A11}" destId="{B3773F2D-99E4-4E36-8E23-9F775708EF98}" srcOrd="2" destOrd="0" parTransId="{11DD88EE-C449-42C8-8D79-DFBBD86763B7}" sibTransId="{97ED4A5D-73E1-452C-A60D-FE23186C7B02}"/>
    <dgm:cxn modelId="{155646C4-92FC-BD49-AD99-6C14062C5E28}" type="presOf" srcId="{706CEE94-938A-4E32-8BDA-D266BEBFAE42}" destId="{E786E6A7-93D8-F844-BBB4-C1B320BF619E}" srcOrd="0" destOrd="0" presId="urn:microsoft.com/office/officeart/2005/8/layout/hierarchy3"/>
    <dgm:cxn modelId="{0620B0C4-9352-4160-A2AD-9E627E204604}" srcId="{D9D7DA9E-3754-48C6-AE46-346E9B45BFF0}" destId="{E83EEA25-961B-4C83-B0B5-A2D422E36C78}" srcOrd="0" destOrd="0" parTransId="{31F394DB-4587-4FB3-8C26-CCC67B5EA05C}" sibTransId="{2AD1EDE8-2826-4F95-AA43-A9C773F43D86}"/>
    <dgm:cxn modelId="{8C5AE1CB-55D3-1A4A-BD68-213ED0DEDD10}" type="presOf" srcId="{3C75B473-647B-4C8F-84FB-25339EDA23DD}" destId="{734201A2-630C-7746-A24E-D0F61B0FB57E}" srcOrd="0" destOrd="0" presId="urn:microsoft.com/office/officeart/2005/8/layout/hierarchy3"/>
    <dgm:cxn modelId="{4A5251D3-86D5-7546-B690-918418D44728}" type="presOf" srcId="{4C280B66-571D-41A2-9AEA-E54F1FA85D90}" destId="{02521832-A187-8043-A7D1-8A4736A1CD1A}" srcOrd="0" destOrd="0" presId="urn:microsoft.com/office/officeart/2005/8/layout/hierarchy3"/>
    <dgm:cxn modelId="{95533CDB-5525-4B54-A793-D1A9ABB1AC36}" srcId="{D9D7DA9E-3754-48C6-AE46-346E9B45BFF0}" destId="{58115D8B-4582-4DA9-9CD9-26BF2ECB53DD}" srcOrd="4" destOrd="0" parTransId="{0D6FB9B3-561A-4848-B1BB-D794BDD603A2}" sibTransId="{80064C9A-A5DF-4872-8E99-B94A7F98C5D1}"/>
    <dgm:cxn modelId="{72D31EDC-06F3-2A41-98DC-E39FE5062AE3}" type="presOf" srcId="{D9D7DA9E-3754-48C6-AE46-346E9B45BFF0}" destId="{A647196F-698F-CA4C-AF6F-210E37A8B675}" srcOrd="1" destOrd="0" presId="urn:microsoft.com/office/officeart/2005/8/layout/hierarchy3"/>
    <dgm:cxn modelId="{721C8CDE-D4E7-3344-8AB9-1B8806FD4467}" type="presOf" srcId="{9171ACAE-FE00-4EFD-B644-4C76C8684AA8}" destId="{F8F8C94C-7D46-ED4A-86BB-B8D1908509B6}" srcOrd="0" destOrd="0" presId="urn:microsoft.com/office/officeart/2005/8/layout/hierarchy3"/>
    <dgm:cxn modelId="{C88084DF-EAEA-4F6F-A01A-034672721BA2}" srcId="{8177E01D-41C5-4DCC-8A05-C192055AE8EC}" destId="{FCCC228E-BC34-476A-B583-0D6B9DCE9A87}" srcOrd="1" destOrd="0" parTransId="{16E5B486-E053-482A-B95D-978523BED94B}" sibTransId="{953ED84F-EFA5-46D6-9419-15CD4CDB09F8}"/>
    <dgm:cxn modelId="{D0472BE4-9F8E-9D47-AC29-319FD9DE9EAA}" type="presOf" srcId="{9F5F100C-B802-417F-9B16-E721E8CD6EB7}" destId="{F8945547-365C-E349-925B-A83B07A6C491}" srcOrd="0" destOrd="0" presId="urn:microsoft.com/office/officeart/2005/8/layout/hierarchy3"/>
    <dgm:cxn modelId="{09640CE6-2A00-47E0-AA7E-7A99DC82A0DB}" srcId="{8177E01D-41C5-4DCC-8A05-C192055AE8EC}" destId="{9F5F100C-B802-417F-9B16-E721E8CD6EB7}" srcOrd="3" destOrd="0" parTransId="{706CEE94-938A-4E32-8BDA-D266BEBFAE42}" sibTransId="{60D49B97-101D-4224-A2B3-DABF271B2B3A}"/>
    <dgm:cxn modelId="{4D522FEC-1DC3-3541-8E49-D4264A5905DA}" type="presOf" srcId="{11DD88EE-C449-42C8-8D79-DFBBD86763B7}" destId="{EBBE3A4D-A15E-7248-A760-22CF5E0059E5}" srcOrd="0" destOrd="0" presId="urn:microsoft.com/office/officeart/2005/8/layout/hierarchy3"/>
    <dgm:cxn modelId="{EF90F9ED-2B93-CD43-8457-C75DB5879FBC}" type="presOf" srcId="{BC294E71-EF6C-4E47-871B-AA1389B6AED0}" destId="{D5D8B2C0-D27C-EE46-B778-41B776AB425A}" srcOrd="0" destOrd="0" presId="urn:microsoft.com/office/officeart/2005/8/layout/hierarchy3"/>
    <dgm:cxn modelId="{653961EE-8B27-C443-9054-0CCCCF836D2C}" type="presOf" srcId="{8177E01D-41C5-4DCC-8A05-C192055AE8EC}" destId="{44D5150D-CC02-204A-87A7-EB6CE28DEB69}" srcOrd="0" destOrd="0" presId="urn:microsoft.com/office/officeart/2005/8/layout/hierarchy3"/>
    <dgm:cxn modelId="{804259F2-C1E5-4A4F-94C2-875F3C4085EF}" srcId="{9BD54047-01BE-49B6-A690-B333D25CF8BF}" destId="{417CF28E-78DC-466A-8C2C-B6B9E09A6A11}" srcOrd="3" destOrd="0" parTransId="{2772DFD9-7A9D-4BBD-B2A7-CB26C2DC8DB3}" sibTransId="{639D65FC-93D8-414B-BE41-344DDBD070DB}"/>
    <dgm:cxn modelId="{FC6EEFF2-C575-784B-9373-876F039504B9}" type="presOf" srcId="{417CF28E-78DC-466A-8C2C-B6B9E09A6A11}" destId="{BC32C842-F40D-8548-8361-258F3EA1703E}" srcOrd="0" destOrd="0" presId="urn:microsoft.com/office/officeart/2005/8/layout/hierarchy3"/>
    <dgm:cxn modelId="{7A281AF5-094E-3943-939B-B547AC67A927}" type="presOf" srcId="{8B6BFBC4-EB6D-410A-99DD-9A1A462C7FAB}" destId="{9F19A0E9-0A18-DD4A-AC33-71B305747B8D}" srcOrd="1" destOrd="0" presId="urn:microsoft.com/office/officeart/2005/8/layout/hierarchy3"/>
    <dgm:cxn modelId="{5307E5F5-B35A-9145-8E1D-092BA7DB227C}" type="presOf" srcId="{E5E1E02A-5BAC-4E21-B271-8C5B39CF8171}" destId="{07E232C6-D9A0-B24F-BF4C-9BD74A15DB96}" srcOrd="0" destOrd="0" presId="urn:microsoft.com/office/officeart/2005/8/layout/hierarchy3"/>
    <dgm:cxn modelId="{14D41CF7-4238-4457-B277-7CC8A45D6428}" srcId="{9BD54047-01BE-49B6-A690-B333D25CF8BF}" destId="{305B35E8-D8FF-417B-A321-164D276E4F09}" srcOrd="2" destOrd="0" parTransId="{0494420B-1C44-4072-99B4-6F8E8FBE4C16}" sibTransId="{0E9D2067-130F-4AC3-B5FC-1459FA0F0B24}"/>
    <dgm:cxn modelId="{B91C46F9-49F5-4EAA-B16C-7E0AF3F32815}" srcId="{D9D7DA9E-3754-48C6-AE46-346E9B45BFF0}" destId="{AE42CBEC-3F1A-4456-B4C5-8ABA2C2EC074}" srcOrd="2" destOrd="0" parTransId="{264DF6A1-D9BD-4DA3-9D70-74031AC9E77B}" sibTransId="{CEB37940-CD1F-441F-A457-F4CA15E24B2A}"/>
    <dgm:cxn modelId="{7D161CFA-AEF6-4514-9892-CF16D86D4B4A}" srcId="{417CF28E-78DC-466A-8C2C-B6B9E09A6A11}" destId="{682194B4-9E01-4405-BC85-2C38E08C24BD}" srcOrd="0" destOrd="0" parTransId="{9171ACAE-FE00-4EFD-B644-4C76C8684AA8}" sibTransId="{581AEE7E-8DE0-4A2A-A0E3-FFF142F37CDE}"/>
    <dgm:cxn modelId="{D4DD5D4D-B92D-3A4C-8CDC-DB1C53F37F44}" type="presParOf" srcId="{7A54A190-57C7-934E-A2FF-D3E03B3143D6}" destId="{2358354C-25F8-1B41-A936-10A0D24F3295}" srcOrd="0" destOrd="0" presId="urn:microsoft.com/office/officeart/2005/8/layout/hierarchy3"/>
    <dgm:cxn modelId="{A36AED89-B5CB-0A47-B199-53FC5D017240}" type="presParOf" srcId="{2358354C-25F8-1B41-A936-10A0D24F3295}" destId="{694955C7-DD79-7043-81CC-1FA119BBEEAA}" srcOrd="0" destOrd="0" presId="urn:microsoft.com/office/officeart/2005/8/layout/hierarchy3"/>
    <dgm:cxn modelId="{118C33A5-DD87-6E40-88AB-E77A067A6A1E}" type="presParOf" srcId="{694955C7-DD79-7043-81CC-1FA119BBEEAA}" destId="{EAF5C311-D684-6E42-AF31-98AE9BE11B84}" srcOrd="0" destOrd="0" presId="urn:microsoft.com/office/officeart/2005/8/layout/hierarchy3"/>
    <dgm:cxn modelId="{6469A696-1006-8B43-A7B4-12B3BDA18CDD}" type="presParOf" srcId="{694955C7-DD79-7043-81CC-1FA119BBEEAA}" destId="{A647196F-698F-CA4C-AF6F-210E37A8B675}" srcOrd="1" destOrd="0" presId="urn:microsoft.com/office/officeart/2005/8/layout/hierarchy3"/>
    <dgm:cxn modelId="{FCC44183-0B80-B047-B5CD-09408EB4CC95}" type="presParOf" srcId="{2358354C-25F8-1B41-A936-10A0D24F3295}" destId="{192E6585-2279-514D-929F-115F9815D860}" srcOrd="1" destOrd="0" presId="urn:microsoft.com/office/officeart/2005/8/layout/hierarchy3"/>
    <dgm:cxn modelId="{4D828F95-A640-1840-9758-C63CDF3FD324}" type="presParOf" srcId="{192E6585-2279-514D-929F-115F9815D860}" destId="{7DBC733C-F546-7744-B06A-71272355ECCD}" srcOrd="0" destOrd="0" presId="urn:microsoft.com/office/officeart/2005/8/layout/hierarchy3"/>
    <dgm:cxn modelId="{EB89D880-1124-884B-80D2-E614E1F8E46E}" type="presParOf" srcId="{192E6585-2279-514D-929F-115F9815D860}" destId="{B894F388-8979-3947-A43D-78773E38016D}" srcOrd="1" destOrd="0" presId="urn:microsoft.com/office/officeart/2005/8/layout/hierarchy3"/>
    <dgm:cxn modelId="{1FD0BC59-5E2B-494E-92DD-7C116BE1A107}" type="presParOf" srcId="{192E6585-2279-514D-929F-115F9815D860}" destId="{84DD5028-64E1-2D44-9C1D-692B012C3A90}" srcOrd="2" destOrd="0" presId="urn:microsoft.com/office/officeart/2005/8/layout/hierarchy3"/>
    <dgm:cxn modelId="{E4524A57-DBF8-5948-871D-39FA1532732E}" type="presParOf" srcId="{192E6585-2279-514D-929F-115F9815D860}" destId="{F609323D-F9EB-B84D-98DC-0C0C108C0B08}" srcOrd="3" destOrd="0" presId="urn:microsoft.com/office/officeart/2005/8/layout/hierarchy3"/>
    <dgm:cxn modelId="{443F0B5E-D3C2-C241-A030-DCD266819B5B}" type="presParOf" srcId="{192E6585-2279-514D-929F-115F9815D860}" destId="{EC7E4F75-5813-B444-B697-1472E8FAF2BA}" srcOrd="4" destOrd="0" presId="urn:microsoft.com/office/officeart/2005/8/layout/hierarchy3"/>
    <dgm:cxn modelId="{84D0332A-4053-6F41-97DF-F4C8001E31EC}" type="presParOf" srcId="{192E6585-2279-514D-929F-115F9815D860}" destId="{EAAFF6D2-9CB8-0D4D-8B1A-072E31284CF2}" srcOrd="5" destOrd="0" presId="urn:microsoft.com/office/officeart/2005/8/layout/hierarchy3"/>
    <dgm:cxn modelId="{B68A5E09-113E-2D47-8DCA-14A9824FDCD8}" type="presParOf" srcId="{192E6585-2279-514D-929F-115F9815D860}" destId="{6AFB2529-555F-4D47-AF65-928D5AD34827}" srcOrd="6" destOrd="0" presId="urn:microsoft.com/office/officeart/2005/8/layout/hierarchy3"/>
    <dgm:cxn modelId="{D97FBED9-00CE-9442-9838-0A774FEDAE63}" type="presParOf" srcId="{192E6585-2279-514D-929F-115F9815D860}" destId="{40E67AA9-2051-FC41-9C03-15C508C74E81}" srcOrd="7" destOrd="0" presId="urn:microsoft.com/office/officeart/2005/8/layout/hierarchy3"/>
    <dgm:cxn modelId="{9495376D-9C78-8E42-BEBF-971DA5231016}" type="presParOf" srcId="{192E6585-2279-514D-929F-115F9815D860}" destId="{DDB63B41-1513-B045-8315-BBE93A8D8AE1}" srcOrd="8" destOrd="0" presId="urn:microsoft.com/office/officeart/2005/8/layout/hierarchy3"/>
    <dgm:cxn modelId="{DC7883A4-FD44-2445-B2F8-7DB2A77B9D1E}" type="presParOf" srcId="{192E6585-2279-514D-929F-115F9815D860}" destId="{5F066817-2566-D549-8E5C-FE15831D0E6D}" srcOrd="9" destOrd="0" presId="urn:microsoft.com/office/officeart/2005/8/layout/hierarchy3"/>
    <dgm:cxn modelId="{846DF763-803F-AB42-B489-B08FBDDCACA7}" type="presParOf" srcId="{7A54A190-57C7-934E-A2FF-D3E03B3143D6}" destId="{AAC35CD0-6E4F-C741-86E6-6D0D6F4E5028}" srcOrd="1" destOrd="0" presId="urn:microsoft.com/office/officeart/2005/8/layout/hierarchy3"/>
    <dgm:cxn modelId="{C37ED75A-C3E5-D343-A182-6F6D980DC343}" type="presParOf" srcId="{AAC35CD0-6E4F-C741-86E6-6D0D6F4E5028}" destId="{7AE8A23E-450B-FE4D-97B6-806D6C495ED9}" srcOrd="0" destOrd="0" presId="urn:microsoft.com/office/officeart/2005/8/layout/hierarchy3"/>
    <dgm:cxn modelId="{8030EDE7-5080-AE4A-A330-2127DEF0BE87}" type="presParOf" srcId="{7AE8A23E-450B-FE4D-97B6-806D6C495ED9}" destId="{44D5150D-CC02-204A-87A7-EB6CE28DEB69}" srcOrd="0" destOrd="0" presId="urn:microsoft.com/office/officeart/2005/8/layout/hierarchy3"/>
    <dgm:cxn modelId="{84D9CDCA-80DF-8B4B-998F-DF4305CFF745}" type="presParOf" srcId="{7AE8A23E-450B-FE4D-97B6-806D6C495ED9}" destId="{645BBD65-278D-FA4D-80EB-5A3C32487E84}" srcOrd="1" destOrd="0" presId="urn:microsoft.com/office/officeart/2005/8/layout/hierarchy3"/>
    <dgm:cxn modelId="{37AA4A06-E549-634E-9946-3843E4CD4FF0}" type="presParOf" srcId="{AAC35CD0-6E4F-C741-86E6-6D0D6F4E5028}" destId="{BCB1B194-365B-DD41-AD84-C9AB56E9D460}" srcOrd="1" destOrd="0" presId="urn:microsoft.com/office/officeart/2005/8/layout/hierarchy3"/>
    <dgm:cxn modelId="{6461A8E4-B482-1F45-B101-E1C6335A85D9}" type="presParOf" srcId="{BCB1B194-365B-DD41-AD84-C9AB56E9D460}" destId="{A6B102B9-AFBA-884E-AC49-4CAC33F81B8B}" srcOrd="0" destOrd="0" presId="urn:microsoft.com/office/officeart/2005/8/layout/hierarchy3"/>
    <dgm:cxn modelId="{72867518-10F0-F34E-88E4-C5113E51D2AE}" type="presParOf" srcId="{BCB1B194-365B-DD41-AD84-C9AB56E9D460}" destId="{D5D8B2C0-D27C-EE46-B778-41B776AB425A}" srcOrd="1" destOrd="0" presId="urn:microsoft.com/office/officeart/2005/8/layout/hierarchy3"/>
    <dgm:cxn modelId="{670F7F5A-B091-6741-8C20-2ACF268788DA}" type="presParOf" srcId="{BCB1B194-365B-DD41-AD84-C9AB56E9D460}" destId="{C7006494-35BE-B044-8112-863BB95124F8}" srcOrd="2" destOrd="0" presId="urn:microsoft.com/office/officeart/2005/8/layout/hierarchy3"/>
    <dgm:cxn modelId="{3DEDF67F-D35F-234A-85F2-D858974E60B0}" type="presParOf" srcId="{BCB1B194-365B-DD41-AD84-C9AB56E9D460}" destId="{014AF483-1587-7A43-B78F-99AACEE81EF4}" srcOrd="3" destOrd="0" presId="urn:microsoft.com/office/officeart/2005/8/layout/hierarchy3"/>
    <dgm:cxn modelId="{590166DE-9759-DF44-B00E-6CF01618D872}" type="presParOf" srcId="{BCB1B194-365B-DD41-AD84-C9AB56E9D460}" destId="{EEB772BB-7B64-4B44-B3C1-84726E738D3C}" srcOrd="4" destOrd="0" presId="urn:microsoft.com/office/officeart/2005/8/layout/hierarchy3"/>
    <dgm:cxn modelId="{23DBBCB3-1690-E944-A12E-5D485F25704C}" type="presParOf" srcId="{BCB1B194-365B-DD41-AD84-C9AB56E9D460}" destId="{B9534B2D-456A-CB4E-BFA4-70E791DEC518}" srcOrd="5" destOrd="0" presId="urn:microsoft.com/office/officeart/2005/8/layout/hierarchy3"/>
    <dgm:cxn modelId="{3FA00731-BE67-5C4B-92FA-1937F7282A9B}" type="presParOf" srcId="{BCB1B194-365B-DD41-AD84-C9AB56E9D460}" destId="{E786E6A7-93D8-F844-BBB4-C1B320BF619E}" srcOrd="6" destOrd="0" presId="urn:microsoft.com/office/officeart/2005/8/layout/hierarchy3"/>
    <dgm:cxn modelId="{E3DA51A9-5F24-A747-A5D3-15BB21EAE6C8}" type="presParOf" srcId="{BCB1B194-365B-DD41-AD84-C9AB56E9D460}" destId="{F8945547-365C-E349-925B-A83B07A6C491}" srcOrd="7" destOrd="0" presId="urn:microsoft.com/office/officeart/2005/8/layout/hierarchy3"/>
    <dgm:cxn modelId="{BB2C3153-1D8B-084A-AAE9-85D28FFA1602}" type="presParOf" srcId="{7A54A190-57C7-934E-A2FF-D3E03B3143D6}" destId="{FDFE68E1-5F44-BD4A-A91B-B89A6DA8088E}" srcOrd="2" destOrd="0" presId="urn:microsoft.com/office/officeart/2005/8/layout/hierarchy3"/>
    <dgm:cxn modelId="{D8D8D270-C372-CD41-8CB3-BAD3257A4114}" type="presParOf" srcId="{FDFE68E1-5F44-BD4A-A91B-B89A6DA8088E}" destId="{065BA0E3-29DA-0444-8CF9-3914027B1322}" srcOrd="0" destOrd="0" presId="urn:microsoft.com/office/officeart/2005/8/layout/hierarchy3"/>
    <dgm:cxn modelId="{64B35BCB-8A8A-1B4A-B812-3A22295B9D1C}" type="presParOf" srcId="{065BA0E3-29DA-0444-8CF9-3914027B1322}" destId="{4D926E0C-24B3-794B-8EC5-C69BC2F09878}" srcOrd="0" destOrd="0" presId="urn:microsoft.com/office/officeart/2005/8/layout/hierarchy3"/>
    <dgm:cxn modelId="{8A6864D1-F258-274D-83B5-229C0ED44733}" type="presParOf" srcId="{065BA0E3-29DA-0444-8CF9-3914027B1322}" destId="{5E08B09F-7DF2-5D4A-AC59-3E9DA3531559}" srcOrd="1" destOrd="0" presId="urn:microsoft.com/office/officeart/2005/8/layout/hierarchy3"/>
    <dgm:cxn modelId="{69C40A81-5729-2749-B85C-30AC0BD0E41F}" type="presParOf" srcId="{FDFE68E1-5F44-BD4A-A91B-B89A6DA8088E}" destId="{69A18942-E2E7-DD49-9D35-2982034AC94E}" srcOrd="1" destOrd="0" presId="urn:microsoft.com/office/officeart/2005/8/layout/hierarchy3"/>
    <dgm:cxn modelId="{95B40FA8-0604-4F45-9942-5C91572B5783}" type="presParOf" srcId="{69A18942-E2E7-DD49-9D35-2982034AC94E}" destId="{02521832-A187-8043-A7D1-8A4736A1CD1A}" srcOrd="0" destOrd="0" presId="urn:microsoft.com/office/officeart/2005/8/layout/hierarchy3"/>
    <dgm:cxn modelId="{81A44C50-B4BA-7741-A0E1-AEB0C8C7F9F5}" type="presParOf" srcId="{69A18942-E2E7-DD49-9D35-2982034AC94E}" destId="{07E232C6-D9A0-B24F-BF4C-9BD74A15DB96}" srcOrd="1" destOrd="0" presId="urn:microsoft.com/office/officeart/2005/8/layout/hierarchy3"/>
    <dgm:cxn modelId="{500599DF-E64B-CA4B-BDB5-C7D6572ACA74}" type="presParOf" srcId="{69A18942-E2E7-DD49-9D35-2982034AC94E}" destId="{314C931E-3886-2E41-AF46-B45139E9C9B1}" srcOrd="2" destOrd="0" presId="urn:microsoft.com/office/officeart/2005/8/layout/hierarchy3"/>
    <dgm:cxn modelId="{FF301271-5DF0-DC43-83A0-75C0E24FD9D3}" type="presParOf" srcId="{69A18942-E2E7-DD49-9D35-2982034AC94E}" destId="{85B6EF72-2CD0-3D43-AB1F-5CB9B4F90A2A}" srcOrd="3" destOrd="0" presId="urn:microsoft.com/office/officeart/2005/8/layout/hierarchy3"/>
    <dgm:cxn modelId="{177FD43F-4757-1F47-8FA2-4ACB8B4E070C}" type="presParOf" srcId="{69A18942-E2E7-DD49-9D35-2982034AC94E}" destId="{734201A2-630C-7746-A24E-D0F61B0FB57E}" srcOrd="4" destOrd="0" presId="urn:microsoft.com/office/officeart/2005/8/layout/hierarchy3"/>
    <dgm:cxn modelId="{DC2DE128-C556-8547-9AAE-0EB0ADB0CACC}" type="presParOf" srcId="{69A18942-E2E7-DD49-9D35-2982034AC94E}" destId="{5E6466D0-9B3A-5246-AC1C-5D1445DF93B7}" srcOrd="5" destOrd="0" presId="urn:microsoft.com/office/officeart/2005/8/layout/hierarchy3"/>
    <dgm:cxn modelId="{396C71AB-FA14-B44F-87F7-C8E453A35B69}" type="presParOf" srcId="{69A18942-E2E7-DD49-9D35-2982034AC94E}" destId="{4F5655FF-60D6-7148-8B28-19343E19DC82}" srcOrd="6" destOrd="0" presId="urn:microsoft.com/office/officeart/2005/8/layout/hierarchy3"/>
    <dgm:cxn modelId="{567174BC-AD9D-1742-BFCA-F49515246D83}" type="presParOf" srcId="{69A18942-E2E7-DD49-9D35-2982034AC94E}" destId="{9024804F-452C-434C-8D4A-5F5DBE9F310D}" srcOrd="7" destOrd="0" presId="urn:microsoft.com/office/officeart/2005/8/layout/hierarchy3"/>
    <dgm:cxn modelId="{36F8234E-9431-F443-A14B-C554228D0328}" type="presParOf" srcId="{7A54A190-57C7-934E-A2FF-D3E03B3143D6}" destId="{78A164F3-DAB2-5C40-9CAA-3E014D2D1CFD}" srcOrd="3" destOrd="0" presId="urn:microsoft.com/office/officeart/2005/8/layout/hierarchy3"/>
    <dgm:cxn modelId="{C0CCC6AC-76D6-CF4D-A1B4-26B64C4B9A3E}" type="presParOf" srcId="{78A164F3-DAB2-5C40-9CAA-3E014D2D1CFD}" destId="{C22D8EAB-BAA0-FA41-9BE9-4F2BCA55953F}" srcOrd="0" destOrd="0" presId="urn:microsoft.com/office/officeart/2005/8/layout/hierarchy3"/>
    <dgm:cxn modelId="{84F5111F-76E5-E84A-A4F6-B4401FB78166}" type="presParOf" srcId="{C22D8EAB-BAA0-FA41-9BE9-4F2BCA55953F}" destId="{BC32C842-F40D-8548-8361-258F3EA1703E}" srcOrd="0" destOrd="0" presId="urn:microsoft.com/office/officeart/2005/8/layout/hierarchy3"/>
    <dgm:cxn modelId="{A3A18459-5AFD-C346-B75D-AEA0EFACCBEB}" type="presParOf" srcId="{C22D8EAB-BAA0-FA41-9BE9-4F2BCA55953F}" destId="{EFC7613D-061F-A544-9AAF-A24083B7A549}" srcOrd="1" destOrd="0" presId="urn:microsoft.com/office/officeart/2005/8/layout/hierarchy3"/>
    <dgm:cxn modelId="{8EF0A8AB-97B2-A746-AE84-A7EF1E798CB0}" type="presParOf" srcId="{78A164F3-DAB2-5C40-9CAA-3E014D2D1CFD}" destId="{B78DF503-2ECA-EF40-89F6-495C2E019697}" srcOrd="1" destOrd="0" presId="urn:microsoft.com/office/officeart/2005/8/layout/hierarchy3"/>
    <dgm:cxn modelId="{D5596319-DC1E-DA42-8EF8-33BEAB7E27D4}" type="presParOf" srcId="{B78DF503-2ECA-EF40-89F6-495C2E019697}" destId="{F8F8C94C-7D46-ED4A-86BB-B8D1908509B6}" srcOrd="0" destOrd="0" presId="urn:microsoft.com/office/officeart/2005/8/layout/hierarchy3"/>
    <dgm:cxn modelId="{8AE05022-C701-7747-B040-4431EA5D2593}" type="presParOf" srcId="{B78DF503-2ECA-EF40-89F6-495C2E019697}" destId="{CB0A693C-50AD-5143-A6B3-3C43873A544D}" srcOrd="1" destOrd="0" presId="urn:microsoft.com/office/officeart/2005/8/layout/hierarchy3"/>
    <dgm:cxn modelId="{AD754F2D-9207-654E-B71F-505B9F2BE4DF}" type="presParOf" srcId="{B78DF503-2ECA-EF40-89F6-495C2E019697}" destId="{9BE153E1-3606-6D41-8784-A42817293F70}" srcOrd="2" destOrd="0" presId="urn:microsoft.com/office/officeart/2005/8/layout/hierarchy3"/>
    <dgm:cxn modelId="{519A04C1-A912-B34C-ABA4-9F1A5DBE945A}" type="presParOf" srcId="{B78DF503-2ECA-EF40-89F6-495C2E019697}" destId="{B711ED32-242C-5048-9202-8EBBEE03616E}" srcOrd="3" destOrd="0" presId="urn:microsoft.com/office/officeart/2005/8/layout/hierarchy3"/>
    <dgm:cxn modelId="{F9A4E0E4-B0EC-F040-AA4F-6B8B646B4636}" type="presParOf" srcId="{B78DF503-2ECA-EF40-89F6-495C2E019697}" destId="{EBBE3A4D-A15E-7248-A760-22CF5E0059E5}" srcOrd="4" destOrd="0" presId="urn:microsoft.com/office/officeart/2005/8/layout/hierarchy3"/>
    <dgm:cxn modelId="{52701C76-B8F2-1346-916F-7E88CA42A84C}" type="presParOf" srcId="{B78DF503-2ECA-EF40-89F6-495C2E019697}" destId="{0A656340-FECF-0E4D-90DE-65D108B58A7D}" srcOrd="5" destOrd="0" presId="urn:microsoft.com/office/officeart/2005/8/layout/hierarchy3"/>
    <dgm:cxn modelId="{8A55A54E-133F-2741-9A9F-716EA8884CDA}" type="presParOf" srcId="{B78DF503-2ECA-EF40-89F6-495C2E019697}" destId="{2BE9E74A-AF3C-6D4B-8EDA-6266162255EA}" srcOrd="6" destOrd="0" presId="urn:microsoft.com/office/officeart/2005/8/layout/hierarchy3"/>
    <dgm:cxn modelId="{438A7CA1-8E00-0B4E-A129-2E6F90C8EC5B}" type="presParOf" srcId="{B78DF503-2ECA-EF40-89F6-495C2E019697}" destId="{85CBEF45-8747-094F-A02E-3CBD1BB5D46A}" srcOrd="7" destOrd="0" presId="urn:microsoft.com/office/officeart/2005/8/layout/hierarchy3"/>
    <dgm:cxn modelId="{5B16C76A-B3B2-A247-A430-64A0840B96B2}" type="presParOf" srcId="{7A54A190-57C7-934E-A2FF-D3E03B3143D6}" destId="{24158921-33D1-E141-977D-F52270B790F5}" srcOrd="4" destOrd="0" presId="urn:microsoft.com/office/officeart/2005/8/layout/hierarchy3"/>
    <dgm:cxn modelId="{C7190C63-6791-DA44-81E9-7C6821E8381E}" type="presParOf" srcId="{24158921-33D1-E141-977D-F52270B790F5}" destId="{05067A36-3185-7B42-993E-24D41F13B48C}" srcOrd="0" destOrd="0" presId="urn:microsoft.com/office/officeart/2005/8/layout/hierarchy3"/>
    <dgm:cxn modelId="{5AFD6D6F-DDE6-684C-B04C-801E7793F8C0}" type="presParOf" srcId="{05067A36-3185-7B42-993E-24D41F13B48C}" destId="{B7783908-50EF-1C46-BA5C-6E71CD5A7B3D}" srcOrd="0" destOrd="0" presId="urn:microsoft.com/office/officeart/2005/8/layout/hierarchy3"/>
    <dgm:cxn modelId="{5941A04D-D877-E44A-A376-20663E3A3AE0}" type="presParOf" srcId="{05067A36-3185-7B42-993E-24D41F13B48C}" destId="{9F19A0E9-0A18-DD4A-AC33-71B305747B8D}" srcOrd="1" destOrd="0" presId="urn:microsoft.com/office/officeart/2005/8/layout/hierarchy3"/>
    <dgm:cxn modelId="{6C749BC1-157B-8A40-9384-91FC0142972A}" type="presParOf" srcId="{24158921-33D1-E141-977D-F52270B790F5}" destId="{693181C8-F044-5541-B797-7CF9B685151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C311-D684-6E42-AF31-98AE9BE11B84}">
      <dsp:nvSpPr>
        <dsp:cNvPr id="0" name=""/>
        <dsp:cNvSpPr/>
      </dsp:nvSpPr>
      <dsp:spPr>
        <a:xfrm>
          <a:off x="344658" y="1459"/>
          <a:ext cx="1199563" cy="599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Applications of AI and IOT in traffic management:</a:t>
          </a:r>
          <a:endParaRPr lang="en-US" sz="900" kern="1200" dirty="0"/>
        </a:p>
      </dsp:txBody>
      <dsp:txXfrm>
        <a:off x="362225" y="19026"/>
        <a:ext cx="1164429" cy="564647"/>
      </dsp:txXfrm>
    </dsp:sp>
    <dsp:sp modelId="{7DBC733C-F546-7744-B06A-71272355ECCD}">
      <dsp:nvSpPr>
        <dsp:cNvPr id="0" name=""/>
        <dsp:cNvSpPr/>
      </dsp:nvSpPr>
      <dsp:spPr>
        <a:xfrm>
          <a:off x="464614" y="601241"/>
          <a:ext cx="119956" cy="449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836"/>
              </a:lnTo>
              <a:lnTo>
                <a:pt x="119956" y="44983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4F388-8979-3947-A43D-78773E38016D}">
      <dsp:nvSpPr>
        <dsp:cNvPr id="0" name=""/>
        <dsp:cNvSpPr/>
      </dsp:nvSpPr>
      <dsp:spPr>
        <a:xfrm>
          <a:off x="584570" y="751186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Real-time traffic monitoring and prediction</a:t>
          </a:r>
          <a:endParaRPr lang="en-US" sz="900" kern="1200"/>
        </a:p>
      </dsp:txBody>
      <dsp:txXfrm>
        <a:off x="602137" y="768753"/>
        <a:ext cx="924517" cy="564647"/>
      </dsp:txXfrm>
    </dsp:sp>
    <dsp:sp modelId="{84DD5028-64E1-2D44-9C1D-692B012C3A90}">
      <dsp:nvSpPr>
        <dsp:cNvPr id="0" name=""/>
        <dsp:cNvSpPr/>
      </dsp:nvSpPr>
      <dsp:spPr>
        <a:xfrm>
          <a:off x="464614" y="601241"/>
          <a:ext cx="119956" cy="119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63"/>
              </a:lnTo>
              <a:lnTo>
                <a:pt x="119956" y="11995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9323D-F9EB-B84D-98DC-0C0C108C0B08}">
      <dsp:nvSpPr>
        <dsp:cNvPr id="0" name=""/>
        <dsp:cNvSpPr/>
      </dsp:nvSpPr>
      <dsp:spPr>
        <a:xfrm>
          <a:off x="584570" y="1500914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Intelligent traffic signal control</a:t>
          </a:r>
          <a:endParaRPr lang="en-US" sz="900" kern="1200"/>
        </a:p>
      </dsp:txBody>
      <dsp:txXfrm>
        <a:off x="602137" y="1518481"/>
        <a:ext cx="924517" cy="564647"/>
      </dsp:txXfrm>
    </dsp:sp>
    <dsp:sp modelId="{EC7E4F75-5813-B444-B697-1472E8FAF2BA}">
      <dsp:nvSpPr>
        <dsp:cNvPr id="0" name=""/>
        <dsp:cNvSpPr/>
      </dsp:nvSpPr>
      <dsp:spPr>
        <a:xfrm>
          <a:off x="464614" y="601241"/>
          <a:ext cx="119956" cy="1949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9291"/>
              </a:lnTo>
              <a:lnTo>
                <a:pt x="119956" y="19492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FF6D2-9CB8-0D4D-8B1A-072E31284CF2}">
      <dsp:nvSpPr>
        <dsp:cNvPr id="0" name=""/>
        <dsp:cNvSpPr/>
      </dsp:nvSpPr>
      <dsp:spPr>
        <a:xfrm>
          <a:off x="584570" y="2250641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Automated toll collection</a:t>
          </a:r>
          <a:endParaRPr lang="en-US" sz="900" kern="1200"/>
        </a:p>
      </dsp:txBody>
      <dsp:txXfrm>
        <a:off x="602137" y="2268208"/>
        <a:ext cx="924517" cy="564647"/>
      </dsp:txXfrm>
    </dsp:sp>
    <dsp:sp modelId="{6AFB2529-555F-4D47-AF65-928D5AD34827}">
      <dsp:nvSpPr>
        <dsp:cNvPr id="0" name=""/>
        <dsp:cNvSpPr/>
      </dsp:nvSpPr>
      <dsp:spPr>
        <a:xfrm>
          <a:off x="464614" y="601241"/>
          <a:ext cx="119956" cy="2699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9018"/>
              </a:lnTo>
              <a:lnTo>
                <a:pt x="119956" y="26990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67AA9-2051-FC41-9C03-15C508C74E81}">
      <dsp:nvSpPr>
        <dsp:cNvPr id="0" name=""/>
        <dsp:cNvSpPr/>
      </dsp:nvSpPr>
      <dsp:spPr>
        <a:xfrm>
          <a:off x="584570" y="3000369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Smart parking systems</a:t>
          </a:r>
          <a:endParaRPr lang="en-US" sz="900" kern="1200"/>
        </a:p>
      </dsp:txBody>
      <dsp:txXfrm>
        <a:off x="602137" y="3017936"/>
        <a:ext cx="924517" cy="564647"/>
      </dsp:txXfrm>
    </dsp:sp>
    <dsp:sp modelId="{DDB63B41-1513-B045-8315-BBE93A8D8AE1}">
      <dsp:nvSpPr>
        <dsp:cNvPr id="0" name=""/>
        <dsp:cNvSpPr/>
      </dsp:nvSpPr>
      <dsp:spPr>
        <a:xfrm>
          <a:off x="464614" y="601241"/>
          <a:ext cx="119956" cy="344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8746"/>
              </a:lnTo>
              <a:lnTo>
                <a:pt x="119956" y="344874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66817-2566-D549-8E5C-FE15831D0E6D}">
      <dsp:nvSpPr>
        <dsp:cNvPr id="0" name=""/>
        <dsp:cNvSpPr/>
      </dsp:nvSpPr>
      <dsp:spPr>
        <a:xfrm>
          <a:off x="584570" y="3750096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Accident detection and response</a:t>
          </a:r>
          <a:endParaRPr lang="en-US" sz="900" kern="1200"/>
        </a:p>
      </dsp:txBody>
      <dsp:txXfrm>
        <a:off x="602137" y="3767663"/>
        <a:ext cx="924517" cy="564647"/>
      </dsp:txXfrm>
    </dsp:sp>
    <dsp:sp modelId="{44D5150D-CC02-204A-87A7-EB6CE28DEB69}">
      <dsp:nvSpPr>
        <dsp:cNvPr id="0" name=""/>
        <dsp:cNvSpPr/>
      </dsp:nvSpPr>
      <dsp:spPr>
        <a:xfrm>
          <a:off x="1844113" y="1459"/>
          <a:ext cx="1199563" cy="5997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Benefits of using AI and IOT in traffic management:</a:t>
          </a:r>
          <a:endParaRPr lang="en-US" sz="900" kern="1200"/>
        </a:p>
      </dsp:txBody>
      <dsp:txXfrm>
        <a:off x="1861680" y="19026"/>
        <a:ext cx="1164429" cy="564647"/>
      </dsp:txXfrm>
    </dsp:sp>
    <dsp:sp modelId="{A6B102B9-AFBA-884E-AC49-4CAC33F81B8B}">
      <dsp:nvSpPr>
        <dsp:cNvPr id="0" name=""/>
        <dsp:cNvSpPr/>
      </dsp:nvSpPr>
      <dsp:spPr>
        <a:xfrm>
          <a:off x="1964069" y="601241"/>
          <a:ext cx="119956" cy="449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836"/>
              </a:lnTo>
              <a:lnTo>
                <a:pt x="119956" y="44983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B2C0-D27C-EE46-B778-41B776AB425A}">
      <dsp:nvSpPr>
        <dsp:cNvPr id="0" name=""/>
        <dsp:cNvSpPr/>
      </dsp:nvSpPr>
      <dsp:spPr>
        <a:xfrm>
          <a:off x="2084025" y="751186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- Improved traffic flow and reduced congestion</a:t>
          </a:r>
          <a:endParaRPr lang="en-US" sz="900" kern="1200" dirty="0"/>
        </a:p>
      </dsp:txBody>
      <dsp:txXfrm>
        <a:off x="2101592" y="768753"/>
        <a:ext cx="924517" cy="564647"/>
      </dsp:txXfrm>
    </dsp:sp>
    <dsp:sp modelId="{C7006494-35BE-B044-8112-863BB95124F8}">
      <dsp:nvSpPr>
        <dsp:cNvPr id="0" name=""/>
        <dsp:cNvSpPr/>
      </dsp:nvSpPr>
      <dsp:spPr>
        <a:xfrm>
          <a:off x="1964069" y="601241"/>
          <a:ext cx="119956" cy="119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63"/>
              </a:lnTo>
              <a:lnTo>
                <a:pt x="119956" y="11995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AF483-1587-7A43-B78F-99AACEE81EF4}">
      <dsp:nvSpPr>
        <dsp:cNvPr id="0" name=""/>
        <dsp:cNvSpPr/>
      </dsp:nvSpPr>
      <dsp:spPr>
        <a:xfrm>
          <a:off x="2084025" y="1500914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Enhanced safety for drivers and pedestrians</a:t>
          </a:r>
          <a:endParaRPr lang="en-US" sz="900" kern="1200"/>
        </a:p>
      </dsp:txBody>
      <dsp:txXfrm>
        <a:off x="2101592" y="1518481"/>
        <a:ext cx="924517" cy="564647"/>
      </dsp:txXfrm>
    </dsp:sp>
    <dsp:sp modelId="{EEB772BB-7B64-4B44-B3C1-84726E738D3C}">
      <dsp:nvSpPr>
        <dsp:cNvPr id="0" name=""/>
        <dsp:cNvSpPr/>
      </dsp:nvSpPr>
      <dsp:spPr>
        <a:xfrm>
          <a:off x="1964069" y="601241"/>
          <a:ext cx="119956" cy="1949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9291"/>
              </a:lnTo>
              <a:lnTo>
                <a:pt x="119956" y="19492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34B2D-456A-CB4E-BFA4-70E791DEC518}">
      <dsp:nvSpPr>
        <dsp:cNvPr id="0" name=""/>
        <dsp:cNvSpPr/>
      </dsp:nvSpPr>
      <dsp:spPr>
        <a:xfrm>
          <a:off x="2084025" y="2250641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Cost savings for cities and governments</a:t>
          </a:r>
          <a:endParaRPr lang="en-US" sz="900" kern="1200"/>
        </a:p>
      </dsp:txBody>
      <dsp:txXfrm>
        <a:off x="2101592" y="2268208"/>
        <a:ext cx="924517" cy="564647"/>
      </dsp:txXfrm>
    </dsp:sp>
    <dsp:sp modelId="{E786E6A7-93D8-F844-BBB4-C1B320BF619E}">
      <dsp:nvSpPr>
        <dsp:cNvPr id="0" name=""/>
        <dsp:cNvSpPr/>
      </dsp:nvSpPr>
      <dsp:spPr>
        <a:xfrm>
          <a:off x="1964069" y="601241"/>
          <a:ext cx="119956" cy="2699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9018"/>
              </a:lnTo>
              <a:lnTo>
                <a:pt x="119956" y="26990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45547-365C-E349-925B-A83B07A6C491}">
      <dsp:nvSpPr>
        <dsp:cNvPr id="0" name=""/>
        <dsp:cNvSpPr/>
      </dsp:nvSpPr>
      <dsp:spPr>
        <a:xfrm>
          <a:off x="2084025" y="3000369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Reduced carbon emissions</a:t>
          </a:r>
          <a:endParaRPr lang="en-US" sz="900" kern="1200"/>
        </a:p>
      </dsp:txBody>
      <dsp:txXfrm>
        <a:off x="2101592" y="3017936"/>
        <a:ext cx="924517" cy="564647"/>
      </dsp:txXfrm>
    </dsp:sp>
    <dsp:sp modelId="{4D926E0C-24B3-794B-8EC5-C69BC2F09878}">
      <dsp:nvSpPr>
        <dsp:cNvPr id="0" name=""/>
        <dsp:cNvSpPr/>
      </dsp:nvSpPr>
      <dsp:spPr>
        <a:xfrm>
          <a:off x="3343568" y="1459"/>
          <a:ext cx="1199563" cy="5997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Challenges of implementing AI and IOT in traffic management:</a:t>
          </a:r>
          <a:endParaRPr lang="en-US" sz="900" kern="1200"/>
        </a:p>
      </dsp:txBody>
      <dsp:txXfrm>
        <a:off x="3361135" y="19026"/>
        <a:ext cx="1164429" cy="564647"/>
      </dsp:txXfrm>
    </dsp:sp>
    <dsp:sp modelId="{02521832-A187-8043-A7D1-8A4736A1CD1A}">
      <dsp:nvSpPr>
        <dsp:cNvPr id="0" name=""/>
        <dsp:cNvSpPr/>
      </dsp:nvSpPr>
      <dsp:spPr>
        <a:xfrm>
          <a:off x="3463524" y="601241"/>
          <a:ext cx="119956" cy="449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836"/>
              </a:lnTo>
              <a:lnTo>
                <a:pt x="119956" y="44983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232C6-D9A0-B24F-BF4C-9BD74A15DB96}">
      <dsp:nvSpPr>
        <dsp:cNvPr id="0" name=""/>
        <dsp:cNvSpPr/>
      </dsp:nvSpPr>
      <dsp:spPr>
        <a:xfrm>
          <a:off x="3583480" y="751186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- Data privacy and security concerns</a:t>
          </a:r>
          <a:endParaRPr lang="en-US" sz="900" kern="1200" dirty="0"/>
        </a:p>
      </dsp:txBody>
      <dsp:txXfrm>
        <a:off x="3601047" y="768753"/>
        <a:ext cx="924517" cy="564647"/>
      </dsp:txXfrm>
    </dsp:sp>
    <dsp:sp modelId="{314C931E-3886-2E41-AF46-B45139E9C9B1}">
      <dsp:nvSpPr>
        <dsp:cNvPr id="0" name=""/>
        <dsp:cNvSpPr/>
      </dsp:nvSpPr>
      <dsp:spPr>
        <a:xfrm>
          <a:off x="3463524" y="601241"/>
          <a:ext cx="119956" cy="119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63"/>
              </a:lnTo>
              <a:lnTo>
                <a:pt x="119956" y="11995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6EF72-2CD0-3D43-AB1F-5CB9B4F90A2A}">
      <dsp:nvSpPr>
        <dsp:cNvPr id="0" name=""/>
        <dsp:cNvSpPr/>
      </dsp:nvSpPr>
      <dsp:spPr>
        <a:xfrm>
          <a:off x="3583480" y="1500914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High initial costs</a:t>
          </a:r>
          <a:endParaRPr lang="en-US" sz="900" kern="1200"/>
        </a:p>
      </dsp:txBody>
      <dsp:txXfrm>
        <a:off x="3601047" y="1518481"/>
        <a:ext cx="924517" cy="564647"/>
      </dsp:txXfrm>
    </dsp:sp>
    <dsp:sp modelId="{734201A2-630C-7746-A24E-D0F61B0FB57E}">
      <dsp:nvSpPr>
        <dsp:cNvPr id="0" name=""/>
        <dsp:cNvSpPr/>
      </dsp:nvSpPr>
      <dsp:spPr>
        <a:xfrm>
          <a:off x="3463524" y="601241"/>
          <a:ext cx="119956" cy="1949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9291"/>
              </a:lnTo>
              <a:lnTo>
                <a:pt x="119956" y="19492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466D0-9B3A-5246-AC1C-5D1445DF93B7}">
      <dsp:nvSpPr>
        <dsp:cNvPr id="0" name=""/>
        <dsp:cNvSpPr/>
      </dsp:nvSpPr>
      <dsp:spPr>
        <a:xfrm>
          <a:off x="3583480" y="2250641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Need for skilled professionals</a:t>
          </a:r>
          <a:endParaRPr lang="en-US" sz="900" kern="1200"/>
        </a:p>
      </dsp:txBody>
      <dsp:txXfrm>
        <a:off x="3601047" y="2268208"/>
        <a:ext cx="924517" cy="564647"/>
      </dsp:txXfrm>
    </dsp:sp>
    <dsp:sp modelId="{4F5655FF-60D6-7148-8B28-19343E19DC82}">
      <dsp:nvSpPr>
        <dsp:cNvPr id="0" name=""/>
        <dsp:cNvSpPr/>
      </dsp:nvSpPr>
      <dsp:spPr>
        <a:xfrm>
          <a:off x="3463524" y="601241"/>
          <a:ext cx="119956" cy="2699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9018"/>
              </a:lnTo>
              <a:lnTo>
                <a:pt x="119956" y="26990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4804F-452C-434C-8D4A-5F5DBE9F310D}">
      <dsp:nvSpPr>
        <dsp:cNvPr id="0" name=""/>
        <dsp:cNvSpPr/>
      </dsp:nvSpPr>
      <dsp:spPr>
        <a:xfrm>
          <a:off x="3583480" y="3000369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Integration with existing infrastructure</a:t>
          </a:r>
          <a:endParaRPr lang="en-US" sz="900" kern="1200"/>
        </a:p>
      </dsp:txBody>
      <dsp:txXfrm>
        <a:off x="3601047" y="3017936"/>
        <a:ext cx="924517" cy="564647"/>
      </dsp:txXfrm>
    </dsp:sp>
    <dsp:sp modelId="{BC32C842-F40D-8548-8361-258F3EA1703E}">
      <dsp:nvSpPr>
        <dsp:cNvPr id="0" name=""/>
        <dsp:cNvSpPr/>
      </dsp:nvSpPr>
      <dsp:spPr>
        <a:xfrm>
          <a:off x="4843022" y="1459"/>
          <a:ext cx="1199563" cy="599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Future prospects of AI and IOT in traffic management:</a:t>
          </a:r>
          <a:endParaRPr lang="en-US" sz="900" kern="1200"/>
        </a:p>
      </dsp:txBody>
      <dsp:txXfrm>
        <a:off x="4860589" y="19026"/>
        <a:ext cx="1164429" cy="564647"/>
      </dsp:txXfrm>
    </dsp:sp>
    <dsp:sp modelId="{F8F8C94C-7D46-ED4A-86BB-B8D1908509B6}">
      <dsp:nvSpPr>
        <dsp:cNvPr id="0" name=""/>
        <dsp:cNvSpPr/>
      </dsp:nvSpPr>
      <dsp:spPr>
        <a:xfrm>
          <a:off x="4962979" y="601241"/>
          <a:ext cx="119956" cy="449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836"/>
              </a:lnTo>
              <a:lnTo>
                <a:pt x="119956" y="44983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A693C-50AD-5143-A6B3-3C43873A544D}">
      <dsp:nvSpPr>
        <dsp:cNvPr id="0" name=""/>
        <dsp:cNvSpPr/>
      </dsp:nvSpPr>
      <dsp:spPr>
        <a:xfrm>
          <a:off x="5082935" y="751186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- Continued advancements in technology</a:t>
          </a:r>
          <a:endParaRPr lang="en-US" sz="900" kern="1200" dirty="0"/>
        </a:p>
      </dsp:txBody>
      <dsp:txXfrm>
        <a:off x="5100502" y="768753"/>
        <a:ext cx="924517" cy="564647"/>
      </dsp:txXfrm>
    </dsp:sp>
    <dsp:sp modelId="{9BE153E1-3606-6D41-8784-A42817293F70}">
      <dsp:nvSpPr>
        <dsp:cNvPr id="0" name=""/>
        <dsp:cNvSpPr/>
      </dsp:nvSpPr>
      <dsp:spPr>
        <a:xfrm>
          <a:off x="4962979" y="601241"/>
          <a:ext cx="119956" cy="119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9563"/>
              </a:lnTo>
              <a:lnTo>
                <a:pt x="119956" y="11995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ED32-242C-5048-9202-8EBBEE03616E}">
      <dsp:nvSpPr>
        <dsp:cNvPr id="0" name=""/>
        <dsp:cNvSpPr/>
      </dsp:nvSpPr>
      <dsp:spPr>
        <a:xfrm>
          <a:off x="5082935" y="1500914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Potential for autonomous vehicles</a:t>
          </a:r>
          <a:endParaRPr lang="en-US" sz="900" kern="1200"/>
        </a:p>
      </dsp:txBody>
      <dsp:txXfrm>
        <a:off x="5100502" y="1518481"/>
        <a:ext cx="924517" cy="564647"/>
      </dsp:txXfrm>
    </dsp:sp>
    <dsp:sp modelId="{EBBE3A4D-A15E-7248-A760-22CF5E0059E5}">
      <dsp:nvSpPr>
        <dsp:cNvPr id="0" name=""/>
        <dsp:cNvSpPr/>
      </dsp:nvSpPr>
      <dsp:spPr>
        <a:xfrm>
          <a:off x="4962979" y="601241"/>
          <a:ext cx="119956" cy="1949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9291"/>
              </a:lnTo>
              <a:lnTo>
                <a:pt x="119956" y="19492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56340-FECF-0E4D-90DE-65D108B58A7D}">
      <dsp:nvSpPr>
        <dsp:cNvPr id="0" name=""/>
        <dsp:cNvSpPr/>
      </dsp:nvSpPr>
      <dsp:spPr>
        <a:xfrm>
          <a:off x="5082935" y="2250641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Integration with smart city initiatives</a:t>
          </a:r>
          <a:endParaRPr lang="en-US" sz="900" kern="1200"/>
        </a:p>
      </dsp:txBody>
      <dsp:txXfrm>
        <a:off x="5100502" y="2268208"/>
        <a:ext cx="924517" cy="564647"/>
      </dsp:txXfrm>
    </dsp:sp>
    <dsp:sp modelId="{2BE9E74A-AF3C-6D4B-8EDA-6266162255EA}">
      <dsp:nvSpPr>
        <dsp:cNvPr id="0" name=""/>
        <dsp:cNvSpPr/>
      </dsp:nvSpPr>
      <dsp:spPr>
        <a:xfrm>
          <a:off x="4962979" y="601241"/>
          <a:ext cx="119956" cy="2699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9018"/>
              </a:lnTo>
              <a:lnTo>
                <a:pt x="119956" y="269901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BEF45-8747-094F-A02E-3CBD1BB5D46A}">
      <dsp:nvSpPr>
        <dsp:cNvPr id="0" name=""/>
        <dsp:cNvSpPr/>
      </dsp:nvSpPr>
      <dsp:spPr>
        <a:xfrm>
          <a:off x="5082935" y="3000369"/>
          <a:ext cx="959651" cy="599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/>
            <a:t>- Improved efficiency and sustainability in transportation</a:t>
          </a:r>
          <a:endParaRPr lang="en-US" sz="900" kern="1200"/>
        </a:p>
      </dsp:txBody>
      <dsp:txXfrm>
        <a:off x="5100502" y="3017936"/>
        <a:ext cx="924517" cy="564647"/>
      </dsp:txXfrm>
    </dsp:sp>
    <dsp:sp modelId="{B7783908-50EF-1C46-BA5C-6E71CD5A7B3D}">
      <dsp:nvSpPr>
        <dsp:cNvPr id="0" name=""/>
        <dsp:cNvSpPr/>
      </dsp:nvSpPr>
      <dsp:spPr>
        <a:xfrm>
          <a:off x="6342477" y="1459"/>
          <a:ext cx="1199563" cy="29480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Conclusion: AI and IOT are transforming traffic management and have the potential to greatly improve our daily commute and overall quality of life.</a:t>
          </a:r>
          <a:endParaRPr lang="en-US" sz="900" kern="1200" dirty="0"/>
        </a:p>
      </dsp:txBody>
      <dsp:txXfrm>
        <a:off x="6377611" y="36593"/>
        <a:ext cx="1129295" cy="2877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7619CA-F265-E65F-D2D0-59A49F745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35" y="259908"/>
            <a:ext cx="5686425" cy="108952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AI and IOT in Traffic Management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04835E3-EB4C-F0EE-ECC9-A44EA5378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288212"/>
              </p:ext>
            </p:extLst>
          </p:nvPr>
        </p:nvGraphicFramePr>
        <p:xfrm>
          <a:off x="390906" y="154390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Conclusion: The Importance of AI and IOT in Improving Traffic Safety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AI and IoT (Artificial Intelligence and Internet of Things) are rapidly advancing technologies that have the potential to greatly improve traffic safety.</a:t>
            </a:r>
          </a:p>
          <a:p>
            <a:pPr lvl="1">
              <a:defRPr sz="1200"/>
            </a:pPr>
            <a:r>
              <a:t>These technologies can be applied in various ways to enhance road safety, such as in smart traffic lights, autonomous vehicles, and predictive maintenance systems.</a:t>
            </a:r>
          </a:p>
          <a:p>
            <a:pPr lvl="1">
              <a:defRPr sz="1200"/>
            </a:pPr>
            <a:r>
              <a:t>One of the main benefits of AI and IoT in traffic safety is the ability to collect and analyze real-time data, allowing for more efficient and accurate decision-making.</a:t>
            </a:r>
          </a:p>
          <a:p>
            <a:pPr lvl="1">
              <a:defRPr sz="1200"/>
            </a:pPr>
            <a:r>
              <a:t>With the use of AI and IoT, traffic accidents can be reduced through features like collision avoidance systems and real-time traffic monitoring.</a:t>
            </a:r>
          </a:p>
          <a:p>
            <a:pPr lvl="1">
              <a:defRPr sz="1200"/>
            </a:pPr>
            <a:r>
              <a:t>However, there are also challenges to implementing these technologies, such as the need for reliable and secure communication networks and potential ethical concerns.</a:t>
            </a:r>
          </a:p>
          <a:p>
            <a:pPr lvl="1">
              <a:defRPr sz="1200"/>
            </a:pPr>
            <a:r>
              <a:t>Despite these challenges, the future prospects for AI and IoT in traffic safety are promising, with the potential to greatly reduce traffic fatalities and improve overall transportation efficiency.</a:t>
            </a:r>
          </a:p>
          <a:p>
            <a:pPr lvl="1">
              <a:defRPr sz="1200"/>
            </a:pPr>
            <a:r>
              <a:t>In addition to improving safety, AI and IoT can also have a positive impact on the environment by reducing traffic congestion and emissions.</a:t>
            </a:r>
          </a:p>
          <a:p>
            <a:pPr lvl="1">
              <a:defRPr sz="1200"/>
            </a:pPr>
            <a:r>
              <a:t>Governments and organizations around the world are investing in research and development of AI and IoT for traffic safety, highlighting the importance and potential of these technologies.</a:t>
            </a:r>
          </a:p>
          <a:p>
            <a:pPr lvl="1">
              <a:defRPr sz="1200"/>
            </a:pPr>
            <a:r>
              <a:t>As these technologies continue to evolve, it is crucial for stakeholders to work together to ensure responsible and ethical use for the benefit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97422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dirty="0"/>
              <a:t>Understanding Traffic Violations and their Impact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8746E-D72A-738D-C876-D81A9679D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2" r="27810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01417" y="1993392"/>
            <a:ext cx="4083287" cy="4148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Traffic violations are any actions that violate traffic laws and regulations, such as speeding, running red lights, or driving under the influence.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These violations can have serious consequences, including fines, points on your license, and even jail time.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Understanding traffic violations is important for all drivers, as it can help prevent accidents and keep our roads safe.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One application of understanding traffic violations is being able to identify and avoid risky driving behaviors.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By understanding traffic violations, drivers can also make informed decisions about their driving habits and avoid potential consequences.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Benefits of understanding traffic violations include safer roads, reduced accidents, and lower insurance rates.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However, there are also challenges in enforcing traffic laws, such as limited resources and difficulty catching all violators.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In the future, technology may play a larger role in detecting and preventing traffic violations, such as through the use of cameras and automated systems.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It is important for drivers to stay informed about traffic laws and regulations, as they are subject to change and can vary by state or country.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By understanding traffic violations and their impact, we can all contribute to creating a safer and more responsible driving culture.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891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dirty="0"/>
              <a:t>The Role of AI in Detecting Traffic Violations</a:t>
            </a:r>
          </a:p>
        </p:txBody>
      </p:sp>
      <p:pic>
        <p:nvPicPr>
          <p:cNvPr id="5" name="Picture 4" descr="Blurred micro image of a street traffic">
            <a:extLst>
              <a:ext uri="{FF2B5EF4-FFF2-40B4-BE49-F238E27FC236}">
                <a16:creationId xmlns:a16="http://schemas.microsoft.com/office/drawing/2014/main" id="{55E82528-542B-C06F-94DE-07D8561BA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4" r="38202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01417" y="2029964"/>
            <a:ext cx="4083287" cy="4112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Benefits of using AI for traffic violation detection: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Increased accuracy and efficiency compared to human detection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Reduction in human error and bias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Cost-effectiveness for law enforcement agencies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Challenges of implementing AI for traffic violation detection: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Privacy concerns and potential misuse of data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Technical limitations and potential errors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Need for continuous updates and improvements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Future prospects of AI in detecting traffic violations: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Integration with other technologies such as smart cameras and sensors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Potential for real-time detection and prevention of accidents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  - Possibility of automated ticketing and penalty systems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Conclusion: AI has the potential to greatly improve road safety by accurately detecting and preventing traffic violations. However, careful consideration and ethical use of this technology is necessary for its successful implementation.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9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How IOT Devices Can Aid in Traffic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87098-008F-AF1E-125C-8DC90BD78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6" r="34002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01417" y="2057400"/>
            <a:ext cx="4083287" cy="408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Introduction to IOT devices and their role in traffic monitoring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Examples of IOT devices used for traffic monitoring such as sensors, cameras, and GPS trackers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Applications of IOT devices in traffic monitoring including real-time data collection, traffic flow analysis, and accident detection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Benefits of using IOT devices for traffic monitoring such as improved efficiency, reduced congestion, and enhanced safety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Challenges in implementing IOT devices for traffic monitoring such as cost, privacy concerns, and data management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Future prospects of IOT devices in traffic monitoring, including advancements in technology and potential for smart city integration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Case studies of successful implementation of IOT devices in traffic monitoring in cities around the world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Tips for incorporating IOT devices into existing traffic management systems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Potential for IOT devices to aid in emergency response and disaster management in case of accidents or natural disasters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Conclusion highlighting the potential of IOT devices to revolutionize traffic monitoring and improve overall transportation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/>
              <a:t>Real-Time Data Collection and Analysis for Traffic Violations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285998"/>
            <a:ext cx="3485179" cy="4297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Real-time data collection and analysis is a method of gathering and processing traffic violation data in real-time.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This technology uses sensors, cameras, and other devices to collect data on traffic violations such as speeding, red light running, and illegal turns.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The data is then analyzed using algorithms and machine learning to identify patterns and trends in traffic violations.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Applications of real-time data collection and analysis include improving traffic flow, identifying high-risk areas for accidents, and enforcing traffic laws.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Benefits of this technology include increased efficiency in identifying and addressing traffic violations, improved safety for drivers and pedestrians, and reduced traffic congestion.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Challenges of real-time data collection and analysis include privacy concerns and the need for proper maintenance and calibration of equipment.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Future prospects for this technology include integration with autonomous vehicles and the potential for predictive analysis to prevent traffic violations before they occur.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This technology has been successfully implemented in cities such as London and Singapore, resulting in significant improvements in traffic management and safety.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As technology continues to advance, real-time data collection and analysis will play a crucial role in creating smarter and safer cities.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900" dirty="0"/>
              <a:t>By utilizing real-time data, we can make informed decisions and take proactive measures to improve our transportation systems and make our roads safer for everyone.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4DEBB-27D5-D201-DBD7-52896023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9" r="24719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C49F3D8B-2B34-D898-2F66-9B2591D58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8" r="16064" b="-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6000750" cy="1107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500" dirty="0"/>
              <a:t>Case Studies: Successful Implementation of AI and IOT in Traffic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472184"/>
            <a:ext cx="4610862" cy="4704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Introduction to AI and IoT in traffic management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Definition and explanation of AI and IoT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Applications of AI and IoT in traffic management: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Real-time traffic monitoring and prediction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Intelligent traffic signal control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Automated vehicle management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Smart parking systems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Accident detection and response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Benefits of implementing AI and IoT in traffic management: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Improved traffic flow and reduced congestion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Enhanced safety for drivers and pedestrians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Reduced carbon emissions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Cost savings for cities and governments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Challenges of implementing AI and IoT in traffic management: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Data privacy and security concerns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Integration with existing infrastructure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High initial investment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Need for skilled professionals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Case studies of successful implementation: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Singapore's Smart Nation Initiative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Los Angeles' Automated Traffic Surveillance and Control System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London's Smart Traffic Management System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Future prospects and potential advancements: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Integration with autonomous vehicles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Use of AI and IoT for emergency response and disaster management</a:t>
            </a:r>
          </a:p>
          <a:p>
            <a:pPr lvl="2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    - Expansion to other modes of transportation (e.g. public transit)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600" dirty="0"/>
              <a:t>Conclusion: AI and IoT have the potential to revolutionize traffic management and </a:t>
            </a:r>
            <a:r>
              <a:rPr lang="en-US" sz="1700" dirty="0"/>
              <a:t>create smarter, safer, and more efficient cities.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0" y="219456"/>
            <a:ext cx="3715990" cy="11338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/>
              <a:t>Benefits of Using AI and IOT for Traffic Violations</a:t>
            </a:r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6817A3AF-8443-1DC3-3F99-D44872598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2" r="28357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8304" y="1353313"/>
            <a:ext cx="3844006" cy="4886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AI and IoT (Internet of Things) are advanced technologies that can be used to improve traffic management and reduce traffic violations.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AI refers to the ability of machines to perform tasks that typically require human intelligence, while IoT refers to the connection of devices to the internet.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The combination of AI and IoT can help in real-time monitoring of traffic violations, such as speeding, red light running, and illegal parking.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This technology can also assist in identifying and tracking repeat offenders, leading to better enforcement and deterrence.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By using AI and IoT, traffic violations can be detected and addressed more efficiently, reducing the burden on law enforcement personnel.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The data collected through these technologies can also be used for analysis and planning, leading to better traffic management strategies.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Some challenges of using AI and IoT for traffic violations include the need for reliable and accurate data, privacy concerns, and potential technical issues.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However, the benefits of using these technologies far outweigh the challenges, and with advancements in technology, these challenges can be addressed.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In the future, AI and IoT can be integrated with other smart city initiatives, such as smart traffic lights and autonomous vehicles, to further improve traffic flow and safety.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1050" dirty="0"/>
              <a:t>Overall, the use of AI and IoT for traffic violations has the potential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820" y="545593"/>
            <a:ext cx="3300780" cy="8107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000" dirty="0"/>
              <a:t>Challenges and Limitations of AI and IOT in Traffic Management</a:t>
            </a:r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99650340-0B0E-B6C4-DC60-684A2BCE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2" r="28357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5736" y="1356360"/>
            <a:ext cx="3694176" cy="5209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Introduction to AI and IoT in traffic management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Definition of AI and IoT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Applications of AI and IoT in traffic management: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Real-time traffic monitoring and prediction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Intelligent traffic signal control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Automated vehicle routing and navigation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Accident detection and response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Parking management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Benefits of AI and IoT in traffic management: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Improved traffic flow and reduced congestion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Enhanced safety for drivers and pedestrians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Time and cost savings for commuters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Reduced carbon emissions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Data-driven decision making for city planners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Challenges of implementing AI and IoT in traffic management: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Data privacy and security concerns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High initial costs and infrastructure requirements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Integration with existing systems and technologies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Lack of standardization and interoperability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Potential job displacement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Limitations of AI and IoT in traffic management: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Reliance on accurate and up-to-date data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Vulnerability to cyber attacks and system failures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Potential for biased decision making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Limited effectiveness in extreme weather conditions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Ethical considerations in decision making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Future prospects and developments: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Advancements in AI and IoT technology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sz="700" dirty="0"/>
              <a:t>    - Integration with smart city initiatives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Possibilities: Advancements in AI and IOT for Traffic Violations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lvl="1">
              <a:defRPr sz="1200"/>
            </a:pPr>
            <a:r>
              <a:t>Introduction to AI and IoT and their role in traffic violations</a:t>
            </a:r>
          </a:p>
          <a:p>
            <a:pPr lvl="1">
              <a:defRPr sz="1200"/>
            </a:pPr>
            <a:r>
              <a:t>Current applications of AI and IoT in traffic management and enforcement</a:t>
            </a:r>
          </a:p>
          <a:p>
            <a:pPr lvl="1">
              <a:defRPr sz="1200"/>
            </a:pPr>
            <a:r>
              <a:t>Benefits of using AI and IoT for traffic violations:</a:t>
            </a:r>
          </a:p>
          <a:p>
            <a:pPr>
              <a:defRPr sz="1200"/>
            </a:pPr>
            <a:r>
              <a:t>  - Improved accuracy and efficiency in detecting violations</a:t>
            </a:r>
          </a:p>
          <a:p>
            <a:pPr>
              <a:defRPr sz="1200"/>
            </a:pPr>
            <a:r>
              <a:t>  - Reduction in human error and bias</a:t>
            </a:r>
          </a:p>
          <a:p>
            <a:pPr>
              <a:defRPr sz="1200"/>
            </a:pPr>
            <a:r>
              <a:t>  - Real-time monitoring and response</a:t>
            </a:r>
          </a:p>
          <a:p>
            <a:pPr>
              <a:defRPr sz="1200"/>
            </a:pPr>
            <a:r>
              <a:t>  - Cost savings for law enforcement agencies</a:t>
            </a:r>
          </a:p>
          <a:p>
            <a:pPr lvl="1">
              <a:defRPr sz="1200"/>
            </a:pPr>
            <a:r>
              <a:t>Challenges in implementing AI and IoT for traffic violations:</a:t>
            </a:r>
          </a:p>
          <a:p>
            <a:pPr>
              <a:defRPr sz="1200"/>
            </a:pPr>
            <a:r>
              <a:t>  - Privacy concerns</a:t>
            </a:r>
          </a:p>
          <a:p>
            <a:pPr>
              <a:defRPr sz="1200"/>
            </a:pPr>
            <a:r>
              <a:t>  - Data security issues</a:t>
            </a:r>
          </a:p>
          <a:p>
            <a:pPr>
              <a:defRPr sz="1200"/>
            </a:pPr>
            <a:r>
              <a:t>  - Integration with existing systems</a:t>
            </a:r>
          </a:p>
          <a:p>
            <a:pPr lvl="1">
              <a:defRPr sz="1200"/>
            </a:pPr>
            <a:r>
              <a:t>Future prospects of AI and IoT in traffic violations:</a:t>
            </a:r>
          </a:p>
          <a:p>
            <a:pPr>
              <a:defRPr sz="1200"/>
            </a:pPr>
            <a:r>
              <a:t>  - Predictive analytics for identifying high-risk areas</a:t>
            </a:r>
          </a:p>
          <a:p>
            <a:pPr>
              <a:defRPr sz="1200"/>
            </a:pPr>
            <a:r>
              <a:t>  - Automated ticketing and payment systems</a:t>
            </a:r>
          </a:p>
          <a:p>
            <a:pPr>
              <a:defRPr sz="1200"/>
            </a:pPr>
            <a:r>
              <a:t>  - Vehicle-to-vehicle communication for accident prevention</a:t>
            </a:r>
          </a:p>
          <a:p>
            <a:pPr>
              <a:defRPr sz="1200"/>
            </a:pPr>
            <a:r>
              <a:t>  - Integration with smart city initiatives</a:t>
            </a:r>
          </a:p>
          <a:p>
            <a:pPr lvl="1">
              <a:defRPr sz="1200"/>
            </a:pPr>
            <a:r>
              <a:t>Examples of successful implementations of AI and IoT for traffic violations</a:t>
            </a:r>
          </a:p>
          <a:p>
            <a:pPr lvl="1">
              <a:defRPr sz="1200"/>
            </a:pPr>
            <a:r>
              <a:t>Potential impact on society and the environment</a:t>
            </a:r>
          </a:p>
          <a:p>
            <a:pPr lvl="1">
              <a:defRPr sz="1200"/>
            </a:pPr>
            <a:r>
              <a:t>How individuals can benefit from AI and IoT in traffic violations:</a:t>
            </a:r>
          </a:p>
          <a:p>
            <a:pPr>
              <a:defRPr sz="1200"/>
            </a:pPr>
            <a:r>
              <a:t>  - Safer roads and reduced accidents</a:t>
            </a:r>
          </a:p>
          <a:p>
            <a:pPr>
              <a:defRPr sz="1200"/>
            </a:pPr>
            <a:r>
              <a:t>  - Faster and more efficient traffic flow</a:t>
            </a:r>
          </a:p>
          <a:p>
            <a:pPr>
              <a:defRPr sz="1200"/>
            </a:pPr>
            <a:r>
              <a:t>  - Reduced commute times</a:t>
            </a:r>
          </a:p>
          <a:p>
            <a:pPr lvl="1">
              <a:defRPr sz="1200"/>
            </a:pPr>
            <a:r>
              <a:t>Conclusion: The future of traffic violations with AI and IoT and the need for responsible and ethical use of these technologies.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2124</Words>
  <Application>Microsoft Macintosh PowerPoint</Application>
  <PresentationFormat>On-screen Show (4:3)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AI and IOT in Traffic Management</vt:lpstr>
      <vt:lpstr>Understanding Traffic Violations and their Impact</vt:lpstr>
      <vt:lpstr>The Role of AI in Detecting Traffic Violations</vt:lpstr>
      <vt:lpstr>How IOT Devices Can Aid in Traffic Monitoring</vt:lpstr>
      <vt:lpstr>Real-Time Data Collection and Analysis for Traffic Violations</vt:lpstr>
      <vt:lpstr>Case Studies: Successful Implementation of AI and IOT in Traffic Management</vt:lpstr>
      <vt:lpstr>Benefits of Using AI and IOT for Traffic Violations</vt:lpstr>
      <vt:lpstr>Challenges and Limitations of AI and IOT in Traffic Management</vt:lpstr>
      <vt:lpstr>Future Possibilities: Advancements in AI and IOT for Traffic Violations</vt:lpstr>
      <vt:lpstr>Conclusion: The Importance of AI and IOT in Improving Traffic Safety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and IOT in Traffic Management</dc:title>
  <dc:subject/>
  <dc:creator/>
  <cp:keywords/>
  <dc:description>generated using python-pptx</dc:description>
  <cp:lastModifiedBy>Vicky Srivastava</cp:lastModifiedBy>
  <cp:revision>17</cp:revision>
  <dcterms:created xsi:type="dcterms:W3CDTF">2013-01-27T09:14:16Z</dcterms:created>
  <dcterms:modified xsi:type="dcterms:W3CDTF">2024-01-24T06:55:57Z</dcterms:modified>
  <cp:category/>
</cp:coreProperties>
</file>