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5"/>
  </p:normalViewPr>
  <p:slideViewPr>
    <p:cSldViewPr snapToGrid="0">
      <p:cViewPr varScale="1">
        <p:scale>
          <a:sx n="118" d="100"/>
          <a:sy n="118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29.svg"/><Relationship Id="rId9" Type="http://schemas.openxmlformats.org/officeDocument/2006/relationships/image" Target="../media/image3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29.svg"/><Relationship Id="rId9" Type="http://schemas.openxmlformats.org/officeDocument/2006/relationships/image" Target="../media/image3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C6F7D-42F5-47FE-8B01-F995FBD776C6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8B4558-B103-4DD2-8986-443C4205F9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Ease of Minting Process</a:t>
          </a:r>
          <a:endParaRPr lang="en-US" dirty="0"/>
        </a:p>
      </dgm:t>
    </dgm:pt>
    <dgm:pt modelId="{30E7C58D-F061-4F8D-9441-D8501F48E705}" type="parTrans" cxnId="{F7F488F6-C16A-48C2-92B1-408F4CBF06FF}">
      <dgm:prSet/>
      <dgm:spPr/>
      <dgm:t>
        <a:bodyPr/>
        <a:lstStyle/>
        <a:p>
          <a:endParaRPr lang="en-US"/>
        </a:p>
      </dgm:t>
    </dgm:pt>
    <dgm:pt modelId="{DFEF07E3-C3CE-4420-9A61-60C32F0E3111}" type="sibTrans" cxnId="{F7F488F6-C16A-48C2-92B1-408F4CBF06FF}">
      <dgm:prSet/>
      <dgm:spPr/>
      <dgm:t>
        <a:bodyPr/>
        <a:lstStyle/>
        <a:p>
          <a:endParaRPr lang="en-US"/>
        </a:p>
      </dgm:t>
    </dgm:pt>
    <dgm:pt modelId="{94A5B57D-71D4-4BA8-80A3-64403D8675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Creative Freedom with AI</a:t>
          </a:r>
        </a:p>
      </dgm:t>
    </dgm:pt>
    <dgm:pt modelId="{80A7DF14-8E09-4013-A020-C0057137442A}" type="parTrans" cxnId="{A234CDF2-B769-413A-AF74-51686ADD2DBE}">
      <dgm:prSet/>
      <dgm:spPr/>
      <dgm:t>
        <a:bodyPr/>
        <a:lstStyle/>
        <a:p>
          <a:endParaRPr lang="en-US"/>
        </a:p>
      </dgm:t>
    </dgm:pt>
    <dgm:pt modelId="{D2A3E67A-7DEA-45AA-80EA-8F3C62F10E0B}" type="sibTrans" cxnId="{A234CDF2-B769-413A-AF74-51686ADD2DBE}">
      <dgm:prSet/>
      <dgm:spPr/>
      <dgm:t>
        <a:bodyPr/>
        <a:lstStyle/>
        <a:p>
          <a:endParaRPr lang="en-US"/>
        </a:p>
      </dgm:t>
    </dgm:pt>
    <dgm:pt modelId="{35CB5412-636D-4DE0-B986-EBF75B5A5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Contract &amp; Collection Customization</a:t>
          </a:r>
        </a:p>
      </dgm:t>
    </dgm:pt>
    <dgm:pt modelId="{81838412-8FF3-4B8A-883E-FE9A099B2769}" type="parTrans" cxnId="{4467D9DA-2ECD-428E-9066-2B2A003FA92C}">
      <dgm:prSet/>
      <dgm:spPr/>
      <dgm:t>
        <a:bodyPr/>
        <a:lstStyle/>
        <a:p>
          <a:endParaRPr lang="en-US"/>
        </a:p>
      </dgm:t>
    </dgm:pt>
    <dgm:pt modelId="{AE677AAC-3579-4AB7-B06D-F50C23577C97}" type="sibTrans" cxnId="{4467D9DA-2ECD-428E-9066-2B2A003FA92C}">
      <dgm:prSet/>
      <dgm:spPr/>
      <dgm:t>
        <a:bodyPr/>
        <a:lstStyle/>
        <a:p>
          <a:endParaRPr lang="en-US"/>
        </a:p>
      </dgm:t>
    </dgm:pt>
    <dgm:pt modelId="{EF227267-98C5-4F19-B357-175830904D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 Minting – Offchain</a:t>
          </a:r>
          <a:endParaRPr lang="en-US" dirty="0"/>
        </a:p>
      </dgm:t>
    </dgm:pt>
    <dgm:pt modelId="{EDF25835-2F8A-4E34-B88C-429542D072EB}" type="parTrans" cxnId="{CDA97F1C-EC96-49B6-B9B4-77756F8D64E9}">
      <dgm:prSet/>
      <dgm:spPr/>
      <dgm:t>
        <a:bodyPr/>
        <a:lstStyle/>
        <a:p>
          <a:endParaRPr lang="en-US"/>
        </a:p>
      </dgm:t>
    </dgm:pt>
    <dgm:pt modelId="{80F1A23D-36CC-4B2C-AA92-401DBA8F0AC8}" type="sibTrans" cxnId="{CDA97F1C-EC96-49B6-B9B4-77756F8D64E9}">
      <dgm:prSet/>
      <dgm:spPr/>
      <dgm:t>
        <a:bodyPr/>
        <a:lstStyle/>
        <a:p>
          <a:endParaRPr lang="en-US"/>
        </a:p>
      </dgm:t>
    </dgm:pt>
    <dgm:pt modelId="{84D573A3-F4AE-904E-94AC-C056C37033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 Multiple Chains - Ethereum, Solana, Algorand, Mantle, ICP, Aptos etc.</a:t>
          </a:r>
          <a:endParaRPr lang="en-GB" dirty="0"/>
        </a:p>
      </dgm:t>
    </dgm:pt>
    <dgm:pt modelId="{86571418-AA2F-8B46-B597-9DB09E14B2B5}" type="parTrans" cxnId="{5398E574-4AA3-924B-B7A4-D21F9DB39D6B}">
      <dgm:prSet/>
      <dgm:spPr/>
      <dgm:t>
        <a:bodyPr/>
        <a:lstStyle/>
        <a:p>
          <a:endParaRPr lang="en-GB"/>
        </a:p>
      </dgm:t>
    </dgm:pt>
    <dgm:pt modelId="{B0DDB60F-7E1C-5C4D-BDCA-175C07AEE913}" type="sibTrans" cxnId="{5398E574-4AA3-924B-B7A4-D21F9DB39D6B}">
      <dgm:prSet/>
      <dgm:spPr/>
      <dgm:t>
        <a:bodyPr/>
        <a:lstStyle/>
        <a:p>
          <a:endParaRPr lang="en-GB"/>
        </a:p>
      </dgm:t>
    </dgm:pt>
    <dgm:pt modelId="{6E13A40A-9894-4349-BF26-C53625EACEC1}" type="pres">
      <dgm:prSet presAssocID="{1F7C6F7D-42F5-47FE-8B01-F995FBD776C6}" presName="linear" presStyleCnt="0">
        <dgm:presLayoutVars>
          <dgm:animLvl val="lvl"/>
          <dgm:resizeHandles val="exact"/>
        </dgm:presLayoutVars>
      </dgm:prSet>
      <dgm:spPr/>
    </dgm:pt>
    <dgm:pt modelId="{E2CB92CE-9431-2846-866C-BA8893A109D1}" type="pres">
      <dgm:prSet presAssocID="{C68B4558-B103-4DD2-8986-443C4205F9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4813BB5-00EF-B245-B9BC-B42135042CD0}" type="pres">
      <dgm:prSet presAssocID="{DFEF07E3-C3CE-4420-9A61-60C32F0E3111}" presName="spacer" presStyleCnt="0"/>
      <dgm:spPr/>
    </dgm:pt>
    <dgm:pt modelId="{FC125BF6-658F-C24C-8600-3237213DF09E}" type="pres">
      <dgm:prSet presAssocID="{94A5B57D-71D4-4BA8-80A3-64403D8675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915ED8-EAF3-FC44-9F50-E4BA472FE25E}" type="pres">
      <dgm:prSet presAssocID="{D2A3E67A-7DEA-45AA-80EA-8F3C62F10E0B}" presName="spacer" presStyleCnt="0"/>
      <dgm:spPr/>
    </dgm:pt>
    <dgm:pt modelId="{C1B98D5A-73E8-3C4E-8102-6B26778B8AB6}" type="pres">
      <dgm:prSet presAssocID="{35CB5412-636D-4DE0-B986-EBF75B5A5A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DFDCB9-9E84-2041-892C-7B73225D4F8D}" type="pres">
      <dgm:prSet presAssocID="{AE677AAC-3579-4AB7-B06D-F50C23577C97}" presName="spacer" presStyleCnt="0"/>
      <dgm:spPr/>
    </dgm:pt>
    <dgm:pt modelId="{0982D734-C783-0E4F-A237-3845D1DDDD7D}" type="pres">
      <dgm:prSet presAssocID="{EF227267-98C5-4F19-B357-175830904D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B5C5AE-AF9D-A84E-8900-660AAC28DED4}" type="pres">
      <dgm:prSet presAssocID="{80F1A23D-36CC-4B2C-AA92-401DBA8F0AC8}" presName="spacer" presStyleCnt="0"/>
      <dgm:spPr/>
    </dgm:pt>
    <dgm:pt modelId="{F507EF6B-95A7-5442-B1F9-DC87D3C89719}" type="pres">
      <dgm:prSet presAssocID="{84D573A3-F4AE-904E-94AC-C056C37033F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FE5003-8B57-7449-9FA6-346EEA4A2E7C}" type="presOf" srcId="{94A5B57D-71D4-4BA8-80A3-64403D867536}" destId="{FC125BF6-658F-C24C-8600-3237213DF09E}" srcOrd="0" destOrd="0" presId="urn:microsoft.com/office/officeart/2005/8/layout/vList2"/>
    <dgm:cxn modelId="{62966B15-F7B0-E749-B790-F0B473B0856B}" type="presOf" srcId="{EF227267-98C5-4F19-B357-175830904D75}" destId="{0982D734-C783-0E4F-A237-3845D1DDDD7D}" srcOrd="0" destOrd="0" presId="urn:microsoft.com/office/officeart/2005/8/layout/vList2"/>
    <dgm:cxn modelId="{CDA97F1C-EC96-49B6-B9B4-77756F8D64E9}" srcId="{1F7C6F7D-42F5-47FE-8B01-F995FBD776C6}" destId="{EF227267-98C5-4F19-B357-175830904D75}" srcOrd="3" destOrd="0" parTransId="{EDF25835-2F8A-4E34-B88C-429542D072EB}" sibTransId="{80F1A23D-36CC-4B2C-AA92-401DBA8F0AC8}"/>
    <dgm:cxn modelId="{5398E574-4AA3-924B-B7A4-D21F9DB39D6B}" srcId="{1F7C6F7D-42F5-47FE-8B01-F995FBD776C6}" destId="{84D573A3-F4AE-904E-94AC-C056C37033F6}" srcOrd="4" destOrd="0" parTransId="{86571418-AA2F-8B46-B597-9DB09E14B2B5}" sibTransId="{B0DDB60F-7E1C-5C4D-BDCA-175C07AEE913}"/>
    <dgm:cxn modelId="{AB910C89-DA57-9947-8E98-795418488363}" type="presOf" srcId="{35CB5412-636D-4DE0-B986-EBF75B5A5A52}" destId="{C1B98D5A-73E8-3C4E-8102-6B26778B8AB6}" srcOrd="0" destOrd="0" presId="urn:microsoft.com/office/officeart/2005/8/layout/vList2"/>
    <dgm:cxn modelId="{20A76897-6F9C-664E-9865-03E1D93C394F}" type="presOf" srcId="{1F7C6F7D-42F5-47FE-8B01-F995FBD776C6}" destId="{6E13A40A-9894-4349-BF26-C53625EACEC1}" srcOrd="0" destOrd="0" presId="urn:microsoft.com/office/officeart/2005/8/layout/vList2"/>
    <dgm:cxn modelId="{F8A7A6D1-8DB4-844E-8B5B-837FF35A4C17}" type="presOf" srcId="{84D573A3-F4AE-904E-94AC-C056C37033F6}" destId="{F507EF6B-95A7-5442-B1F9-DC87D3C89719}" srcOrd="0" destOrd="0" presId="urn:microsoft.com/office/officeart/2005/8/layout/vList2"/>
    <dgm:cxn modelId="{4467D9DA-2ECD-428E-9066-2B2A003FA92C}" srcId="{1F7C6F7D-42F5-47FE-8B01-F995FBD776C6}" destId="{35CB5412-636D-4DE0-B986-EBF75B5A5A52}" srcOrd="2" destOrd="0" parTransId="{81838412-8FF3-4B8A-883E-FE9A099B2769}" sibTransId="{AE677AAC-3579-4AB7-B06D-F50C23577C97}"/>
    <dgm:cxn modelId="{A234CDF2-B769-413A-AF74-51686ADD2DBE}" srcId="{1F7C6F7D-42F5-47FE-8B01-F995FBD776C6}" destId="{94A5B57D-71D4-4BA8-80A3-64403D867536}" srcOrd="1" destOrd="0" parTransId="{80A7DF14-8E09-4013-A020-C0057137442A}" sibTransId="{D2A3E67A-7DEA-45AA-80EA-8F3C62F10E0B}"/>
    <dgm:cxn modelId="{F7F488F6-C16A-48C2-92B1-408F4CBF06FF}" srcId="{1F7C6F7D-42F5-47FE-8B01-F995FBD776C6}" destId="{C68B4558-B103-4DD2-8986-443C4205F9A5}" srcOrd="0" destOrd="0" parTransId="{30E7C58D-F061-4F8D-9441-D8501F48E705}" sibTransId="{DFEF07E3-C3CE-4420-9A61-60C32F0E3111}"/>
    <dgm:cxn modelId="{143A10F7-22AE-A54F-B150-A7BC0CF841D8}" type="presOf" srcId="{C68B4558-B103-4DD2-8986-443C4205F9A5}" destId="{E2CB92CE-9431-2846-866C-BA8893A109D1}" srcOrd="0" destOrd="0" presId="urn:microsoft.com/office/officeart/2005/8/layout/vList2"/>
    <dgm:cxn modelId="{5177EFFF-08E1-4D4B-8DF2-A968A81FB06A}" type="presParOf" srcId="{6E13A40A-9894-4349-BF26-C53625EACEC1}" destId="{E2CB92CE-9431-2846-866C-BA8893A109D1}" srcOrd="0" destOrd="0" presId="urn:microsoft.com/office/officeart/2005/8/layout/vList2"/>
    <dgm:cxn modelId="{63A72D9B-6235-B844-A576-2531C7553291}" type="presParOf" srcId="{6E13A40A-9894-4349-BF26-C53625EACEC1}" destId="{D4813BB5-00EF-B245-B9BC-B42135042CD0}" srcOrd="1" destOrd="0" presId="urn:microsoft.com/office/officeart/2005/8/layout/vList2"/>
    <dgm:cxn modelId="{6683B100-07C1-3847-B266-0C38C3B22686}" type="presParOf" srcId="{6E13A40A-9894-4349-BF26-C53625EACEC1}" destId="{FC125BF6-658F-C24C-8600-3237213DF09E}" srcOrd="2" destOrd="0" presId="urn:microsoft.com/office/officeart/2005/8/layout/vList2"/>
    <dgm:cxn modelId="{59662B15-C933-5946-8305-FFF4F9582276}" type="presParOf" srcId="{6E13A40A-9894-4349-BF26-C53625EACEC1}" destId="{CB915ED8-EAF3-FC44-9F50-E4BA472FE25E}" srcOrd="3" destOrd="0" presId="urn:microsoft.com/office/officeart/2005/8/layout/vList2"/>
    <dgm:cxn modelId="{875A800A-74D4-0746-92BA-904D6B82B2CD}" type="presParOf" srcId="{6E13A40A-9894-4349-BF26-C53625EACEC1}" destId="{C1B98D5A-73E8-3C4E-8102-6B26778B8AB6}" srcOrd="4" destOrd="0" presId="urn:microsoft.com/office/officeart/2005/8/layout/vList2"/>
    <dgm:cxn modelId="{6707216B-ADBA-2346-AD1D-7ECE72368D49}" type="presParOf" srcId="{6E13A40A-9894-4349-BF26-C53625EACEC1}" destId="{CBDFDCB9-9E84-2041-892C-7B73225D4F8D}" srcOrd="5" destOrd="0" presId="urn:microsoft.com/office/officeart/2005/8/layout/vList2"/>
    <dgm:cxn modelId="{6A28B115-370F-864C-9A71-FC210380B780}" type="presParOf" srcId="{6E13A40A-9894-4349-BF26-C53625EACEC1}" destId="{0982D734-C783-0E4F-A237-3845D1DDDD7D}" srcOrd="6" destOrd="0" presId="urn:microsoft.com/office/officeart/2005/8/layout/vList2"/>
    <dgm:cxn modelId="{EE773CF2-8AC9-A44B-94E4-E01DD6694E0F}" type="presParOf" srcId="{6E13A40A-9894-4349-BF26-C53625EACEC1}" destId="{82B5C5AE-AF9D-A84E-8900-660AAC28DED4}" srcOrd="7" destOrd="0" presId="urn:microsoft.com/office/officeart/2005/8/layout/vList2"/>
    <dgm:cxn modelId="{CB99FE39-27E3-4845-BA97-021B51CE766D}" type="presParOf" srcId="{6E13A40A-9894-4349-BF26-C53625EACEC1}" destId="{F507EF6B-95A7-5442-B1F9-DC87D3C8971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0F2BC-858D-420B-B804-6B949ED29D9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9A759C-BF51-4304-9F39-8B76357EFB12}">
      <dgm:prSet/>
      <dgm:spPr/>
      <dgm:t>
        <a:bodyPr/>
        <a:lstStyle/>
        <a:p>
          <a:r>
            <a:rPr lang="en-US"/>
            <a:t>Market Trend Analysis</a:t>
          </a:r>
        </a:p>
      </dgm:t>
    </dgm:pt>
    <dgm:pt modelId="{DB2EDBF3-A3A7-40DE-9E3C-D3EF22B000DF}" type="parTrans" cxnId="{3FE59498-0D81-4826-A4BF-6C87F0FB5E0D}">
      <dgm:prSet/>
      <dgm:spPr/>
      <dgm:t>
        <a:bodyPr/>
        <a:lstStyle/>
        <a:p>
          <a:endParaRPr lang="en-US"/>
        </a:p>
      </dgm:t>
    </dgm:pt>
    <dgm:pt modelId="{76A32967-96B5-4624-AAA8-683C9A6FF10B}" type="sibTrans" cxnId="{3FE59498-0D81-4826-A4BF-6C87F0FB5E0D}">
      <dgm:prSet/>
      <dgm:spPr/>
      <dgm:t>
        <a:bodyPr/>
        <a:lstStyle/>
        <a:p>
          <a:endParaRPr lang="en-US"/>
        </a:p>
      </dgm:t>
    </dgm:pt>
    <dgm:pt modelId="{D3B17914-8BE3-48B5-870A-9368DE55CAFF}">
      <dgm:prSet/>
      <dgm:spPr/>
      <dgm:t>
        <a:bodyPr/>
        <a:lstStyle/>
        <a:p>
          <a:r>
            <a:rPr lang="en-US"/>
            <a:t>Automated Recommendation System</a:t>
          </a:r>
        </a:p>
      </dgm:t>
    </dgm:pt>
    <dgm:pt modelId="{9DCCFBF3-ADF4-41EF-B0DA-0FBADDBA9634}" type="parTrans" cxnId="{41A213DB-BB84-4C6C-8909-09A03188850A}">
      <dgm:prSet/>
      <dgm:spPr/>
      <dgm:t>
        <a:bodyPr/>
        <a:lstStyle/>
        <a:p>
          <a:endParaRPr lang="en-US"/>
        </a:p>
      </dgm:t>
    </dgm:pt>
    <dgm:pt modelId="{4FB138CB-18A3-4084-A723-2B42E7EF8E2B}" type="sibTrans" cxnId="{41A213DB-BB84-4C6C-8909-09A03188850A}">
      <dgm:prSet/>
      <dgm:spPr/>
      <dgm:t>
        <a:bodyPr/>
        <a:lstStyle/>
        <a:p>
          <a:endParaRPr lang="en-US"/>
        </a:p>
      </dgm:t>
    </dgm:pt>
    <dgm:pt modelId="{BA419D37-B9F3-4F53-A789-EC4D76890DCC}">
      <dgm:prSet/>
      <dgm:spPr/>
      <dgm:t>
        <a:bodyPr/>
        <a:lstStyle/>
        <a:p>
          <a:r>
            <a:rPr lang="en-US"/>
            <a:t>Fraud Detection</a:t>
          </a:r>
        </a:p>
      </dgm:t>
    </dgm:pt>
    <dgm:pt modelId="{718FCD7F-2D80-497D-8FF4-E7544FDB4F6D}" type="parTrans" cxnId="{9D935491-9353-4B44-BCBB-13A07BE2A41C}">
      <dgm:prSet/>
      <dgm:spPr/>
      <dgm:t>
        <a:bodyPr/>
        <a:lstStyle/>
        <a:p>
          <a:endParaRPr lang="en-US"/>
        </a:p>
      </dgm:t>
    </dgm:pt>
    <dgm:pt modelId="{947A3290-8B9B-4EED-82CB-8F57083F2D3E}" type="sibTrans" cxnId="{9D935491-9353-4B44-BCBB-13A07BE2A41C}">
      <dgm:prSet/>
      <dgm:spPr/>
      <dgm:t>
        <a:bodyPr/>
        <a:lstStyle/>
        <a:p>
          <a:endParaRPr lang="en-US"/>
        </a:p>
      </dgm:t>
    </dgm:pt>
    <dgm:pt modelId="{F7F6953A-17C1-406C-8E44-B5333F0796B5}">
      <dgm:prSet/>
      <dgm:spPr/>
      <dgm:t>
        <a:bodyPr/>
        <a:lstStyle/>
        <a:p>
          <a:r>
            <a:rPr lang="en-US"/>
            <a:t>AI based Search Functionality</a:t>
          </a:r>
        </a:p>
      </dgm:t>
    </dgm:pt>
    <dgm:pt modelId="{3F21D15F-6FF1-41EB-899B-6D17F96DB08E}" type="parTrans" cxnId="{B53DBB23-F01A-4116-BE87-0965671C2A63}">
      <dgm:prSet/>
      <dgm:spPr/>
      <dgm:t>
        <a:bodyPr/>
        <a:lstStyle/>
        <a:p>
          <a:endParaRPr lang="en-US"/>
        </a:p>
      </dgm:t>
    </dgm:pt>
    <dgm:pt modelId="{361DDC41-D7BF-4090-8B2E-FE18C6F11A21}" type="sibTrans" cxnId="{B53DBB23-F01A-4116-BE87-0965671C2A63}">
      <dgm:prSet/>
      <dgm:spPr/>
      <dgm:t>
        <a:bodyPr/>
        <a:lstStyle/>
        <a:p>
          <a:endParaRPr lang="en-US"/>
        </a:p>
      </dgm:t>
    </dgm:pt>
    <dgm:pt modelId="{AFF0B333-DA60-4F62-B11B-40A15E71168C}">
      <dgm:prSet/>
      <dgm:spPr/>
      <dgm:t>
        <a:bodyPr/>
        <a:lstStyle/>
        <a:p>
          <a:r>
            <a:rPr lang="en-US"/>
            <a:t>Real-time Auction Monitoring</a:t>
          </a:r>
        </a:p>
      </dgm:t>
    </dgm:pt>
    <dgm:pt modelId="{424E3B5A-FC6B-464A-BCDC-C91A8CE77FE0}" type="parTrans" cxnId="{E4981041-F942-4FFF-B94F-FE52D857ADAB}">
      <dgm:prSet/>
      <dgm:spPr/>
      <dgm:t>
        <a:bodyPr/>
        <a:lstStyle/>
        <a:p>
          <a:endParaRPr lang="en-US"/>
        </a:p>
      </dgm:t>
    </dgm:pt>
    <dgm:pt modelId="{008DAF48-0509-4253-BA88-0D46B9C50FB1}" type="sibTrans" cxnId="{E4981041-F942-4FFF-B94F-FE52D857ADAB}">
      <dgm:prSet/>
      <dgm:spPr/>
      <dgm:t>
        <a:bodyPr/>
        <a:lstStyle/>
        <a:p>
          <a:endParaRPr lang="en-US"/>
        </a:p>
      </dgm:t>
    </dgm:pt>
    <dgm:pt modelId="{B23FBDEE-52F9-488D-9D20-35ABE7003478}">
      <dgm:prSet/>
      <dgm:spPr/>
      <dgm:t>
        <a:bodyPr/>
        <a:lstStyle/>
        <a:p>
          <a:r>
            <a:rPr lang="en-GB"/>
            <a:t>Bidding Transparency with Users Comments &amp; Feedbacks</a:t>
          </a:r>
          <a:endParaRPr lang="en-US"/>
        </a:p>
      </dgm:t>
    </dgm:pt>
    <dgm:pt modelId="{7CF8A1FD-6066-4CBE-A286-55D8AFED4EE4}" type="parTrans" cxnId="{9E97E6E9-D51C-4F56-A90B-F44E99C6F7D3}">
      <dgm:prSet/>
      <dgm:spPr/>
      <dgm:t>
        <a:bodyPr/>
        <a:lstStyle/>
        <a:p>
          <a:endParaRPr lang="en-US"/>
        </a:p>
      </dgm:t>
    </dgm:pt>
    <dgm:pt modelId="{05AA5530-520C-4F9A-95E3-8D2DBA449965}" type="sibTrans" cxnId="{9E97E6E9-D51C-4F56-A90B-F44E99C6F7D3}">
      <dgm:prSet/>
      <dgm:spPr/>
      <dgm:t>
        <a:bodyPr/>
        <a:lstStyle/>
        <a:p>
          <a:endParaRPr lang="en-US"/>
        </a:p>
      </dgm:t>
    </dgm:pt>
    <dgm:pt modelId="{B954B321-E824-4E2B-90F6-1468120162DA}" type="pres">
      <dgm:prSet presAssocID="{2CB0F2BC-858D-420B-B804-6B949ED29D9B}" presName="root" presStyleCnt="0">
        <dgm:presLayoutVars>
          <dgm:dir/>
          <dgm:resizeHandles val="exact"/>
        </dgm:presLayoutVars>
      </dgm:prSet>
      <dgm:spPr/>
    </dgm:pt>
    <dgm:pt modelId="{C086D1EF-4130-4FEB-84AF-557417D2C755}" type="pres">
      <dgm:prSet presAssocID="{2CB0F2BC-858D-420B-B804-6B949ED29D9B}" presName="container" presStyleCnt="0">
        <dgm:presLayoutVars>
          <dgm:dir/>
          <dgm:resizeHandles val="exact"/>
        </dgm:presLayoutVars>
      </dgm:prSet>
      <dgm:spPr/>
    </dgm:pt>
    <dgm:pt modelId="{5D37F5A1-3230-467B-9EDF-9C1B5BA41569}" type="pres">
      <dgm:prSet presAssocID="{C79A759C-BF51-4304-9F39-8B76357EFB12}" presName="compNode" presStyleCnt="0"/>
      <dgm:spPr/>
    </dgm:pt>
    <dgm:pt modelId="{094AAB87-7A8D-41ED-8E88-B53772C9EEF2}" type="pres">
      <dgm:prSet presAssocID="{C79A759C-BF51-4304-9F39-8B76357EFB12}" presName="iconBgRect" presStyleLbl="bgShp" presStyleIdx="0" presStyleCnt="6"/>
      <dgm:spPr/>
    </dgm:pt>
    <dgm:pt modelId="{E375E2ED-4B81-4D64-86CB-6212207E9BD8}" type="pres">
      <dgm:prSet presAssocID="{C79A759C-BF51-4304-9F39-8B76357EFB1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1D77CBF-F7A6-4ABD-92C2-FA12C0AE64B6}" type="pres">
      <dgm:prSet presAssocID="{C79A759C-BF51-4304-9F39-8B76357EFB12}" presName="spaceRect" presStyleCnt="0"/>
      <dgm:spPr/>
    </dgm:pt>
    <dgm:pt modelId="{0A0C0C00-1563-4AFB-9F3B-BE88D2E7DA8C}" type="pres">
      <dgm:prSet presAssocID="{C79A759C-BF51-4304-9F39-8B76357EFB12}" presName="textRect" presStyleLbl="revTx" presStyleIdx="0" presStyleCnt="6">
        <dgm:presLayoutVars>
          <dgm:chMax val="1"/>
          <dgm:chPref val="1"/>
        </dgm:presLayoutVars>
      </dgm:prSet>
      <dgm:spPr/>
    </dgm:pt>
    <dgm:pt modelId="{D5D19A01-6651-41C6-BDB9-48500D0EEB27}" type="pres">
      <dgm:prSet presAssocID="{76A32967-96B5-4624-AAA8-683C9A6FF10B}" presName="sibTrans" presStyleLbl="sibTrans2D1" presStyleIdx="0" presStyleCnt="0"/>
      <dgm:spPr/>
    </dgm:pt>
    <dgm:pt modelId="{46CCA8CD-D59E-4F81-A492-0E4F92FC2466}" type="pres">
      <dgm:prSet presAssocID="{D3B17914-8BE3-48B5-870A-9368DE55CAFF}" presName="compNode" presStyleCnt="0"/>
      <dgm:spPr/>
    </dgm:pt>
    <dgm:pt modelId="{891B45F3-5C21-47CE-957F-F95F296459D8}" type="pres">
      <dgm:prSet presAssocID="{D3B17914-8BE3-48B5-870A-9368DE55CAFF}" presName="iconBgRect" presStyleLbl="bgShp" presStyleIdx="1" presStyleCnt="6"/>
      <dgm:spPr/>
    </dgm:pt>
    <dgm:pt modelId="{E2887B32-F307-4750-AA69-642116A59245}" type="pres">
      <dgm:prSet presAssocID="{D3B17914-8BE3-48B5-870A-9368DE55CAF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16191D-8DD2-465A-A782-FAC8B6CAC60B}" type="pres">
      <dgm:prSet presAssocID="{D3B17914-8BE3-48B5-870A-9368DE55CAFF}" presName="spaceRect" presStyleCnt="0"/>
      <dgm:spPr/>
    </dgm:pt>
    <dgm:pt modelId="{14593DAA-0F7C-490C-86A6-9DAFA2156077}" type="pres">
      <dgm:prSet presAssocID="{D3B17914-8BE3-48B5-870A-9368DE55CAFF}" presName="textRect" presStyleLbl="revTx" presStyleIdx="1" presStyleCnt="6">
        <dgm:presLayoutVars>
          <dgm:chMax val="1"/>
          <dgm:chPref val="1"/>
        </dgm:presLayoutVars>
      </dgm:prSet>
      <dgm:spPr/>
    </dgm:pt>
    <dgm:pt modelId="{4CC03B17-A01D-492F-B91B-BA000479CB16}" type="pres">
      <dgm:prSet presAssocID="{4FB138CB-18A3-4084-A723-2B42E7EF8E2B}" presName="sibTrans" presStyleLbl="sibTrans2D1" presStyleIdx="0" presStyleCnt="0"/>
      <dgm:spPr/>
    </dgm:pt>
    <dgm:pt modelId="{A944388C-8260-4D93-8D7A-6BBE8D92ED7C}" type="pres">
      <dgm:prSet presAssocID="{BA419D37-B9F3-4F53-A789-EC4D76890DCC}" presName="compNode" presStyleCnt="0"/>
      <dgm:spPr/>
    </dgm:pt>
    <dgm:pt modelId="{E30A0588-E7F6-4A23-B12C-952B178F09A5}" type="pres">
      <dgm:prSet presAssocID="{BA419D37-B9F3-4F53-A789-EC4D76890DCC}" presName="iconBgRect" presStyleLbl="bgShp" presStyleIdx="2" presStyleCnt="6"/>
      <dgm:spPr/>
    </dgm:pt>
    <dgm:pt modelId="{64B88795-2DB8-4227-9903-383A2E5293AD}" type="pres">
      <dgm:prSet presAssocID="{BA419D37-B9F3-4F53-A789-EC4D76890DC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03D2E297-5E51-43EF-9586-F57ADF024F2C}" type="pres">
      <dgm:prSet presAssocID="{BA419D37-B9F3-4F53-A789-EC4D76890DCC}" presName="spaceRect" presStyleCnt="0"/>
      <dgm:spPr/>
    </dgm:pt>
    <dgm:pt modelId="{96DCBEB5-D600-4C15-BD8B-41B500083916}" type="pres">
      <dgm:prSet presAssocID="{BA419D37-B9F3-4F53-A789-EC4D76890DCC}" presName="textRect" presStyleLbl="revTx" presStyleIdx="2" presStyleCnt="6">
        <dgm:presLayoutVars>
          <dgm:chMax val="1"/>
          <dgm:chPref val="1"/>
        </dgm:presLayoutVars>
      </dgm:prSet>
      <dgm:spPr/>
    </dgm:pt>
    <dgm:pt modelId="{EEE34279-4FB9-47E1-90ED-F2AB25A30B76}" type="pres">
      <dgm:prSet presAssocID="{947A3290-8B9B-4EED-82CB-8F57083F2D3E}" presName="sibTrans" presStyleLbl="sibTrans2D1" presStyleIdx="0" presStyleCnt="0"/>
      <dgm:spPr/>
    </dgm:pt>
    <dgm:pt modelId="{C869B627-F87E-4627-9ABC-991038139A8D}" type="pres">
      <dgm:prSet presAssocID="{F7F6953A-17C1-406C-8E44-B5333F0796B5}" presName="compNode" presStyleCnt="0"/>
      <dgm:spPr/>
    </dgm:pt>
    <dgm:pt modelId="{087C3C71-7830-420A-8586-26B24E7F48D7}" type="pres">
      <dgm:prSet presAssocID="{F7F6953A-17C1-406C-8E44-B5333F0796B5}" presName="iconBgRect" presStyleLbl="bgShp" presStyleIdx="3" presStyleCnt="6"/>
      <dgm:spPr/>
    </dgm:pt>
    <dgm:pt modelId="{7CE0AC64-E05D-4525-91C3-B5440466497D}" type="pres">
      <dgm:prSet presAssocID="{F7F6953A-17C1-406C-8E44-B5333F0796B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49B5DF2-DE2E-4F65-B7DC-3CDE8574BAC9}" type="pres">
      <dgm:prSet presAssocID="{F7F6953A-17C1-406C-8E44-B5333F0796B5}" presName="spaceRect" presStyleCnt="0"/>
      <dgm:spPr/>
    </dgm:pt>
    <dgm:pt modelId="{C6383D9C-9A26-4B03-9C63-E3D3186F123A}" type="pres">
      <dgm:prSet presAssocID="{F7F6953A-17C1-406C-8E44-B5333F0796B5}" presName="textRect" presStyleLbl="revTx" presStyleIdx="3" presStyleCnt="6">
        <dgm:presLayoutVars>
          <dgm:chMax val="1"/>
          <dgm:chPref val="1"/>
        </dgm:presLayoutVars>
      </dgm:prSet>
      <dgm:spPr/>
    </dgm:pt>
    <dgm:pt modelId="{E3A4B714-678D-4AF2-B847-F91102866E89}" type="pres">
      <dgm:prSet presAssocID="{361DDC41-D7BF-4090-8B2E-FE18C6F11A21}" presName="sibTrans" presStyleLbl="sibTrans2D1" presStyleIdx="0" presStyleCnt="0"/>
      <dgm:spPr/>
    </dgm:pt>
    <dgm:pt modelId="{BCC06BFE-3063-494F-AEA5-D62724B0D9F6}" type="pres">
      <dgm:prSet presAssocID="{AFF0B333-DA60-4F62-B11B-40A15E71168C}" presName="compNode" presStyleCnt="0"/>
      <dgm:spPr/>
    </dgm:pt>
    <dgm:pt modelId="{4E8637A0-EFAA-4988-BE3C-818EF9E2FB0A}" type="pres">
      <dgm:prSet presAssocID="{AFF0B333-DA60-4F62-B11B-40A15E71168C}" presName="iconBgRect" presStyleLbl="bgShp" presStyleIdx="4" presStyleCnt="6"/>
      <dgm:spPr/>
    </dgm:pt>
    <dgm:pt modelId="{0559B2F5-7FDC-4CE6-A5FC-014FD1638871}" type="pres">
      <dgm:prSet presAssocID="{AFF0B333-DA60-4F62-B11B-40A15E71168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1DAD9F5-4667-4375-BEF4-6A6F1BFD3422}" type="pres">
      <dgm:prSet presAssocID="{AFF0B333-DA60-4F62-B11B-40A15E71168C}" presName="spaceRect" presStyleCnt="0"/>
      <dgm:spPr/>
    </dgm:pt>
    <dgm:pt modelId="{AA479BCA-32F4-4161-B4C7-265BA1E05918}" type="pres">
      <dgm:prSet presAssocID="{AFF0B333-DA60-4F62-B11B-40A15E71168C}" presName="textRect" presStyleLbl="revTx" presStyleIdx="4" presStyleCnt="6">
        <dgm:presLayoutVars>
          <dgm:chMax val="1"/>
          <dgm:chPref val="1"/>
        </dgm:presLayoutVars>
      </dgm:prSet>
      <dgm:spPr/>
    </dgm:pt>
    <dgm:pt modelId="{0F932FBA-8466-4C0B-AD9F-E6FEC8920E07}" type="pres">
      <dgm:prSet presAssocID="{008DAF48-0509-4253-BA88-0D46B9C50FB1}" presName="sibTrans" presStyleLbl="sibTrans2D1" presStyleIdx="0" presStyleCnt="0"/>
      <dgm:spPr/>
    </dgm:pt>
    <dgm:pt modelId="{C480D83F-12AB-407C-8B63-E25180809537}" type="pres">
      <dgm:prSet presAssocID="{B23FBDEE-52F9-488D-9D20-35ABE7003478}" presName="compNode" presStyleCnt="0"/>
      <dgm:spPr/>
    </dgm:pt>
    <dgm:pt modelId="{A4DF0B31-581F-4F2A-9FFF-16DB4BA3DFDB}" type="pres">
      <dgm:prSet presAssocID="{B23FBDEE-52F9-488D-9D20-35ABE7003478}" presName="iconBgRect" presStyleLbl="bgShp" presStyleIdx="5" presStyleCnt="6"/>
      <dgm:spPr/>
    </dgm:pt>
    <dgm:pt modelId="{78A27C4E-269C-4E3B-B4ED-FF7F5A637C45}" type="pres">
      <dgm:prSet presAssocID="{B23FBDEE-52F9-488D-9D20-35ABE700347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321BDB8-AA90-4111-9461-2444E878DBD3}" type="pres">
      <dgm:prSet presAssocID="{B23FBDEE-52F9-488D-9D20-35ABE7003478}" presName="spaceRect" presStyleCnt="0"/>
      <dgm:spPr/>
    </dgm:pt>
    <dgm:pt modelId="{91DA9789-C503-4921-A885-C31D6D929492}" type="pres">
      <dgm:prSet presAssocID="{B23FBDEE-52F9-488D-9D20-35ABE700347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220A801-DB81-4E7B-94A4-D4725C9C75AD}" type="presOf" srcId="{F7F6953A-17C1-406C-8E44-B5333F0796B5}" destId="{C6383D9C-9A26-4B03-9C63-E3D3186F123A}" srcOrd="0" destOrd="0" presId="urn:microsoft.com/office/officeart/2018/2/layout/IconCircleList"/>
    <dgm:cxn modelId="{B53DBB23-F01A-4116-BE87-0965671C2A63}" srcId="{2CB0F2BC-858D-420B-B804-6B949ED29D9B}" destId="{F7F6953A-17C1-406C-8E44-B5333F0796B5}" srcOrd="3" destOrd="0" parTransId="{3F21D15F-6FF1-41EB-899B-6D17F96DB08E}" sibTransId="{361DDC41-D7BF-4090-8B2E-FE18C6F11A21}"/>
    <dgm:cxn modelId="{264B0325-3942-4BE3-81C4-FE67390BC9A2}" type="presOf" srcId="{76A32967-96B5-4624-AAA8-683C9A6FF10B}" destId="{D5D19A01-6651-41C6-BDB9-48500D0EEB27}" srcOrd="0" destOrd="0" presId="urn:microsoft.com/office/officeart/2018/2/layout/IconCircleList"/>
    <dgm:cxn modelId="{E4981041-F942-4FFF-B94F-FE52D857ADAB}" srcId="{2CB0F2BC-858D-420B-B804-6B949ED29D9B}" destId="{AFF0B333-DA60-4F62-B11B-40A15E71168C}" srcOrd="4" destOrd="0" parTransId="{424E3B5A-FC6B-464A-BCDC-C91A8CE77FE0}" sibTransId="{008DAF48-0509-4253-BA88-0D46B9C50FB1}"/>
    <dgm:cxn modelId="{05748E60-BAFB-4F2B-8A51-0B9977F333FC}" type="presOf" srcId="{AFF0B333-DA60-4F62-B11B-40A15E71168C}" destId="{AA479BCA-32F4-4161-B4C7-265BA1E05918}" srcOrd="0" destOrd="0" presId="urn:microsoft.com/office/officeart/2018/2/layout/IconCircleList"/>
    <dgm:cxn modelId="{0E54366C-9D10-4615-B54E-9AB61016A75D}" type="presOf" srcId="{C79A759C-BF51-4304-9F39-8B76357EFB12}" destId="{0A0C0C00-1563-4AFB-9F3B-BE88D2E7DA8C}" srcOrd="0" destOrd="0" presId="urn:microsoft.com/office/officeart/2018/2/layout/IconCircleList"/>
    <dgm:cxn modelId="{6980E687-AAE9-471A-8C29-4D3495289464}" type="presOf" srcId="{B23FBDEE-52F9-488D-9D20-35ABE7003478}" destId="{91DA9789-C503-4921-A885-C31D6D929492}" srcOrd="0" destOrd="0" presId="urn:microsoft.com/office/officeart/2018/2/layout/IconCircleList"/>
    <dgm:cxn modelId="{9D935491-9353-4B44-BCBB-13A07BE2A41C}" srcId="{2CB0F2BC-858D-420B-B804-6B949ED29D9B}" destId="{BA419D37-B9F3-4F53-A789-EC4D76890DCC}" srcOrd="2" destOrd="0" parTransId="{718FCD7F-2D80-497D-8FF4-E7544FDB4F6D}" sibTransId="{947A3290-8B9B-4EED-82CB-8F57083F2D3E}"/>
    <dgm:cxn modelId="{3FE59498-0D81-4826-A4BF-6C87F0FB5E0D}" srcId="{2CB0F2BC-858D-420B-B804-6B949ED29D9B}" destId="{C79A759C-BF51-4304-9F39-8B76357EFB12}" srcOrd="0" destOrd="0" parTransId="{DB2EDBF3-A3A7-40DE-9E3C-D3EF22B000DF}" sibTransId="{76A32967-96B5-4624-AAA8-683C9A6FF10B}"/>
    <dgm:cxn modelId="{D8FAFF98-EE86-40BF-ACBC-314FFADE0FCE}" type="presOf" srcId="{D3B17914-8BE3-48B5-870A-9368DE55CAFF}" destId="{14593DAA-0F7C-490C-86A6-9DAFA2156077}" srcOrd="0" destOrd="0" presId="urn:microsoft.com/office/officeart/2018/2/layout/IconCircleList"/>
    <dgm:cxn modelId="{C96AC1AC-9DC1-442D-A5EF-5F656FDBE61C}" type="presOf" srcId="{4FB138CB-18A3-4084-A723-2B42E7EF8E2B}" destId="{4CC03B17-A01D-492F-B91B-BA000479CB16}" srcOrd="0" destOrd="0" presId="urn:microsoft.com/office/officeart/2018/2/layout/IconCircleList"/>
    <dgm:cxn modelId="{3CA693B3-9737-47F9-B891-65F326DA44F0}" type="presOf" srcId="{2CB0F2BC-858D-420B-B804-6B949ED29D9B}" destId="{B954B321-E824-4E2B-90F6-1468120162DA}" srcOrd="0" destOrd="0" presId="urn:microsoft.com/office/officeart/2018/2/layout/IconCircleList"/>
    <dgm:cxn modelId="{D75E22BC-DE53-4D0B-821D-B0D1CD658AD1}" type="presOf" srcId="{008DAF48-0509-4253-BA88-0D46B9C50FB1}" destId="{0F932FBA-8466-4C0B-AD9F-E6FEC8920E07}" srcOrd="0" destOrd="0" presId="urn:microsoft.com/office/officeart/2018/2/layout/IconCircleList"/>
    <dgm:cxn modelId="{41A213DB-BB84-4C6C-8909-09A03188850A}" srcId="{2CB0F2BC-858D-420B-B804-6B949ED29D9B}" destId="{D3B17914-8BE3-48B5-870A-9368DE55CAFF}" srcOrd="1" destOrd="0" parTransId="{9DCCFBF3-ADF4-41EF-B0DA-0FBADDBA9634}" sibTransId="{4FB138CB-18A3-4084-A723-2B42E7EF8E2B}"/>
    <dgm:cxn modelId="{161773DD-85A8-457C-BEED-535C701811F4}" type="presOf" srcId="{361DDC41-D7BF-4090-8B2E-FE18C6F11A21}" destId="{E3A4B714-678D-4AF2-B847-F91102866E89}" srcOrd="0" destOrd="0" presId="urn:microsoft.com/office/officeart/2018/2/layout/IconCircleList"/>
    <dgm:cxn modelId="{9E97E6E9-D51C-4F56-A90B-F44E99C6F7D3}" srcId="{2CB0F2BC-858D-420B-B804-6B949ED29D9B}" destId="{B23FBDEE-52F9-488D-9D20-35ABE7003478}" srcOrd="5" destOrd="0" parTransId="{7CF8A1FD-6066-4CBE-A286-55D8AFED4EE4}" sibTransId="{05AA5530-520C-4F9A-95E3-8D2DBA449965}"/>
    <dgm:cxn modelId="{E046DEF0-9253-4753-931B-E2B5340ABC75}" type="presOf" srcId="{947A3290-8B9B-4EED-82CB-8F57083F2D3E}" destId="{EEE34279-4FB9-47E1-90ED-F2AB25A30B76}" srcOrd="0" destOrd="0" presId="urn:microsoft.com/office/officeart/2018/2/layout/IconCircleList"/>
    <dgm:cxn modelId="{847F73F3-E012-44D2-9475-3C84BA1DCE06}" type="presOf" srcId="{BA419D37-B9F3-4F53-A789-EC4D76890DCC}" destId="{96DCBEB5-D600-4C15-BD8B-41B500083916}" srcOrd="0" destOrd="0" presId="urn:microsoft.com/office/officeart/2018/2/layout/IconCircleList"/>
    <dgm:cxn modelId="{56BC7A06-D4BC-46FA-AB18-25DE33A94300}" type="presParOf" srcId="{B954B321-E824-4E2B-90F6-1468120162DA}" destId="{C086D1EF-4130-4FEB-84AF-557417D2C755}" srcOrd="0" destOrd="0" presId="urn:microsoft.com/office/officeart/2018/2/layout/IconCircleList"/>
    <dgm:cxn modelId="{E02D76CF-B384-43C2-ADD8-FF53020E411A}" type="presParOf" srcId="{C086D1EF-4130-4FEB-84AF-557417D2C755}" destId="{5D37F5A1-3230-467B-9EDF-9C1B5BA41569}" srcOrd="0" destOrd="0" presId="urn:microsoft.com/office/officeart/2018/2/layout/IconCircleList"/>
    <dgm:cxn modelId="{FC90F170-EE96-4E9E-A345-9DB4EA070AA2}" type="presParOf" srcId="{5D37F5A1-3230-467B-9EDF-9C1B5BA41569}" destId="{094AAB87-7A8D-41ED-8E88-B53772C9EEF2}" srcOrd="0" destOrd="0" presId="urn:microsoft.com/office/officeart/2018/2/layout/IconCircleList"/>
    <dgm:cxn modelId="{9B9F47FC-D11B-4525-AFF7-DA7888B38346}" type="presParOf" srcId="{5D37F5A1-3230-467B-9EDF-9C1B5BA41569}" destId="{E375E2ED-4B81-4D64-86CB-6212207E9BD8}" srcOrd="1" destOrd="0" presId="urn:microsoft.com/office/officeart/2018/2/layout/IconCircleList"/>
    <dgm:cxn modelId="{EC9C3EF7-3713-4D48-BD81-A9F57213C2E1}" type="presParOf" srcId="{5D37F5A1-3230-467B-9EDF-9C1B5BA41569}" destId="{31D77CBF-F7A6-4ABD-92C2-FA12C0AE64B6}" srcOrd="2" destOrd="0" presId="urn:microsoft.com/office/officeart/2018/2/layout/IconCircleList"/>
    <dgm:cxn modelId="{E0894F4C-3C51-4F85-94CB-1C160023F45D}" type="presParOf" srcId="{5D37F5A1-3230-467B-9EDF-9C1B5BA41569}" destId="{0A0C0C00-1563-4AFB-9F3B-BE88D2E7DA8C}" srcOrd="3" destOrd="0" presId="urn:microsoft.com/office/officeart/2018/2/layout/IconCircleList"/>
    <dgm:cxn modelId="{11EEAF9E-374F-422F-9343-CE12041E6C44}" type="presParOf" srcId="{C086D1EF-4130-4FEB-84AF-557417D2C755}" destId="{D5D19A01-6651-41C6-BDB9-48500D0EEB27}" srcOrd="1" destOrd="0" presId="urn:microsoft.com/office/officeart/2018/2/layout/IconCircleList"/>
    <dgm:cxn modelId="{7B388A80-97AD-419B-8363-11226F131A62}" type="presParOf" srcId="{C086D1EF-4130-4FEB-84AF-557417D2C755}" destId="{46CCA8CD-D59E-4F81-A492-0E4F92FC2466}" srcOrd="2" destOrd="0" presId="urn:microsoft.com/office/officeart/2018/2/layout/IconCircleList"/>
    <dgm:cxn modelId="{D86453BE-C8D4-4DD0-8C6F-B6D56FB70508}" type="presParOf" srcId="{46CCA8CD-D59E-4F81-A492-0E4F92FC2466}" destId="{891B45F3-5C21-47CE-957F-F95F296459D8}" srcOrd="0" destOrd="0" presId="urn:microsoft.com/office/officeart/2018/2/layout/IconCircleList"/>
    <dgm:cxn modelId="{DFB63674-0C5B-4E8F-A9FC-9DBC69E0B778}" type="presParOf" srcId="{46CCA8CD-D59E-4F81-A492-0E4F92FC2466}" destId="{E2887B32-F307-4750-AA69-642116A59245}" srcOrd="1" destOrd="0" presId="urn:microsoft.com/office/officeart/2018/2/layout/IconCircleList"/>
    <dgm:cxn modelId="{4FEBA567-F01D-4A13-BF43-17AFA6889C97}" type="presParOf" srcId="{46CCA8CD-D59E-4F81-A492-0E4F92FC2466}" destId="{B216191D-8DD2-465A-A782-FAC8B6CAC60B}" srcOrd="2" destOrd="0" presId="urn:microsoft.com/office/officeart/2018/2/layout/IconCircleList"/>
    <dgm:cxn modelId="{832B9887-2F0A-4A10-9E57-31065BCFDA86}" type="presParOf" srcId="{46CCA8CD-D59E-4F81-A492-0E4F92FC2466}" destId="{14593DAA-0F7C-490C-86A6-9DAFA2156077}" srcOrd="3" destOrd="0" presId="urn:microsoft.com/office/officeart/2018/2/layout/IconCircleList"/>
    <dgm:cxn modelId="{73228DF5-39CA-43BA-BC3C-840AA5E7FE7C}" type="presParOf" srcId="{C086D1EF-4130-4FEB-84AF-557417D2C755}" destId="{4CC03B17-A01D-492F-B91B-BA000479CB16}" srcOrd="3" destOrd="0" presId="urn:microsoft.com/office/officeart/2018/2/layout/IconCircleList"/>
    <dgm:cxn modelId="{63927705-3FA1-4F26-8973-0A993F262209}" type="presParOf" srcId="{C086D1EF-4130-4FEB-84AF-557417D2C755}" destId="{A944388C-8260-4D93-8D7A-6BBE8D92ED7C}" srcOrd="4" destOrd="0" presId="urn:microsoft.com/office/officeart/2018/2/layout/IconCircleList"/>
    <dgm:cxn modelId="{8EA0958F-B7F5-4EFB-97AA-3332D425A16F}" type="presParOf" srcId="{A944388C-8260-4D93-8D7A-6BBE8D92ED7C}" destId="{E30A0588-E7F6-4A23-B12C-952B178F09A5}" srcOrd="0" destOrd="0" presId="urn:microsoft.com/office/officeart/2018/2/layout/IconCircleList"/>
    <dgm:cxn modelId="{7FAE65EC-549A-4418-9255-904B18B32C57}" type="presParOf" srcId="{A944388C-8260-4D93-8D7A-6BBE8D92ED7C}" destId="{64B88795-2DB8-4227-9903-383A2E5293AD}" srcOrd="1" destOrd="0" presId="urn:microsoft.com/office/officeart/2018/2/layout/IconCircleList"/>
    <dgm:cxn modelId="{60E2FE62-4B1C-4A64-86FA-A7E6A1631468}" type="presParOf" srcId="{A944388C-8260-4D93-8D7A-6BBE8D92ED7C}" destId="{03D2E297-5E51-43EF-9586-F57ADF024F2C}" srcOrd="2" destOrd="0" presId="urn:microsoft.com/office/officeart/2018/2/layout/IconCircleList"/>
    <dgm:cxn modelId="{703A3ADC-3BB4-43E9-9FA1-EBA02E0630CB}" type="presParOf" srcId="{A944388C-8260-4D93-8D7A-6BBE8D92ED7C}" destId="{96DCBEB5-D600-4C15-BD8B-41B500083916}" srcOrd="3" destOrd="0" presId="urn:microsoft.com/office/officeart/2018/2/layout/IconCircleList"/>
    <dgm:cxn modelId="{981014E6-40F5-4C84-845F-8B10FCE9B114}" type="presParOf" srcId="{C086D1EF-4130-4FEB-84AF-557417D2C755}" destId="{EEE34279-4FB9-47E1-90ED-F2AB25A30B76}" srcOrd="5" destOrd="0" presId="urn:microsoft.com/office/officeart/2018/2/layout/IconCircleList"/>
    <dgm:cxn modelId="{54FB459D-1E87-4968-91FD-596CECC9926A}" type="presParOf" srcId="{C086D1EF-4130-4FEB-84AF-557417D2C755}" destId="{C869B627-F87E-4627-9ABC-991038139A8D}" srcOrd="6" destOrd="0" presId="urn:microsoft.com/office/officeart/2018/2/layout/IconCircleList"/>
    <dgm:cxn modelId="{13A6B775-F77F-4A3C-AB52-D367A967EBE8}" type="presParOf" srcId="{C869B627-F87E-4627-9ABC-991038139A8D}" destId="{087C3C71-7830-420A-8586-26B24E7F48D7}" srcOrd="0" destOrd="0" presId="urn:microsoft.com/office/officeart/2018/2/layout/IconCircleList"/>
    <dgm:cxn modelId="{7D780B05-3721-4FA6-8C5C-5B6E68D45102}" type="presParOf" srcId="{C869B627-F87E-4627-9ABC-991038139A8D}" destId="{7CE0AC64-E05D-4525-91C3-B5440466497D}" srcOrd="1" destOrd="0" presId="urn:microsoft.com/office/officeart/2018/2/layout/IconCircleList"/>
    <dgm:cxn modelId="{BEA04B20-6A73-456F-9E3C-A37411AB595A}" type="presParOf" srcId="{C869B627-F87E-4627-9ABC-991038139A8D}" destId="{B49B5DF2-DE2E-4F65-B7DC-3CDE8574BAC9}" srcOrd="2" destOrd="0" presId="urn:microsoft.com/office/officeart/2018/2/layout/IconCircleList"/>
    <dgm:cxn modelId="{8AF939C7-5D89-4B3A-94CA-90FD3EBE91F7}" type="presParOf" srcId="{C869B627-F87E-4627-9ABC-991038139A8D}" destId="{C6383D9C-9A26-4B03-9C63-E3D3186F123A}" srcOrd="3" destOrd="0" presId="urn:microsoft.com/office/officeart/2018/2/layout/IconCircleList"/>
    <dgm:cxn modelId="{33F532C7-D79A-4B55-A9CF-3208A2CB4535}" type="presParOf" srcId="{C086D1EF-4130-4FEB-84AF-557417D2C755}" destId="{E3A4B714-678D-4AF2-B847-F91102866E89}" srcOrd="7" destOrd="0" presId="urn:microsoft.com/office/officeart/2018/2/layout/IconCircleList"/>
    <dgm:cxn modelId="{A0A9C957-41F6-40B0-B333-1498D4EBB4C3}" type="presParOf" srcId="{C086D1EF-4130-4FEB-84AF-557417D2C755}" destId="{BCC06BFE-3063-494F-AEA5-D62724B0D9F6}" srcOrd="8" destOrd="0" presId="urn:microsoft.com/office/officeart/2018/2/layout/IconCircleList"/>
    <dgm:cxn modelId="{0BDE78E2-7A90-42FC-971E-5A660B283B80}" type="presParOf" srcId="{BCC06BFE-3063-494F-AEA5-D62724B0D9F6}" destId="{4E8637A0-EFAA-4988-BE3C-818EF9E2FB0A}" srcOrd="0" destOrd="0" presId="urn:microsoft.com/office/officeart/2018/2/layout/IconCircleList"/>
    <dgm:cxn modelId="{E780F280-EB5E-48A3-97ED-60EFA477F082}" type="presParOf" srcId="{BCC06BFE-3063-494F-AEA5-D62724B0D9F6}" destId="{0559B2F5-7FDC-4CE6-A5FC-014FD1638871}" srcOrd="1" destOrd="0" presId="urn:microsoft.com/office/officeart/2018/2/layout/IconCircleList"/>
    <dgm:cxn modelId="{9B9A08A6-FE56-4A2C-9894-F43F19A3C336}" type="presParOf" srcId="{BCC06BFE-3063-494F-AEA5-D62724B0D9F6}" destId="{C1DAD9F5-4667-4375-BEF4-6A6F1BFD3422}" srcOrd="2" destOrd="0" presId="urn:microsoft.com/office/officeart/2018/2/layout/IconCircleList"/>
    <dgm:cxn modelId="{22AB038E-8931-494A-98CC-99BDC16A8FC8}" type="presParOf" srcId="{BCC06BFE-3063-494F-AEA5-D62724B0D9F6}" destId="{AA479BCA-32F4-4161-B4C7-265BA1E05918}" srcOrd="3" destOrd="0" presId="urn:microsoft.com/office/officeart/2018/2/layout/IconCircleList"/>
    <dgm:cxn modelId="{8C8FF208-4B30-4041-BB08-D25A30DADE01}" type="presParOf" srcId="{C086D1EF-4130-4FEB-84AF-557417D2C755}" destId="{0F932FBA-8466-4C0B-AD9F-E6FEC8920E07}" srcOrd="9" destOrd="0" presId="urn:microsoft.com/office/officeart/2018/2/layout/IconCircleList"/>
    <dgm:cxn modelId="{186A9697-1BE3-4F32-BD59-1C36CDEC1AA9}" type="presParOf" srcId="{C086D1EF-4130-4FEB-84AF-557417D2C755}" destId="{C480D83F-12AB-407C-8B63-E25180809537}" srcOrd="10" destOrd="0" presId="urn:microsoft.com/office/officeart/2018/2/layout/IconCircleList"/>
    <dgm:cxn modelId="{A3F89A21-8196-41E4-9D6B-E7C853D2DB3C}" type="presParOf" srcId="{C480D83F-12AB-407C-8B63-E25180809537}" destId="{A4DF0B31-581F-4F2A-9FFF-16DB4BA3DFDB}" srcOrd="0" destOrd="0" presId="urn:microsoft.com/office/officeart/2018/2/layout/IconCircleList"/>
    <dgm:cxn modelId="{B434B713-28DF-4B23-8C29-AD7064CCABAD}" type="presParOf" srcId="{C480D83F-12AB-407C-8B63-E25180809537}" destId="{78A27C4E-269C-4E3B-B4ED-FF7F5A637C45}" srcOrd="1" destOrd="0" presId="urn:microsoft.com/office/officeart/2018/2/layout/IconCircleList"/>
    <dgm:cxn modelId="{0A81C382-2A72-4A86-8D4C-D2F06CE6AE4F}" type="presParOf" srcId="{C480D83F-12AB-407C-8B63-E25180809537}" destId="{4321BDB8-AA90-4111-9461-2444E878DBD3}" srcOrd="2" destOrd="0" presId="urn:microsoft.com/office/officeart/2018/2/layout/IconCircleList"/>
    <dgm:cxn modelId="{12EDB5A9-98BA-4A67-8535-E6699B9836E9}" type="presParOf" srcId="{C480D83F-12AB-407C-8B63-E25180809537}" destId="{91DA9789-C503-4921-A885-C31D6D9294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56D6BC-9FA4-47EC-826D-2138F09599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CE7DC6-FA41-4DD1-B1C5-BC30833571F6}">
      <dgm:prSet/>
      <dgm:spPr/>
      <dgm:t>
        <a:bodyPr/>
        <a:lstStyle/>
        <a:p>
          <a:r>
            <a:rPr lang="en-US"/>
            <a:t>Community Events</a:t>
          </a:r>
        </a:p>
      </dgm:t>
    </dgm:pt>
    <dgm:pt modelId="{77E3DB6A-80A4-47F7-9901-530F464BB37B}" type="parTrans" cxnId="{6E5D6C36-9AD8-4D76-871A-59DFCA192DD0}">
      <dgm:prSet/>
      <dgm:spPr/>
      <dgm:t>
        <a:bodyPr/>
        <a:lstStyle/>
        <a:p>
          <a:endParaRPr lang="en-US"/>
        </a:p>
      </dgm:t>
    </dgm:pt>
    <dgm:pt modelId="{AB6E5DD5-72C9-4351-8276-41C1DDBD9D97}" type="sibTrans" cxnId="{6E5D6C36-9AD8-4D76-871A-59DFCA192DD0}">
      <dgm:prSet/>
      <dgm:spPr/>
      <dgm:t>
        <a:bodyPr/>
        <a:lstStyle/>
        <a:p>
          <a:endParaRPr lang="en-US"/>
        </a:p>
      </dgm:t>
    </dgm:pt>
    <dgm:pt modelId="{05D16996-DE6F-43A7-BC4B-F3D525E3EB2E}">
      <dgm:prSet/>
      <dgm:spPr/>
      <dgm:t>
        <a:bodyPr/>
        <a:lstStyle/>
        <a:p>
          <a:r>
            <a:rPr lang="en-US"/>
            <a:t>Promoting Creators &amp; Collections</a:t>
          </a:r>
        </a:p>
      </dgm:t>
    </dgm:pt>
    <dgm:pt modelId="{11F05249-A7B8-4F61-AD49-690AC2ED7879}" type="parTrans" cxnId="{F1076B2E-CBFD-4AAE-B37C-B399C53EB935}">
      <dgm:prSet/>
      <dgm:spPr/>
      <dgm:t>
        <a:bodyPr/>
        <a:lstStyle/>
        <a:p>
          <a:endParaRPr lang="en-US"/>
        </a:p>
      </dgm:t>
    </dgm:pt>
    <dgm:pt modelId="{79ECAB04-E33F-41A1-A451-13A2B113C87F}" type="sibTrans" cxnId="{F1076B2E-CBFD-4AAE-B37C-B399C53EB935}">
      <dgm:prSet/>
      <dgm:spPr/>
      <dgm:t>
        <a:bodyPr/>
        <a:lstStyle/>
        <a:p>
          <a:endParaRPr lang="en-US"/>
        </a:p>
      </dgm:t>
    </dgm:pt>
    <dgm:pt modelId="{04D32B40-637B-4522-9C21-53EE5165EE56}">
      <dgm:prSet/>
      <dgm:spPr/>
      <dgm:t>
        <a:bodyPr/>
        <a:lstStyle/>
        <a:p>
          <a:r>
            <a:rPr lang="en-US"/>
            <a:t>Network Opportunity</a:t>
          </a:r>
        </a:p>
      </dgm:t>
    </dgm:pt>
    <dgm:pt modelId="{7DDA9AEF-5600-4888-945D-6AEFBA8BB09D}" type="parTrans" cxnId="{14CA08FF-5BB7-4298-AD5F-82F84A5EBE15}">
      <dgm:prSet/>
      <dgm:spPr/>
      <dgm:t>
        <a:bodyPr/>
        <a:lstStyle/>
        <a:p>
          <a:endParaRPr lang="en-US"/>
        </a:p>
      </dgm:t>
    </dgm:pt>
    <dgm:pt modelId="{9F4F03E8-74D8-458A-A5E1-D0C0833E0908}" type="sibTrans" cxnId="{14CA08FF-5BB7-4298-AD5F-82F84A5EBE15}">
      <dgm:prSet/>
      <dgm:spPr/>
      <dgm:t>
        <a:bodyPr/>
        <a:lstStyle/>
        <a:p>
          <a:endParaRPr lang="en-US"/>
        </a:p>
      </dgm:t>
    </dgm:pt>
    <dgm:pt modelId="{5180AD00-B75C-47E4-969C-38D1619A1362}">
      <dgm:prSet/>
      <dgm:spPr/>
      <dgm:t>
        <a:bodyPr/>
        <a:lstStyle/>
        <a:p>
          <a:r>
            <a:rPr lang="en-US"/>
            <a:t>Branding &amp; Advertisements</a:t>
          </a:r>
        </a:p>
      </dgm:t>
    </dgm:pt>
    <dgm:pt modelId="{089529E0-FD76-4B31-8B14-F4488D5B314F}" type="parTrans" cxnId="{3E29D253-F7DD-4270-BAFC-139A180200B4}">
      <dgm:prSet/>
      <dgm:spPr/>
      <dgm:t>
        <a:bodyPr/>
        <a:lstStyle/>
        <a:p>
          <a:endParaRPr lang="en-US"/>
        </a:p>
      </dgm:t>
    </dgm:pt>
    <dgm:pt modelId="{6ED0AA95-03C6-4C1A-81E5-C929F7BEBF25}" type="sibTrans" cxnId="{3E29D253-F7DD-4270-BAFC-139A180200B4}">
      <dgm:prSet/>
      <dgm:spPr/>
      <dgm:t>
        <a:bodyPr/>
        <a:lstStyle/>
        <a:p>
          <a:endParaRPr lang="en-US"/>
        </a:p>
      </dgm:t>
    </dgm:pt>
    <dgm:pt modelId="{A0F0846E-19E8-45DD-B163-40A48C947BDD}">
      <dgm:prSet/>
      <dgm:spPr/>
      <dgm:t>
        <a:bodyPr/>
        <a:lstStyle/>
        <a:p>
          <a:r>
            <a:rPr lang="en-US"/>
            <a:t>Real-Time Engagement between Host &amp; Participant With Chatbot</a:t>
          </a:r>
        </a:p>
      </dgm:t>
    </dgm:pt>
    <dgm:pt modelId="{86410034-9E51-4E2C-BC38-84604E6C726C}" type="parTrans" cxnId="{913ABCE8-29C9-4B3A-86E1-BA16B99F00F0}">
      <dgm:prSet/>
      <dgm:spPr/>
      <dgm:t>
        <a:bodyPr/>
        <a:lstStyle/>
        <a:p>
          <a:endParaRPr lang="en-US"/>
        </a:p>
      </dgm:t>
    </dgm:pt>
    <dgm:pt modelId="{60A7B853-29FD-41F1-AAE3-5B38D9E6C933}" type="sibTrans" cxnId="{913ABCE8-29C9-4B3A-86E1-BA16B99F00F0}">
      <dgm:prSet/>
      <dgm:spPr/>
      <dgm:t>
        <a:bodyPr/>
        <a:lstStyle/>
        <a:p>
          <a:endParaRPr lang="en-US"/>
        </a:p>
      </dgm:t>
    </dgm:pt>
    <dgm:pt modelId="{4AAE3A54-ABB3-459D-96C6-56898A9CF40B}">
      <dgm:prSet/>
      <dgm:spPr/>
      <dgm:t>
        <a:bodyPr/>
        <a:lstStyle/>
        <a:p>
          <a:r>
            <a:rPr lang="en-US"/>
            <a:t>Remember your Event Experience with POA</a:t>
          </a:r>
        </a:p>
      </dgm:t>
    </dgm:pt>
    <dgm:pt modelId="{C1A511E5-8C80-4B83-9437-184ED8FD0B8F}" type="parTrans" cxnId="{48B44C4D-54D4-4656-B084-13A48C8F1BD5}">
      <dgm:prSet/>
      <dgm:spPr/>
      <dgm:t>
        <a:bodyPr/>
        <a:lstStyle/>
        <a:p>
          <a:endParaRPr lang="en-US"/>
        </a:p>
      </dgm:t>
    </dgm:pt>
    <dgm:pt modelId="{8C025A30-6D38-4C82-8012-674B880B380E}" type="sibTrans" cxnId="{48B44C4D-54D4-4656-B084-13A48C8F1BD5}">
      <dgm:prSet/>
      <dgm:spPr/>
      <dgm:t>
        <a:bodyPr/>
        <a:lstStyle/>
        <a:p>
          <a:endParaRPr lang="en-US"/>
        </a:p>
      </dgm:t>
    </dgm:pt>
    <dgm:pt modelId="{5D6CF2E4-2C9A-4529-A589-59D21FE8A6BD}">
      <dgm:prSet/>
      <dgm:spPr/>
      <dgm:t>
        <a:bodyPr/>
        <a:lstStyle/>
        <a:p>
          <a:r>
            <a:rPr lang="en-US"/>
            <a:t>Analytics Dashboard</a:t>
          </a:r>
        </a:p>
      </dgm:t>
    </dgm:pt>
    <dgm:pt modelId="{ECE99EA6-FEDB-4EE6-BA8D-E2E537FDFDD0}" type="parTrans" cxnId="{202BDCF9-0137-40C6-84DB-352FD22D4334}">
      <dgm:prSet/>
      <dgm:spPr/>
      <dgm:t>
        <a:bodyPr/>
        <a:lstStyle/>
        <a:p>
          <a:endParaRPr lang="en-US"/>
        </a:p>
      </dgm:t>
    </dgm:pt>
    <dgm:pt modelId="{4744F4A5-A35C-4203-9CB9-1352D1975139}" type="sibTrans" cxnId="{202BDCF9-0137-40C6-84DB-352FD22D4334}">
      <dgm:prSet/>
      <dgm:spPr/>
      <dgm:t>
        <a:bodyPr/>
        <a:lstStyle/>
        <a:p>
          <a:endParaRPr lang="en-US"/>
        </a:p>
      </dgm:t>
    </dgm:pt>
    <dgm:pt modelId="{5D0BA424-E9FD-42CD-AFC3-A2A7B77A7C99}">
      <dgm:prSet/>
      <dgm:spPr/>
      <dgm:t>
        <a:bodyPr/>
        <a:lstStyle/>
        <a:p>
          <a:r>
            <a:rPr lang="en-US"/>
            <a:t>Organize your Online Events with NFTLoverspoint AI based Meeting App</a:t>
          </a:r>
        </a:p>
      </dgm:t>
    </dgm:pt>
    <dgm:pt modelId="{0BC12048-FEA1-4175-BE61-4B07A6C04DA3}" type="parTrans" cxnId="{8C08835D-6DDF-4AB9-ACDD-AEF203E7FF66}">
      <dgm:prSet/>
      <dgm:spPr/>
      <dgm:t>
        <a:bodyPr/>
        <a:lstStyle/>
        <a:p>
          <a:endParaRPr lang="en-US"/>
        </a:p>
      </dgm:t>
    </dgm:pt>
    <dgm:pt modelId="{AB7BC2F2-ADDC-41C6-8C14-0B8E3E8C4D0A}" type="sibTrans" cxnId="{8C08835D-6DDF-4AB9-ACDD-AEF203E7FF66}">
      <dgm:prSet/>
      <dgm:spPr/>
      <dgm:t>
        <a:bodyPr/>
        <a:lstStyle/>
        <a:p>
          <a:endParaRPr lang="en-US"/>
        </a:p>
      </dgm:t>
    </dgm:pt>
    <dgm:pt modelId="{90F7D08C-2A0C-405D-9B67-F028A3F31DF8}" type="pres">
      <dgm:prSet presAssocID="{4956D6BC-9FA4-47EC-826D-2138F0959982}" presName="root" presStyleCnt="0">
        <dgm:presLayoutVars>
          <dgm:dir/>
          <dgm:resizeHandles val="exact"/>
        </dgm:presLayoutVars>
      </dgm:prSet>
      <dgm:spPr/>
    </dgm:pt>
    <dgm:pt modelId="{B4AED720-DB73-4379-A96F-80898C6CC195}" type="pres">
      <dgm:prSet presAssocID="{21CE7DC6-FA41-4DD1-B1C5-BC30833571F6}" presName="compNode" presStyleCnt="0"/>
      <dgm:spPr/>
    </dgm:pt>
    <dgm:pt modelId="{05509BA6-414F-4D41-AB30-64CC2304FD89}" type="pres">
      <dgm:prSet presAssocID="{21CE7DC6-FA41-4DD1-B1C5-BC30833571F6}" presName="bgRect" presStyleLbl="bgShp" presStyleIdx="0" presStyleCnt="8"/>
      <dgm:spPr/>
    </dgm:pt>
    <dgm:pt modelId="{1E5F2586-F23B-4D06-96AB-52D28086A23D}" type="pres">
      <dgm:prSet presAssocID="{21CE7DC6-FA41-4DD1-B1C5-BC30833571F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7F4D587-81E0-4E77-8D6D-24D6D8CF416A}" type="pres">
      <dgm:prSet presAssocID="{21CE7DC6-FA41-4DD1-B1C5-BC30833571F6}" presName="spaceRect" presStyleCnt="0"/>
      <dgm:spPr/>
    </dgm:pt>
    <dgm:pt modelId="{3063ECBB-DB1E-4F5C-846D-239DF925DD0C}" type="pres">
      <dgm:prSet presAssocID="{21CE7DC6-FA41-4DD1-B1C5-BC30833571F6}" presName="parTx" presStyleLbl="revTx" presStyleIdx="0" presStyleCnt="8">
        <dgm:presLayoutVars>
          <dgm:chMax val="0"/>
          <dgm:chPref val="0"/>
        </dgm:presLayoutVars>
      </dgm:prSet>
      <dgm:spPr/>
    </dgm:pt>
    <dgm:pt modelId="{C728B13A-94CE-4C2B-AB30-884321FDCF79}" type="pres">
      <dgm:prSet presAssocID="{AB6E5DD5-72C9-4351-8276-41C1DDBD9D97}" presName="sibTrans" presStyleCnt="0"/>
      <dgm:spPr/>
    </dgm:pt>
    <dgm:pt modelId="{10F94A97-26A0-470F-943F-682564985197}" type="pres">
      <dgm:prSet presAssocID="{05D16996-DE6F-43A7-BC4B-F3D525E3EB2E}" presName="compNode" presStyleCnt="0"/>
      <dgm:spPr/>
    </dgm:pt>
    <dgm:pt modelId="{AB978020-0AAA-47CE-AB46-71962E93FB39}" type="pres">
      <dgm:prSet presAssocID="{05D16996-DE6F-43A7-BC4B-F3D525E3EB2E}" presName="bgRect" presStyleLbl="bgShp" presStyleIdx="1" presStyleCnt="8"/>
      <dgm:spPr/>
    </dgm:pt>
    <dgm:pt modelId="{31564719-ADAA-40BE-A399-63384B762963}" type="pres">
      <dgm:prSet presAssocID="{05D16996-DE6F-43A7-BC4B-F3D525E3EB2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45657D56-3E5A-4DE7-B4D8-BA575427D2DB}" type="pres">
      <dgm:prSet presAssocID="{05D16996-DE6F-43A7-BC4B-F3D525E3EB2E}" presName="spaceRect" presStyleCnt="0"/>
      <dgm:spPr/>
    </dgm:pt>
    <dgm:pt modelId="{932C1010-B33C-40B8-836B-02AB17B22007}" type="pres">
      <dgm:prSet presAssocID="{05D16996-DE6F-43A7-BC4B-F3D525E3EB2E}" presName="parTx" presStyleLbl="revTx" presStyleIdx="1" presStyleCnt="8">
        <dgm:presLayoutVars>
          <dgm:chMax val="0"/>
          <dgm:chPref val="0"/>
        </dgm:presLayoutVars>
      </dgm:prSet>
      <dgm:spPr/>
    </dgm:pt>
    <dgm:pt modelId="{24240138-9BE6-499A-8DA5-E6FC67CE946B}" type="pres">
      <dgm:prSet presAssocID="{79ECAB04-E33F-41A1-A451-13A2B113C87F}" presName="sibTrans" presStyleCnt="0"/>
      <dgm:spPr/>
    </dgm:pt>
    <dgm:pt modelId="{8A2E9D41-60FF-4C82-9D43-2BFCEE47CCC1}" type="pres">
      <dgm:prSet presAssocID="{04D32B40-637B-4522-9C21-53EE5165EE56}" presName="compNode" presStyleCnt="0"/>
      <dgm:spPr/>
    </dgm:pt>
    <dgm:pt modelId="{C36AC504-E2E3-4F35-BF6D-D45F6D6C9789}" type="pres">
      <dgm:prSet presAssocID="{04D32B40-637B-4522-9C21-53EE5165EE56}" presName="bgRect" presStyleLbl="bgShp" presStyleIdx="2" presStyleCnt="8"/>
      <dgm:spPr/>
    </dgm:pt>
    <dgm:pt modelId="{325AD9B3-10A5-4619-8BB2-01C64DD908B2}" type="pres">
      <dgm:prSet presAssocID="{04D32B40-637B-4522-9C21-53EE5165EE5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2F9807-467A-469B-AED1-6CC0888DB59B}" type="pres">
      <dgm:prSet presAssocID="{04D32B40-637B-4522-9C21-53EE5165EE56}" presName="spaceRect" presStyleCnt="0"/>
      <dgm:spPr/>
    </dgm:pt>
    <dgm:pt modelId="{D943C7BC-AC7F-4DB6-AB72-8C6FE708A0E2}" type="pres">
      <dgm:prSet presAssocID="{04D32B40-637B-4522-9C21-53EE5165EE56}" presName="parTx" presStyleLbl="revTx" presStyleIdx="2" presStyleCnt="8">
        <dgm:presLayoutVars>
          <dgm:chMax val="0"/>
          <dgm:chPref val="0"/>
        </dgm:presLayoutVars>
      </dgm:prSet>
      <dgm:spPr/>
    </dgm:pt>
    <dgm:pt modelId="{72591AF7-74D0-400E-8969-79BE2537E64C}" type="pres">
      <dgm:prSet presAssocID="{9F4F03E8-74D8-458A-A5E1-D0C0833E0908}" presName="sibTrans" presStyleCnt="0"/>
      <dgm:spPr/>
    </dgm:pt>
    <dgm:pt modelId="{F92EB950-8004-403A-92B0-0A12EF9B1500}" type="pres">
      <dgm:prSet presAssocID="{5180AD00-B75C-47E4-969C-38D1619A1362}" presName="compNode" presStyleCnt="0"/>
      <dgm:spPr/>
    </dgm:pt>
    <dgm:pt modelId="{A590598E-01CE-4B6E-B4DB-23EC52D83E1F}" type="pres">
      <dgm:prSet presAssocID="{5180AD00-B75C-47E4-969C-38D1619A1362}" presName="bgRect" presStyleLbl="bgShp" presStyleIdx="3" presStyleCnt="8"/>
      <dgm:spPr/>
    </dgm:pt>
    <dgm:pt modelId="{0C949C85-4277-4066-97F7-F599FAEE1544}" type="pres">
      <dgm:prSet presAssocID="{5180AD00-B75C-47E4-969C-38D1619A136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91C71B7-1229-442F-9D0C-66659966541F}" type="pres">
      <dgm:prSet presAssocID="{5180AD00-B75C-47E4-969C-38D1619A1362}" presName="spaceRect" presStyleCnt="0"/>
      <dgm:spPr/>
    </dgm:pt>
    <dgm:pt modelId="{2DDFA3BF-E4D7-4278-BD65-0D293C1827A4}" type="pres">
      <dgm:prSet presAssocID="{5180AD00-B75C-47E4-969C-38D1619A1362}" presName="parTx" presStyleLbl="revTx" presStyleIdx="3" presStyleCnt="8">
        <dgm:presLayoutVars>
          <dgm:chMax val="0"/>
          <dgm:chPref val="0"/>
        </dgm:presLayoutVars>
      </dgm:prSet>
      <dgm:spPr/>
    </dgm:pt>
    <dgm:pt modelId="{86E3AA38-DDFE-47E9-A1B2-4452B9475547}" type="pres">
      <dgm:prSet presAssocID="{6ED0AA95-03C6-4C1A-81E5-C929F7BEBF25}" presName="sibTrans" presStyleCnt="0"/>
      <dgm:spPr/>
    </dgm:pt>
    <dgm:pt modelId="{EC8AE984-25C9-4A4D-AAEA-E0C992571D46}" type="pres">
      <dgm:prSet presAssocID="{A0F0846E-19E8-45DD-B163-40A48C947BDD}" presName="compNode" presStyleCnt="0"/>
      <dgm:spPr/>
    </dgm:pt>
    <dgm:pt modelId="{AA6F550F-2E0B-41DF-899D-77564AF67F99}" type="pres">
      <dgm:prSet presAssocID="{A0F0846E-19E8-45DD-B163-40A48C947BDD}" presName="bgRect" presStyleLbl="bgShp" presStyleIdx="4" presStyleCnt="8"/>
      <dgm:spPr/>
    </dgm:pt>
    <dgm:pt modelId="{04661F15-472F-4D7B-83D6-CA893C036C30}" type="pres">
      <dgm:prSet presAssocID="{A0F0846E-19E8-45DD-B163-40A48C947BD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F935A97-0B95-4C6C-9A49-D7658B551E46}" type="pres">
      <dgm:prSet presAssocID="{A0F0846E-19E8-45DD-B163-40A48C947BDD}" presName="spaceRect" presStyleCnt="0"/>
      <dgm:spPr/>
    </dgm:pt>
    <dgm:pt modelId="{4045852B-4456-4BD4-8E47-08FE39C95CCB}" type="pres">
      <dgm:prSet presAssocID="{A0F0846E-19E8-45DD-B163-40A48C947BDD}" presName="parTx" presStyleLbl="revTx" presStyleIdx="4" presStyleCnt="8">
        <dgm:presLayoutVars>
          <dgm:chMax val="0"/>
          <dgm:chPref val="0"/>
        </dgm:presLayoutVars>
      </dgm:prSet>
      <dgm:spPr/>
    </dgm:pt>
    <dgm:pt modelId="{6BBFFFB2-E84F-4FD5-A68E-EAB4EFC3F8BE}" type="pres">
      <dgm:prSet presAssocID="{60A7B853-29FD-41F1-AAE3-5B38D9E6C933}" presName="sibTrans" presStyleCnt="0"/>
      <dgm:spPr/>
    </dgm:pt>
    <dgm:pt modelId="{23B09A5E-99E8-4BA6-987A-F6119ACE6451}" type="pres">
      <dgm:prSet presAssocID="{4AAE3A54-ABB3-459D-96C6-56898A9CF40B}" presName="compNode" presStyleCnt="0"/>
      <dgm:spPr/>
    </dgm:pt>
    <dgm:pt modelId="{D5FD87C8-1800-47A8-9F8D-C074EA3D773D}" type="pres">
      <dgm:prSet presAssocID="{4AAE3A54-ABB3-459D-96C6-56898A9CF40B}" presName="bgRect" presStyleLbl="bgShp" presStyleIdx="5" presStyleCnt="8"/>
      <dgm:spPr/>
    </dgm:pt>
    <dgm:pt modelId="{81859B71-A8D8-43B1-B94C-5E0B40779B1C}" type="pres">
      <dgm:prSet presAssocID="{4AAE3A54-ABB3-459D-96C6-56898A9CF40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9C5317A-9C4A-44E2-A987-C56176243251}" type="pres">
      <dgm:prSet presAssocID="{4AAE3A54-ABB3-459D-96C6-56898A9CF40B}" presName="spaceRect" presStyleCnt="0"/>
      <dgm:spPr/>
    </dgm:pt>
    <dgm:pt modelId="{0AB21449-9D31-42FB-87B2-6A79D1FE828C}" type="pres">
      <dgm:prSet presAssocID="{4AAE3A54-ABB3-459D-96C6-56898A9CF40B}" presName="parTx" presStyleLbl="revTx" presStyleIdx="5" presStyleCnt="8">
        <dgm:presLayoutVars>
          <dgm:chMax val="0"/>
          <dgm:chPref val="0"/>
        </dgm:presLayoutVars>
      </dgm:prSet>
      <dgm:spPr/>
    </dgm:pt>
    <dgm:pt modelId="{6BCE866F-98D5-4EB1-9287-690B943A0BDB}" type="pres">
      <dgm:prSet presAssocID="{8C025A30-6D38-4C82-8012-674B880B380E}" presName="sibTrans" presStyleCnt="0"/>
      <dgm:spPr/>
    </dgm:pt>
    <dgm:pt modelId="{A03CAEE6-F672-4D4B-A96B-DC0ED024BAAB}" type="pres">
      <dgm:prSet presAssocID="{5D6CF2E4-2C9A-4529-A589-59D21FE8A6BD}" presName="compNode" presStyleCnt="0"/>
      <dgm:spPr/>
    </dgm:pt>
    <dgm:pt modelId="{D8948446-2892-4072-94BA-A2E0DEF9B60C}" type="pres">
      <dgm:prSet presAssocID="{5D6CF2E4-2C9A-4529-A589-59D21FE8A6BD}" presName="bgRect" presStyleLbl="bgShp" presStyleIdx="6" presStyleCnt="8"/>
      <dgm:spPr/>
    </dgm:pt>
    <dgm:pt modelId="{08ED191A-97B8-4EF9-BFED-00F7DC0055F7}" type="pres">
      <dgm:prSet presAssocID="{5D6CF2E4-2C9A-4529-A589-59D21FE8A6B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1543597-C1B5-452B-926B-30D189E5F1F4}" type="pres">
      <dgm:prSet presAssocID="{5D6CF2E4-2C9A-4529-A589-59D21FE8A6BD}" presName="spaceRect" presStyleCnt="0"/>
      <dgm:spPr/>
    </dgm:pt>
    <dgm:pt modelId="{2695C04F-E155-4A47-B7FF-F6A436E57835}" type="pres">
      <dgm:prSet presAssocID="{5D6CF2E4-2C9A-4529-A589-59D21FE8A6BD}" presName="parTx" presStyleLbl="revTx" presStyleIdx="6" presStyleCnt="8">
        <dgm:presLayoutVars>
          <dgm:chMax val="0"/>
          <dgm:chPref val="0"/>
        </dgm:presLayoutVars>
      </dgm:prSet>
      <dgm:spPr/>
    </dgm:pt>
    <dgm:pt modelId="{95FC30C2-F840-4D38-986B-101A17582259}" type="pres">
      <dgm:prSet presAssocID="{4744F4A5-A35C-4203-9CB9-1352D1975139}" presName="sibTrans" presStyleCnt="0"/>
      <dgm:spPr/>
    </dgm:pt>
    <dgm:pt modelId="{B72D9796-C24C-4243-8F95-F67FA03275CC}" type="pres">
      <dgm:prSet presAssocID="{5D0BA424-E9FD-42CD-AFC3-A2A7B77A7C99}" presName="compNode" presStyleCnt="0"/>
      <dgm:spPr/>
    </dgm:pt>
    <dgm:pt modelId="{AE65DFC5-2DE5-4FF7-948A-0B43145EC0C8}" type="pres">
      <dgm:prSet presAssocID="{5D0BA424-E9FD-42CD-AFC3-A2A7B77A7C99}" presName="bgRect" presStyleLbl="bgShp" presStyleIdx="7" presStyleCnt="8"/>
      <dgm:spPr/>
    </dgm:pt>
    <dgm:pt modelId="{B3467B26-6675-4BA7-AD64-E05AB0982786}" type="pres">
      <dgm:prSet presAssocID="{5D0BA424-E9FD-42CD-AFC3-A2A7B77A7C9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1501860-D213-4254-A28F-D3814755F4FD}" type="pres">
      <dgm:prSet presAssocID="{5D0BA424-E9FD-42CD-AFC3-A2A7B77A7C99}" presName="spaceRect" presStyleCnt="0"/>
      <dgm:spPr/>
    </dgm:pt>
    <dgm:pt modelId="{C0E21E08-E6F3-4518-AECE-604F2AFBCC2C}" type="pres">
      <dgm:prSet presAssocID="{5D0BA424-E9FD-42CD-AFC3-A2A7B77A7C9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B8EDA0B-4A6B-4103-BF62-58080C170A16}" type="presOf" srcId="{4956D6BC-9FA4-47EC-826D-2138F0959982}" destId="{90F7D08C-2A0C-405D-9B67-F028A3F31DF8}" srcOrd="0" destOrd="0" presId="urn:microsoft.com/office/officeart/2018/2/layout/IconVerticalSolidList"/>
    <dgm:cxn modelId="{E0554D0F-8CF7-4C1E-A86B-4D06E7955166}" type="presOf" srcId="{4AAE3A54-ABB3-459D-96C6-56898A9CF40B}" destId="{0AB21449-9D31-42FB-87B2-6A79D1FE828C}" srcOrd="0" destOrd="0" presId="urn:microsoft.com/office/officeart/2018/2/layout/IconVerticalSolidList"/>
    <dgm:cxn modelId="{BA75EE19-4B32-4812-AF1A-97D4BCD55910}" type="presOf" srcId="{A0F0846E-19E8-45DD-B163-40A48C947BDD}" destId="{4045852B-4456-4BD4-8E47-08FE39C95CCB}" srcOrd="0" destOrd="0" presId="urn:microsoft.com/office/officeart/2018/2/layout/IconVerticalSolidList"/>
    <dgm:cxn modelId="{F1076B2E-CBFD-4AAE-B37C-B399C53EB935}" srcId="{4956D6BC-9FA4-47EC-826D-2138F0959982}" destId="{05D16996-DE6F-43A7-BC4B-F3D525E3EB2E}" srcOrd="1" destOrd="0" parTransId="{11F05249-A7B8-4F61-AD49-690AC2ED7879}" sibTransId="{79ECAB04-E33F-41A1-A451-13A2B113C87F}"/>
    <dgm:cxn modelId="{D9CB0431-8010-4CF4-9611-15DCAAF2A3E4}" type="presOf" srcId="{5D6CF2E4-2C9A-4529-A589-59D21FE8A6BD}" destId="{2695C04F-E155-4A47-B7FF-F6A436E57835}" srcOrd="0" destOrd="0" presId="urn:microsoft.com/office/officeart/2018/2/layout/IconVerticalSolidList"/>
    <dgm:cxn modelId="{6E5D6C36-9AD8-4D76-871A-59DFCA192DD0}" srcId="{4956D6BC-9FA4-47EC-826D-2138F0959982}" destId="{21CE7DC6-FA41-4DD1-B1C5-BC30833571F6}" srcOrd="0" destOrd="0" parTransId="{77E3DB6A-80A4-47F7-9901-530F464BB37B}" sibTransId="{AB6E5DD5-72C9-4351-8276-41C1DDBD9D97}"/>
    <dgm:cxn modelId="{CE0B6437-300F-402B-82FB-290BE1F2407C}" type="presOf" srcId="{21CE7DC6-FA41-4DD1-B1C5-BC30833571F6}" destId="{3063ECBB-DB1E-4F5C-846D-239DF925DD0C}" srcOrd="0" destOrd="0" presId="urn:microsoft.com/office/officeart/2018/2/layout/IconVerticalSolidList"/>
    <dgm:cxn modelId="{48B44C4D-54D4-4656-B084-13A48C8F1BD5}" srcId="{4956D6BC-9FA4-47EC-826D-2138F0959982}" destId="{4AAE3A54-ABB3-459D-96C6-56898A9CF40B}" srcOrd="5" destOrd="0" parTransId="{C1A511E5-8C80-4B83-9437-184ED8FD0B8F}" sibTransId="{8C025A30-6D38-4C82-8012-674B880B380E}"/>
    <dgm:cxn modelId="{3E29D253-F7DD-4270-BAFC-139A180200B4}" srcId="{4956D6BC-9FA4-47EC-826D-2138F0959982}" destId="{5180AD00-B75C-47E4-969C-38D1619A1362}" srcOrd="3" destOrd="0" parTransId="{089529E0-FD76-4B31-8B14-F4488D5B314F}" sibTransId="{6ED0AA95-03C6-4C1A-81E5-C929F7BEBF25}"/>
    <dgm:cxn modelId="{AE8B4A5B-B3B7-4A2C-81B4-70F22EEB5655}" type="presOf" srcId="{5D0BA424-E9FD-42CD-AFC3-A2A7B77A7C99}" destId="{C0E21E08-E6F3-4518-AECE-604F2AFBCC2C}" srcOrd="0" destOrd="0" presId="urn:microsoft.com/office/officeart/2018/2/layout/IconVerticalSolidList"/>
    <dgm:cxn modelId="{8C08835D-6DDF-4AB9-ACDD-AEF203E7FF66}" srcId="{4956D6BC-9FA4-47EC-826D-2138F0959982}" destId="{5D0BA424-E9FD-42CD-AFC3-A2A7B77A7C99}" srcOrd="7" destOrd="0" parTransId="{0BC12048-FEA1-4175-BE61-4B07A6C04DA3}" sibTransId="{AB7BC2F2-ADDC-41C6-8C14-0B8E3E8C4D0A}"/>
    <dgm:cxn modelId="{2B2A927A-8DAB-484B-94AC-CA0284851A74}" type="presOf" srcId="{5180AD00-B75C-47E4-969C-38D1619A1362}" destId="{2DDFA3BF-E4D7-4278-BD65-0D293C1827A4}" srcOrd="0" destOrd="0" presId="urn:microsoft.com/office/officeart/2018/2/layout/IconVerticalSolidList"/>
    <dgm:cxn modelId="{3C6BAF84-5BE8-4C47-97AF-55EBB265CF97}" type="presOf" srcId="{05D16996-DE6F-43A7-BC4B-F3D525E3EB2E}" destId="{932C1010-B33C-40B8-836B-02AB17B22007}" srcOrd="0" destOrd="0" presId="urn:microsoft.com/office/officeart/2018/2/layout/IconVerticalSolidList"/>
    <dgm:cxn modelId="{A3A9C0E5-7641-4684-B354-2FFCA9961569}" type="presOf" srcId="{04D32B40-637B-4522-9C21-53EE5165EE56}" destId="{D943C7BC-AC7F-4DB6-AB72-8C6FE708A0E2}" srcOrd="0" destOrd="0" presId="urn:microsoft.com/office/officeart/2018/2/layout/IconVerticalSolidList"/>
    <dgm:cxn modelId="{913ABCE8-29C9-4B3A-86E1-BA16B99F00F0}" srcId="{4956D6BC-9FA4-47EC-826D-2138F0959982}" destId="{A0F0846E-19E8-45DD-B163-40A48C947BDD}" srcOrd="4" destOrd="0" parTransId="{86410034-9E51-4E2C-BC38-84604E6C726C}" sibTransId="{60A7B853-29FD-41F1-AAE3-5B38D9E6C933}"/>
    <dgm:cxn modelId="{202BDCF9-0137-40C6-84DB-352FD22D4334}" srcId="{4956D6BC-9FA4-47EC-826D-2138F0959982}" destId="{5D6CF2E4-2C9A-4529-A589-59D21FE8A6BD}" srcOrd="6" destOrd="0" parTransId="{ECE99EA6-FEDB-4EE6-BA8D-E2E537FDFDD0}" sibTransId="{4744F4A5-A35C-4203-9CB9-1352D1975139}"/>
    <dgm:cxn modelId="{14CA08FF-5BB7-4298-AD5F-82F84A5EBE15}" srcId="{4956D6BC-9FA4-47EC-826D-2138F0959982}" destId="{04D32B40-637B-4522-9C21-53EE5165EE56}" srcOrd="2" destOrd="0" parTransId="{7DDA9AEF-5600-4888-945D-6AEFBA8BB09D}" sibTransId="{9F4F03E8-74D8-458A-A5E1-D0C0833E0908}"/>
    <dgm:cxn modelId="{D7786C48-F872-4047-8E1A-0228DEF2C577}" type="presParOf" srcId="{90F7D08C-2A0C-405D-9B67-F028A3F31DF8}" destId="{B4AED720-DB73-4379-A96F-80898C6CC195}" srcOrd="0" destOrd="0" presId="urn:microsoft.com/office/officeart/2018/2/layout/IconVerticalSolidList"/>
    <dgm:cxn modelId="{A65AEC24-E4A2-446C-9D74-668FA59FF98F}" type="presParOf" srcId="{B4AED720-DB73-4379-A96F-80898C6CC195}" destId="{05509BA6-414F-4D41-AB30-64CC2304FD89}" srcOrd="0" destOrd="0" presId="urn:microsoft.com/office/officeart/2018/2/layout/IconVerticalSolidList"/>
    <dgm:cxn modelId="{A23AA2E7-77E5-4150-A6BC-EAAB1C512459}" type="presParOf" srcId="{B4AED720-DB73-4379-A96F-80898C6CC195}" destId="{1E5F2586-F23B-4D06-96AB-52D28086A23D}" srcOrd="1" destOrd="0" presId="urn:microsoft.com/office/officeart/2018/2/layout/IconVerticalSolidList"/>
    <dgm:cxn modelId="{390324CD-0835-483E-924B-514A73B31CF9}" type="presParOf" srcId="{B4AED720-DB73-4379-A96F-80898C6CC195}" destId="{E7F4D587-81E0-4E77-8D6D-24D6D8CF416A}" srcOrd="2" destOrd="0" presId="urn:microsoft.com/office/officeart/2018/2/layout/IconVerticalSolidList"/>
    <dgm:cxn modelId="{6B979DB2-EE5F-4399-9721-D52FECAB868B}" type="presParOf" srcId="{B4AED720-DB73-4379-A96F-80898C6CC195}" destId="{3063ECBB-DB1E-4F5C-846D-239DF925DD0C}" srcOrd="3" destOrd="0" presId="urn:microsoft.com/office/officeart/2018/2/layout/IconVerticalSolidList"/>
    <dgm:cxn modelId="{A74AE893-C2B0-4582-9E52-EADA575483D1}" type="presParOf" srcId="{90F7D08C-2A0C-405D-9B67-F028A3F31DF8}" destId="{C728B13A-94CE-4C2B-AB30-884321FDCF79}" srcOrd="1" destOrd="0" presId="urn:microsoft.com/office/officeart/2018/2/layout/IconVerticalSolidList"/>
    <dgm:cxn modelId="{E45E9CC8-8873-4669-9D39-224C07170C6F}" type="presParOf" srcId="{90F7D08C-2A0C-405D-9B67-F028A3F31DF8}" destId="{10F94A97-26A0-470F-943F-682564985197}" srcOrd="2" destOrd="0" presId="urn:microsoft.com/office/officeart/2018/2/layout/IconVerticalSolidList"/>
    <dgm:cxn modelId="{13280987-2F77-4321-8FE2-A5372F2C24CD}" type="presParOf" srcId="{10F94A97-26A0-470F-943F-682564985197}" destId="{AB978020-0AAA-47CE-AB46-71962E93FB39}" srcOrd="0" destOrd="0" presId="urn:microsoft.com/office/officeart/2018/2/layout/IconVerticalSolidList"/>
    <dgm:cxn modelId="{83A0AB81-CB68-4039-9A47-C342ED5C41C4}" type="presParOf" srcId="{10F94A97-26A0-470F-943F-682564985197}" destId="{31564719-ADAA-40BE-A399-63384B762963}" srcOrd="1" destOrd="0" presId="urn:microsoft.com/office/officeart/2018/2/layout/IconVerticalSolidList"/>
    <dgm:cxn modelId="{0FDC0D67-EBA5-48F1-A101-B9A45976F96E}" type="presParOf" srcId="{10F94A97-26A0-470F-943F-682564985197}" destId="{45657D56-3E5A-4DE7-B4D8-BA575427D2DB}" srcOrd="2" destOrd="0" presId="urn:microsoft.com/office/officeart/2018/2/layout/IconVerticalSolidList"/>
    <dgm:cxn modelId="{D8EC26F7-B942-4DA7-8C03-52466969BDE2}" type="presParOf" srcId="{10F94A97-26A0-470F-943F-682564985197}" destId="{932C1010-B33C-40B8-836B-02AB17B22007}" srcOrd="3" destOrd="0" presId="urn:microsoft.com/office/officeart/2018/2/layout/IconVerticalSolidList"/>
    <dgm:cxn modelId="{9DCD505A-14EF-45FB-AEAE-74778917D126}" type="presParOf" srcId="{90F7D08C-2A0C-405D-9B67-F028A3F31DF8}" destId="{24240138-9BE6-499A-8DA5-E6FC67CE946B}" srcOrd="3" destOrd="0" presId="urn:microsoft.com/office/officeart/2018/2/layout/IconVerticalSolidList"/>
    <dgm:cxn modelId="{FEA6DC1F-8162-4669-8D08-F4906E6CEBF3}" type="presParOf" srcId="{90F7D08C-2A0C-405D-9B67-F028A3F31DF8}" destId="{8A2E9D41-60FF-4C82-9D43-2BFCEE47CCC1}" srcOrd="4" destOrd="0" presId="urn:microsoft.com/office/officeart/2018/2/layout/IconVerticalSolidList"/>
    <dgm:cxn modelId="{5AA5C7F3-2A4D-4E9E-B696-EBA5687016BA}" type="presParOf" srcId="{8A2E9D41-60FF-4C82-9D43-2BFCEE47CCC1}" destId="{C36AC504-E2E3-4F35-BF6D-D45F6D6C9789}" srcOrd="0" destOrd="0" presId="urn:microsoft.com/office/officeart/2018/2/layout/IconVerticalSolidList"/>
    <dgm:cxn modelId="{0FB30C31-25E7-4308-9EF2-A1F3A9FA2422}" type="presParOf" srcId="{8A2E9D41-60FF-4C82-9D43-2BFCEE47CCC1}" destId="{325AD9B3-10A5-4619-8BB2-01C64DD908B2}" srcOrd="1" destOrd="0" presId="urn:microsoft.com/office/officeart/2018/2/layout/IconVerticalSolidList"/>
    <dgm:cxn modelId="{544635F3-65A6-42E9-87BE-A74612FCDC1B}" type="presParOf" srcId="{8A2E9D41-60FF-4C82-9D43-2BFCEE47CCC1}" destId="{182F9807-467A-469B-AED1-6CC0888DB59B}" srcOrd="2" destOrd="0" presId="urn:microsoft.com/office/officeart/2018/2/layout/IconVerticalSolidList"/>
    <dgm:cxn modelId="{99A4F848-56D5-49CB-A80F-C568755822EE}" type="presParOf" srcId="{8A2E9D41-60FF-4C82-9D43-2BFCEE47CCC1}" destId="{D943C7BC-AC7F-4DB6-AB72-8C6FE708A0E2}" srcOrd="3" destOrd="0" presId="urn:microsoft.com/office/officeart/2018/2/layout/IconVerticalSolidList"/>
    <dgm:cxn modelId="{593EE636-285C-4C03-A5C0-13630AF881FB}" type="presParOf" srcId="{90F7D08C-2A0C-405D-9B67-F028A3F31DF8}" destId="{72591AF7-74D0-400E-8969-79BE2537E64C}" srcOrd="5" destOrd="0" presId="urn:microsoft.com/office/officeart/2018/2/layout/IconVerticalSolidList"/>
    <dgm:cxn modelId="{D4A5D1D7-1E51-4E26-A606-D690FA415434}" type="presParOf" srcId="{90F7D08C-2A0C-405D-9B67-F028A3F31DF8}" destId="{F92EB950-8004-403A-92B0-0A12EF9B1500}" srcOrd="6" destOrd="0" presId="urn:microsoft.com/office/officeart/2018/2/layout/IconVerticalSolidList"/>
    <dgm:cxn modelId="{BA29FCC7-2FB4-47A8-A343-C624FB9FFEA3}" type="presParOf" srcId="{F92EB950-8004-403A-92B0-0A12EF9B1500}" destId="{A590598E-01CE-4B6E-B4DB-23EC52D83E1F}" srcOrd="0" destOrd="0" presId="urn:microsoft.com/office/officeart/2018/2/layout/IconVerticalSolidList"/>
    <dgm:cxn modelId="{08A2E000-3293-47C0-B2A1-C5C9A6F578A8}" type="presParOf" srcId="{F92EB950-8004-403A-92B0-0A12EF9B1500}" destId="{0C949C85-4277-4066-97F7-F599FAEE1544}" srcOrd="1" destOrd="0" presId="urn:microsoft.com/office/officeart/2018/2/layout/IconVerticalSolidList"/>
    <dgm:cxn modelId="{9B3235E6-4C93-4673-A1D9-8B7B3AE523F6}" type="presParOf" srcId="{F92EB950-8004-403A-92B0-0A12EF9B1500}" destId="{491C71B7-1229-442F-9D0C-66659966541F}" srcOrd="2" destOrd="0" presId="urn:microsoft.com/office/officeart/2018/2/layout/IconVerticalSolidList"/>
    <dgm:cxn modelId="{AF931563-FF47-45BD-BA03-81693678B422}" type="presParOf" srcId="{F92EB950-8004-403A-92B0-0A12EF9B1500}" destId="{2DDFA3BF-E4D7-4278-BD65-0D293C1827A4}" srcOrd="3" destOrd="0" presId="urn:microsoft.com/office/officeart/2018/2/layout/IconVerticalSolidList"/>
    <dgm:cxn modelId="{EEEA4AB9-6ABC-4FA3-96AB-00662F190469}" type="presParOf" srcId="{90F7D08C-2A0C-405D-9B67-F028A3F31DF8}" destId="{86E3AA38-DDFE-47E9-A1B2-4452B9475547}" srcOrd="7" destOrd="0" presId="urn:microsoft.com/office/officeart/2018/2/layout/IconVerticalSolidList"/>
    <dgm:cxn modelId="{0B00F2EF-F912-4F9F-A4B9-16252F5096AB}" type="presParOf" srcId="{90F7D08C-2A0C-405D-9B67-F028A3F31DF8}" destId="{EC8AE984-25C9-4A4D-AAEA-E0C992571D46}" srcOrd="8" destOrd="0" presId="urn:microsoft.com/office/officeart/2018/2/layout/IconVerticalSolidList"/>
    <dgm:cxn modelId="{C370B924-4DD4-4FAC-9FE4-3EBBBF5FF5FD}" type="presParOf" srcId="{EC8AE984-25C9-4A4D-AAEA-E0C992571D46}" destId="{AA6F550F-2E0B-41DF-899D-77564AF67F99}" srcOrd="0" destOrd="0" presId="urn:microsoft.com/office/officeart/2018/2/layout/IconVerticalSolidList"/>
    <dgm:cxn modelId="{3F4F704F-4656-4A39-8613-CC6A86220799}" type="presParOf" srcId="{EC8AE984-25C9-4A4D-AAEA-E0C992571D46}" destId="{04661F15-472F-4D7B-83D6-CA893C036C30}" srcOrd="1" destOrd="0" presId="urn:microsoft.com/office/officeart/2018/2/layout/IconVerticalSolidList"/>
    <dgm:cxn modelId="{95567BBE-D9E9-4D10-B675-2CA42061B073}" type="presParOf" srcId="{EC8AE984-25C9-4A4D-AAEA-E0C992571D46}" destId="{2F935A97-0B95-4C6C-9A49-D7658B551E46}" srcOrd="2" destOrd="0" presId="urn:microsoft.com/office/officeart/2018/2/layout/IconVerticalSolidList"/>
    <dgm:cxn modelId="{FA32C857-709B-4190-9BE7-723366A55AED}" type="presParOf" srcId="{EC8AE984-25C9-4A4D-AAEA-E0C992571D46}" destId="{4045852B-4456-4BD4-8E47-08FE39C95CCB}" srcOrd="3" destOrd="0" presId="urn:microsoft.com/office/officeart/2018/2/layout/IconVerticalSolidList"/>
    <dgm:cxn modelId="{24FDE05C-1B4B-4218-8180-882598E457D8}" type="presParOf" srcId="{90F7D08C-2A0C-405D-9B67-F028A3F31DF8}" destId="{6BBFFFB2-E84F-4FD5-A68E-EAB4EFC3F8BE}" srcOrd="9" destOrd="0" presId="urn:microsoft.com/office/officeart/2018/2/layout/IconVerticalSolidList"/>
    <dgm:cxn modelId="{918A6DDD-F5F7-45A6-8566-24182E9BFB9E}" type="presParOf" srcId="{90F7D08C-2A0C-405D-9B67-F028A3F31DF8}" destId="{23B09A5E-99E8-4BA6-987A-F6119ACE6451}" srcOrd="10" destOrd="0" presId="urn:microsoft.com/office/officeart/2018/2/layout/IconVerticalSolidList"/>
    <dgm:cxn modelId="{65D97426-47E0-4E0A-AD6F-5E3911D8DF6F}" type="presParOf" srcId="{23B09A5E-99E8-4BA6-987A-F6119ACE6451}" destId="{D5FD87C8-1800-47A8-9F8D-C074EA3D773D}" srcOrd="0" destOrd="0" presId="urn:microsoft.com/office/officeart/2018/2/layout/IconVerticalSolidList"/>
    <dgm:cxn modelId="{9F8EBD0F-8C10-4993-B4B7-22098626F041}" type="presParOf" srcId="{23B09A5E-99E8-4BA6-987A-F6119ACE6451}" destId="{81859B71-A8D8-43B1-B94C-5E0B40779B1C}" srcOrd="1" destOrd="0" presId="urn:microsoft.com/office/officeart/2018/2/layout/IconVerticalSolidList"/>
    <dgm:cxn modelId="{CD31E90F-6DD4-4B65-98D9-3AB5077B7083}" type="presParOf" srcId="{23B09A5E-99E8-4BA6-987A-F6119ACE6451}" destId="{A9C5317A-9C4A-44E2-A987-C56176243251}" srcOrd="2" destOrd="0" presId="urn:microsoft.com/office/officeart/2018/2/layout/IconVerticalSolidList"/>
    <dgm:cxn modelId="{650D383D-D076-4320-BD96-206380746726}" type="presParOf" srcId="{23B09A5E-99E8-4BA6-987A-F6119ACE6451}" destId="{0AB21449-9D31-42FB-87B2-6A79D1FE828C}" srcOrd="3" destOrd="0" presId="urn:microsoft.com/office/officeart/2018/2/layout/IconVerticalSolidList"/>
    <dgm:cxn modelId="{7290181D-F281-40A9-9C42-7BBEA569B451}" type="presParOf" srcId="{90F7D08C-2A0C-405D-9B67-F028A3F31DF8}" destId="{6BCE866F-98D5-4EB1-9287-690B943A0BDB}" srcOrd="11" destOrd="0" presId="urn:microsoft.com/office/officeart/2018/2/layout/IconVerticalSolidList"/>
    <dgm:cxn modelId="{BB351839-969B-4D4A-B2F2-DF7A8F313C8F}" type="presParOf" srcId="{90F7D08C-2A0C-405D-9B67-F028A3F31DF8}" destId="{A03CAEE6-F672-4D4B-A96B-DC0ED024BAAB}" srcOrd="12" destOrd="0" presId="urn:microsoft.com/office/officeart/2018/2/layout/IconVerticalSolidList"/>
    <dgm:cxn modelId="{4EE5FE2E-2443-487F-833B-E78E26EF1E04}" type="presParOf" srcId="{A03CAEE6-F672-4D4B-A96B-DC0ED024BAAB}" destId="{D8948446-2892-4072-94BA-A2E0DEF9B60C}" srcOrd="0" destOrd="0" presId="urn:microsoft.com/office/officeart/2018/2/layout/IconVerticalSolidList"/>
    <dgm:cxn modelId="{624586CD-B70F-438B-B12B-E40DE93ABFEC}" type="presParOf" srcId="{A03CAEE6-F672-4D4B-A96B-DC0ED024BAAB}" destId="{08ED191A-97B8-4EF9-BFED-00F7DC0055F7}" srcOrd="1" destOrd="0" presId="urn:microsoft.com/office/officeart/2018/2/layout/IconVerticalSolidList"/>
    <dgm:cxn modelId="{36E3050A-8B23-4A92-9DA6-017854A8064A}" type="presParOf" srcId="{A03CAEE6-F672-4D4B-A96B-DC0ED024BAAB}" destId="{11543597-C1B5-452B-926B-30D189E5F1F4}" srcOrd="2" destOrd="0" presId="urn:microsoft.com/office/officeart/2018/2/layout/IconVerticalSolidList"/>
    <dgm:cxn modelId="{C26C14FC-B27D-4771-AF96-C371E2122D12}" type="presParOf" srcId="{A03CAEE6-F672-4D4B-A96B-DC0ED024BAAB}" destId="{2695C04F-E155-4A47-B7FF-F6A436E57835}" srcOrd="3" destOrd="0" presId="urn:microsoft.com/office/officeart/2018/2/layout/IconVerticalSolidList"/>
    <dgm:cxn modelId="{3E553703-B8F8-4968-A84F-D754FE142605}" type="presParOf" srcId="{90F7D08C-2A0C-405D-9B67-F028A3F31DF8}" destId="{95FC30C2-F840-4D38-986B-101A17582259}" srcOrd="13" destOrd="0" presId="urn:microsoft.com/office/officeart/2018/2/layout/IconVerticalSolidList"/>
    <dgm:cxn modelId="{1CBD794E-DDFE-4A5E-AC59-09F0EE6FB433}" type="presParOf" srcId="{90F7D08C-2A0C-405D-9B67-F028A3F31DF8}" destId="{B72D9796-C24C-4243-8F95-F67FA03275CC}" srcOrd="14" destOrd="0" presId="urn:microsoft.com/office/officeart/2018/2/layout/IconVerticalSolidList"/>
    <dgm:cxn modelId="{879A0456-8837-4E63-B8EB-8DFD14065B2D}" type="presParOf" srcId="{B72D9796-C24C-4243-8F95-F67FA03275CC}" destId="{AE65DFC5-2DE5-4FF7-948A-0B43145EC0C8}" srcOrd="0" destOrd="0" presId="urn:microsoft.com/office/officeart/2018/2/layout/IconVerticalSolidList"/>
    <dgm:cxn modelId="{3342A269-7FFA-4E6C-ABC9-3692BCF6CE66}" type="presParOf" srcId="{B72D9796-C24C-4243-8F95-F67FA03275CC}" destId="{B3467B26-6675-4BA7-AD64-E05AB0982786}" srcOrd="1" destOrd="0" presId="urn:microsoft.com/office/officeart/2018/2/layout/IconVerticalSolidList"/>
    <dgm:cxn modelId="{21CE86CC-8CEA-4D09-A1DF-344B22EF3A32}" type="presParOf" srcId="{B72D9796-C24C-4243-8F95-F67FA03275CC}" destId="{51501860-D213-4254-A28F-D3814755F4FD}" srcOrd="2" destOrd="0" presId="urn:microsoft.com/office/officeart/2018/2/layout/IconVerticalSolidList"/>
    <dgm:cxn modelId="{0D7AC3AB-528D-43A5-A70F-B8F0ADE7483A}" type="presParOf" srcId="{B72D9796-C24C-4243-8F95-F67FA03275CC}" destId="{C0E21E08-E6F3-4518-AECE-604F2AFBCC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FEAB38-06BA-4FFD-A78A-B510E052F5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5546AB-A3D5-4C02-87C1-7B3BDFE5DEB7}">
      <dgm:prSet/>
      <dgm:spPr/>
      <dgm:t>
        <a:bodyPr/>
        <a:lstStyle/>
        <a:p>
          <a:r>
            <a:rPr lang="en-US"/>
            <a:t>Building &amp; managing an online community around NFTs.</a:t>
          </a:r>
        </a:p>
      </dgm:t>
    </dgm:pt>
    <dgm:pt modelId="{A1FE3576-F485-49F7-90CD-397E9D7531E1}" type="parTrans" cxnId="{23EF5ACF-B3EF-4281-81F3-D40EF828B73C}">
      <dgm:prSet/>
      <dgm:spPr/>
      <dgm:t>
        <a:bodyPr/>
        <a:lstStyle/>
        <a:p>
          <a:endParaRPr lang="en-US"/>
        </a:p>
      </dgm:t>
    </dgm:pt>
    <dgm:pt modelId="{B41D12C8-B018-4B56-A038-43E324A50EDE}" type="sibTrans" cxnId="{23EF5ACF-B3EF-4281-81F3-D40EF828B73C}">
      <dgm:prSet/>
      <dgm:spPr/>
      <dgm:t>
        <a:bodyPr/>
        <a:lstStyle/>
        <a:p>
          <a:endParaRPr lang="en-US"/>
        </a:p>
      </dgm:t>
    </dgm:pt>
    <dgm:pt modelId="{A09C8AB9-3588-4588-B7FC-396CD6419604}">
      <dgm:prSet/>
      <dgm:spPr/>
      <dgm:t>
        <a:bodyPr/>
        <a:lstStyle/>
        <a:p>
          <a:r>
            <a:rPr lang="en-US"/>
            <a:t>AI Based Community Dashboard</a:t>
          </a:r>
        </a:p>
      </dgm:t>
    </dgm:pt>
    <dgm:pt modelId="{7D459444-911C-47E8-922B-7C94426B8876}" type="parTrans" cxnId="{47A0B10B-CC1C-4F66-BD83-B45164564C73}">
      <dgm:prSet/>
      <dgm:spPr/>
      <dgm:t>
        <a:bodyPr/>
        <a:lstStyle/>
        <a:p>
          <a:endParaRPr lang="en-US"/>
        </a:p>
      </dgm:t>
    </dgm:pt>
    <dgm:pt modelId="{8C535E8F-FCEB-46E0-BCCE-3B6D80EEC22A}" type="sibTrans" cxnId="{47A0B10B-CC1C-4F66-BD83-B45164564C73}">
      <dgm:prSet/>
      <dgm:spPr/>
      <dgm:t>
        <a:bodyPr/>
        <a:lstStyle/>
        <a:p>
          <a:endParaRPr lang="en-US"/>
        </a:p>
      </dgm:t>
    </dgm:pt>
    <dgm:pt modelId="{B7507D38-BF16-4DA9-A0E8-9874BC04A6E3}">
      <dgm:prSet/>
      <dgm:spPr/>
      <dgm:t>
        <a:bodyPr/>
        <a:lstStyle/>
        <a:p>
          <a:r>
            <a:rPr lang="en-US"/>
            <a:t>Chat facility on Community group – Share Images, Videos Etc.</a:t>
          </a:r>
        </a:p>
      </dgm:t>
    </dgm:pt>
    <dgm:pt modelId="{E20F2122-BE0E-4505-ACB7-89B85930CA45}" type="parTrans" cxnId="{B0E533C6-ADB0-4D78-B5E8-FD6D2BC30D30}">
      <dgm:prSet/>
      <dgm:spPr/>
      <dgm:t>
        <a:bodyPr/>
        <a:lstStyle/>
        <a:p>
          <a:endParaRPr lang="en-US"/>
        </a:p>
      </dgm:t>
    </dgm:pt>
    <dgm:pt modelId="{FA1155AC-564C-414A-88AC-AC04FCBA7D1F}" type="sibTrans" cxnId="{B0E533C6-ADB0-4D78-B5E8-FD6D2BC30D30}">
      <dgm:prSet/>
      <dgm:spPr/>
      <dgm:t>
        <a:bodyPr/>
        <a:lstStyle/>
        <a:p>
          <a:endParaRPr lang="en-US"/>
        </a:p>
      </dgm:t>
    </dgm:pt>
    <dgm:pt modelId="{DAE83371-3EDE-4E7C-90CF-3BBA54066C48}">
      <dgm:prSet/>
      <dgm:spPr/>
      <dgm:t>
        <a:bodyPr/>
        <a:lstStyle/>
        <a:p>
          <a:r>
            <a:rPr lang="en-US"/>
            <a:t>Feedback &amp; Improvement</a:t>
          </a:r>
        </a:p>
      </dgm:t>
    </dgm:pt>
    <dgm:pt modelId="{993B4002-6837-4226-9256-B6F7A209E8E4}" type="parTrans" cxnId="{19892D36-3C4A-48A1-97C4-D19E5B20C3AB}">
      <dgm:prSet/>
      <dgm:spPr/>
      <dgm:t>
        <a:bodyPr/>
        <a:lstStyle/>
        <a:p>
          <a:endParaRPr lang="en-US"/>
        </a:p>
      </dgm:t>
    </dgm:pt>
    <dgm:pt modelId="{D5679860-3BB5-4021-A724-6AD6EF28BCD3}" type="sibTrans" cxnId="{19892D36-3C4A-48A1-97C4-D19E5B20C3AB}">
      <dgm:prSet/>
      <dgm:spPr/>
      <dgm:t>
        <a:bodyPr/>
        <a:lstStyle/>
        <a:p>
          <a:endParaRPr lang="en-US"/>
        </a:p>
      </dgm:t>
    </dgm:pt>
    <dgm:pt modelId="{4A7EFB39-51E2-4682-9FF6-914403D98D66}">
      <dgm:prSet/>
      <dgm:spPr/>
      <dgm:t>
        <a:bodyPr/>
        <a:lstStyle/>
        <a:p>
          <a:r>
            <a:rPr lang="en-US"/>
            <a:t>Share &amp; Invite for Community based Events – for membership access</a:t>
          </a:r>
        </a:p>
      </dgm:t>
    </dgm:pt>
    <dgm:pt modelId="{53B77D62-AF85-4EA3-9B78-4B3EA7F82236}" type="parTrans" cxnId="{0635484B-95C2-4597-9F06-50587A96FA08}">
      <dgm:prSet/>
      <dgm:spPr/>
      <dgm:t>
        <a:bodyPr/>
        <a:lstStyle/>
        <a:p>
          <a:endParaRPr lang="en-US"/>
        </a:p>
      </dgm:t>
    </dgm:pt>
    <dgm:pt modelId="{21D6252F-BA5C-422A-9844-0F31187ADA8E}" type="sibTrans" cxnId="{0635484B-95C2-4597-9F06-50587A96FA08}">
      <dgm:prSet/>
      <dgm:spPr/>
      <dgm:t>
        <a:bodyPr/>
        <a:lstStyle/>
        <a:p>
          <a:endParaRPr lang="en-US"/>
        </a:p>
      </dgm:t>
    </dgm:pt>
    <dgm:pt modelId="{25BA564D-C356-47AB-BA18-479B0275F631}">
      <dgm:prSet/>
      <dgm:spPr/>
      <dgm:t>
        <a:bodyPr/>
        <a:lstStyle/>
        <a:p>
          <a:r>
            <a:rPr lang="en-US"/>
            <a:t>Reward &amp; Incetives</a:t>
          </a:r>
        </a:p>
      </dgm:t>
    </dgm:pt>
    <dgm:pt modelId="{0B03BDE0-45A5-496D-9F03-F020387D365A}" type="parTrans" cxnId="{7F96933F-BB9B-43F0-8A94-DD5FC8FA650D}">
      <dgm:prSet/>
      <dgm:spPr/>
      <dgm:t>
        <a:bodyPr/>
        <a:lstStyle/>
        <a:p>
          <a:endParaRPr lang="en-US"/>
        </a:p>
      </dgm:t>
    </dgm:pt>
    <dgm:pt modelId="{9FFBA66D-5F3C-41E3-9769-AA65FF0FA032}" type="sibTrans" cxnId="{7F96933F-BB9B-43F0-8A94-DD5FC8FA650D}">
      <dgm:prSet/>
      <dgm:spPr/>
      <dgm:t>
        <a:bodyPr/>
        <a:lstStyle/>
        <a:p>
          <a:endParaRPr lang="en-US"/>
        </a:p>
      </dgm:t>
    </dgm:pt>
    <dgm:pt modelId="{0FEFD32B-5D02-4197-9148-E16E12ED6963}" type="pres">
      <dgm:prSet presAssocID="{66FEAB38-06BA-4FFD-A78A-B510E052F5FC}" presName="root" presStyleCnt="0">
        <dgm:presLayoutVars>
          <dgm:dir/>
          <dgm:resizeHandles val="exact"/>
        </dgm:presLayoutVars>
      </dgm:prSet>
      <dgm:spPr/>
    </dgm:pt>
    <dgm:pt modelId="{DB51768A-522E-446B-8277-E9D06D5F0602}" type="pres">
      <dgm:prSet presAssocID="{325546AB-A3D5-4C02-87C1-7B3BDFE5DEB7}" presName="compNode" presStyleCnt="0"/>
      <dgm:spPr/>
    </dgm:pt>
    <dgm:pt modelId="{7F6777DC-7590-47B1-BA81-C3C0F06D4625}" type="pres">
      <dgm:prSet presAssocID="{325546AB-A3D5-4C02-87C1-7B3BDFE5DEB7}" presName="bgRect" presStyleLbl="bgShp" presStyleIdx="0" presStyleCnt="6"/>
      <dgm:spPr/>
    </dgm:pt>
    <dgm:pt modelId="{C6219DCB-CD9C-46D5-95D3-B28A493C403E}" type="pres">
      <dgm:prSet presAssocID="{325546AB-A3D5-4C02-87C1-7B3BDFE5DE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79E30CF-EAE5-4FF7-B222-B5A6E2B11A92}" type="pres">
      <dgm:prSet presAssocID="{325546AB-A3D5-4C02-87C1-7B3BDFE5DEB7}" presName="spaceRect" presStyleCnt="0"/>
      <dgm:spPr/>
    </dgm:pt>
    <dgm:pt modelId="{E7C500A2-28A4-4C38-B9BC-9BF973C82DB6}" type="pres">
      <dgm:prSet presAssocID="{325546AB-A3D5-4C02-87C1-7B3BDFE5DEB7}" presName="parTx" presStyleLbl="revTx" presStyleIdx="0" presStyleCnt="6">
        <dgm:presLayoutVars>
          <dgm:chMax val="0"/>
          <dgm:chPref val="0"/>
        </dgm:presLayoutVars>
      </dgm:prSet>
      <dgm:spPr/>
    </dgm:pt>
    <dgm:pt modelId="{FD6E7C21-9E6A-4C08-8E2A-6D14574C2ACD}" type="pres">
      <dgm:prSet presAssocID="{B41D12C8-B018-4B56-A038-43E324A50EDE}" presName="sibTrans" presStyleCnt="0"/>
      <dgm:spPr/>
    </dgm:pt>
    <dgm:pt modelId="{CC6648E9-D221-4E71-B704-50F8C63FA9EB}" type="pres">
      <dgm:prSet presAssocID="{A09C8AB9-3588-4588-B7FC-396CD6419604}" presName="compNode" presStyleCnt="0"/>
      <dgm:spPr/>
    </dgm:pt>
    <dgm:pt modelId="{EF9E14F0-E7A9-43C5-88FD-51D05B70EBF3}" type="pres">
      <dgm:prSet presAssocID="{A09C8AB9-3588-4588-B7FC-396CD6419604}" presName="bgRect" presStyleLbl="bgShp" presStyleIdx="1" presStyleCnt="6"/>
      <dgm:spPr/>
    </dgm:pt>
    <dgm:pt modelId="{513F51C1-F8BA-4F98-A2B0-725D7081089B}" type="pres">
      <dgm:prSet presAssocID="{A09C8AB9-3588-4588-B7FC-396CD64196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0B340E-7F6F-4134-A020-8B8217846AE7}" type="pres">
      <dgm:prSet presAssocID="{A09C8AB9-3588-4588-B7FC-396CD6419604}" presName="spaceRect" presStyleCnt="0"/>
      <dgm:spPr/>
    </dgm:pt>
    <dgm:pt modelId="{182DA8A7-A54E-4FD6-A27D-E350ECC5DE9D}" type="pres">
      <dgm:prSet presAssocID="{A09C8AB9-3588-4588-B7FC-396CD6419604}" presName="parTx" presStyleLbl="revTx" presStyleIdx="1" presStyleCnt="6">
        <dgm:presLayoutVars>
          <dgm:chMax val="0"/>
          <dgm:chPref val="0"/>
        </dgm:presLayoutVars>
      </dgm:prSet>
      <dgm:spPr/>
    </dgm:pt>
    <dgm:pt modelId="{B18D4A11-A3AF-4590-BDA1-C93F2599EA79}" type="pres">
      <dgm:prSet presAssocID="{8C535E8F-FCEB-46E0-BCCE-3B6D80EEC22A}" presName="sibTrans" presStyleCnt="0"/>
      <dgm:spPr/>
    </dgm:pt>
    <dgm:pt modelId="{2BB89927-B71C-4F68-B773-9DFD693BA0D1}" type="pres">
      <dgm:prSet presAssocID="{B7507D38-BF16-4DA9-A0E8-9874BC04A6E3}" presName="compNode" presStyleCnt="0"/>
      <dgm:spPr/>
    </dgm:pt>
    <dgm:pt modelId="{E0D52C6D-8387-4BC9-8761-E82EEBE0ADBE}" type="pres">
      <dgm:prSet presAssocID="{B7507D38-BF16-4DA9-A0E8-9874BC04A6E3}" presName="bgRect" presStyleLbl="bgShp" presStyleIdx="2" presStyleCnt="6"/>
      <dgm:spPr/>
    </dgm:pt>
    <dgm:pt modelId="{28194360-F92B-4DF8-AFD0-58FD31892B40}" type="pres">
      <dgm:prSet presAssocID="{B7507D38-BF16-4DA9-A0E8-9874BC04A6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E16B0E7D-4AD9-4921-8094-06DAB70C3881}" type="pres">
      <dgm:prSet presAssocID="{B7507D38-BF16-4DA9-A0E8-9874BC04A6E3}" presName="spaceRect" presStyleCnt="0"/>
      <dgm:spPr/>
    </dgm:pt>
    <dgm:pt modelId="{1D1903DC-A1BF-4D3C-8C8E-3036306468D6}" type="pres">
      <dgm:prSet presAssocID="{B7507D38-BF16-4DA9-A0E8-9874BC04A6E3}" presName="parTx" presStyleLbl="revTx" presStyleIdx="2" presStyleCnt="6">
        <dgm:presLayoutVars>
          <dgm:chMax val="0"/>
          <dgm:chPref val="0"/>
        </dgm:presLayoutVars>
      </dgm:prSet>
      <dgm:spPr/>
    </dgm:pt>
    <dgm:pt modelId="{03955343-9A5A-4005-802D-973D4B54ECEE}" type="pres">
      <dgm:prSet presAssocID="{FA1155AC-564C-414A-88AC-AC04FCBA7D1F}" presName="sibTrans" presStyleCnt="0"/>
      <dgm:spPr/>
    </dgm:pt>
    <dgm:pt modelId="{DFB0A91C-ECF6-4DE4-B626-40134D302507}" type="pres">
      <dgm:prSet presAssocID="{DAE83371-3EDE-4E7C-90CF-3BBA54066C48}" presName="compNode" presStyleCnt="0"/>
      <dgm:spPr/>
    </dgm:pt>
    <dgm:pt modelId="{8FC18782-C78A-482D-B10B-829E4F081B04}" type="pres">
      <dgm:prSet presAssocID="{DAE83371-3EDE-4E7C-90CF-3BBA54066C48}" presName="bgRect" presStyleLbl="bgShp" presStyleIdx="3" presStyleCnt="6"/>
      <dgm:spPr/>
    </dgm:pt>
    <dgm:pt modelId="{FB423035-0F6E-4CA3-A9C4-3E7CC0D48615}" type="pres">
      <dgm:prSet presAssocID="{DAE83371-3EDE-4E7C-90CF-3BBA54066C4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5F48626-5A0F-48F8-A4C9-0B1A2BABAA1B}" type="pres">
      <dgm:prSet presAssocID="{DAE83371-3EDE-4E7C-90CF-3BBA54066C48}" presName="spaceRect" presStyleCnt="0"/>
      <dgm:spPr/>
    </dgm:pt>
    <dgm:pt modelId="{84138DCE-F415-43AA-9B58-F8C7A953D883}" type="pres">
      <dgm:prSet presAssocID="{DAE83371-3EDE-4E7C-90CF-3BBA54066C48}" presName="parTx" presStyleLbl="revTx" presStyleIdx="3" presStyleCnt="6">
        <dgm:presLayoutVars>
          <dgm:chMax val="0"/>
          <dgm:chPref val="0"/>
        </dgm:presLayoutVars>
      </dgm:prSet>
      <dgm:spPr/>
    </dgm:pt>
    <dgm:pt modelId="{16777ED7-438B-4AD2-87A3-40935D1E6F54}" type="pres">
      <dgm:prSet presAssocID="{D5679860-3BB5-4021-A724-6AD6EF28BCD3}" presName="sibTrans" presStyleCnt="0"/>
      <dgm:spPr/>
    </dgm:pt>
    <dgm:pt modelId="{511B08A6-26FA-45CA-A949-6F5E6A5A1693}" type="pres">
      <dgm:prSet presAssocID="{4A7EFB39-51E2-4682-9FF6-914403D98D66}" presName="compNode" presStyleCnt="0"/>
      <dgm:spPr/>
    </dgm:pt>
    <dgm:pt modelId="{3373AB38-1EA8-47D1-AC60-78F9FE21592C}" type="pres">
      <dgm:prSet presAssocID="{4A7EFB39-51E2-4682-9FF6-914403D98D66}" presName="bgRect" presStyleLbl="bgShp" presStyleIdx="4" presStyleCnt="6"/>
      <dgm:spPr/>
    </dgm:pt>
    <dgm:pt modelId="{EA470BAE-99A8-41BD-BCD9-A9FA0B488D27}" type="pres">
      <dgm:prSet presAssocID="{4A7EFB39-51E2-4682-9FF6-914403D98D6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C6923589-5897-4103-8D81-04CB0EB06BD4}" type="pres">
      <dgm:prSet presAssocID="{4A7EFB39-51E2-4682-9FF6-914403D98D66}" presName="spaceRect" presStyleCnt="0"/>
      <dgm:spPr/>
    </dgm:pt>
    <dgm:pt modelId="{B42EA109-5D38-4001-94B8-55D1B6265DB1}" type="pres">
      <dgm:prSet presAssocID="{4A7EFB39-51E2-4682-9FF6-914403D98D66}" presName="parTx" presStyleLbl="revTx" presStyleIdx="4" presStyleCnt="6">
        <dgm:presLayoutVars>
          <dgm:chMax val="0"/>
          <dgm:chPref val="0"/>
        </dgm:presLayoutVars>
      </dgm:prSet>
      <dgm:spPr/>
    </dgm:pt>
    <dgm:pt modelId="{76FC0E7B-143D-4DB1-9F73-8FEF62336351}" type="pres">
      <dgm:prSet presAssocID="{21D6252F-BA5C-422A-9844-0F31187ADA8E}" presName="sibTrans" presStyleCnt="0"/>
      <dgm:spPr/>
    </dgm:pt>
    <dgm:pt modelId="{473EF6FD-BE64-4004-A6F2-CC57DC8119F9}" type="pres">
      <dgm:prSet presAssocID="{25BA564D-C356-47AB-BA18-479B0275F631}" presName="compNode" presStyleCnt="0"/>
      <dgm:spPr/>
    </dgm:pt>
    <dgm:pt modelId="{5233395F-7EEA-49F1-A17C-28F50874E553}" type="pres">
      <dgm:prSet presAssocID="{25BA564D-C356-47AB-BA18-479B0275F631}" presName="bgRect" presStyleLbl="bgShp" presStyleIdx="5" presStyleCnt="6"/>
      <dgm:spPr/>
    </dgm:pt>
    <dgm:pt modelId="{9EB5E9CD-265F-4DAF-9318-AAAB2289769D}" type="pres">
      <dgm:prSet presAssocID="{25BA564D-C356-47AB-BA18-479B0275F63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917D82A9-7C71-4E53-A6FC-640F4960526A}" type="pres">
      <dgm:prSet presAssocID="{25BA564D-C356-47AB-BA18-479B0275F631}" presName="spaceRect" presStyleCnt="0"/>
      <dgm:spPr/>
    </dgm:pt>
    <dgm:pt modelId="{7A00572A-24B5-4DDF-883C-2FB4B5176120}" type="pres">
      <dgm:prSet presAssocID="{25BA564D-C356-47AB-BA18-479B0275F63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7A0B10B-CC1C-4F66-BD83-B45164564C73}" srcId="{66FEAB38-06BA-4FFD-A78A-B510E052F5FC}" destId="{A09C8AB9-3588-4588-B7FC-396CD6419604}" srcOrd="1" destOrd="0" parTransId="{7D459444-911C-47E8-922B-7C94426B8876}" sibTransId="{8C535E8F-FCEB-46E0-BCCE-3B6D80EEC22A}"/>
    <dgm:cxn modelId="{0433DE0D-FFB3-4FA8-B592-26AA746FBDF9}" type="presOf" srcId="{66FEAB38-06BA-4FFD-A78A-B510E052F5FC}" destId="{0FEFD32B-5D02-4197-9148-E16E12ED6963}" srcOrd="0" destOrd="0" presId="urn:microsoft.com/office/officeart/2018/2/layout/IconVerticalSolidList"/>
    <dgm:cxn modelId="{74E7A91F-D0DC-4370-B39B-DE12C7999251}" type="presOf" srcId="{DAE83371-3EDE-4E7C-90CF-3BBA54066C48}" destId="{84138DCE-F415-43AA-9B58-F8C7A953D883}" srcOrd="0" destOrd="0" presId="urn:microsoft.com/office/officeart/2018/2/layout/IconVerticalSolidList"/>
    <dgm:cxn modelId="{19892D36-3C4A-48A1-97C4-D19E5B20C3AB}" srcId="{66FEAB38-06BA-4FFD-A78A-B510E052F5FC}" destId="{DAE83371-3EDE-4E7C-90CF-3BBA54066C48}" srcOrd="3" destOrd="0" parTransId="{993B4002-6837-4226-9256-B6F7A209E8E4}" sibTransId="{D5679860-3BB5-4021-A724-6AD6EF28BCD3}"/>
    <dgm:cxn modelId="{7F96933F-BB9B-43F0-8A94-DD5FC8FA650D}" srcId="{66FEAB38-06BA-4FFD-A78A-B510E052F5FC}" destId="{25BA564D-C356-47AB-BA18-479B0275F631}" srcOrd="5" destOrd="0" parTransId="{0B03BDE0-45A5-496D-9F03-F020387D365A}" sibTransId="{9FFBA66D-5F3C-41E3-9769-AA65FF0FA032}"/>
    <dgm:cxn modelId="{0A236A49-104A-4934-AEF6-BFC7F91FDB13}" type="presOf" srcId="{25BA564D-C356-47AB-BA18-479B0275F631}" destId="{7A00572A-24B5-4DDF-883C-2FB4B5176120}" srcOrd="0" destOrd="0" presId="urn:microsoft.com/office/officeart/2018/2/layout/IconVerticalSolidList"/>
    <dgm:cxn modelId="{0635484B-95C2-4597-9F06-50587A96FA08}" srcId="{66FEAB38-06BA-4FFD-A78A-B510E052F5FC}" destId="{4A7EFB39-51E2-4682-9FF6-914403D98D66}" srcOrd="4" destOrd="0" parTransId="{53B77D62-AF85-4EA3-9B78-4B3EA7F82236}" sibTransId="{21D6252F-BA5C-422A-9844-0F31187ADA8E}"/>
    <dgm:cxn modelId="{51C9B85A-C9BC-4122-A531-352E0EB5503C}" type="presOf" srcId="{A09C8AB9-3588-4588-B7FC-396CD6419604}" destId="{182DA8A7-A54E-4FD6-A27D-E350ECC5DE9D}" srcOrd="0" destOrd="0" presId="urn:microsoft.com/office/officeart/2018/2/layout/IconVerticalSolidList"/>
    <dgm:cxn modelId="{720D6F67-C34F-44AB-BE00-BA612B5BEB91}" type="presOf" srcId="{325546AB-A3D5-4C02-87C1-7B3BDFE5DEB7}" destId="{E7C500A2-28A4-4C38-B9BC-9BF973C82DB6}" srcOrd="0" destOrd="0" presId="urn:microsoft.com/office/officeart/2018/2/layout/IconVerticalSolidList"/>
    <dgm:cxn modelId="{5D434E89-DB2C-4163-9364-33EA7A4517B3}" type="presOf" srcId="{B7507D38-BF16-4DA9-A0E8-9874BC04A6E3}" destId="{1D1903DC-A1BF-4D3C-8C8E-3036306468D6}" srcOrd="0" destOrd="0" presId="urn:microsoft.com/office/officeart/2018/2/layout/IconVerticalSolidList"/>
    <dgm:cxn modelId="{8DE8DFB2-7FCA-4D2C-A781-52A077566FBB}" type="presOf" srcId="{4A7EFB39-51E2-4682-9FF6-914403D98D66}" destId="{B42EA109-5D38-4001-94B8-55D1B6265DB1}" srcOrd="0" destOrd="0" presId="urn:microsoft.com/office/officeart/2018/2/layout/IconVerticalSolidList"/>
    <dgm:cxn modelId="{B0E533C6-ADB0-4D78-B5E8-FD6D2BC30D30}" srcId="{66FEAB38-06BA-4FFD-A78A-B510E052F5FC}" destId="{B7507D38-BF16-4DA9-A0E8-9874BC04A6E3}" srcOrd="2" destOrd="0" parTransId="{E20F2122-BE0E-4505-ACB7-89B85930CA45}" sibTransId="{FA1155AC-564C-414A-88AC-AC04FCBA7D1F}"/>
    <dgm:cxn modelId="{23EF5ACF-B3EF-4281-81F3-D40EF828B73C}" srcId="{66FEAB38-06BA-4FFD-A78A-B510E052F5FC}" destId="{325546AB-A3D5-4C02-87C1-7B3BDFE5DEB7}" srcOrd="0" destOrd="0" parTransId="{A1FE3576-F485-49F7-90CD-397E9D7531E1}" sibTransId="{B41D12C8-B018-4B56-A038-43E324A50EDE}"/>
    <dgm:cxn modelId="{ACE68A5D-06EC-4530-8963-09B58403CBD5}" type="presParOf" srcId="{0FEFD32B-5D02-4197-9148-E16E12ED6963}" destId="{DB51768A-522E-446B-8277-E9D06D5F0602}" srcOrd="0" destOrd="0" presId="urn:microsoft.com/office/officeart/2018/2/layout/IconVerticalSolidList"/>
    <dgm:cxn modelId="{758863DB-64D6-41CF-8E84-F424010B1374}" type="presParOf" srcId="{DB51768A-522E-446B-8277-E9D06D5F0602}" destId="{7F6777DC-7590-47B1-BA81-C3C0F06D4625}" srcOrd="0" destOrd="0" presId="urn:microsoft.com/office/officeart/2018/2/layout/IconVerticalSolidList"/>
    <dgm:cxn modelId="{E45BC32C-C976-4D96-96D0-38E0E721B532}" type="presParOf" srcId="{DB51768A-522E-446B-8277-E9D06D5F0602}" destId="{C6219DCB-CD9C-46D5-95D3-B28A493C403E}" srcOrd="1" destOrd="0" presId="urn:microsoft.com/office/officeart/2018/2/layout/IconVerticalSolidList"/>
    <dgm:cxn modelId="{F38ACAA2-F498-4FCB-BE6A-D7FBD5694547}" type="presParOf" srcId="{DB51768A-522E-446B-8277-E9D06D5F0602}" destId="{E79E30CF-EAE5-4FF7-B222-B5A6E2B11A92}" srcOrd="2" destOrd="0" presId="urn:microsoft.com/office/officeart/2018/2/layout/IconVerticalSolidList"/>
    <dgm:cxn modelId="{F7968078-9A72-4D30-BCB2-DDD90FA06B5D}" type="presParOf" srcId="{DB51768A-522E-446B-8277-E9D06D5F0602}" destId="{E7C500A2-28A4-4C38-B9BC-9BF973C82DB6}" srcOrd="3" destOrd="0" presId="urn:microsoft.com/office/officeart/2018/2/layout/IconVerticalSolidList"/>
    <dgm:cxn modelId="{854E2177-40AE-468A-9F5A-7B6F566E677C}" type="presParOf" srcId="{0FEFD32B-5D02-4197-9148-E16E12ED6963}" destId="{FD6E7C21-9E6A-4C08-8E2A-6D14574C2ACD}" srcOrd="1" destOrd="0" presId="urn:microsoft.com/office/officeart/2018/2/layout/IconVerticalSolidList"/>
    <dgm:cxn modelId="{B916FFAC-3024-4058-9DD9-15788D25AA20}" type="presParOf" srcId="{0FEFD32B-5D02-4197-9148-E16E12ED6963}" destId="{CC6648E9-D221-4E71-B704-50F8C63FA9EB}" srcOrd="2" destOrd="0" presId="urn:microsoft.com/office/officeart/2018/2/layout/IconVerticalSolidList"/>
    <dgm:cxn modelId="{A250A496-0142-488B-8EEE-4AFA54C88E72}" type="presParOf" srcId="{CC6648E9-D221-4E71-B704-50F8C63FA9EB}" destId="{EF9E14F0-E7A9-43C5-88FD-51D05B70EBF3}" srcOrd="0" destOrd="0" presId="urn:microsoft.com/office/officeart/2018/2/layout/IconVerticalSolidList"/>
    <dgm:cxn modelId="{5F89C279-97AF-405F-86AF-DD24F971D97D}" type="presParOf" srcId="{CC6648E9-D221-4E71-B704-50F8C63FA9EB}" destId="{513F51C1-F8BA-4F98-A2B0-725D7081089B}" srcOrd="1" destOrd="0" presId="urn:microsoft.com/office/officeart/2018/2/layout/IconVerticalSolidList"/>
    <dgm:cxn modelId="{8C9A4451-C5D0-4AFF-8726-C8069DF7B9EC}" type="presParOf" srcId="{CC6648E9-D221-4E71-B704-50F8C63FA9EB}" destId="{E70B340E-7F6F-4134-A020-8B8217846AE7}" srcOrd="2" destOrd="0" presId="urn:microsoft.com/office/officeart/2018/2/layout/IconVerticalSolidList"/>
    <dgm:cxn modelId="{4358F5D7-2657-43A2-833E-2E9447267878}" type="presParOf" srcId="{CC6648E9-D221-4E71-B704-50F8C63FA9EB}" destId="{182DA8A7-A54E-4FD6-A27D-E350ECC5DE9D}" srcOrd="3" destOrd="0" presId="urn:microsoft.com/office/officeart/2018/2/layout/IconVerticalSolidList"/>
    <dgm:cxn modelId="{6E845422-0956-416F-9762-BFC8DBA78C86}" type="presParOf" srcId="{0FEFD32B-5D02-4197-9148-E16E12ED6963}" destId="{B18D4A11-A3AF-4590-BDA1-C93F2599EA79}" srcOrd="3" destOrd="0" presId="urn:microsoft.com/office/officeart/2018/2/layout/IconVerticalSolidList"/>
    <dgm:cxn modelId="{0A2F0825-1BE4-4A1F-B203-F45EDEBFBFBB}" type="presParOf" srcId="{0FEFD32B-5D02-4197-9148-E16E12ED6963}" destId="{2BB89927-B71C-4F68-B773-9DFD693BA0D1}" srcOrd="4" destOrd="0" presId="urn:microsoft.com/office/officeart/2018/2/layout/IconVerticalSolidList"/>
    <dgm:cxn modelId="{C8E3EF8B-C681-4774-932B-45299713FEBB}" type="presParOf" srcId="{2BB89927-B71C-4F68-B773-9DFD693BA0D1}" destId="{E0D52C6D-8387-4BC9-8761-E82EEBE0ADBE}" srcOrd="0" destOrd="0" presId="urn:microsoft.com/office/officeart/2018/2/layout/IconVerticalSolidList"/>
    <dgm:cxn modelId="{FD11DAD5-C10A-45A4-BB17-F85EDA90A5FE}" type="presParOf" srcId="{2BB89927-B71C-4F68-B773-9DFD693BA0D1}" destId="{28194360-F92B-4DF8-AFD0-58FD31892B40}" srcOrd="1" destOrd="0" presId="urn:microsoft.com/office/officeart/2018/2/layout/IconVerticalSolidList"/>
    <dgm:cxn modelId="{3AF1E709-6D86-4A9A-A862-C47030AAF015}" type="presParOf" srcId="{2BB89927-B71C-4F68-B773-9DFD693BA0D1}" destId="{E16B0E7D-4AD9-4921-8094-06DAB70C3881}" srcOrd="2" destOrd="0" presId="urn:microsoft.com/office/officeart/2018/2/layout/IconVerticalSolidList"/>
    <dgm:cxn modelId="{77367106-2F92-458A-BED8-7406424899EC}" type="presParOf" srcId="{2BB89927-B71C-4F68-B773-9DFD693BA0D1}" destId="{1D1903DC-A1BF-4D3C-8C8E-3036306468D6}" srcOrd="3" destOrd="0" presId="urn:microsoft.com/office/officeart/2018/2/layout/IconVerticalSolidList"/>
    <dgm:cxn modelId="{60458191-940E-45B9-9C1F-886A7FFD0253}" type="presParOf" srcId="{0FEFD32B-5D02-4197-9148-E16E12ED6963}" destId="{03955343-9A5A-4005-802D-973D4B54ECEE}" srcOrd="5" destOrd="0" presId="urn:microsoft.com/office/officeart/2018/2/layout/IconVerticalSolidList"/>
    <dgm:cxn modelId="{04997D3E-70B7-43D3-A978-E1D9E656E547}" type="presParOf" srcId="{0FEFD32B-5D02-4197-9148-E16E12ED6963}" destId="{DFB0A91C-ECF6-4DE4-B626-40134D302507}" srcOrd="6" destOrd="0" presId="urn:microsoft.com/office/officeart/2018/2/layout/IconVerticalSolidList"/>
    <dgm:cxn modelId="{9D40195B-8A8F-4C0A-A1E9-EB57DCCB123E}" type="presParOf" srcId="{DFB0A91C-ECF6-4DE4-B626-40134D302507}" destId="{8FC18782-C78A-482D-B10B-829E4F081B04}" srcOrd="0" destOrd="0" presId="urn:microsoft.com/office/officeart/2018/2/layout/IconVerticalSolidList"/>
    <dgm:cxn modelId="{AEBB1412-EFB0-48AF-A6BB-45593C8AABDB}" type="presParOf" srcId="{DFB0A91C-ECF6-4DE4-B626-40134D302507}" destId="{FB423035-0F6E-4CA3-A9C4-3E7CC0D48615}" srcOrd="1" destOrd="0" presId="urn:microsoft.com/office/officeart/2018/2/layout/IconVerticalSolidList"/>
    <dgm:cxn modelId="{A5DFA7D2-484C-40AE-A65E-1DA1F891B3F3}" type="presParOf" srcId="{DFB0A91C-ECF6-4DE4-B626-40134D302507}" destId="{B5F48626-5A0F-48F8-A4C9-0B1A2BABAA1B}" srcOrd="2" destOrd="0" presId="urn:microsoft.com/office/officeart/2018/2/layout/IconVerticalSolidList"/>
    <dgm:cxn modelId="{E9C36EC3-18BF-4195-8BD5-021DD7A40D1A}" type="presParOf" srcId="{DFB0A91C-ECF6-4DE4-B626-40134D302507}" destId="{84138DCE-F415-43AA-9B58-F8C7A953D883}" srcOrd="3" destOrd="0" presId="urn:microsoft.com/office/officeart/2018/2/layout/IconVerticalSolidList"/>
    <dgm:cxn modelId="{9B24271B-755D-4D05-B2B4-A5CDEED16F8E}" type="presParOf" srcId="{0FEFD32B-5D02-4197-9148-E16E12ED6963}" destId="{16777ED7-438B-4AD2-87A3-40935D1E6F54}" srcOrd="7" destOrd="0" presId="urn:microsoft.com/office/officeart/2018/2/layout/IconVerticalSolidList"/>
    <dgm:cxn modelId="{5134A8AC-DC60-49D9-9801-E7B8C2A6C515}" type="presParOf" srcId="{0FEFD32B-5D02-4197-9148-E16E12ED6963}" destId="{511B08A6-26FA-45CA-A949-6F5E6A5A1693}" srcOrd="8" destOrd="0" presId="urn:microsoft.com/office/officeart/2018/2/layout/IconVerticalSolidList"/>
    <dgm:cxn modelId="{3312AFEB-7D50-4F6A-ACE2-586B3B596CE4}" type="presParOf" srcId="{511B08A6-26FA-45CA-A949-6F5E6A5A1693}" destId="{3373AB38-1EA8-47D1-AC60-78F9FE21592C}" srcOrd="0" destOrd="0" presId="urn:microsoft.com/office/officeart/2018/2/layout/IconVerticalSolidList"/>
    <dgm:cxn modelId="{E4426FBC-C39E-466B-A04B-FBA590A2DF93}" type="presParOf" srcId="{511B08A6-26FA-45CA-A949-6F5E6A5A1693}" destId="{EA470BAE-99A8-41BD-BCD9-A9FA0B488D27}" srcOrd="1" destOrd="0" presId="urn:microsoft.com/office/officeart/2018/2/layout/IconVerticalSolidList"/>
    <dgm:cxn modelId="{C486F420-12C7-467D-935C-8A3900074BC9}" type="presParOf" srcId="{511B08A6-26FA-45CA-A949-6F5E6A5A1693}" destId="{C6923589-5897-4103-8D81-04CB0EB06BD4}" srcOrd="2" destOrd="0" presId="urn:microsoft.com/office/officeart/2018/2/layout/IconVerticalSolidList"/>
    <dgm:cxn modelId="{721EB1D2-47DB-4553-9C75-6FFAEB89B3CD}" type="presParOf" srcId="{511B08A6-26FA-45CA-A949-6F5E6A5A1693}" destId="{B42EA109-5D38-4001-94B8-55D1B6265DB1}" srcOrd="3" destOrd="0" presId="urn:microsoft.com/office/officeart/2018/2/layout/IconVerticalSolidList"/>
    <dgm:cxn modelId="{3B893D6B-CD32-4C10-84FB-ED6CD802A8DE}" type="presParOf" srcId="{0FEFD32B-5D02-4197-9148-E16E12ED6963}" destId="{76FC0E7B-143D-4DB1-9F73-8FEF62336351}" srcOrd="9" destOrd="0" presId="urn:microsoft.com/office/officeart/2018/2/layout/IconVerticalSolidList"/>
    <dgm:cxn modelId="{DC06B241-18F3-4E26-A276-AD9540824FCB}" type="presParOf" srcId="{0FEFD32B-5D02-4197-9148-E16E12ED6963}" destId="{473EF6FD-BE64-4004-A6F2-CC57DC8119F9}" srcOrd="10" destOrd="0" presId="urn:microsoft.com/office/officeart/2018/2/layout/IconVerticalSolidList"/>
    <dgm:cxn modelId="{13606185-32DE-471B-B70D-9E0AE064A31B}" type="presParOf" srcId="{473EF6FD-BE64-4004-A6F2-CC57DC8119F9}" destId="{5233395F-7EEA-49F1-A17C-28F50874E553}" srcOrd="0" destOrd="0" presId="urn:microsoft.com/office/officeart/2018/2/layout/IconVerticalSolidList"/>
    <dgm:cxn modelId="{9CB940CD-B1A1-45B9-B969-BA7B0A9866FD}" type="presParOf" srcId="{473EF6FD-BE64-4004-A6F2-CC57DC8119F9}" destId="{9EB5E9CD-265F-4DAF-9318-AAAB2289769D}" srcOrd="1" destOrd="0" presId="urn:microsoft.com/office/officeart/2018/2/layout/IconVerticalSolidList"/>
    <dgm:cxn modelId="{4B6D3E26-CCB6-4617-9F0F-6C4888D97B3A}" type="presParOf" srcId="{473EF6FD-BE64-4004-A6F2-CC57DC8119F9}" destId="{917D82A9-7C71-4E53-A6FC-640F4960526A}" srcOrd="2" destOrd="0" presId="urn:microsoft.com/office/officeart/2018/2/layout/IconVerticalSolidList"/>
    <dgm:cxn modelId="{8E41F945-641F-49CC-945A-B7D314B17704}" type="presParOf" srcId="{473EF6FD-BE64-4004-A6F2-CC57DC8119F9}" destId="{7A00572A-24B5-4DDF-883C-2FB4B51761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AC066F-23B5-49C8-AAB1-B64573704B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39376B-D38A-4929-9901-D00C6657C471}">
      <dgm:prSet/>
      <dgm:spPr/>
      <dgm:t>
        <a:bodyPr/>
        <a:lstStyle/>
        <a:p>
          <a:pPr>
            <a:defRPr cap="all"/>
          </a:pPr>
          <a:r>
            <a:rPr lang="en-US"/>
            <a:t>Sharing &amp; Promoting NFTs</a:t>
          </a:r>
        </a:p>
      </dgm:t>
    </dgm:pt>
    <dgm:pt modelId="{A7FDAD9D-BDB5-4A45-9285-0ED781FCB97A}" type="parTrans" cxnId="{C95907C2-9245-44AD-97AF-CA0F9D6B7FAB}">
      <dgm:prSet/>
      <dgm:spPr/>
      <dgm:t>
        <a:bodyPr/>
        <a:lstStyle/>
        <a:p>
          <a:endParaRPr lang="en-US"/>
        </a:p>
      </dgm:t>
    </dgm:pt>
    <dgm:pt modelId="{E960836F-09F4-4B27-BD40-D0EBF8E985A1}" type="sibTrans" cxnId="{C95907C2-9245-44AD-97AF-CA0F9D6B7FAB}">
      <dgm:prSet/>
      <dgm:spPr/>
      <dgm:t>
        <a:bodyPr/>
        <a:lstStyle/>
        <a:p>
          <a:endParaRPr lang="en-US"/>
        </a:p>
      </dgm:t>
    </dgm:pt>
    <dgm:pt modelId="{5F1A1313-0449-4FED-B5AD-8717275EC8CD}">
      <dgm:prSet/>
      <dgm:spPr/>
      <dgm:t>
        <a:bodyPr/>
        <a:lstStyle/>
        <a:p>
          <a:pPr>
            <a:defRPr cap="all"/>
          </a:pPr>
          <a:r>
            <a:rPr lang="en-US"/>
            <a:t>Enhance Community Interactions</a:t>
          </a:r>
        </a:p>
      </dgm:t>
    </dgm:pt>
    <dgm:pt modelId="{737D2501-DA3F-49E0-92D7-9796E6A8E770}" type="parTrans" cxnId="{553BA763-D796-4D44-862B-151B968EA6FD}">
      <dgm:prSet/>
      <dgm:spPr/>
      <dgm:t>
        <a:bodyPr/>
        <a:lstStyle/>
        <a:p>
          <a:endParaRPr lang="en-US"/>
        </a:p>
      </dgm:t>
    </dgm:pt>
    <dgm:pt modelId="{7F708DE5-18AA-4795-A2B5-FD0A4CA2B66A}" type="sibTrans" cxnId="{553BA763-D796-4D44-862B-151B968EA6FD}">
      <dgm:prSet/>
      <dgm:spPr/>
      <dgm:t>
        <a:bodyPr/>
        <a:lstStyle/>
        <a:p>
          <a:endParaRPr lang="en-US"/>
        </a:p>
      </dgm:t>
    </dgm:pt>
    <dgm:pt modelId="{C2AA73A6-1336-4644-8F56-15023F742DCA}">
      <dgm:prSet/>
      <dgm:spPr/>
      <dgm:t>
        <a:bodyPr/>
        <a:lstStyle/>
        <a:p>
          <a:pPr>
            <a:defRPr cap="all"/>
          </a:pPr>
          <a:r>
            <a:rPr lang="en-US"/>
            <a:t>Wider Audience Reach through Social Media</a:t>
          </a:r>
        </a:p>
      </dgm:t>
    </dgm:pt>
    <dgm:pt modelId="{88D9227F-CA4A-46A2-A3F7-7E058EAE7B71}" type="parTrans" cxnId="{0DAAF221-EEC4-497B-B0B3-EE5E55395350}">
      <dgm:prSet/>
      <dgm:spPr/>
      <dgm:t>
        <a:bodyPr/>
        <a:lstStyle/>
        <a:p>
          <a:endParaRPr lang="en-US"/>
        </a:p>
      </dgm:t>
    </dgm:pt>
    <dgm:pt modelId="{0EB53878-AC6F-4566-BEE1-4E86FD31D164}" type="sibTrans" cxnId="{0DAAF221-EEC4-497B-B0B3-EE5E55395350}">
      <dgm:prSet/>
      <dgm:spPr/>
      <dgm:t>
        <a:bodyPr/>
        <a:lstStyle/>
        <a:p>
          <a:endParaRPr lang="en-US"/>
        </a:p>
      </dgm:t>
    </dgm:pt>
    <dgm:pt modelId="{5A72A1EA-4BE2-4D8D-B512-35D605CF9C15}">
      <dgm:prSet/>
      <dgm:spPr/>
      <dgm:t>
        <a:bodyPr/>
        <a:lstStyle/>
        <a:p>
          <a:pPr>
            <a:defRPr cap="all"/>
          </a:pPr>
          <a:r>
            <a:rPr lang="en-US"/>
            <a:t>Real-Time Updated for NFT Drops and Events via Social Media</a:t>
          </a:r>
        </a:p>
      </dgm:t>
    </dgm:pt>
    <dgm:pt modelId="{C4E3B8E8-2008-44A6-BB3E-73F8E3DD5FB2}" type="parTrans" cxnId="{2F8365D3-F021-49AA-B71D-93DE15F82A18}">
      <dgm:prSet/>
      <dgm:spPr/>
      <dgm:t>
        <a:bodyPr/>
        <a:lstStyle/>
        <a:p>
          <a:endParaRPr lang="en-US"/>
        </a:p>
      </dgm:t>
    </dgm:pt>
    <dgm:pt modelId="{BA599F80-4D4F-4F9B-89EE-58726965240B}" type="sibTrans" cxnId="{2F8365D3-F021-49AA-B71D-93DE15F82A18}">
      <dgm:prSet/>
      <dgm:spPr/>
      <dgm:t>
        <a:bodyPr/>
        <a:lstStyle/>
        <a:p>
          <a:endParaRPr lang="en-US"/>
        </a:p>
      </dgm:t>
    </dgm:pt>
    <dgm:pt modelId="{B30E56E9-53B6-4B3B-8249-1B6FC81442EC}" type="pres">
      <dgm:prSet presAssocID="{74AC066F-23B5-49C8-AAB1-B64573704B3F}" presName="root" presStyleCnt="0">
        <dgm:presLayoutVars>
          <dgm:dir/>
          <dgm:resizeHandles val="exact"/>
        </dgm:presLayoutVars>
      </dgm:prSet>
      <dgm:spPr/>
    </dgm:pt>
    <dgm:pt modelId="{1792B684-18C3-48BB-B65C-89526615F044}" type="pres">
      <dgm:prSet presAssocID="{F139376B-D38A-4929-9901-D00C6657C471}" presName="compNode" presStyleCnt="0"/>
      <dgm:spPr/>
    </dgm:pt>
    <dgm:pt modelId="{6A348741-49F5-435E-8D60-400DF17CD051}" type="pres">
      <dgm:prSet presAssocID="{F139376B-D38A-4929-9901-D00C6657C47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9B02047-24A9-4CBB-BF8E-34996B03754B}" type="pres">
      <dgm:prSet presAssocID="{F139376B-D38A-4929-9901-D00C6657C4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A648AA7-8DB8-41C9-9346-EE273AA3BE28}" type="pres">
      <dgm:prSet presAssocID="{F139376B-D38A-4929-9901-D00C6657C471}" presName="spaceRect" presStyleCnt="0"/>
      <dgm:spPr/>
    </dgm:pt>
    <dgm:pt modelId="{9DC3FB90-98FD-4EC9-83E7-F5659D2943C6}" type="pres">
      <dgm:prSet presAssocID="{F139376B-D38A-4929-9901-D00C6657C471}" presName="textRect" presStyleLbl="revTx" presStyleIdx="0" presStyleCnt="4">
        <dgm:presLayoutVars>
          <dgm:chMax val="1"/>
          <dgm:chPref val="1"/>
        </dgm:presLayoutVars>
      </dgm:prSet>
      <dgm:spPr/>
    </dgm:pt>
    <dgm:pt modelId="{69B626B7-74BA-450B-BABF-A2DF9560134B}" type="pres">
      <dgm:prSet presAssocID="{E960836F-09F4-4B27-BD40-D0EBF8E985A1}" presName="sibTrans" presStyleCnt="0"/>
      <dgm:spPr/>
    </dgm:pt>
    <dgm:pt modelId="{23E0C39E-5F3D-4BDF-B6D7-2B60CB246F95}" type="pres">
      <dgm:prSet presAssocID="{5F1A1313-0449-4FED-B5AD-8717275EC8CD}" presName="compNode" presStyleCnt="0"/>
      <dgm:spPr/>
    </dgm:pt>
    <dgm:pt modelId="{AAFC53EF-1F2E-4F21-9FF6-70CEB8253C95}" type="pres">
      <dgm:prSet presAssocID="{5F1A1313-0449-4FED-B5AD-8717275EC8C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3258E8C-1E34-4E1A-A22D-F77EA5371B03}" type="pres">
      <dgm:prSet presAssocID="{5F1A1313-0449-4FED-B5AD-8717275EC8C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6DA1FBB-7CDF-41BD-A847-E734BE7D12F9}" type="pres">
      <dgm:prSet presAssocID="{5F1A1313-0449-4FED-B5AD-8717275EC8CD}" presName="spaceRect" presStyleCnt="0"/>
      <dgm:spPr/>
    </dgm:pt>
    <dgm:pt modelId="{B204A3A5-1A40-4BC5-96C0-BA0DF44B699F}" type="pres">
      <dgm:prSet presAssocID="{5F1A1313-0449-4FED-B5AD-8717275EC8CD}" presName="textRect" presStyleLbl="revTx" presStyleIdx="1" presStyleCnt="4">
        <dgm:presLayoutVars>
          <dgm:chMax val="1"/>
          <dgm:chPref val="1"/>
        </dgm:presLayoutVars>
      </dgm:prSet>
      <dgm:spPr/>
    </dgm:pt>
    <dgm:pt modelId="{01B0EBF3-D135-47D7-B3BA-599D3B7F7817}" type="pres">
      <dgm:prSet presAssocID="{7F708DE5-18AA-4795-A2B5-FD0A4CA2B66A}" presName="sibTrans" presStyleCnt="0"/>
      <dgm:spPr/>
    </dgm:pt>
    <dgm:pt modelId="{15A4A32B-5C62-4659-8A73-6BE1F26279A9}" type="pres">
      <dgm:prSet presAssocID="{C2AA73A6-1336-4644-8F56-15023F742DCA}" presName="compNode" presStyleCnt="0"/>
      <dgm:spPr/>
    </dgm:pt>
    <dgm:pt modelId="{00EFE393-8B99-4947-AD7F-FDFD9F793117}" type="pres">
      <dgm:prSet presAssocID="{C2AA73A6-1336-4644-8F56-15023F742DC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9D0E92C-D677-436C-8B4B-39A7EBFF6889}" type="pres">
      <dgm:prSet presAssocID="{C2AA73A6-1336-4644-8F56-15023F742D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F19D276-4939-434C-B639-327120A4D809}" type="pres">
      <dgm:prSet presAssocID="{C2AA73A6-1336-4644-8F56-15023F742DCA}" presName="spaceRect" presStyleCnt="0"/>
      <dgm:spPr/>
    </dgm:pt>
    <dgm:pt modelId="{13877105-58C7-4A92-AD10-307C1CC0E390}" type="pres">
      <dgm:prSet presAssocID="{C2AA73A6-1336-4644-8F56-15023F742DCA}" presName="textRect" presStyleLbl="revTx" presStyleIdx="2" presStyleCnt="4">
        <dgm:presLayoutVars>
          <dgm:chMax val="1"/>
          <dgm:chPref val="1"/>
        </dgm:presLayoutVars>
      </dgm:prSet>
      <dgm:spPr/>
    </dgm:pt>
    <dgm:pt modelId="{16A16388-880F-4F7F-8330-4CD8002B8BF3}" type="pres">
      <dgm:prSet presAssocID="{0EB53878-AC6F-4566-BEE1-4E86FD31D164}" presName="sibTrans" presStyleCnt="0"/>
      <dgm:spPr/>
    </dgm:pt>
    <dgm:pt modelId="{BE180BE4-784F-4D87-86E2-3AE0FA539170}" type="pres">
      <dgm:prSet presAssocID="{5A72A1EA-4BE2-4D8D-B512-35D605CF9C15}" presName="compNode" presStyleCnt="0"/>
      <dgm:spPr/>
    </dgm:pt>
    <dgm:pt modelId="{ED90ABAB-2345-44E5-850E-6C80B91054B0}" type="pres">
      <dgm:prSet presAssocID="{5A72A1EA-4BE2-4D8D-B512-35D605CF9C1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6659187-36CB-4EB5-A7AB-1732C7E685DC}" type="pres">
      <dgm:prSet presAssocID="{5A72A1EA-4BE2-4D8D-B512-35D605CF9C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7A2604F3-AA22-4E02-A2C3-BB7DD458F4C5}" type="pres">
      <dgm:prSet presAssocID="{5A72A1EA-4BE2-4D8D-B512-35D605CF9C15}" presName="spaceRect" presStyleCnt="0"/>
      <dgm:spPr/>
    </dgm:pt>
    <dgm:pt modelId="{BF16596B-D138-4FB2-AF98-3FB26D6B86CE}" type="pres">
      <dgm:prSet presAssocID="{5A72A1EA-4BE2-4D8D-B512-35D605CF9C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FE1B03-57E9-4CB1-9294-47ED0F33C847}" type="presOf" srcId="{F139376B-D38A-4929-9901-D00C6657C471}" destId="{9DC3FB90-98FD-4EC9-83E7-F5659D2943C6}" srcOrd="0" destOrd="0" presId="urn:microsoft.com/office/officeart/2018/5/layout/IconLeafLabelList"/>
    <dgm:cxn modelId="{0DAAF221-EEC4-497B-B0B3-EE5E55395350}" srcId="{74AC066F-23B5-49C8-AAB1-B64573704B3F}" destId="{C2AA73A6-1336-4644-8F56-15023F742DCA}" srcOrd="2" destOrd="0" parTransId="{88D9227F-CA4A-46A2-A3F7-7E058EAE7B71}" sibTransId="{0EB53878-AC6F-4566-BEE1-4E86FD31D164}"/>
    <dgm:cxn modelId="{65DE503D-2A59-4F01-973E-2DCDC74B36E3}" type="presOf" srcId="{5F1A1313-0449-4FED-B5AD-8717275EC8CD}" destId="{B204A3A5-1A40-4BC5-96C0-BA0DF44B699F}" srcOrd="0" destOrd="0" presId="urn:microsoft.com/office/officeart/2018/5/layout/IconLeafLabelList"/>
    <dgm:cxn modelId="{553BA763-D796-4D44-862B-151B968EA6FD}" srcId="{74AC066F-23B5-49C8-AAB1-B64573704B3F}" destId="{5F1A1313-0449-4FED-B5AD-8717275EC8CD}" srcOrd="1" destOrd="0" parTransId="{737D2501-DA3F-49E0-92D7-9796E6A8E770}" sibTransId="{7F708DE5-18AA-4795-A2B5-FD0A4CA2B66A}"/>
    <dgm:cxn modelId="{E6B5C766-74F4-4FFB-A7D8-57F38B614DA3}" type="presOf" srcId="{5A72A1EA-4BE2-4D8D-B512-35D605CF9C15}" destId="{BF16596B-D138-4FB2-AF98-3FB26D6B86CE}" srcOrd="0" destOrd="0" presId="urn:microsoft.com/office/officeart/2018/5/layout/IconLeafLabelList"/>
    <dgm:cxn modelId="{64F62D76-1DBF-4797-8D18-5B1A143B5142}" type="presOf" srcId="{74AC066F-23B5-49C8-AAB1-B64573704B3F}" destId="{B30E56E9-53B6-4B3B-8249-1B6FC81442EC}" srcOrd="0" destOrd="0" presId="urn:microsoft.com/office/officeart/2018/5/layout/IconLeafLabelList"/>
    <dgm:cxn modelId="{C95907C2-9245-44AD-97AF-CA0F9D6B7FAB}" srcId="{74AC066F-23B5-49C8-AAB1-B64573704B3F}" destId="{F139376B-D38A-4929-9901-D00C6657C471}" srcOrd="0" destOrd="0" parTransId="{A7FDAD9D-BDB5-4A45-9285-0ED781FCB97A}" sibTransId="{E960836F-09F4-4B27-BD40-D0EBF8E985A1}"/>
    <dgm:cxn modelId="{BAF06BC7-E68D-45F2-9F86-8610EDC84CB2}" type="presOf" srcId="{C2AA73A6-1336-4644-8F56-15023F742DCA}" destId="{13877105-58C7-4A92-AD10-307C1CC0E390}" srcOrd="0" destOrd="0" presId="urn:microsoft.com/office/officeart/2018/5/layout/IconLeafLabelList"/>
    <dgm:cxn modelId="{2F8365D3-F021-49AA-B71D-93DE15F82A18}" srcId="{74AC066F-23B5-49C8-AAB1-B64573704B3F}" destId="{5A72A1EA-4BE2-4D8D-B512-35D605CF9C15}" srcOrd="3" destOrd="0" parTransId="{C4E3B8E8-2008-44A6-BB3E-73F8E3DD5FB2}" sibTransId="{BA599F80-4D4F-4F9B-89EE-58726965240B}"/>
    <dgm:cxn modelId="{F29848FE-2C0B-411B-8A4D-0B3D51DBDA1D}" type="presParOf" srcId="{B30E56E9-53B6-4B3B-8249-1B6FC81442EC}" destId="{1792B684-18C3-48BB-B65C-89526615F044}" srcOrd="0" destOrd="0" presId="urn:microsoft.com/office/officeart/2018/5/layout/IconLeafLabelList"/>
    <dgm:cxn modelId="{5BDC511C-F743-4D3F-95C0-ACA77B89C826}" type="presParOf" srcId="{1792B684-18C3-48BB-B65C-89526615F044}" destId="{6A348741-49F5-435E-8D60-400DF17CD051}" srcOrd="0" destOrd="0" presId="urn:microsoft.com/office/officeart/2018/5/layout/IconLeafLabelList"/>
    <dgm:cxn modelId="{376F3332-2906-4AFA-B23C-40C0CAA543BE}" type="presParOf" srcId="{1792B684-18C3-48BB-B65C-89526615F044}" destId="{D9B02047-24A9-4CBB-BF8E-34996B03754B}" srcOrd="1" destOrd="0" presId="urn:microsoft.com/office/officeart/2018/5/layout/IconLeafLabelList"/>
    <dgm:cxn modelId="{BF2CCFF1-A86B-4312-9E9E-EAB06FC1A59C}" type="presParOf" srcId="{1792B684-18C3-48BB-B65C-89526615F044}" destId="{2A648AA7-8DB8-41C9-9346-EE273AA3BE28}" srcOrd="2" destOrd="0" presId="urn:microsoft.com/office/officeart/2018/5/layout/IconLeafLabelList"/>
    <dgm:cxn modelId="{AFEC8D4A-7956-48AC-9C6C-15053D8E5BE9}" type="presParOf" srcId="{1792B684-18C3-48BB-B65C-89526615F044}" destId="{9DC3FB90-98FD-4EC9-83E7-F5659D2943C6}" srcOrd="3" destOrd="0" presId="urn:microsoft.com/office/officeart/2018/5/layout/IconLeafLabelList"/>
    <dgm:cxn modelId="{4BFA61DE-A6E6-4CAF-9983-0ADCDA6C9650}" type="presParOf" srcId="{B30E56E9-53B6-4B3B-8249-1B6FC81442EC}" destId="{69B626B7-74BA-450B-BABF-A2DF9560134B}" srcOrd="1" destOrd="0" presId="urn:microsoft.com/office/officeart/2018/5/layout/IconLeafLabelList"/>
    <dgm:cxn modelId="{C7D0B906-0B26-492C-8B7F-6E3203514B07}" type="presParOf" srcId="{B30E56E9-53B6-4B3B-8249-1B6FC81442EC}" destId="{23E0C39E-5F3D-4BDF-B6D7-2B60CB246F95}" srcOrd="2" destOrd="0" presId="urn:microsoft.com/office/officeart/2018/5/layout/IconLeafLabelList"/>
    <dgm:cxn modelId="{63AFD4C0-D233-414A-A12B-C0FD69675627}" type="presParOf" srcId="{23E0C39E-5F3D-4BDF-B6D7-2B60CB246F95}" destId="{AAFC53EF-1F2E-4F21-9FF6-70CEB8253C95}" srcOrd="0" destOrd="0" presId="urn:microsoft.com/office/officeart/2018/5/layout/IconLeafLabelList"/>
    <dgm:cxn modelId="{63EAE3F5-1BAE-4695-90E2-D46E42D5621B}" type="presParOf" srcId="{23E0C39E-5F3D-4BDF-B6D7-2B60CB246F95}" destId="{23258E8C-1E34-4E1A-A22D-F77EA5371B03}" srcOrd="1" destOrd="0" presId="urn:microsoft.com/office/officeart/2018/5/layout/IconLeafLabelList"/>
    <dgm:cxn modelId="{4DE75A93-D6B4-4AAF-BB66-123C336E4E51}" type="presParOf" srcId="{23E0C39E-5F3D-4BDF-B6D7-2B60CB246F95}" destId="{46DA1FBB-7CDF-41BD-A847-E734BE7D12F9}" srcOrd="2" destOrd="0" presId="urn:microsoft.com/office/officeart/2018/5/layout/IconLeafLabelList"/>
    <dgm:cxn modelId="{BC0BFCB6-0FDC-4890-AD69-885991969AA5}" type="presParOf" srcId="{23E0C39E-5F3D-4BDF-B6D7-2B60CB246F95}" destId="{B204A3A5-1A40-4BC5-96C0-BA0DF44B699F}" srcOrd="3" destOrd="0" presId="urn:microsoft.com/office/officeart/2018/5/layout/IconLeafLabelList"/>
    <dgm:cxn modelId="{B24193CF-48AA-4F6F-8E9C-F9C4DE54D217}" type="presParOf" srcId="{B30E56E9-53B6-4B3B-8249-1B6FC81442EC}" destId="{01B0EBF3-D135-47D7-B3BA-599D3B7F7817}" srcOrd="3" destOrd="0" presId="urn:microsoft.com/office/officeart/2018/5/layout/IconLeafLabelList"/>
    <dgm:cxn modelId="{BF66C1F9-D8B5-4E09-B5E7-BD2172B716D3}" type="presParOf" srcId="{B30E56E9-53B6-4B3B-8249-1B6FC81442EC}" destId="{15A4A32B-5C62-4659-8A73-6BE1F26279A9}" srcOrd="4" destOrd="0" presId="urn:microsoft.com/office/officeart/2018/5/layout/IconLeafLabelList"/>
    <dgm:cxn modelId="{B9591A20-2F0E-4AA0-9059-E0C8830329D2}" type="presParOf" srcId="{15A4A32B-5C62-4659-8A73-6BE1F26279A9}" destId="{00EFE393-8B99-4947-AD7F-FDFD9F793117}" srcOrd="0" destOrd="0" presId="urn:microsoft.com/office/officeart/2018/5/layout/IconLeafLabelList"/>
    <dgm:cxn modelId="{C5E5B806-05AA-44F8-BE1E-857345E186F5}" type="presParOf" srcId="{15A4A32B-5C62-4659-8A73-6BE1F26279A9}" destId="{F9D0E92C-D677-436C-8B4B-39A7EBFF6889}" srcOrd="1" destOrd="0" presId="urn:microsoft.com/office/officeart/2018/5/layout/IconLeafLabelList"/>
    <dgm:cxn modelId="{B114EE59-40C8-4E65-B726-5433FDF09970}" type="presParOf" srcId="{15A4A32B-5C62-4659-8A73-6BE1F26279A9}" destId="{8F19D276-4939-434C-B639-327120A4D809}" srcOrd="2" destOrd="0" presId="urn:microsoft.com/office/officeart/2018/5/layout/IconLeafLabelList"/>
    <dgm:cxn modelId="{AE5E0D55-C9A2-4CF8-8643-1CEBE36141B9}" type="presParOf" srcId="{15A4A32B-5C62-4659-8A73-6BE1F26279A9}" destId="{13877105-58C7-4A92-AD10-307C1CC0E390}" srcOrd="3" destOrd="0" presId="urn:microsoft.com/office/officeart/2018/5/layout/IconLeafLabelList"/>
    <dgm:cxn modelId="{CB942081-BA49-4AF4-87ED-227C7A188731}" type="presParOf" srcId="{B30E56E9-53B6-4B3B-8249-1B6FC81442EC}" destId="{16A16388-880F-4F7F-8330-4CD8002B8BF3}" srcOrd="5" destOrd="0" presId="urn:microsoft.com/office/officeart/2018/5/layout/IconLeafLabelList"/>
    <dgm:cxn modelId="{EFADC2AE-ED23-4476-8A0B-41AC9043A10C}" type="presParOf" srcId="{B30E56E9-53B6-4B3B-8249-1B6FC81442EC}" destId="{BE180BE4-784F-4D87-86E2-3AE0FA539170}" srcOrd="6" destOrd="0" presId="urn:microsoft.com/office/officeart/2018/5/layout/IconLeafLabelList"/>
    <dgm:cxn modelId="{14165791-C55A-4BC3-BD8C-4DDB34884C23}" type="presParOf" srcId="{BE180BE4-784F-4D87-86E2-3AE0FA539170}" destId="{ED90ABAB-2345-44E5-850E-6C80B91054B0}" srcOrd="0" destOrd="0" presId="urn:microsoft.com/office/officeart/2018/5/layout/IconLeafLabelList"/>
    <dgm:cxn modelId="{14FEF386-14DB-4299-97F6-979FC5D502E5}" type="presParOf" srcId="{BE180BE4-784F-4D87-86E2-3AE0FA539170}" destId="{76659187-36CB-4EB5-A7AB-1732C7E685DC}" srcOrd="1" destOrd="0" presId="urn:microsoft.com/office/officeart/2018/5/layout/IconLeafLabelList"/>
    <dgm:cxn modelId="{3C263D4B-2CCE-4E28-B411-C93EC99BD6B3}" type="presParOf" srcId="{BE180BE4-784F-4D87-86E2-3AE0FA539170}" destId="{7A2604F3-AA22-4E02-A2C3-BB7DD458F4C5}" srcOrd="2" destOrd="0" presId="urn:microsoft.com/office/officeart/2018/5/layout/IconLeafLabelList"/>
    <dgm:cxn modelId="{393F0A8D-60D4-4CAD-A4D7-22167FBBCFBA}" type="presParOf" srcId="{BE180BE4-784F-4D87-86E2-3AE0FA539170}" destId="{BF16596B-D138-4FB2-AF98-3FB26D6B86C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23ED06-8D7A-4C4D-9A61-6DBCDE73C2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0B46D7-0842-4AB2-97D7-D3E5B1F0AAA4}">
      <dgm:prSet/>
      <dgm:spPr/>
      <dgm:t>
        <a:bodyPr/>
        <a:lstStyle/>
        <a:p>
          <a:r>
            <a:rPr lang="en-US"/>
            <a:t>Future Expansion into the Metaverse</a:t>
          </a:r>
        </a:p>
      </dgm:t>
    </dgm:pt>
    <dgm:pt modelId="{5DEAB06C-59DB-4FD4-A065-3C9B76E11923}" type="parTrans" cxnId="{FE5CBF62-9FC5-4750-A85E-CA26AC9CFCD0}">
      <dgm:prSet/>
      <dgm:spPr/>
      <dgm:t>
        <a:bodyPr/>
        <a:lstStyle/>
        <a:p>
          <a:endParaRPr lang="en-US"/>
        </a:p>
      </dgm:t>
    </dgm:pt>
    <dgm:pt modelId="{68CE6EC4-F501-4F47-8C50-E980AE6C356A}" type="sibTrans" cxnId="{FE5CBF62-9FC5-4750-A85E-CA26AC9CFCD0}">
      <dgm:prSet/>
      <dgm:spPr/>
      <dgm:t>
        <a:bodyPr/>
        <a:lstStyle/>
        <a:p>
          <a:endParaRPr lang="en-US"/>
        </a:p>
      </dgm:t>
    </dgm:pt>
    <dgm:pt modelId="{7DA284D7-D669-4EE2-954A-5BA1EE590995}">
      <dgm:prSet/>
      <dgm:spPr/>
      <dgm:t>
        <a:bodyPr/>
        <a:lstStyle/>
        <a:p>
          <a:r>
            <a:rPr lang="en-US"/>
            <a:t>Enhance User Experience</a:t>
          </a:r>
        </a:p>
      </dgm:t>
    </dgm:pt>
    <dgm:pt modelId="{29073AD1-5096-4FB3-AF6E-15C2AB50C831}" type="parTrans" cxnId="{73A14209-8104-4FF8-92C3-366A32AC07C4}">
      <dgm:prSet/>
      <dgm:spPr/>
      <dgm:t>
        <a:bodyPr/>
        <a:lstStyle/>
        <a:p>
          <a:endParaRPr lang="en-US"/>
        </a:p>
      </dgm:t>
    </dgm:pt>
    <dgm:pt modelId="{37F8EF97-7ABC-4B00-836C-108F72DB192A}" type="sibTrans" cxnId="{73A14209-8104-4FF8-92C3-366A32AC07C4}">
      <dgm:prSet/>
      <dgm:spPr/>
      <dgm:t>
        <a:bodyPr/>
        <a:lstStyle/>
        <a:p>
          <a:endParaRPr lang="en-US"/>
        </a:p>
      </dgm:t>
    </dgm:pt>
    <dgm:pt modelId="{042FF7EE-46D4-4C71-9182-59AEC084EB75}">
      <dgm:prSet/>
      <dgm:spPr/>
      <dgm:t>
        <a:bodyPr/>
        <a:lstStyle/>
        <a:p>
          <a:r>
            <a:rPr lang="en-US"/>
            <a:t>Innovative Opportunities</a:t>
          </a:r>
        </a:p>
      </dgm:t>
    </dgm:pt>
    <dgm:pt modelId="{8F41AA65-CB11-4F2A-A7D7-61F6BE7B2C73}" type="parTrans" cxnId="{F78596F5-EB2B-424F-9F30-355B05A12C10}">
      <dgm:prSet/>
      <dgm:spPr/>
      <dgm:t>
        <a:bodyPr/>
        <a:lstStyle/>
        <a:p>
          <a:endParaRPr lang="en-US"/>
        </a:p>
      </dgm:t>
    </dgm:pt>
    <dgm:pt modelId="{3E773F04-5038-4061-85E9-883248563DAD}" type="sibTrans" cxnId="{F78596F5-EB2B-424F-9F30-355B05A12C10}">
      <dgm:prSet/>
      <dgm:spPr/>
      <dgm:t>
        <a:bodyPr/>
        <a:lstStyle/>
        <a:p>
          <a:endParaRPr lang="en-US"/>
        </a:p>
      </dgm:t>
    </dgm:pt>
    <dgm:pt modelId="{503336A2-E906-4A11-9A52-81A3301CC71E}">
      <dgm:prSet/>
      <dgm:spPr/>
      <dgm:t>
        <a:bodyPr/>
        <a:lstStyle/>
        <a:p>
          <a:r>
            <a:rPr lang="en-US"/>
            <a:t>Art &amp; Exhibitions</a:t>
          </a:r>
        </a:p>
      </dgm:t>
    </dgm:pt>
    <dgm:pt modelId="{C6DFB730-BEE4-49E8-9ABA-FA7C8AF5C459}" type="parTrans" cxnId="{31E2F83E-6D11-4B87-A607-16AA5E1AF1B8}">
      <dgm:prSet/>
      <dgm:spPr/>
      <dgm:t>
        <a:bodyPr/>
        <a:lstStyle/>
        <a:p>
          <a:endParaRPr lang="en-US"/>
        </a:p>
      </dgm:t>
    </dgm:pt>
    <dgm:pt modelId="{12566164-D791-44D0-8EBC-231B2572405D}" type="sibTrans" cxnId="{31E2F83E-6D11-4B87-A607-16AA5E1AF1B8}">
      <dgm:prSet/>
      <dgm:spPr/>
      <dgm:t>
        <a:bodyPr/>
        <a:lstStyle/>
        <a:p>
          <a:endParaRPr lang="en-US"/>
        </a:p>
      </dgm:t>
    </dgm:pt>
    <dgm:pt modelId="{6A5949E0-7206-47B0-BEEA-F6A901042775}">
      <dgm:prSet/>
      <dgm:spPr/>
      <dgm:t>
        <a:bodyPr/>
        <a:lstStyle/>
        <a:p>
          <a:r>
            <a:rPr lang="en-US"/>
            <a:t>Community Management with Virtual Events &amp; Conferences, Virtual Workplaces, Gaming, Branding &amp; Advertisement in AR/VR view</a:t>
          </a:r>
        </a:p>
      </dgm:t>
    </dgm:pt>
    <dgm:pt modelId="{DCDE7236-4A77-46C4-B77F-D407D57D3450}" type="parTrans" cxnId="{EE174647-C991-4B16-B495-D385C1B72454}">
      <dgm:prSet/>
      <dgm:spPr/>
      <dgm:t>
        <a:bodyPr/>
        <a:lstStyle/>
        <a:p>
          <a:endParaRPr lang="en-US"/>
        </a:p>
      </dgm:t>
    </dgm:pt>
    <dgm:pt modelId="{15A9BCF9-4B26-4AFD-8DF4-429AD54FCC4A}" type="sibTrans" cxnId="{EE174647-C991-4B16-B495-D385C1B72454}">
      <dgm:prSet/>
      <dgm:spPr/>
      <dgm:t>
        <a:bodyPr/>
        <a:lstStyle/>
        <a:p>
          <a:endParaRPr lang="en-US"/>
        </a:p>
      </dgm:t>
    </dgm:pt>
    <dgm:pt modelId="{C8A3D5D8-BCA2-4520-93D0-C8D400701287}" type="pres">
      <dgm:prSet presAssocID="{CE23ED06-8D7A-4C4D-9A61-6DBCDE73C258}" presName="root" presStyleCnt="0">
        <dgm:presLayoutVars>
          <dgm:dir/>
          <dgm:resizeHandles val="exact"/>
        </dgm:presLayoutVars>
      </dgm:prSet>
      <dgm:spPr/>
    </dgm:pt>
    <dgm:pt modelId="{C6AD4713-B27A-4149-AB45-061AC80B13EC}" type="pres">
      <dgm:prSet presAssocID="{FD0B46D7-0842-4AB2-97D7-D3E5B1F0AAA4}" presName="compNode" presStyleCnt="0"/>
      <dgm:spPr/>
    </dgm:pt>
    <dgm:pt modelId="{639AF22A-094A-42AF-AE1F-65B2FE803F79}" type="pres">
      <dgm:prSet presAssocID="{FD0B46D7-0842-4AB2-97D7-D3E5B1F0AAA4}" presName="bgRect" presStyleLbl="bgShp" presStyleIdx="0" presStyleCnt="5"/>
      <dgm:spPr/>
    </dgm:pt>
    <dgm:pt modelId="{4582FF1B-55EA-43D9-957C-671271231E98}" type="pres">
      <dgm:prSet presAssocID="{FD0B46D7-0842-4AB2-97D7-D3E5B1F0AA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EC1990F-E90D-400E-82EA-DD09E62F7B47}" type="pres">
      <dgm:prSet presAssocID="{FD0B46D7-0842-4AB2-97D7-D3E5B1F0AAA4}" presName="spaceRect" presStyleCnt="0"/>
      <dgm:spPr/>
    </dgm:pt>
    <dgm:pt modelId="{C2D2F81B-1E5F-4472-9FF2-385C3FD3C0AA}" type="pres">
      <dgm:prSet presAssocID="{FD0B46D7-0842-4AB2-97D7-D3E5B1F0AAA4}" presName="parTx" presStyleLbl="revTx" presStyleIdx="0" presStyleCnt="5">
        <dgm:presLayoutVars>
          <dgm:chMax val="0"/>
          <dgm:chPref val="0"/>
        </dgm:presLayoutVars>
      </dgm:prSet>
      <dgm:spPr/>
    </dgm:pt>
    <dgm:pt modelId="{E1E2CF5C-5E7C-47C5-BFD8-243963F0449A}" type="pres">
      <dgm:prSet presAssocID="{68CE6EC4-F501-4F47-8C50-E980AE6C356A}" presName="sibTrans" presStyleCnt="0"/>
      <dgm:spPr/>
    </dgm:pt>
    <dgm:pt modelId="{050B81DB-1BF8-4236-A98B-3D097F1A6645}" type="pres">
      <dgm:prSet presAssocID="{7DA284D7-D669-4EE2-954A-5BA1EE590995}" presName="compNode" presStyleCnt="0"/>
      <dgm:spPr/>
    </dgm:pt>
    <dgm:pt modelId="{B734BA05-D1BC-409C-B820-702F6F06BB90}" type="pres">
      <dgm:prSet presAssocID="{7DA284D7-D669-4EE2-954A-5BA1EE590995}" presName="bgRect" presStyleLbl="bgShp" presStyleIdx="1" presStyleCnt="5"/>
      <dgm:spPr/>
    </dgm:pt>
    <dgm:pt modelId="{7370FB98-38FD-48C8-AE4D-8E96FB48CAF0}" type="pres">
      <dgm:prSet presAssocID="{7DA284D7-D669-4EE2-954A-5BA1EE5909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74500A8-4209-4723-92AF-FB3271AFDF9B}" type="pres">
      <dgm:prSet presAssocID="{7DA284D7-D669-4EE2-954A-5BA1EE590995}" presName="spaceRect" presStyleCnt="0"/>
      <dgm:spPr/>
    </dgm:pt>
    <dgm:pt modelId="{598FE4A8-F3D9-4197-BA09-EA749B0FC7C0}" type="pres">
      <dgm:prSet presAssocID="{7DA284D7-D669-4EE2-954A-5BA1EE590995}" presName="parTx" presStyleLbl="revTx" presStyleIdx="1" presStyleCnt="5">
        <dgm:presLayoutVars>
          <dgm:chMax val="0"/>
          <dgm:chPref val="0"/>
        </dgm:presLayoutVars>
      </dgm:prSet>
      <dgm:spPr/>
    </dgm:pt>
    <dgm:pt modelId="{06001498-2682-41CE-A308-7EC153C84F24}" type="pres">
      <dgm:prSet presAssocID="{37F8EF97-7ABC-4B00-836C-108F72DB192A}" presName="sibTrans" presStyleCnt="0"/>
      <dgm:spPr/>
    </dgm:pt>
    <dgm:pt modelId="{08A0CFB7-D79C-43CD-B5AD-6D3928FE8675}" type="pres">
      <dgm:prSet presAssocID="{042FF7EE-46D4-4C71-9182-59AEC084EB75}" presName="compNode" presStyleCnt="0"/>
      <dgm:spPr/>
    </dgm:pt>
    <dgm:pt modelId="{15EAEC04-BA97-453C-9AF0-7116CBAF0CD5}" type="pres">
      <dgm:prSet presAssocID="{042FF7EE-46D4-4C71-9182-59AEC084EB75}" presName="bgRect" presStyleLbl="bgShp" presStyleIdx="2" presStyleCnt="5"/>
      <dgm:spPr/>
    </dgm:pt>
    <dgm:pt modelId="{841AF3D2-B537-489D-BED9-3ED23536F654}" type="pres">
      <dgm:prSet presAssocID="{042FF7EE-46D4-4C71-9182-59AEC084EB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9C0377C-8BBD-4647-B521-69F003B66058}" type="pres">
      <dgm:prSet presAssocID="{042FF7EE-46D4-4C71-9182-59AEC084EB75}" presName="spaceRect" presStyleCnt="0"/>
      <dgm:spPr/>
    </dgm:pt>
    <dgm:pt modelId="{F587BD30-3096-4FA4-A66E-1647516762E1}" type="pres">
      <dgm:prSet presAssocID="{042FF7EE-46D4-4C71-9182-59AEC084EB75}" presName="parTx" presStyleLbl="revTx" presStyleIdx="2" presStyleCnt="5">
        <dgm:presLayoutVars>
          <dgm:chMax val="0"/>
          <dgm:chPref val="0"/>
        </dgm:presLayoutVars>
      </dgm:prSet>
      <dgm:spPr/>
    </dgm:pt>
    <dgm:pt modelId="{BFFB811D-8F95-4FDB-B5A6-C3C31EC4046B}" type="pres">
      <dgm:prSet presAssocID="{3E773F04-5038-4061-85E9-883248563DAD}" presName="sibTrans" presStyleCnt="0"/>
      <dgm:spPr/>
    </dgm:pt>
    <dgm:pt modelId="{3AC11AAF-C9A0-4E4E-8E90-891DA6E10E09}" type="pres">
      <dgm:prSet presAssocID="{503336A2-E906-4A11-9A52-81A3301CC71E}" presName="compNode" presStyleCnt="0"/>
      <dgm:spPr/>
    </dgm:pt>
    <dgm:pt modelId="{5221D2F7-D648-454A-8F76-28470E518774}" type="pres">
      <dgm:prSet presAssocID="{503336A2-E906-4A11-9A52-81A3301CC71E}" presName="bgRect" presStyleLbl="bgShp" presStyleIdx="3" presStyleCnt="5"/>
      <dgm:spPr/>
    </dgm:pt>
    <dgm:pt modelId="{95996635-0EC1-4ED0-B086-2F9B64F404A4}" type="pres">
      <dgm:prSet presAssocID="{503336A2-E906-4A11-9A52-81A3301CC7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CFAB55D1-C6C4-4241-AFC9-3F3860208CB4}" type="pres">
      <dgm:prSet presAssocID="{503336A2-E906-4A11-9A52-81A3301CC71E}" presName="spaceRect" presStyleCnt="0"/>
      <dgm:spPr/>
    </dgm:pt>
    <dgm:pt modelId="{4691A3A6-8C4C-43AA-AD37-41614B0CC08E}" type="pres">
      <dgm:prSet presAssocID="{503336A2-E906-4A11-9A52-81A3301CC71E}" presName="parTx" presStyleLbl="revTx" presStyleIdx="3" presStyleCnt="5">
        <dgm:presLayoutVars>
          <dgm:chMax val="0"/>
          <dgm:chPref val="0"/>
        </dgm:presLayoutVars>
      </dgm:prSet>
      <dgm:spPr/>
    </dgm:pt>
    <dgm:pt modelId="{663EB266-61FF-47C4-A565-82BE3A4BF3EE}" type="pres">
      <dgm:prSet presAssocID="{12566164-D791-44D0-8EBC-231B2572405D}" presName="sibTrans" presStyleCnt="0"/>
      <dgm:spPr/>
    </dgm:pt>
    <dgm:pt modelId="{CD0FBAF4-6FD9-4EA1-BAEA-30CEC104A977}" type="pres">
      <dgm:prSet presAssocID="{6A5949E0-7206-47B0-BEEA-F6A901042775}" presName="compNode" presStyleCnt="0"/>
      <dgm:spPr/>
    </dgm:pt>
    <dgm:pt modelId="{BEE80023-52FD-4CCF-A922-57FCEEF806C5}" type="pres">
      <dgm:prSet presAssocID="{6A5949E0-7206-47B0-BEEA-F6A901042775}" presName="bgRect" presStyleLbl="bgShp" presStyleIdx="4" presStyleCnt="5"/>
      <dgm:spPr/>
    </dgm:pt>
    <dgm:pt modelId="{18FA468B-C6D2-4696-9C3B-1B18A0DCC960}" type="pres">
      <dgm:prSet presAssocID="{6A5949E0-7206-47B0-BEEA-F6A9010427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0B8F6AE6-C746-4513-8BEC-0B16855C2FE5}" type="pres">
      <dgm:prSet presAssocID="{6A5949E0-7206-47B0-BEEA-F6A901042775}" presName="spaceRect" presStyleCnt="0"/>
      <dgm:spPr/>
    </dgm:pt>
    <dgm:pt modelId="{338D95E0-B8A0-4C06-B07B-D824D51E8103}" type="pres">
      <dgm:prSet presAssocID="{6A5949E0-7206-47B0-BEEA-F6A90104277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FD9903-6F15-4D34-8660-36F412A256CA}" type="presOf" srcId="{503336A2-E906-4A11-9A52-81A3301CC71E}" destId="{4691A3A6-8C4C-43AA-AD37-41614B0CC08E}" srcOrd="0" destOrd="0" presId="urn:microsoft.com/office/officeart/2018/2/layout/IconVerticalSolidList"/>
    <dgm:cxn modelId="{73A14209-8104-4FF8-92C3-366A32AC07C4}" srcId="{CE23ED06-8D7A-4C4D-9A61-6DBCDE73C258}" destId="{7DA284D7-D669-4EE2-954A-5BA1EE590995}" srcOrd="1" destOrd="0" parTransId="{29073AD1-5096-4FB3-AF6E-15C2AB50C831}" sibTransId="{37F8EF97-7ABC-4B00-836C-108F72DB192A}"/>
    <dgm:cxn modelId="{FA6E4C10-D7C2-41A9-BAA0-271BBABF4179}" type="presOf" srcId="{CE23ED06-8D7A-4C4D-9A61-6DBCDE73C258}" destId="{C8A3D5D8-BCA2-4520-93D0-C8D400701287}" srcOrd="0" destOrd="0" presId="urn:microsoft.com/office/officeart/2018/2/layout/IconVerticalSolidList"/>
    <dgm:cxn modelId="{B832F126-2A57-4954-A7E0-59A3723671FE}" type="presOf" srcId="{042FF7EE-46D4-4C71-9182-59AEC084EB75}" destId="{F587BD30-3096-4FA4-A66E-1647516762E1}" srcOrd="0" destOrd="0" presId="urn:microsoft.com/office/officeart/2018/2/layout/IconVerticalSolidList"/>
    <dgm:cxn modelId="{FC05972C-BB08-4BA9-BF96-D77788EA3F31}" type="presOf" srcId="{7DA284D7-D669-4EE2-954A-5BA1EE590995}" destId="{598FE4A8-F3D9-4197-BA09-EA749B0FC7C0}" srcOrd="0" destOrd="0" presId="urn:microsoft.com/office/officeart/2018/2/layout/IconVerticalSolidList"/>
    <dgm:cxn modelId="{31E2F83E-6D11-4B87-A607-16AA5E1AF1B8}" srcId="{CE23ED06-8D7A-4C4D-9A61-6DBCDE73C258}" destId="{503336A2-E906-4A11-9A52-81A3301CC71E}" srcOrd="3" destOrd="0" parTransId="{C6DFB730-BEE4-49E8-9ABA-FA7C8AF5C459}" sibTransId="{12566164-D791-44D0-8EBC-231B2572405D}"/>
    <dgm:cxn modelId="{EE174647-C991-4B16-B495-D385C1B72454}" srcId="{CE23ED06-8D7A-4C4D-9A61-6DBCDE73C258}" destId="{6A5949E0-7206-47B0-BEEA-F6A901042775}" srcOrd="4" destOrd="0" parTransId="{DCDE7236-4A77-46C4-B77F-D407D57D3450}" sibTransId="{15A9BCF9-4B26-4AFD-8DF4-429AD54FCC4A}"/>
    <dgm:cxn modelId="{FE5CBF62-9FC5-4750-A85E-CA26AC9CFCD0}" srcId="{CE23ED06-8D7A-4C4D-9A61-6DBCDE73C258}" destId="{FD0B46D7-0842-4AB2-97D7-D3E5B1F0AAA4}" srcOrd="0" destOrd="0" parTransId="{5DEAB06C-59DB-4FD4-A065-3C9B76E11923}" sibTransId="{68CE6EC4-F501-4F47-8C50-E980AE6C356A}"/>
    <dgm:cxn modelId="{DBEA7C8A-A797-4ADA-AE6F-9CEA9D73EFF4}" type="presOf" srcId="{FD0B46D7-0842-4AB2-97D7-D3E5B1F0AAA4}" destId="{C2D2F81B-1E5F-4472-9FF2-385C3FD3C0AA}" srcOrd="0" destOrd="0" presId="urn:microsoft.com/office/officeart/2018/2/layout/IconVerticalSolidList"/>
    <dgm:cxn modelId="{DC9924D7-92EB-4EFE-BD4C-32FAB85C8326}" type="presOf" srcId="{6A5949E0-7206-47B0-BEEA-F6A901042775}" destId="{338D95E0-B8A0-4C06-B07B-D824D51E8103}" srcOrd="0" destOrd="0" presId="urn:microsoft.com/office/officeart/2018/2/layout/IconVerticalSolidList"/>
    <dgm:cxn modelId="{F78596F5-EB2B-424F-9F30-355B05A12C10}" srcId="{CE23ED06-8D7A-4C4D-9A61-6DBCDE73C258}" destId="{042FF7EE-46D4-4C71-9182-59AEC084EB75}" srcOrd="2" destOrd="0" parTransId="{8F41AA65-CB11-4F2A-A7D7-61F6BE7B2C73}" sibTransId="{3E773F04-5038-4061-85E9-883248563DAD}"/>
    <dgm:cxn modelId="{9C8C331E-BD41-4BD2-AF2E-1EB9907D0A21}" type="presParOf" srcId="{C8A3D5D8-BCA2-4520-93D0-C8D400701287}" destId="{C6AD4713-B27A-4149-AB45-061AC80B13EC}" srcOrd="0" destOrd="0" presId="urn:microsoft.com/office/officeart/2018/2/layout/IconVerticalSolidList"/>
    <dgm:cxn modelId="{C8F7584D-E438-44E5-AC72-2044262F1712}" type="presParOf" srcId="{C6AD4713-B27A-4149-AB45-061AC80B13EC}" destId="{639AF22A-094A-42AF-AE1F-65B2FE803F79}" srcOrd="0" destOrd="0" presId="urn:microsoft.com/office/officeart/2018/2/layout/IconVerticalSolidList"/>
    <dgm:cxn modelId="{890D19F0-D84C-42A5-BC4C-61C6018BF699}" type="presParOf" srcId="{C6AD4713-B27A-4149-AB45-061AC80B13EC}" destId="{4582FF1B-55EA-43D9-957C-671271231E98}" srcOrd="1" destOrd="0" presId="urn:microsoft.com/office/officeart/2018/2/layout/IconVerticalSolidList"/>
    <dgm:cxn modelId="{773ACC7D-566E-4C62-BB38-119E1D2DD995}" type="presParOf" srcId="{C6AD4713-B27A-4149-AB45-061AC80B13EC}" destId="{4EC1990F-E90D-400E-82EA-DD09E62F7B47}" srcOrd="2" destOrd="0" presId="urn:microsoft.com/office/officeart/2018/2/layout/IconVerticalSolidList"/>
    <dgm:cxn modelId="{59E8492C-EC41-4118-87CC-87D64D6E6E89}" type="presParOf" srcId="{C6AD4713-B27A-4149-AB45-061AC80B13EC}" destId="{C2D2F81B-1E5F-4472-9FF2-385C3FD3C0AA}" srcOrd="3" destOrd="0" presId="urn:microsoft.com/office/officeart/2018/2/layout/IconVerticalSolidList"/>
    <dgm:cxn modelId="{A3F473B3-C917-48A3-A8EE-AE1E7D912AE5}" type="presParOf" srcId="{C8A3D5D8-BCA2-4520-93D0-C8D400701287}" destId="{E1E2CF5C-5E7C-47C5-BFD8-243963F0449A}" srcOrd="1" destOrd="0" presId="urn:microsoft.com/office/officeart/2018/2/layout/IconVerticalSolidList"/>
    <dgm:cxn modelId="{B628FEB5-D576-45B7-A8A7-604AE2B6D8F4}" type="presParOf" srcId="{C8A3D5D8-BCA2-4520-93D0-C8D400701287}" destId="{050B81DB-1BF8-4236-A98B-3D097F1A6645}" srcOrd="2" destOrd="0" presId="urn:microsoft.com/office/officeart/2018/2/layout/IconVerticalSolidList"/>
    <dgm:cxn modelId="{0FBFE8C4-A4CB-4BFB-9EC4-94AC586C169C}" type="presParOf" srcId="{050B81DB-1BF8-4236-A98B-3D097F1A6645}" destId="{B734BA05-D1BC-409C-B820-702F6F06BB90}" srcOrd="0" destOrd="0" presId="urn:microsoft.com/office/officeart/2018/2/layout/IconVerticalSolidList"/>
    <dgm:cxn modelId="{5C788BC4-D192-4D41-900C-196018043419}" type="presParOf" srcId="{050B81DB-1BF8-4236-A98B-3D097F1A6645}" destId="{7370FB98-38FD-48C8-AE4D-8E96FB48CAF0}" srcOrd="1" destOrd="0" presId="urn:microsoft.com/office/officeart/2018/2/layout/IconVerticalSolidList"/>
    <dgm:cxn modelId="{B0886683-89E2-44CC-A738-6461064EBEAF}" type="presParOf" srcId="{050B81DB-1BF8-4236-A98B-3D097F1A6645}" destId="{674500A8-4209-4723-92AF-FB3271AFDF9B}" srcOrd="2" destOrd="0" presId="urn:microsoft.com/office/officeart/2018/2/layout/IconVerticalSolidList"/>
    <dgm:cxn modelId="{AC36F3A8-A621-4056-ABB3-861CC9EB89BA}" type="presParOf" srcId="{050B81DB-1BF8-4236-A98B-3D097F1A6645}" destId="{598FE4A8-F3D9-4197-BA09-EA749B0FC7C0}" srcOrd="3" destOrd="0" presId="urn:microsoft.com/office/officeart/2018/2/layout/IconVerticalSolidList"/>
    <dgm:cxn modelId="{287E1F3D-EC44-41A7-999E-284D6322A2A8}" type="presParOf" srcId="{C8A3D5D8-BCA2-4520-93D0-C8D400701287}" destId="{06001498-2682-41CE-A308-7EC153C84F24}" srcOrd="3" destOrd="0" presId="urn:microsoft.com/office/officeart/2018/2/layout/IconVerticalSolidList"/>
    <dgm:cxn modelId="{D8900787-42B2-4CB2-9AF8-8C33826C362B}" type="presParOf" srcId="{C8A3D5D8-BCA2-4520-93D0-C8D400701287}" destId="{08A0CFB7-D79C-43CD-B5AD-6D3928FE8675}" srcOrd="4" destOrd="0" presId="urn:microsoft.com/office/officeart/2018/2/layout/IconVerticalSolidList"/>
    <dgm:cxn modelId="{82D4D931-EC40-49C1-BEA5-4EA53ACF5F0B}" type="presParOf" srcId="{08A0CFB7-D79C-43CD-B5AD-6D3928FE8675}" destId="{15EAEC04-BA97-453C-9AF0-7116CBAF0CD5}" srcOrd="0" destOrd="0" presId="urn:microsoft.com/office/officeart/2018/2/layout/IconVerticalSolidList"/>
    <dgm:cxn modelId="{DD618F37-00BE-4678-BE0E-C62B1C3E9F85}" type="presParOf" srcId="{08A0CFB7-D79C-43CD-B5AD-6D3928FE8675}" destId="{841AF3D2-B537-489D-BED9-3ED23536F654}" srcOrd="1" destOrd="0" presId="urn:microsoft.com/office/officeart/2018/2/layout/IconVerticalSolidList"/>
    <dgm:cxn modelId="{7E455590-D291-4CC2-8C23-DBF7A6165D9A}" type="presParOf" srcId="{08A0CFB7-D79C-43CD-B5AD-6D3928FE8675}" destId="{F9C0377C-8BBD-4647-B521-69F003B66058}" srcOrd="2" destOrd="0" presId="urn:microsoft.com/office/officeart/2018/2/layout/IconVerticalSolidList"/>
    <dgm:cxn modelId="{EE62F21C-736B-4756-B002-2EAC39F4B9D2}" type="presParOf" srcId="{08A0CFB7-D79C-43CD-B5AD-6D3928FE8675}" destId="{F587BD30-3096-4FA4-A66E-1647516762E1}" srcOrd="3" destOrd="0" presId="urn:microsoft.com/office/officeart/2018/2/layout/IconVerticalSolidList"/>
    <dgm:cxn modelId="{DE79FA2C-ED61-49F9-8987-FE923EAF0952}" type="presParOf" srcId="{C8A3D5D8-BCA2-4520-93D0-C8D400701287}" destId="{BFFB811D-8F95-4FDB-B5A6-C3C31EC4046B}" srcOrd="5" destOrd="0" presId="urn:microsoft.com/office/officeart/2018/2/layout/IconVerticalSolidList"/>
    <dgm:cxn modelId="{E1893A74-C7F3-4BA6-938B-BE12A9B6A11D}" type="presParOf" srcId="{C8A3D5D8-BCA2-4520-93D0-C8D400701287}" destId="{3AC11AAF-C9A0-4E4E-8E90-891DA6E10E09}" srcOrd="6" destOrd="0" presId="urn:microsoft.com/office/officeart/2018/2/layout/IconVerticalSolidList"/>
    <dgm:cxn modelId="{FD05312C-7894-477F-83A1-B315B7CFE4BB}" type="presParOf" srcId="{3AC11AAF-C9A0-4E4E-8E90-891DA6E10E09}" destId="{5221D2F7-D648-454A-8F76-28470E518774}" srcOrd="0" destOrd="0" presId="urn:microsoft.com/office/officeart/2018/2/layout/IconVerticalSolidList"/>
    <dgm:cxn modelId="{AC3AFFB0-E03F-4CA7-89A2-C74EA3E2B0E0}" type="presParOf" srcId="{3AC11AAF-C9A0-4E4E-8E90-891DA6E10E09}" destId="{95996635-0EC1-4ED0-B086-2F9B64F404A4}" srcOrd="1" destOrd="0" presId="urn:microsoft.com/office/officeart/2018/2/layout/IconVerticalSolidList"/>
    <dgm:cxn modelId="{9E64EEEF-7448-47F9-BAFC-1B70BEC51D37}" type="presParOf" srcId="{3AC11AAF-C9A0-4E4E-8E90-891DA6E10E09}" destId="{CFAB55D1-C6C4-4241-AFC9-3F3860208CB4}" srcOrd="2" destOrd="0" presId="urn:microsoft.com/office/officeart/2018/2/layout/IconVerticalSolidList"/>
    <dgm:cxn modelId="{2236895D-8446-4032-9854-DB3EF86B1B86}" type="presParOf" srcId="{3AC11AAF-C9A0-4E4E-8E90-891DA6E10E09}" destId="{4691A3A6-8C4C-43AA-AD37-41614B0CC08E}" srcOrd="3" destOrd="0" presId="urn:microsoft.com/office/officeart/2018/2/layout/IconVerticalSolidList"/>
    <dgm:cxn modelId="{B7D20808-B10A-4933-8393-E36143FE5D19}" type="presParOf" srcId="{C8A3D5D8-BCA2-4520-93D0-C8D400701287}" destId="{663EB266-61FF-47C4-A565-82BE3A4BF3EE}" srcOrd="7" destOrd="0" presId="urn:microsoft.com/office/officeart/2018/2/layout/IconVerticalSolidList"/>
    <dgm:cxn modelId="{1341BEFB-F9C1-477B-A143-8EBB5EEB0FE4}" type="presParOf" srcId="{C8A3D5D8-BCA2-4520-93D0-C8D400701287}" destId="{CD0FBAF4-6FD9-4EA1-BAEA-30CEC104A977}" srcOrd="8" destOrd="0" presId="urn:microsoft.com/office/officeart/2018/2/layout/IconVerticalSolidList"/>
    <dgm:cxn modelId="{AFF7A075-CED9-4027-93FB-2EC7347E74F1}" type="presParOf" srcId="{CD0FBAF4-6FD9-4EA1-BAEA-30CEC104A977}" destId="{BEE80023-52FD-4CCF-A922-57FCEEF806C5}" srcOrd="0" destOrd="0" presId="urn:microsoft.com/office/officeart/2018/2/layout/IconVerticalSolidList"/>
    <dgm:cxn modelId="{1D24B4BF-4D3C-42A1-9170-36297C8615B1}" type="presParOf" srcId="{CD0FBAF4-6FD9-4EA1-BAEA-30CEC104A977}" destId="{18FA468B-C6D2-4696-9C3B-1B18A0DCC960}" srcOrd="1" destOrd="0" presId="urn:microsoft.com/office/officeart/2018/2/layout/IconVerticalSolidList"/>
    <dgm:cxn modelId="{ABB87825-D150-4A46-82EA-6BB613848A87}" type="presParOf" srcId="{CD0FBAF4-6FD9-4EA1-BAEA-30CEC104A977}" destId="{0B8F6AE6-C746-4513-8BEC-0B16855C2FE5}" srcOrd="2" destOrd="0" presId="urn:microsoft.com/office/officeart/2018/2/layout/IconVerticalSolidList"/>
    <dgm:cxn modelId="{F3983A43-149F-4C3A-8A17-201480F3CDCF}" type="presParOf" srcId="{CD0FBAF4-6FD9-4EA1-BAEA-30CEC104A977}" destId="{338D95E0-B8A0-4C06-B07B-D824D51E81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B92CE-9431-2846-866C-BA8893A109D1}">
      <dsp:nvSpPr>
        <dsp:cNvPr id="0" name=""/>
        <dsp:cNvSpPr/>
      </dsp:nvSpPr>
      <dsp:spPr>
        <a:xfrm>
          <a:off x="0" y="52943"/>
          <a:ext cx="5732205" cy="947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Ease of Minting Process</a:t>
          </a:r>
          <a:endParaRPr lang="en-US" sz="2000" kern="1200" dirty="0"/>
        </a:p>
      </dsp:txBody>
      <dsp:txXfrm>
        <a:off x="46263" y="99206"/>
        <a:ext cx="5639679" cy="855174"/>
      </dsp:txXfrm>
    </dsp:sp>
    <dsp:sp modelId="{FC125BF6-658F-C24C-8600-3237213DF09E}">
      <dsp:nvSpPr>
        <dsp:cNvPr id="0" name=""/>
        <dsp:cNvSpPr/>
      </dsp:nvSpPr>
      <dsp:spPr>
        <a:xfrm>
          <a:off x="0" y="1058243"/>
          <a:ext cx="5732205" cy="947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Creative Freedom with AI</a:t>
          </a:r>
        </a:p>
      </dsp:txBody>
      <dsp:txXfrm>
        <a:off x="46263" y="1104506"/>
        <a:ext cx="5639679" cy="855174"/>
      </dsp:txXfrm>
    </dsp:sp>
    <dsp:sp modelId="{C1B98D5A-73E8-3C4E-8102-6B26778B8AB6}">
      <dsp:nvSpPr>
        <dsp:cNvPr id="0" name=""/>
        <dsp:cNvSpPr/>
      </dsp:nvSpPr>
      <dsp:spPr>
        <a:xfrm>
          <a:off x="0" y="2063543"/>
          <a:ext cx="5732205" cy="947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Contract &amp; Collection Customization</a:t>
          </a:r>
        </a:p>
      </dsp:txBody>
      <dsp:txXfrm>
        <a:off x="46263" y="2109806"/>
        <a:ext cx="5639679" cy="855174"/>
      </dsp:txXfrm>
    </dsp:sp>
    <dsp:sp modelId="{0982D734-C783-0E4F-A237-3845D1DDDD7D}">
      <dsp:nvSpPr>
        <dsp:cNvPr id="0" name=""/>
        <dsp:cNvSpPr/>
      </dsp:nvSpPr>
      <dsp:spPr>
        <a:xfrm>
          <a:off x="0" y="3068844"/>
          <a:ext cx="5732205" cy="947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Free Minting – Offchain</a:t>
          </a:r>
          <a:endParaRPr lang="en-US" sz="2000" kern="1200" dirty="0"/>
        </a:p>
      </dsp:txBody>
      <dsp:txXfrm>
        <a:off x="46263" y="3115107"/>
        <a:ext cx="5639679" cy="855174"/>
      </dsp:txXfrm>
    </dsp:sp>
    <dsp:sp modelId="{F507EF6B-95A7-5442-B1F9-DC87D3C89719}">
      <dsp:nvSpPr>
        <dsp:cNvPr id="0" name=""/>
        <dsp:cNvSpPr/>
      </dsp:nvSpPr>
      <dsp:spPr>
        <a:xfrm>
          <a:off x="0" y="4074144"/>
          <a:ext cx="5732205" cy="9477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Allow Multiple Chains - Ethereum, Solana, Algorand, Mantle, ICP, Aptos etc.</a:t>
          </a:r>
          <a:endParaRPr lang="en-GB" sz="2000" kern="1200" dirty="0"/>
        </a:p>
      </dsp:txBody>
      <dsp:txXfrm>
        <a:off x="46263" y="4120407"/>
        <a:ext cx="5639679" cy="855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AAB87-7A8D-41ED-8E88-B53772C9EEF2}">
      <dsp:nvSpPr>
        <dsp:cNvPr id="0" name=""/>
        <dsp:cNvSpPr/>
      </dsp:nvSpPr>
      <dsp:spPr>
        <a:xfrm>
          <a:off x="37179" y="512017"/>
          <a:ext cx="891912" cy="8919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5E2ED-4B81-4D64-86CB-6212207E9BD8}">
      <dsp:nvSpPr>
        <dsp:cNvPr id="0" name=""/>
        <dsp:cNvSpPr/>
      </dsp:nvSpPr>
      <dsp:spPr>
        <a:xfrm>
          <a:off x="224480" y="699319"/>
          <a:ext cx="517308" cy="517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C0C00-1563-4AFB-9F3B-BE88D2E7DA8C}">
      <dsp:nvSpPr>
        <dsp:cNvPr id="0" name=""/>
        <dsp:cNvSpPr/>
      </dsp:nvSpPr>
      <dsp:spPr>
        <a:xfrm>
          <a:off x="1120215" y="512017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Market Trend Analysis</a:t>
          </a:r>
        </a:p>
      </dsp:txBody>
      <dsp:txXfrm>
        <a:off x="1120215" y="512017"/>
        <a:ext cx="2102364" cy="891912"/>
      </dsp:txXfrm>
    </dsp:sp>
    <dsp:sp modelId="{891B45F3-5C21-47CE-957F-F95F296459D8}">
      <dsp:nvSpPr>
        <dsp:cNvPr id="0" name=""/>
        <dsp:cNvSpPr/>
      </dsp:nvSpPr>
      <dsp:spPr>
        <a:xfrm>
          <a:off x="3588900" y="512017"/>
          <a:ext cx="891912" cy="8919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87B32-F307-4750-AA69-642116A59245}">
      <dsp:nvSpPr>
        <dsp:cNvPr id="0" name=""/>
        <dsp:cNvSpPr/>
      </dsp:nvSpPr>
      <dsp:spPr>
        <a:xfrm>
          <a:off x="3776201" y="699319"/>
          <a:ext cx="517308" cy="517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93DAA-0F7C-490C-86A6-9DAFA2156077}">
      <dsp:nvSpPr>
        <dsp:cNvPr id="0" name=""/>
        <dsp:cNvSpPr/>
      </dsp:nvSpPr>
      <dsp:spPr>
        <a:xfrm>
          <a:off x="4671936" y="512017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Automated Recommendation System</a:t>
          </a:r>
        </a:p>
      </dsp:txBody>
      <dsp:txXfrm>
        <a:off x="4671936" y="512017"/>
        <a:ext cx="2102364" cy="891912"/>
      </dsp:txXfrm>
    </dsp:sp>
    <dsp:sp modelId="{E30A0588-E7F6-4A23-B12C-952B178F09A5}">
      <dsp:nvSpPr>
        <dsp:cNvPr id="0" name=""/>
        <dsp:cNvSpPr/>
      </dsp:nvSpPr>
      <dsp:spPr>
        <a:xfrm>
          <a:off x="7140621" y="512017"/>
          <a:ext cx="891912" cy="8919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88795-2DB8-4227-9903-383A2E5293AD}">
      <dsp:nvSpPr>
        <dsp:cNvPr id="0" name=""/>
        <dsp:cNvSpPr/>
      </dsp:nvSpPr>
      <dsp:spPr>
        <a:xfrm>
          <a:off x="7327922" y="699319"/>
          <a:ext cx="517308" cy="517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CBEB5-D600-4C15-BD8B-41B500083916}">
      <dsp:nvSpPr>
        <dsp:cNvPr id="0" name=""/>
        <dsp:cNvSpPr/>
      </dsp:nvSpPr>
      <dsp:spPr>
        <a:xfrm>
          <a:off x="8223657" y="512017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Fraud Detection</a:t>
          </a:r>
        </a:p>
      </dsp:txBody>
      <dsp:txXfrm>
        <a:off x="8223657" y="512017"/>
        <a:ext cx="2102364" cy="891912"/>
      </dsp:txXfrm>
    </dsp:sp>
    <dsp:sp modelId="{087C3C71-7830-420A-8586-26B24E7F48D7}">
      <dsp:nvSpPr>
        <dsp:cNvPr id="0" name=""/>
        <dsp:cNvSpPr/>
      </dsp:nvSpPr>
      <dsp:spPr>
        <a:xfrm>
          <a:off x="37179" y="1979033"/>
          <a:ext cx="891912" cy="8919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0AC64-E05D-4525-91C3-B5440466497D}">
      <dsp:nvSpPr>
        <dsp:cNvPr id="0" name=""/>
        <dsp:cNvSpPr/>
      </dsp:nvSpPr>
      <dsp:spPr>
        <a:xfrm>
          <a:off x="224480" y="2166334"/>
          <a:ext cx="517308" cy="517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83D9C-9A26-4B03-9C63-E3D3186F123A}">
      <dsp:nvSpPr>
        <dsp:cNvPr id="0" name=""/>
        <dsp:cNvSpPr/>
      </dsp:nvSpPr>
      <dsp:spPr>
        <a:xfrm>
          <a:off x="1120215" y="1979033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 based Search Functionality</a:t>
          </a:r>
        </a:p>
      </dsp:txBody>
      <dsp:txXfrm>
        <a:off x="1120215" y="1979033"/>
        <a:ext cx="2102364" cy="891912"/>
      </dsp:txXfrm>
    </dsp:sp>
    <dsp:sp modelId="{4E8637A0-EFAA-4988-BE3C-818EF9E2FB0A}">
      <dsp:nvSpPr>
        <dsp:cNvPr id="0" name=""/>
        <dsp:cNvSpPr/>
      </dsp:nvSpPr>
      <dsp:spPr>
        <a:xfrm>
          <a:off x="3588900" y="1979033"/>
          <a:ext cx="891912" cy="8919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9B2F5-7FDC-4CE6-A5FC-014FD1638871}">
      <dsp:nvSpPr>
        <dsp:cNvPr id="0" name=""/>
        <dsp:cNvSpPr/>
      </dsp:nvSpPr>
      <dsp:spPr>
        <a:xfrm>
          <a:off x="3776201" y="2166334"/>
          <a:ext cx="517308" cy="517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79BCA-32F4-4161-B4C7-265BA1E05918}">
      <dsp:nvSpPr>
        <dsp:cNvPr id="0" name=""/>
        <dsp:cNvSpPr/>
      </dsp:nvSpPr>
      <dsp:spPr>
        <a:xfrm>
          <a:off x="4671936" y="1979033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Real-time Auction Monitoring</a:t>
          </a:r>
        </a:p>
      </dsp:txBody>
      <dsp:txXfrm>
        <a:off x="4671936" y="1979033"/>
        <a:ext cx="2102364" cy="891912"/>
      </dsp:txXfrm>
    </dsp:sp>
    <dsp:sp modelId="{A4DF0B31-581F-4F2A-9FFF-16DB4BA3DFDB}">
      <dsp:nvSpPr>
        <dsp:cNvPr id="0" name=""/>
        <dsp:cNvSpPr/>
      </dsp:nvSpPr>
      <dsp:spPr>
        <a:xfrm>
          <a:off x="7140621" y="1979033"/>
          <a:ext cx="891912" cy="8919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27C4E-269C-4E3B-B4ED-FF7F5A637C45}">
      <dsp:nvSpPr>
        <dsp:cNvPr id="0" name=""/>
        <dsp:cNvSpPr/>
      </dsp:nvSpPr>
      <dsp:spPr>
        <a:xfrm>
          <a:off x="7327922" y="2166334"/>
          <a:ext cx="517308" cy="5173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A9789-C503-4921-A885-C31D6D929492}">
      <dsp:nvSpPr>
        <dsp:cNvPr id="0" name=""/>
        <dsp:cNvSpPr/>
      </dsp:nvSpPr>
      <dsp:spPr>
        <a:xfrm>
          <a:off x="8223657" y="1979033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Bidding Transparency with Users Comments &amp; Feedbacks</a:t>
          </a:r>
          <a:endParaRPr lang="en-US" sz="1700" kern="1200"/>
        </a:p>
      </dsp:txBody>
      <dsp:txXfrm>
        <a:off x="8223657" y="1979033"/>
        <a:ext cx="2102364" cy="891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09BA6-414F-4D41-AB30-64CC2304FD89}">
      <dsp:nvSpPr>
        <dsp:cNvPr id="0" name=""/>
        <dsp:cNvSpPr/>
      </dsp:nvSpPr>
      <dsp:spPr>
        <a:xfrm>
          <a:off x="0" y="3096"/>
          <a:ext cx="5732205" cy="475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F2586-F23B-4D06-96AB-52D28086A23D}">
      <dsp:nvSpPr>
        <dsp:cNvPr id="0" name=""/>
        <dsp:cNvSpPr/>
      </dsp:nvSpPr>
      <dsp:spPr>
        <a:xfrm>
          <a:off x="143777" y="110038"/>
          <a:ext cx="261668" cy="2614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3ECBB-DB1E-4F5C-846D-239DF925DD0C}">
      <dsp:nvSpPr>
        <dsp:cNvPr id="0" name=""/>
        <dsp:cNvSpPr/>
      </dsp:nvSpPr>
      <dsp:spPr>
        <a:xfrm>
          <a:off x="549223" y="3096"/>
          <a:ext cx="5158170" cy="51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" tIns="55018" rIns="55018" bIns="550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Community Events</a:t>
          </a:r>
        </a:p>
      </dsp:txBody>
      <dsp:txXfrm>
        <a:off x="549223" y="3096"/>
        <a:ext cx="5158170" cy="519855"/>
      </dsp:txXfrm>
    </dsp:sp>
    <dsp:sp modelId="{AB978020-0AAA-47CE-AB46-71962E93FB39}">
      <dsp:nvSpPr>
        <dsp:cNvPr id="0" name=""/>
        <dsp:cNvSpPr/>
      </dsp:nvSpPr>
      <dsp:spPr>
        <a:xfrm>
          <a:off x="0" y="652916"/>
          <a:ext cx="5732205" cy="475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4719-ADAA-40BE-A399-63384B762963}">
      <dsp:nvSpPr>
        <dsp:cNvPr id="0" name=""/>
        <dsp:cNvSpPr/>
      </dsp:nvSpPr>
      <dsp:spPr>
        <a:xfrm>
          <a:off x="143777" y="759858"/>
          <a:ext cx="261668" cy="2614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C1010-B33C-40B8-836B-02AB17B22007}">
      <dsp:nvSpPr>
        <dsp:cNvPr id="0" name=""/>
        <dsp:cNvSpPr/>
      </dsp:nvSpPr>
      <dsp:spPr>
        <a:xfrm>
          <a:off x="549223" y="652916"/>
          <a:ext cx="5158170" cy="51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" tIns="55018" rIns="55018" bIns="550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Promoting Creators &amp; Collections</a:t>
          </a:r>
        </a:p>
      </dsp:txBody>
      <dsp:txXfrm>
        <a:off x="549223" y="652916"/>
        <a:ext cx="5158170" cy="519855"/>
      </dsp:txXfrm>
    </dsp:sp>
    <dsp:sp modelId="{C36AC504-E2E3-4F35-BF6D-D45F6D6C9789}">
      <dsp:nvSpPr>
        <dsp:cNvPr id="0" name=""/>
        <dsp:cNvSpPr/>
      </dsp:nvSpPr>
      <dsp:spPr>
        <a:xfrm>
          <a:off x="0" y="1302736"/>
          <a:ext cx="5732205" cy="475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AD9B3-10A5-4619-8BB2-01C64DD908B2}">
      <dsp:nvSpPr>
        <dsp:cNvPr id="0" name=""/>
        <dsp:cNvSpPr/>
      </dsp:nvSpPr>
      <dsp:spPr>
        <a:xfrm>
          <a:off x="143777" y="1409678"/>
          <a:ext cx="261668" cy="2614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3C7BC-AC7F-4DB6-AB72-8C6FE708A0E2}">
      <dsp:nvSpPr>
        <dsp:cNvPr id="0" name=""/>
        <dsp:cNvSpPr/>
      </dsp:nvSpPr>
      <dsp:spPr>
        <a:xfrm>
          <a:off x="549223" y="1302736"/>
          <a:ext cx="5158170" cy="51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" tIns="55018" rIns="55018" bIns="550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Network Opportunity</a:t>
          </a:r>
        </a:p>
      </dsp:txBody>
      <dsp:txXfrm>
        <a:off x="549223" y="1302736"/>
        <a:ext cx="5158170" cy="519855"/>
      </dsp:txXfrm>
    </dsp:sp>
    <dsp:sp modelId="{A590598E-01CE-4B6E-B4DB-23EC52D83E1F}">
      <dsp:nvSpPr>
        <dsp:cNvPr id="0" name=""/>
        <dsp:cNvSpPr/>
      </dsp:nvSpPr>
      <dsp:spPr>
        <a:xfrm>
          <a:off x="0" y="1952556"/>
          <a:ext cx="5732205" cy="475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9C85-4277-4066-97F7-F599FAEE1544}">
      <dsp:nvSpPr>
        <dsp:cNvPr id="0" name=""/>
        <dsp:cNvSpPr/>
      </dsp:nvSpPr>
      <dsp:spPr>
        <a:xfrm>
          <a:off x="143777" y="2059497"/>
          <a:ext cx="261668" cy="2614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FA3BF-E4D7-4278-BD65-0D293C1827A4}">
      <dsp:nvSpPr>
        <dsp:cNvPr id="0" name=""/>
        <dsp:cNvSpPr/>
      </dsp:nvSpPr>
      <dsp:spPr>
        <a:xfrm>
          <a:off x="549223" y="1952556"/>
          <a:ext cx="5158170" cy="51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" tIns="55018" rIns="55018" bIns="550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Branding &amp; Advertisements</a:t>
          </a:r>
        </a:p>
      </dsp:txBody>
      <dsp:txXfrm>
        <a:off x="549223" y="1952556"/>
        <a:ext cx="5158170" cy="519855"/>
      </dsp:txXfrm>
    </dsp:sp>
    <dsp:sp modelId="{AA6F550F-2E0B-41DF-899D-77564AF67F99}">
      <dsp:nvSpPr>
        <dsp:cNvPr id="0" name=""/>
        <dsp:cNvSpPr/>
      </dsp:nvSpPr>
      <dsp:spPr>
        <a:xfrm>
          <a:off x="0" y="2602375"/>
          <a:ext cx="5732205" cy="475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61F15-472F-4D7B-83D6-CA893C036C30}">
      <dsp:nvSpPr>
        <dsp:cNvPr id="0" name=""/>
        <dsp:cNvSpPr/>
      </dsp:nvSpPr>
      <dsp:spPr>
        <a:xfrm>
          <a:off x="143777" y="2709317"/>
          <a:ext cx="261668" cy="2614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5852B-4456-4BD4-8E47-08FE39C95CCB}">
      <dsp:nvSpPr>
        <dsp:cNvPr id="0" name=""/>
        <dsp:cNvSpPr/>
      </dsp:nvSpPr>
      <dsp:spPr>
        <a:xfrm>
          <a:off x="549223" y="2602375"/>
          <a:ext cx="5158170" cy="51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" tIns="55018" rIns="55018" bIns="550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Real-Time Engagement between Host &amp; Participant With Chatbot</a:t>
          </a:r>
        </a:p>
      </dsp:txBody>
      <dsp:txXfrm>
        <a:off x="549223" y="2602375"/>
        <a:ext cx="5158170" cy="519855"/>
      </dsp:txXfrm>
    </dsp:sp>
    <dsp:sp modelId="{D5FD87C8-1800-47A8-9F8D-C074EA3D773D}">
      <dsp:nvSpPr>
        <dsp:cNvPr id="0" name=""/>
        <dsp:cNvSpPr/>
      </dsp:nvSpPr>
      <dsp:spPr>
        <a:xfrm>
          <a:off x="0" y="3252195"/>
          <a:ext cx="5732205" cy="475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59B71-A8D8-43B1-B94C-5E0B40779B1C}">
      <dsp:nvSpPr>
        <dsp:cNvPr id="0" name=""/>
        <dsp:cNvSpPr/>
      </dsp:nvSpPr>
      <dsp:spPr>
        <a:xfrm>
          <a:off x="143777" y="3359137"/>
          <a:ext cx="261668" cy="2614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21449-9D31-42FB-87B2-6A79D1FE828C}">
      <dsp:nvSpPr>
        <dsp:cNvPr id="0" name=""/>
        <dsp:cNvSpPr/>
      </dsp:nvSpPr>
      <dsp:spPr>
        <a:xfrm>
          <a:off x="549223" y="3252195"/>
          <a:ext cx="5158170" cy="51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" tIns="55018" rIns="55018" bIns="550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Remember your Event Experience with POA</a:t>
          </a:r>
        </a:p>
      </dsp:txBody>
      <dsp:txXfrm>
        <a:off x="549223" y="3252195"/>
        <a:ext cx="5158170" cy="519855"/>
      </dsp:txXfrm>
    </dsp:sp>
    <dsp:sp modelId="{D8948446-2892-4072-94BA-A2E0DEF9B60C}">
      <dsp:nvSpPr>
        <dsp:cNvPr id="0" name=""/>
        <dsp:cNvSpPr/>
      </dsp:nvSpPr>
      <dsp:spPr>
        <a:xfrm>
          <a:off x="0" y="3902015"/>
          <a:ext cx="5732205" cy="475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D191A-97B8-4EF9-BFED-00F7DC0055F7}">
      <dsp:nvSpPr>
        <dsp:cNvPr id="0" name=""/>
        <dsp:cNvSpPr/>
      </dsp:nvSpPr>
      <dsp:spPr>
        <a:xfrm>
          <a:off x="143777" y="4008957"/>
          <a:ext cx="261668" cy="2614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5C04F-E155-4A47-B7FF-F6A436E57835}">
      <dsp:nvSpPr>
        <dsp:cNvPr id="0" name=""/>
        <dsp:cNvSpPr/>
      </dsp:nvSpPr>
      <dsp:spPr>
        <a:xfrm>
          <a:off x="549223" y="3902015"/>
          <a:ext cx="5158170" cy="51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" tIns="55018" rIns="55018" bIns="550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Analytics Dashboard</a:t>
          </a:r>
        </a:p>
      </dsp:txBody>
      <dsp:txXfrm>
        <a:off x="549223" y="3902015"/>
        <a:ext cx="5158170" cy="519855"/>
      </dsp:txXfrm>
    </dsp:sp>
    <dsp:sp modelId="{AE65DFC5-2DE5-4FF7-948A-0B43145EC0C8}">
      <dsp:nvSpPr>
        <dsp:cNvPr id="0" name=""/>
        <dsp:cNvSpPr/>
      </dsp:nvSpPr>
      <dsp:spPr>
        <a:xfrm>
          <a:off x="0" y="4551835"/>
          <a:ext cx="5732205" cy="475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67B26-6675-4BA7-AD64-E05AB0982786}">
      <dsp:nvSpPr>
        <dsp:cNvPr id="0" name=""/>
        <dsp:cNvSpPr/>
      </dsp:nvSpPr>
      <dsp:spPr>
        <a:xfrm>
          <a:off x="143917" y="4658777"/>
          <a:ext cx="261668" cy="26141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21E08-E6F3-4518-AECE-604F2AFBCC2C}">
      <dsp:nvSpPr>
        <dsp:cNvPr id="0" name=""/>
        <dsp:cNvSpPr/>
      </dsp:nvSpPr>
      <dsp:spPr>
        <a:xfrm>
          <a:off x="549504" y="4551835"/>
          <a:ext cx="5131185" cy="51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" tIns="55018" rIns="55018" bIns="550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Organize your Online Events with NFTLoverspoint AI based Meeting App</a:t>
          </a:r>
        </a:p>
      </dsp:txBody>
      <dsp:txXfrm>
        <a:off x="549504" y="4551835"/>
        <a:ext cx="5131185" cy="519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77DC-7590-47B1-BA81-C3C0F06D4625}">
      <dsp:nvSpPr>
        <dsp:cNvPr id="0" name=""/>
        <dsp:cNvSpPr/>
      </dsp:nvSpPr>
      <dsp:spPr>
        <a:xfrm>
          <a:off x="0" y="1641"/>
          <a:ext cx="5732205" cy="699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19DCB-CD9C-46D5-95D3-B28A493C403E}">
      <dsp:nvSpPr>
        <dsp:cNvPr id="0" name=""/>
        <dsp:cNvSpPr/>
      </dsp:nvSpPr>
      <dsp:spPr>
        <a:xfrm>
          <a:off x="211604" y="159033"/>
          <a:ext cx="384734" cy="384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500A2-28A4-4C38-B9BC-9BF973C82DB6}">
      <dsp:nvSpPr>
        <dsp:cNvPr id="0" name=""/>
        <dsp:cNvSpPr/>
      </dsp:nvSpPr>
      <dsp:spPr>
        <a:xfrm>
          <a:off x="807943" y="1641"/>
          <a:ext cx="4924262" cy="69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74032" rIns="74032" bIns="74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Building &amp; managing an online community around NFTs.</a:t>
          </a:r>
        </a:p>
      </dsp:txBody>
      <dsp:txXfrm>
        <a:off x="807943" y="1641"/>
        <a:ext cx="4924262" cy="699517"/>
      </dsp:txXfrm>
    </dsp:sp>
    <dsp:sp modelId="{EF9E14F0-E7A9-43C5-88FD-51D05B70EBF3}">
      <dsp:nvSpPr>
        <dsp:cNvPr id="0" name=""/>
        <dsp:cNvSpPr/>
      </dsp:nvSpPr>
      <dsp:spPr>
        <a:xfrm>
          <a:off x="0" y="876038"/>
          <a:ext cx="5732205" cy="699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F51C1-F8BA-4F98-A2B0-725D7081089B}">
      <dsp:nvSpPr>
        <dsp:cNvPr id="0" name=""/>
        <dsp:cNvSpPr/>
      </dsp:nvSpPr>
      <dsp:spPr>
        <a:xfrm>
          <a:off x="211604" y="1033430"/>
          <a:ext cx="384734" cy="384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8A7-A54E-4FD6-A27D-E350ECC5DE9D}">
      <dsp:nvSpPr>
        <dsp:cNvPr id="0" name=""/>
        <dsp:cNvSpPr/>
      </dsp:nvSpPr>
      <dsp:spPr>
        <a:xfrm>
          <a:off x="807943" y="876038"/>
          <a:ext cx="4924262" cy="69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74032" rIns="74032" bIns="74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 Based Community Dashboard</a:t>
          </a:r>
        </a:p>
      </dsp:txBody>
      <dsp:txXfrm>
        <a:off x="807943" y="876038"/>
        <a:ext cx="4924262" cy="699517"/>
      </dsp:txXfrm>
    </dsp:sp>
    <dsp:sp modelId="{E0D52C6D-8387-4BC9-8761-E82EEBE0ADBE}">
      <dsp:nvSpPr>
        <dsp:cNvPr id="0" name=""/>
        <dsp:cNvSpPr/>
      </dsp:nvSpPr>
      <dsp:spPr>
        <a:xfrm>
          <a:off x="0" y="1750436"/>
          <a:ext cx="5732205" cy="699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94360-F92B-4DF8-AFD0-58FD31892B40}">
      <dsp:nvSpPr>
        <dsp:cNvPr id="0" name=""/>
        <dsp:cNvSpPr/>
      </dsp:nvSpPr>
      <dsp:spPr>
        <a:xfrm>
          <a:off x="211604" y="1907827"/>
          <a:ext cx="384734" cy="384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903DC-A1BF-4D3C-8C8E-3036306468D6}">
      <dsp:nvSpPr>
        <dsp:cNvPr id="0" name=""/>
        <dsp:cNvSpPr/>
      </dsp:nvSpPr>
      <dsp:spPr>
        <a:xfrm>
          <a:off x="807943" y="1750436"/>
          <a:ext cx="4924262" cy="69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74032" rIns="74032" bIns="74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Chat facility on Community group – Share Images, Videos Etc.</a:t>
          </a:r>
        </a:p>
      </dsp:txBody>
      <dsp:txXfrm>
        <a:off x="807943" y="1750436"/>
        <a:ext cx="4924262" cy="699517"/>
      </dsp:txXfrm>
    </dsp:sp>
    <dsp:sp modelId="{8FC18782-C78A-482D-B10B-829E4F081B04}">
      <dsp:nvSpPr>
        <dsp:cNvPr id="0" name=""/>
        <dsp:cNvSpPr/>
      </dsp:nvSpPr>
      <dsp:spPr>
        <a:xfrm>
          <a:off x="0" y="2624833"/>
          <a:ext cx="5732205" cy="699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23035-0F6E-4CA3-A9C4-3E7CC0D48615}">
      <dsp:nvSpPr>
        <dsp:cNvPr id="0" name=""/>
        <dsp:cNvSpPr/>
      </dsp:nvSpPr>
      <dsp:spPr>
        <a:xfrm>
          <a:off x="211604" y="2782225"/>
          <a:ext cx="384734" cy="384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8DCE-F415-43AA-9B58-F8C7A953D883}">
      <dsp:nvSpPr>
        <dsp:cNvPr id="0" name=""/>
        <dsp:cNvSpPr/>
      </dsp:nvSpPr>
      <dsp:spPr>
        <a:xfrm>
          <a:off x="807943" y="2624833"/>
          <a:ext cx="4924262" cy="69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74032" rIns="74032" bIns="74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Feedback &amp; Improvement</a:t>
          </a:r>
        </a:p>
      </dsp:txBody>
      <dsp:txXfrm>
        <a:off x="807943" y="2624833"/>
        <a:ext cx="4924262" cy="699517"/>
      </dsp:txXfrm>
    </dsp:sp>
    <dsp:sp modelId="{3373AB38-1EA8-47D1-AC60-78F9FE21592C}">
      <dsp:nvSpPr>
        <dsp:cNvPr id="0" name=""/>
        <dsp:cNvSpPr/>
      </dsp:nvSpPr>
      <dsp:spPr>
        <a:xfrm>
          <a:off x="0" y="3499231"/>
          <a:ext cx="5732205" cy="699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70BAE-99A8-41BD-BCD9-A9FA0B488D27}">
      <dsp:nvSpPr>
        <dsp:cNvPr id="0" name=""/>
        <dsp:cNvSpPr/>
      </dsp:nvSpPr>
      <dsp:spPr>
        <a:xfrm>
          <a:off x="211604" y="3656622"/>
          <a:ext cx="384734" cy="3847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EA109-5D38-4001-94B8-55D1B6265DB1}">
      <dsp:nvSpPr>
        <dsp:cNvPr id="0" name=""/>
        <dsp:cNvSpPr/>
      </dsp:nvSpPr>
      <dsp:spPr>
        <a:xfrm>
          <a:off x="807943" y="3499231"/>
          <a:ext cx="4924262" cy="69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74032" rIns="74032" bIns="74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Share &amp; Invite for Community based Events – for membership access</a:t>
          </a:r>
        </a:p>
      </dsp:txBody>
      <dsp:txXfrm>
        <a:off x="807943" y="3499231"/>
        <a:ext cx="4924262" cy="699517"/>
      </dsp:txXfrm>
    </dsp:sp>
    <dsp:sp modelId="{5233395F-7EEA-49F1-A17C-28F50874E553}">
      <dsp:nvSpPr>
        <dsp:cNvPr id="0" name=""/>
        <dsp:cNvSpPr/>
      </dsp:nvSpPr>
      <dsp:spPr>
        <a:xfrm>
          <a:off x="0" y="4373628"/>
          <a:ext cx="5732205" cy="699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5E9CD-265F-4DAF-9318-AAAB2289769D}">
      <dsp:nvSpPr>
        <dsp:cNvPr id="0" name=""/>
        <dsp:cNvSpPr/>
      </dsp:nvSpPr>
      <dsp:spPr>
        <a:xfrm>
          <a:off x="211604" y="4531020"/>
          <a:ext cx="384734" cy="3847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0572A-24B5-4DDF-883C-2FB4B5176120}">
      <dsp:nvSpPr>
        <dsp:cNvPr id="0" name=""/>
        <dsp:cNvSpPr/>
      </dsp:nvSpPr>
      <dsp:spPr>
        <a:xfrm>
          <a:off x="807943" y="4373628"/>
          <a:ext cx="4924262" cy="69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74032" rIns="74032" bIns="74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Reward &amp; Incetives</a:t>
          </a:r>
        </a:p>
      </dsp:txBody>
      <dsp:txXfrm>
        <a:off x="807943" y="4373628"/>
        <a:ext cx="4924262" cy="6995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48741-49F5-435E-8D60-400DF17CD051}">
      <dsp:nvSpPr>
        <dsp:cNvPr id="0" name=""/>
        <dsp:cNvSpPr/>
      </dsp:nvSpPr>
      <dsp:spPr>
        <a:xfrm>
          <a:off x="906836" y="504441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02047-24A9-4CBB-BF8E-34996B03754B}">
      <dsp:nvSpPr>
        <dsp:cNvPr id="0" name=""/>
        <dsp:cNvSpPr/>
      </dsp:nvSpPr>
      <dsp:spPr>
        <a:xfrm>
          <a:off x="1175624" y="773229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3FB90-98FD-4EC9-83E7-F5659D2943C6}">
      <dsp:nvSpPr>
        <dsp:cNvPr id="0" name=""/>
        <dsp:cNvSpPr/>
      </dsp:nvSpPr>
      <dsp:spPr>
        <a:xfrm>
          <a:off x="503654" y="2158521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Sharing &amp; Promoting NFTs</a:t>
          </a:r>
        </a:p>
      </dsp:txBody>
      <dsp:txXfrm>
        <a:off x="503654" y="2158521"/>
        <a:ext cx="2067600" cy="720000"/>
      </dsp:txXfrm>
    </dsp:sp>
    <dsp:sp modelId="{AAFC53EF-1F2E-4F21-9FF6-70CEB8253C95}">
      <dsp:nvSpPr>
        <dsp:cNvPr id="0" name=""/>
        <dsp:cNvSpPr/>
      </dsp:nvSpPr>
      <dsp:spPr>
        <a:xfrm>
          <a:off x="3336266" y="504441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58E8C-1E34-4E1A-A22D-F77EA5371B03}">
      <dsp:nvSpPr>
        <dsp:cNvPr id="0" name=""/>
        <dsp:cNvSpPr/>
      </dsp:nvSpPr>
      <dsp:spPr>
        <a:xfrm>
          <a:off x="3605054" y="773229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4A3A5-1A40-4BC5-96C0-BA0DF44B699F}">
      <dsp:nvSpPr>
        <dsp:cNvPr id="0" name=""/>
        <dsp:cNvSpPr/>
      </dsp:nvSpPr>
      <dsp:spPr>
        <a:xfrm>
          <a:off x="2933084" y="2158521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Enhance Community Interactions</a:t>
          </a:r>
        </a:p>
      </dsp:txBody>
      <dsp:txXfrm>
        <a:off x="2933084" y="2158521"/>
        <a:ext cx="2067600" cy="720000"/>
      </dsp:txXfrm>
    </dsp:sp>
    <dsp:sp modelId="{00EFE393-8B99-4947-AD7F-FDFD9F793117}">
      <dsp:nvSpPr>
        <dsp:cNvPr id="0" name=""/>
        <dsp:cNvSpPr/>
      </dsp:nvSpPr>
      <dsp:spPr>
        <a:xfrm>
          <a:off x="5765696" y="504441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0E92C-D677-436C-8B4B-39A7EBFF6889}">
      <dsp:nvSpPr>
        <dsp:cNvPr id="0" name=""/>
        <dsp:cNvSpPr/>
      </dsp:nvSpPr>
      <dsp:spPr>
        <a:xfrm>
          <a:off x="6034484" y="773229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77105-58C7-4A92-AD10-307C1CC0E390}">
      <dsp:nvSpPr>
        <dsp:cNvPr id="0" name=""/>
        <dsp:cNvSpPr/>
      </dsp:nvSpPr>
      <dsp:spPr>
        <a:xfrm>
          <a:off x="5362514" y="2158521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Wider Audience Reach through Social Media</a:t>
          </a:r>
        </a:p>
      </dsp:txBody>
      <dsp:txXfrm>
        <a:off x="5362514" y="2158521"/>
        <a:ext cx="2067600" cy="720000"/>
      </dsp:txXfrm>
    </dsp:sp>
    <dsp:sp modelId="{ED90ABAB-2345-44E5-850E-6C80B91054B0}">
      <dsp:nvSpPr>
        <dsp:cNvPr id="0" name=""/>
        <dsp:cNvSpPr/>
      </dsp:nvSpPr>
      <dsp:spPr>
        <a:xfrm>
          <a:off x="8195127" y="504441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59187-36CB-4EB5-A7AB-1732C7E685DC}">
      <dsp:nvSpPr>
        <dsp:cNvPr id="0" name=""/>
        <dsp:cNvSpPr/>
      </dsp:nvSpPr>
      <dsp:spPr>
        <a:xfrm>
          <a:off x="8463915" y="773229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596B-D138-4FB2-AF98-3FB26D6B86CE}">
      <dsp:nvSpPr>
        <dsp:cNvPr id="0" name=""/>
        <dsp:cNvSpPr/>
      </dsp:nvSpPr>
      <dsp:spPr>
        <a:xfrm>
          <a:off x="7791945" y="2158521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Real-Time Updated for NFT Drops and Events via Social Media</a:t>
          </a:r>
        </a:p>
      </dsp:txBody>
      <dsp:txXfrm>
        <a:off x="7791945" y="2158521"/>
        <a:ext cx="20676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AF22A-094A-42AF-AE1F-65B2FE803F79}">
      <dsp:nvSpPr>
        <dsp:cNvPr id="0" name=""/>
        <dsp:cNvSpPr/>
      </dsp:nvSpPr>
      <dsp:spPr>
        <a:xfrm>
          <a:off x="0" y="3964"/>
          <a:ext cx="5732205" cy="844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2FF1B-55EA-43D9-957C-671271231E98}">
      <dsp:nvSpPr>
        <dsp:cNvPr id="0" name=""/>
        <dsp:cNvSpPr/>
      </dsp:nvSpPr>
      <dsp:spPr>
        <a:xfrm>
          <a:off x="255454" y="193971"/>
          <a:ext cx="464462" cy="464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2F81B-1E5F-4472-9FF2-385C3FD3C0AA}">
      <dsp:nvSpPr>
        <dsp:cNvPr id="0" name=""/>
        <dsp:cNvSpPr/>
      </dsp:nvSpPr>
      <dsp:spPr>
        <a:xfrm>
          <a:off x="975370" y="3964"/>
          <a:ext cx="4756835" cy="84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74" tIns="89374" rIns="89374" bIns="893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Expansion into the Metaverse</a:t>
          </a:r>
        </a:p>
      </dsp:txBody>
      <dsp:txXfrm>
        <a:off x="975370" y="3964"/>
        <a:ext cx="4756835" cy="844476"/>
      </dsp:txXfrm>
    </dsp:sp>
    <dsp:sp modelId="{B734BA05-D1BC-409C-B820-702F6F06BB90}">
      <dsp:nvSpPr>
        <dsp:cNvPr id="0" name=""/>
        <dsp:cNvSpPr/>
      </dsp:nvSpPr>
      <dsp:spPr>
        <a:xfrm>
          <a:off x="0" y="1059560"/>
          <a:ext cx="5732205" cy="844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0FB98-38FD-48C8-AE4D-8E96FB48CAF0}">
      <dsp:nvSpPr>
        <dsp:cNvPr id="0" name=""/>
        <dsp:cNvSpPr/>
      </dsp:nvSpPr>
      <dsp:spPr>
        <a:xfrm>
          <a:off x="255454" y="1249567"/>
          <a:ext cx="464462" cy="464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FE4A8-F3D9-4197-BA09-EA749B0FC7C0}">
      <dsp:nvSpPr>
        <dsp:cNvPr id="0" name=""/>
        <dsp:cNvSpPr/>
      </dsp:nvSpPr>
      <dsp:spPr>
        <a:xfrm>
          <a:off x="975370" y="1059560"/>
          <a:ext cx="4756835" cy="84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74" tIns="89374" rIns="89374" bIns="893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Enhance User Experience</a:t>
          </a:r>
        </a:p>
      </dsp:txBody>
      <dsp:txXfrm>
        <a:off x="975370" y="1059560"/>
        <a:ext cx="4756835" cy="844476"/>
      </dsp:txXfrm>
    </dsp:sp>
    <dsp:sp modelId="{15EAEC04-BA97-453C-9AF0-7116CBAF0CD5}">
      <dsp:nvSpPr>
        <dsp:cNvPr id="0" name=""/>
        <dsp:cNvSpPr/>
      </dsp:nvSpPr>
      <dsp:spPr>
        <a:xfrm>
          <a:off x="0" y="2115155"/>
          <a:ext cx="5732205" cy="844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AF3D2-B537-489D-BED9-3ED23536F654}">
      <dsp:nvSpPr>
        <dsp:cNvPr id="0" name=""/>
        <dsp:cNvSpPr/>
      </dsp:nvSpPr>
      <dsp:spPr>
        <a:xfrm>
          <a:off x="255454" y="2305162"/>
          <a:ext cx="464462" cy="464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7BD30-3096-4FA4-A66E-1647516762E1}">
      <dsp:nvSpPr>
        <dsp:cNvPr id="0" name=""/>
        <dsp:cNvSpPr/>
      </dsp:nvSpPr>
      <dsp:spPr>
        <a:xfrm>
          <a:off x="975370" y="2115155"/>
          <a:ext cx="4756835" cy="84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74" tIns="89374" rIns="89374" bIns="893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Innovative Opportunities</a:t>
          </a:r>
        </a:p>
      </dsp:txBody>
      <dsp:txXfrm>
        <a:off x="975370" y="2115155"/>
        <a:ext cx="4756835" cy="844476"/>
      </dsp:txXfrm>
    </dsp:sp>
    <dsp:sp modelId="{5221D2F7-D648-454A-8F76-28470E518774}">
      <dsp:nvSpPr>
        <dsp:cNvPr id="0" name=""/>
        <dsp:cNvSpPr/>
      </dsp:nvSpPr>
      <dsp:spPr>
        <a:xfrm>
          <a:off x="0" y="3170751"/>
          <a:ext cx="5732205" cy="844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96635-0EC1-4ED0-B086-2F9B64F404A4}">
      <dsp:nvSpPr>
        <dsp:cNvPr id="0" name=""/>
        <dsp:cNvSpPr/>
      </dsp:nvSpPr>
      <dsp:spPr>
        <a:xfrm>
          <a:off x="255454" y="3360758"/>
          <a:ext cx="464462" cy="4644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1A3A6-8C4C-43AA-AD37-41614B0CC08E}">
      <dsp:nvSpPr>
        <dsp:cNvPr id="0" name=""/>
        <dsp:cNvSpPr/>
      </dsp:nvSpPr>
      <dsp:spPr>
        <a:xfrm>
          <a:off x="975370" y="3170751"/>
          <a:ext cx="4756835" cy="84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74" tIns="89374" rIns="89374" bIns="893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Art &amp; Exhibitions</a:t>
          </a:r>
        </a:p>
      </dsp:txBody>
      <dsp:txXfrm>
        <a:off x="975370" y="3170751"/>
        <a:ext cx="4756835" cy="844476"/>
      </dsp:txXfrm>
    </dsp:sp>
    <dsp:sp modelId="{BEE80023-52FD-4CCF-A922-57FCEEF806C5}">
      <dsp:nvSpPr>
        <dsp:cNvPr id="0" name=""/>
        <dsp:cNvSpPr/>
      </dsp:nvSpPr>
      <dsp:spPr>
        <a:xfrm>
          <a:off x="0" y="4226346"/>
          <a:ext cx="5732205" cy="844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A468B-C6D2-4696-9C3B-1B18A0DCC960}">
      <dsp:nvSpPr>
        <dsp:cNvPr id="0" name=""/>
        <dsp:cNvSpPr/>
      </dsp:nvSpPr>
      <dsp:spPr>
        <a:xfrm>
          <a:off x="255454" y="4416354"/>
          <a:ext cx="464462" cy="4644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D95E0-B8A0-4C06-B07B-D824D51E8103}">
      <dsp:nvSpPr>
        <dsp:cNvPr id="0" name=""/>
        <dsp:cNvSpPr/>
      </dsp:nvSpPr>
      <dsp:spPr>
        <a:xfrm>
          <a:off x="975370" y="4226346"/>
          <a:ext cx="4756835" cy="84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74" tIns="89374" rIns="89374" bIns="893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Community Management with Virtual Events &amp; Conferences, Virtual Workplaces, Gaming, Branding &amp; Advertisement in AR/VR view</a:t>
          </a:r>
        </a:p>
      </dsp:txBody>
      <dsp:txXfrm>
        <a:off x="975370" y="4226346"/>
        <a:ext cx="4756835" cy="844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6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8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5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1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15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2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3B3A6-6E16-E071-4180-DE403AF54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000" r="1" b="24593"/>
          <a:stretch/>
        </p:blipFill>
        <p:spPr>
          <a:xfrm>
            <a:off x="-4703" y="10"/>
            <a:ext cx="7807947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957DE-3264-F117-D977-1C1469F3A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371600"/>
            <a:ext cx="5593606" cy="3156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NFTLoverspoint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B594-8E17-2B70-7E36-0E2B83068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836" y="1005840"/>
            <a:ext cx="3671924" cy="49108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 cutting-edge NFT Marketplace with AI technology</a:t>
            </a:r>
          </a:p>
          <a:p>
            <a:pPr>
              <a:lnSpc>
                <a:spcPct val="110000"/>
              </a:lnSpc>
            </a:pPr>
            <a:endParaRPr lang="en-US" sz="140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/>
              <a:t>Mint/Drop Your NFTs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/>
              <a:t>Create your own collections &amp; custom Contract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/>
              <a:t>List your NFTs in marketplace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/>
              <a:t>Create Different kind of Auctions and Offers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/>
              <a:t>Engage with a vibrant community with</a:t>
            </a: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NFT Related Events</a:t>
            </a: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AI based Community Management</a:t>
            </a: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Connect &amp; share on NFTLoverspoint Social Media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ack and white text&#10;&#10;Description automatically generated">
            <a:extLst>
              <a:ext uri="{FF2B5EF4-FFF2-40B4-BE49-F238E27FC236}">
                <a16:creationId xmlns:a16="http://schemas.microsoft.com/office/drawing/2014/main" id="{438377BE-8373-1A90-03DC-6564C1E2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9" y="2825432"/>
            <a:ext cx="5658751" cy="17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F549C5-B5B6-4898-8630-053866568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A797791-79B2-89E9-6118-DC182A17D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590" b="54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86E1-A2E7-082A-A228-63C93D9C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4532128" cy="3607591"/>
          </a:xfrm>
        </p:spPr>
        <p:txBody>
          <a:bodyPr vert="horz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 in NFTs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46DB-222A-B304-6B57-934CA9EA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156" y="1371601"/>
            <a:ext cx="4694326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IN" sz="1400" b="0" i="0">
                <a:solidFill>
                  <a:srgbClr val="FFFFFF"/>
                </a:solidFill>
                <a:effectLst/>
                <a:latin typeface="Söhne"/>
              </a:rPr>
              <a:t>AI can be integrated into various aspects of NFT marketplaces, enhancing user experience, streamlining processes, and providing advanced functionalities</a:t>
            </a:r>
          </a:p>
          <a:p>
            <a:pPr lvl="1">
              <a:lnSpc>
                <a:spcPct val="125000"/>
              </a:lnSpc>
            </a:pPr>
            <a:r>
              <a:rPr lang="en-IN" sz="1400" b="0" i="0">
                <a:solidFill>
                  <a:srgbClr val="FFFFFF"/>
                </a:solidFill>
                <a:effectLst/>
                <a:latin typeface="Söhne"/>
              </a:rPr>
              <a:t>AI can assist in dynamically pricing NFTs based on market trends.</a:t>
            </a:r>
          </a:p>
          <a:p>
            <a:pPr lvl="1">
              <a:lnSpc>
                <a:spcPct val="125000"/>
              </a:lnSpc>
            </a:pPr>
            <a:r>
              <a:rPr lang="en-IN" sz="1400" b="0" i="0">
                <a:solidFill>
                  <a:srgbClr val="FFFFFF"/>
                </a:solidFill>
                <a:effectLst/>
                <a:latin typeface="Söhne"/>
              </a:rPr>
              <a:t>AI’s ability to analyse and predict market trends for better decision-making.</a:t>
            </a:r>
          </a:p>
          <a:p>
            <a:pPr lvl="1">
              <a:lnSpc>
                <a:spcPct val="125000"/>
              </a:lnSpc>
            </a:pPr>
            <a:r>
              <a:rPr lang="en-IN" sz="1400" b="0" i="0">
                <a:solidFill>
                  <a:srgbClr val="FFFFFF"/>
                </a:solidFill>
                <a:effectLst/>
                <a:latin typeface="Söhne"/>
              </a:rPr>
              <a:t>AI can recommend NFTs to users based on their browsing and purchase history.</a:t>
            </a:r>
          </a:p>
          <a:p>
            <a:pPr lvl="1">
              <a:lnSpc>
                <a:spcPct val="125000"/>
              </a:lnSpc>
            </a:pPr>
            <a:r>
              <a:rPr lang="en-IN" sz="1400" b="0" i="0">
                <a:solidFill>
                  <a:srgbClr val="FFFFFF"/>
                </a:solidFill>
                <a:effectLst/>
                <a:latin typeface="Söhne"/>
              </a:rPr>
              <a:t>AI’s role in detecting and preventing fraudulent activities in the marketplace.</a:t>
            </a:r>
          </a:p>
          <a:p>
            <a:pPr lvl="1">
              <a:lnSpc>
                <a:spcPct val="125000"/>
              </a:lnSpc>
            </a:pPr>
            <a:r>
              <a:rPr lang="en-IN" sz="1400">
                <a:solidFill>
                  <a:srgbClr val="FFFFFF"/>
                </a:solidFill>
                <a:latin typeface="Söhne"/>
              </a:rPr>
              <a:t>Enhanced Search Functionality with AI-driven search engines and Image processing</a:t>
            </a:r>
            <a:endParaRPr lang="en-US" sz="1400">
              <a:solidFill>
                <a:srgbClr val="FFFFFF"/>
              </a:solidFill>
              <a:latin typeface="Söhne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43DFA6-AAD3-45D1-9463-5131054B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6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D5230-D6B3-8C7A-29D5-803F3BC8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3818626" cy="4578624"/>
          </a:xfrm>
        </p:spPr>
        <p:txBody>
          <a:bodyPr anchor="b">
            <a:normAutofit/>
          </a:bodyPr>
          <a:lstStyle/>
          <a:p>
            <a:r>
              <a:rPr lang="en-US" dirty="0"/>
              <a:t>Minting NFTs (Dropping NFTs)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4D852-C48B-A071-C3A1-A5AD8C513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91164"/>
              </p:ext>
            </p:extLst>
          </p:nvPr>
        </p:nvGraphicFramePr>
        <p:xfrm>
          <a:off x="5724040" y="89160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23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310EB-CE36-F115-A816-C5FBC2EC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409208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Buy, Sell, Auctions &amp; Offers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72E3FAF-FE3D-7FC6-178D-F0A896A3E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068262"/>
              </p:ext>
            </p:extLst>
          </p:nvPr>
        </p:nvGraphicFramePr>
        <p:xfrm>
          <a:off x="914400" y="2559050"/>
          <a:ext cx="10363200" cy="338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29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7F525-E33C-0882-BD0C-52D63C77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3818626" cy="4578624"/>
          </a:xfrm>
        </p:spPr>
        <p:txBody>
          <a:bodyPr anchor="b">
            <a:normAutofit/>
          </a:bodyPr>
          <a:lstStyle/>
          <a:p>
            <a:r>
              <a:rPr lang="en-US"/>
              <a:t>NFT-Related Events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EB1B436-F3C2-499B-E999-8882D1871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702059"/>
              </p:ext>
            </p:extLst>
          </p:nvPr>
        </p:nvGraphicFramePr>
        <p:xfrm>
          <a:off x="5724040" y="89160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7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D1DE1-3AAC-4CB3-45A5-572D8B25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3818626" cy="4578624"/>
          </a:xfrm>
        </p:spPr>
        <p:txBody>
          <a:bodyPr anchor="b">
            <a:normAutofit/>
          </a:bodyPr>
          <a:lstStyle/>
          <a:p>
            <a:r>
              <a:rPr lang="en-US"/>
              <a:t>Community Management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42A89DB-43AC-1780-D6A4-AB8BE226B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229508"/>
              </p:ext>
            </p:extLst>
          </p:nvPr>
        </p:nvGraphicFramePr>
        <p:xfrm>
          <a:off x="5724040" y="89160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87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A7250-1D69-F6B1-5FB3-C72729FE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409208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Social Media Integration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13C884-4725-A274-3D0F-AB7C3114F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443177"/>
              </p:ext>
            </p:extLst>
          </p:nvPr>
        </p:nvGraphicFramePr>
        <p:xfrm>
          <a:off x="914400" y="2559050"/>
          <a:ext cx="10363200" cy="338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05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6C0FA-B0C5-EF77-6BF0-8C19EC7D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3818626" cy="4578624"/>
          </a:xfrm>
        </p:spPr>
        <p:txBody>
          <a:bodyPr anchor="b">
            <a:normAutofit/>
          </a:bodyPr>
          <a:lstStyle/>
          <a:p>
            <a:r>
              <a:rPr lang="en-US" dirty="0"/>
              <a:t>Metaverse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6E56F21-657F-50E0-6511-35895E8E5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957920"/>
              </p:ext>
            </p:extLst>
          </p:nvPr>
        </p:nvGraphicFramePr>
        <p:xfrm>
          <a:off x="5724040" y="89160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32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F549C5-B5B6-4898-8630-053866568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F6E74502-77AC-E6D5-DDCB-FC7F249D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E59B6-FECA-7FB2-B5F5-E1070C4C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4532128" cy="360759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D7767E-F2B6-D37B-156B-4E670A63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156" y="1371601"/>
            <a:ext cx="4694326" cy="4419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NFTLoverpoints will provide Future of Marketplace Interaction</a:t>
            </a:r>
          </a:p>
          <a:p>
            <a:r>
              <a:rPr lang="en-US">
                <a:solidFill>
                  <a:srgbClr val="FFFFFF"/>
                </a:solidFill>
              </a:rPr>
              <a:t>All-In-One</a:t>
            </a:r>
          </a:p>
          <a:p>
            <a:r>
              <a:rPr lang="en-US">
                <a:solidFill>
                  <a:srgbClr val="FFFFFF"/>
                </a:solidFill>
              </a:rPr>
              <a:t>AI integration can help to Rank NFTs Rarity &amp; Price Predictions with various way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By Traits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By Sales Volume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By History Logs</a:t>
            </a:r>
          </a:p>
          <a:p>
            <a:pPr marL="265176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265176" lvl="1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43DFA6-AAD3-45D1-9463-5131054B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2359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2E8"/>
      </a:lt2>
      <a:accent1>
        <a:srgbClr val="47B54A"/>
      </a:accent1>
      <a:accent2>
        <a:srgbClr val="69B13B"/>
      </a:accent2>
      <a:accent3>
        <a:srgbClr val="96A942"/>
      </a:accent3>
      <a:accent4>
        <a:srgbClr val="B1973B"/>
      </a:accent4>
      <a:accent5>
        <a:srgbClr val="C3774D"/>
      </a:accent5>
      <a:accent6>
        <a:srgbClr val="B13B42"/>
      </a:accent6>
      <a:hlink>
        <a:srgbClr val="AC7539"/>
      </a:hlink>
      <a:folHlink>
        <a:srgbClr val="7F7F7F"/>
      </a:folHlink>
    </a:clrScheme>
    <a:fontScheme name="grandview display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380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DengXian</vt:lpstr>
      <vt:lpstr>Arial</vt:lpstr>
      <vt:lpstr>Söhne</vt:lpstr>
      <vt:lpstr>DashVTI</vt:lpstr>
      <vt:lpstr>NFTLoverspoint</vt:lpstr>
      <vt:lpstr>AI in NFTs</vt:lpstr>
      <vt:lpstr>Minting NFTs (Dropping NFTs)</vt:lpstr>
      <vt:lpstr>Buy, Sell, Auctions &amp; Offers</vt:lpstr>
      <vt:lpstr>NFT-Related Events</vt:lpstr>
      <vt:lpstr>Community Management</vt:lpstr>
      <vt:lpstr>Social Media Integration</vt:lpstr>
      <vt:lpstr>Metaverse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NFTLoverspoint</dc:title>
  <dc:creator>Vicky Srivastava</dc:creator>
  <cp:lastModifiedBy>Vicky Srivastava</cp:lastModifiedBy>
  <cp:revision>12</cp:revision>
  <dcterms:created xsi:type="dcterms:W3CDTF">2024-01-30T06:52:15Z</dcterms:created>
  <dcterms:modified xsi:type="dcterms:W3CDTF">2024-01-30T07:59:04Z</dcterms:modified>
</cp:coreProperties>
</file>