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6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692"/>
  </p:normalViewPr>
  <p:slideViewPr>
    <p:cSldViewPr snapToGrid="0" snapToObjects="1">
      <p:cViewPr varScale="1">
        <p:scale>
          <a:sx n="137" d="100"/>
          <a:sy n="137" d="100"/>
        </p:scale>
        <p:origin x="76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3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2.png"/><Relationship Id="rId4" Type="http://schemas.openxmlformats.org/officeDocument/2006/relationships/image" Target="../media/image8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3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2.png"/><Relationship Id="rId4" Type="http://schemas.openxmlformats.org/officeDocument/2006/relationships/image" Target="../media/image8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77E7E0-5D95-400E-9CFE-4BA63A6D863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C8A248F-D3DD-4758-8AD3-F3CE1C77BD1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Introduction to Smart Stock Management System: A comprehensive solution for inventory management that integrates supplier and customer modules into a single database.</a:t>
          </a:r>
        </a:p>
      </dgm:t>
    </dgm:pt>
    <dgm:pt modelId="{55B28D0E-A06E-4ECD-8313-2B788A1A41DD}" type="parTrans" cxnId="{753D84D0-FC75-4082-91FF-E4D0D6FA2AA4}">
      <dgm:prSet/>
      <dgm:spPr/>
      <dgm:t>
        <a:bodyPr/>
        <a:lstStyle/>
        <a:p>
          <a:endParaRPr lang="en-US"/>
        </a:p>
      </dgm:t>
    </dgm:pt>
    <dgm:pt modelId="{51649D07-659B-468B-A59D-A1ED21BB17D9}" type="sibTrans" cxnId="{753D84D0-FC75-4082-91FF-E4D0D6FA2AA4}">
      <dgm:prSet/>
      <dgm:spPr/>
      <dgm:t>
        <a:bodyPr/>
        <a:lstStyle/>
        <a:p>
          <a:endParaRPr lang="en-US"/>
        </a:p>
      </dgm:t>
    </dgm:pt>
    <dgm:pt modelId="{E603F1EE-FC0D-446C-B204-AE24F69CC40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This system is designed to streamline the process of inventory management, making it more efficient and accurate. It allows for real-time tracking of stock levels, automated purchase and sales orders, and seamless payment processing.</a:t>
          </a:r>
        </a:p>
      </dgm:t>
    </dgm:pt>
    <dgm:pt modelId="{EB7C64F3-533B-4580-893C-6211F7D75454}" type="parTrans" cxnId="{1DF14DF0-D486-48C4-A591-1D013383CB8B}">
      <dgm:prSet/>
      <dgm:spPr/>
      <dgm:t>
        <a:bodyPr/>
        <a:lstStyle/>
        <a:p>
          <a:endParaRPr lang="en-US"/>
        </a:p>
      </dgm:t>
    </dgm:pt>
    <dgm:pt modelId="{401F9AEE-B7DB-4EA7-9681-155BEDED19E2}" type="sibTrans" cxnId="{1DF14DF0-D486-48C4-A591-1D013383CB8B}">
      <dgm:prSet/>
      <dgm:spPr/>
      <dgm:t>
        <a:bodyPr/>
        <a:lstStyle/>
        <a:p>
          <a:endParaRPr lang="en-US"/>
        </a:p>
      </dgm:t>
    </dgm:pt>
    <dgm:pt modelId="{AA6FC172-0E16-4C36-9EA1-3A402C86AA00}" type="pres">
      <dgm:prSet presAssocID="{1877E7E0-5D95-400E-9CFE-4BA63A6D8630}" presName="root" presStyleCnt="0">
        <dgm:presLayoutVars>
          <dgm:dir/>
          <dgm:resizeHandles val="exact"/>
        </dgm:presLayoutVars>
      </dgm:prSet>
      <dgm:spPr/>
    </dgm:pt>
    <dgm:pt modelId="{E6AA46E2-895C-48B2-BF4A-3708238AA7DC}" type="pres">
      <dgm:prSet presAssocID="{3C8A248F-D3DD-4758-8AD3-F3CE1C77BD1E}" presName="compNode" presStyleCnt="0"/>
      <dgm:spPr/>
    </dgm:pt>
    <dgm:pt modelId="{580D13DC-B67A-450C-B5FE-1487BE4FDA30}" type="pres">
      <dgm:prSet presAssocID="{3C8A248F-D3DD-4758-8AD3-F3CE1C77BD1E}" presName="iconBgRect" presStyleLbl="bgShp" presStyleIdx="0" presStyleCnt="2"/>
      <dgm:spPr/>
    </dgm:pt>
    <dgm:pt modelId="{64C83CAE-63EA-4300-81CB-DC536005CE32}" type="pres">
      <dgm:prSet presAssocID="{3C8A248F-D3DD-4758-8AD3-F3CE1C77BD1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3B3E238-E9C7-4F14-82C6-1336DE15CA66}" type="pres">
      <dgm:prSet presAssocID="{3C8A248F-D3DD-4758-8AD3-F3CE1C77BD1E}" presName="spaceRect" presStyleCnt="0"/>
      <dgm:spPr/>
    </dgm:pt>
    <dgm:pt modelId="{F46C8A06-6245-42E6-A85D-44752CE511EB}" type="pres">
      <dgm:prSet presAssocID="{3C8A248F-D3DD-4758-8AD3-F3CE1C77BD1E}" presName="textRect" presStyleLbl="revTx" presStyleIdx="0" presStyleCnt="2">
        <dgm:presLayoutVars>
          <dgm:chMax val="1"/>
          <dgm:chPref val="1"/>
        </dgm:presLayoutVars>
      </dgm:prSet>
      <dgm:spPr/>
    </dgm:pt>
    <dgm:pt modelId="{8B60F969-5FE4-460C-8AB5-1CC961274FE9}" type="pres">
      <dgm:prSet presAssocID="{51649D07-659B-468B-A59D-A1ED21BB17D9}" presName="sibTrans" presStyleCnt="0"/>
      <dgm:spPr/>
    </dgm:pt>
    <dgm:pt modelId="{6A04D90B-47D6-4972-8FBB-356C82CBDD16}" type="pres">
      <dgm:prSet presAssocID="{E603F1EE-FC0D-446C-B204-AE24F69CC40F}" presName="compNode" presStyleCnt="0"/>
      <dgm:spPr/>
    </dgm:pt>
    <dgm:pt modelId="{E83F61A1-73C8-4121-A8C5-000A1FC7A629}" type="pres">
      <dgm:prSet presAssocID="{E603F1EE-FC0D-446C-B204-AE24F69CC40F}" presName="iconBgRect" presStyleLbl="bgShp" presStyleIdx="1" presStyleCnt="2"/>
      <dgm:spPr/>
    </dgm:pt>
    <dgm:pt modelId="{30DB469F-D774-482C-97F4-A4976E8A8FCE}" type="pres">
      <dgm:prSet presAssocID="{E603F1EE-FC0D-446C-B204-AE24F69CC40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06117F2-9A13-439B-B760-8245AA7FFEB5}" type="pres">
      <dgm:prSet presAssocID="{E603F1EE-FC0D-446C-B204-AE24F69CC40F}" presName="spaceRect" presStyleCnt="0"/>
      <dgm:spPr/>
    </dgm:pt>
    <dgm:pt modelId="{C5C55CE2-4500-4EFF-886E-3F5D284C85DA}" type="pres">
      <dgm:prSet presAssocID="{E603F1EE-FC0D-446C-B204-AE24F69CC40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D49B903-886F-DD44-9FFB-DA33ADECD494}" type="presOf" srcId="{1877E7E0-5D95-400E-9CFE-4BA63A6D8630}" destId="{AA6FC172-0E16-4C36-9EA1-3A402C86AA00}" srcOrd="0" destOrd="0" presId="urn:microsoft.com/office/officeart/2018/5/layout/IconCircleLabelList"/>
    <dgm:cxn modelId="{7151C805-9097-B843-81BB-8F6B98B41FCE}" type="presOf" srcId="{3C8A248F-D3DD-4758-8AD3-F3CE1C77BD1E}" destId="{F46C8A06-6245-42E6-A85D-44752CE511EB}" srcOrd="0" destOrd="0" presId="urn:microsoft.com/office/officeart/2018/5/layout/IconCircleLabelList"/>
    <dgm:cxn modelId="{068A9E6A-AC2D-E24B-9F0A-8970447B2147}" type="presOf" srcId="{E603F1EE-FC0D-446C-B204-AE24F69CC40F}" destId="{C5C55CE2-4500-4EFF-886E-3F5D284C85DA}" srcOrd="0" destOrd="0" presId="urn:microsoft.com/office/officeart/2018/5/layout/IconCircleLabelList"/>
    <dgm:cxn modelId="{753D84D0-FC75-4082-91FF-E4D0D6FA2AA4}" srcId="{1877E7E0-5D95-400E-9CFE-4BA63A6D8630}" destId="{3C8A248F-D3DD-4758-8AD3-F3CE1C77BD1E}" srcOrd="0" destOrd="0" parTransId="{55B28D0E-A06E-4ECD-8313-2B788A1A41DD}" sibTransId="{51649D07-659B-468B-A59D-A1ED21BB17D9}"/>
    <dgm:cxn modelId="{1DF14DF0-D486-48C4-A591-1D013383CB8B}" srcId="{1877E7E0-5D95-400E-9CFE-4BA63A6D8630}" destId="{E603F1EE-FC0D-446C-B204-AE24F69CC40F}" srcOrd="1" destOrd="0" parTransId="{EB7C64F3-533B-4580-893C-6211F7D75454}" sibTransId="{401F9AEE-B7DB-4EA7-9681-155BEDED19E2}"/>
    <dgm:cxn modelId="{25BF1598-0FE4-FF45-A543-9B63FF27F247}" type="presParOf" srcId="{AA6FC172-0E16-4C36-9EA1-3A402C86AA00}" destId="{E6AA46E2-895C-48B2-BF4A-3708238AA7DC}" srcOrd="0" destOrd="0" presId="urn:microsoft.com/office/officeart/2018/5/layout/IconCircleLabelList"/>
    <dgm:cxn modelId="{8D3F7889-4C7A-F347-93B1-0D8F0BAA4911}" type="presParOf" srcId="{E6AA46E2-895C-48B2-BF4A-3708238AA7DC}" destId="{580D13DC-B67A-450C-B5FE-1487BE4FDA30}" srcOrd="0" destOrd="0" presId="urn:microsoft.com/office/officeart/2018/5/layout/IconCircleLabelList"/>
    <dgm:cxn modelId="{22CDE5EE-E80E-0748-A12D-4F2EF7322F15}" type="presParOf" srcId="{E6AA46E2-895C-48B2-BF4A-3708238AA7DC}" destId="{64C83CAE-63EA-4300-81CB-DC536005CE32}" srcOrd="1" destOrd="0" presId="urn:microsoft.com/office/officeart/2018/5/layout/IconCircleLabelList"/>
    <dgm:cxn modelId="{FF252582-5E10-C947-A4D0-446363620F05}" type="presParOf" srcId="{E6AA46E2-895C-48B2-BF4A-3708238AA7DC}" destId="{53B3E238-E9C7-4F14-82C6-1336DE15CA66}" srcOrd="2" destOrd="0" presId="urn:microsoft.com/office/officeart/2018/5/layout/IconCircleLabelList"/>
    <dgm:cxn modelId="{4D2AEB07-3E45-9346-9B53-D687C7980861}" type="presParOf" srcId="{E6AA46E2-895C-48B2-BF4A-3708238AA7DC}" destId="{F46C8A06-6245-42E6-A85D-44752CE511EB}" srcOrd="3" destOrd="0" presId="urn:microsoft.com/office/officeart/2018/5/layout/IconCircleLabelList"/>
    <dgm:cxn modelId="{5B12F46E-CF1C-EE46-8133-E0F3559FC6A1}" type="presParOf" srcId="{AA6FC172-0E16-4C36-9EA1-3A402C86AA00}" destId="{8B60F969-5FE4-460C-8AB5-1CC961274FE9}" srcOrd="1" destOrd="0" presId="urn:microsoft.com/office/officeart/2018/5/layout/IconCircleLabelList"/>
    <dgm:cxn modelId="{D5696796-74EF-3644-8596-0084D7EC78C8}" type="presParOf" srcId="{AA6FC172-0E16-4C36-9EA1-3A402C86AA00}" destId="{6A04D90B-47D6-4972-8FBB-356C82CBDD16}" srcOrd="2" destOrd="0" presId="urn:microsoft.com/office/officeart/2018/5/layout/IconCircleLabelList"/>
    <dgm:cxn modelId="{B372920E-CFAE-6144-8F1B-609337C5C156}" type="presParOf" srcId="{6A04D90B-47D6-4972-8FBB-356C82CBDD16}" destId="{E83F61A1-73C8-4121-A8C5-000A1FC7A629}" srcOrd="0" destOrd="0" presId="urn:microsoft.com/office/officeart/2018/5/layout/IconCircleLabelList"/>
    <dgm:cxn modelId="{F5B12A26-B90B-814F-A6E9-CF661815A240}" type="presParOf" srcId="{6A04D90B-47D6-4972-8FBB-356C82CBDD16}" destId="{30DB469F-D774-482C-97F4-A4976E8A8FCE}" srcOrd="1" destOrd="0" presId="urn:microsoft.com/office/officeart/2018/5/layout/IconCircleLabelList"/>
    <dgm:cxn modelId="{87F050A5-4882-2B4F-9661-E553A41A50B5}" type="presParOf" srcId="{6A04D90B-47D6-4972-8FBB-356C82CBDD16}" destId="{F06117F2-9A13-439B-B760-8245AA7FFEB5}" srcOrd="2" destOrd="0" presId="urn:microsoft.com/office/officeart/2018/5/layout/IconCircleLabelList"/>
    <dgm:cxn modelId="{37DF91F8-1BA7-8A4F-A598-84C8411AE7A4}" type="presParOf" srcId="{6A04D90B-47D6-4972-8FBB-356C82CBDD16}" destId="{C5C55CE2-4500-4EFF-886E-3F5D284C85D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6BD7D89-BADB-4166-A9AE-F1786143A96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5AF6A43-2FA6-4ECF-82CC-C1958D3B023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The Smart Stock Management System is a comprehensive solution for inventory management, integrating supplier and customer modules into a single, unified database.</a:t>
          </a:r>
        </a:p>
      </dgm:t>
    </dgm:pt>
    <dgm:pt modelId="{9DD98DE5-1062-44B6-BC17-FDD8DEEE91F4}" type="parTrans" cxnId="{CA03AB2C-7800-4D2A-905E-73967CFF6071}">
      <dgm:prSet/>
      <dgm:spPr/>
      <dgm:t>
        <a:bodyPr/>
        <a:lstStyle/>
        <a:p>
          <a:endParaRPr lang="en-US"/>
        </a:p>
      </dgm:t>
    </dgm:pt>
    <dgm:pt modelId="{4B570A28-7088-4670-92B0-D23DF5DE868E}" type="sibTrans" cxnId="{CA03AB2C-7800-4D2A-905E-73967CFF6071}">
      <dgm:prSet/>
      <dgm:spPr/>
      <dgm:t>
        <a:bodyPr/>
        <a:lstStyle/>
        <a:p>
          <a:endParaRPr lang="en-US"/>
        </a:p>
      </dgm:t>
    </dgm:pt>
    <dgm:pt modelId="{0C9A4797-BC5D-4953-AA85-1EE2A13CE29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With features like real-time stock tracking, automated orders, seamless payment processing, and detailed stock logs, this system can significantly improve the efficiency and accuracy of inventory management.</a:t>
          </a:r>
        </a:p>
      </dgm:t>
    </dgm:pt>
    <dgm:pt modelId="{CAFD840B-4814-44B1-AF9F-B4DC436D9D0E}" type="parTrans" cxnId="{3955AD69-C497-4D44-8A5C-6FD5FFB1D18A}">
      <dgm:prSet/>
      <dgm:spPr/>
      <dgm:t>
        <a:bodyPr/>
        <a:lstStyle/>
        <a:p>
          <a:endParaRPr lang="en-US"/>
        </a:p>
      </dgm:t>
    </dgm:pt>
    <dgm:pt modelId="{CE69603E-E716-494F-A76C-556F954564E0}" type="sibTrans" cxnId="{3955AD69-C497-4D44-8A5C-6FD5FFB1D18A}">
      <dgm:prSet/>
      <dgm:spPr/>
      <dgm:t>
        <a:bodyPr/>
        <a:lstStyle/>
        <a:p>
          <a:endParaRPr lang="en-US"/>
        </a:p>
      </dgm:t>
    </dgm:pt>
    <dgm:pt modelId="{233FA320-FCC2-4E76-B11F-E4E6EB88D815}" type="pres">
      <dgm:prSet presAssocID="{36BD7D89-BADB-4166-A9AE-F1786143A962}" presName="root" presStyleCnt="0">
        <dgm:presLayoutVars>
          <dgm:dir/>
          <dgm:resizeHandles val="exact"/>
        </dgm:presLayoutVars>
      </dgm:prSet>
      <dgm:spPr/>
    </dgm:pt>
    <dgm:pt modelId="{DA2FCDA5-178B-42C3-A078-C63C661DAE60}" type="pres">
      <dgm:prSet presAssocID="{55AF6A43-2FA6-4ECF-82CC-C1958D3B0236}" presName="compNode" presStyleCnt="0"/>
      <dgm:spPr/>
    </dgm:pt>
    <dgm:pt modelId="{0ED766DD-6B1C-4088-A063-F3FB156A27D0}" type="pres">
      <dgm:prSet presAssocID="{55AF6A43-2FA6-4ECF-82CC-C1958D3B0236}" presName="iconBgRect" presStyleLbl="bgShp" presStyleIdx="0" presStyleCnt="2"/>
      <dgm:spPr/>
    </dgm:pt>
    <dgm:pt modelId="{90A7EBA9-653E-4FF2-93CB-89C357A08F88}" type="pres">
      <dgm:prSet presAssocID="{55AF6A43-2FA6-4ECF-82CC-C1958D3B023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8DDD25D-556A-45F3-9695-93C0DF068ECA}" type="pres">
      <dgm:prSet presAssocID="{55AF6A43-2FA6-4ECF-82CC-C1958D3B0236}" presName="spaceRect" presStyleCnt="0"/>
      <dgm:spPr/>
    </dgm:pt>
    <dgm:pt modelId="{EBC7161E-82C3-481D-B8E7-0F55143220AA}" type="pres">
      <dgm:prSet presAssocID="{55AF6A43-2FA6-4ECF-82CC-C1958D3B0236}" presName="textRect" presStyleLbl="revTx" presStyleIdx="0" presStyleCnt="2">
        <dgm:presLayoutVars>
          <dgm:chMax val="1"/>
          <dgm:chPref val="1"/>
        </dgm:presLayoutVars>
      </dgm:prSet>
      <dgm:spPr/>
    </dgm:pt>
    <dgm:pt modelId="{A2C23B3E-9ACE-4BD7-A0C8-08445E9C0759}" type="pres">
      <dgm:prSet presAssocID="{4B570A28-7088-4670-92B0-D23DF5DE868E}" presName="sibTrans" presStyleCnt="0"/>
      <dgm:spPr/>
    </dgm:pt>
    <dgm:pt modelId="{2BFC81E9-FA18-4315-A2B6-3ADD641BEAFE}" type="pres">
      <dgm:prSet presAssocID="{0C9A4797-BC5D-4953-AA85-1EE2A13CE294}" presName="compNode" presStyleCnt="0"/>
      <dgm:spPr/>
    </dgm:pt>
    <dgm:pt modelId="{BAAF37B6-F74D-457E-8E59-D1C2D3A8FF43}" type="pres">
      <dgm:prSet presAssocID="{0C9A4797-BC5D-4953-AA85-1EE2A13CE294}" presName="iconBgRect" presStyleLbl="bgShp" presStyleIdx="1" presStyleCnt="2"/>
      <dgm:spPr/>
    </dgm:pt>
    <dgm:pt modelId="{157AAFB3-A7E7-4EBF-8193-811BF7C5668F}" type="pres">
      <dgm:prSet presAssocID="{0C9A4797-BC5D-4953-AA85-1EE2A13CE29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4ABAF3F4-6246-42F6-9826-ECEF0F347038}" type="pres">
      <dgm:prSet presAssocID="{0C9A4797-BC5D-4953-AA85-1EE2A13CE294}" presName="spaceRect" presStyleCnt="0"/>
      <dgm:spPr/>
    </dgm:pt>
    <dgm:pt modelId="{C253A055-3B75-42F7-9696-77FA97DB0156}" type="pres">
      <dgm:prSet presAssocID="{0C9A4797-BC5D-4953-AA85-1EE2A13CE29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A03AB2C-7800-4D2A-905E-73967CFF6071}" srcId="{36BD7D89-BADB-4166-A9AE-F1786143A962}" destId="{55AF6A43-2FA6-4ECF-82CC-C1958D3B0236}" srcOrd="0" destOrd="0" parTransId="{9DD98DE5-1062-44B6-BC17-FDD8DEEE91F4}" sibTransId="{4B570A28-7088-4670-92B0-D23DF5DE868E}"/>
    <dgm:cxn modelId="{3955AD69-C497-4D44-8A5C-6FD5FFB1D18A}" srcId="{36BD7D89-BADB-4166-A9AE-F1786143A962}" destId="{0C9A4797-BC5D-4953-AA85-1EE2A13CE294}" srcOrd="1" destOrd="0" parTransId="{CAFD840B-4814-44B1-AF9F-B4DC436D9D0E}" sibTransId="{CE69603E-E716-494F-A76C-556F954564E0}"/>
    <dgm:cxn modelId="{F59A4C7B-910B-FA4B-B435-8E46F6DE0E41}" type="presOf" srcId="{55AF6A43-2FA6-4ECF-82CC-C1958D3B0236}" destId="{EBC7161E-82C3-481D-B8E7-0F55143220AA}" srcOrd="0" destOrd="0" presId="urn:microsoft.com/office/officeart/2018/5/layout/IconCircleLabelList"/>
    <dgm:cxn modelId="{FC52DA7C-076C-1D43-B08D-3D93498A1DD5}" type="presOf" srcId="{36BD7D89-BADB-4166-A9AE-F1786143A962}" destId="{233FA320-FCC2-4E76-B11F-E4E6EB88D815}" srcOrd="0" destOrd="0" presId="urn:microsoft.com/office/officeart/2018/5/layout/IconCircleLabelList"/>
    <dgm:cxn modelId="{C6C776C9-2A29-7E4A-B70D-CB9ECFDDB258}" type="presOf" srcId="{0C9A4797-BC5D-4953-AA85-1EE2A13CE294}" destId="{C253A055-3B75-42F7-9696-77FA97DB0156}" srcOrd="0" destOrd="0" presId="urn:microsoft.com/office/officeart/2018/5/layout/IconCircleLabelList"/>
    <dgm:cxn modelId="{F13E299A-0E23-4249-9F96-C596C6A6807B}" type="presParOf" srcId="{233FA320-FCC2-4E76-B11F-E4E6EB88D815}" destId="{DA2FCDA5-178B-42C3-A078-C63C661DAE60}" srcOrd="0" destOrd="0" presId="urn:microsoft.com/office/officeart/2018/5/layout/IconCircleLabelList"/>
    <dgm:cxn modelId="{E21AD706-497E-4D45-9A76-E2DF7B7841BC}" type="presParOf" srcId="{DA2FCDA5-178B-42C3-A078-C63C661DAE60}" destId="{0ED766DD-6B1C-4088-A063-F3FB156A27D0}" srcOrd="0" destOrd="0" presId="urn:microsoft.com/office/officeart/2018/5/layout/IconCircleLabelList"/>
    <dgm:cxn modelId="{46B2F13E-871A-E947-98CC-86C6E8EBA000}" type="presParOf" srcId="{DA2FCDA5-178B-42C3-A078-C63C661DAE60}" destId="{90A7EBA9-653E-4FF2-93CB-89C357A08F88}" srcOrd="1" destOrd="0" presId="urn:microsoft.com/office/officeart/2018/5/layout/IconCircleLabelList"/>
    <dgm:cxn modelId="{03E1B6AB-9C16-5C45-9E48-C4FC5A413B3C}" type="presParOf" srcId="{DA2FCDA5-178B-42C3-A078-C63C661DAE60}" destId="{E8DDD25D-556A-45F3-9695-93C0DF068ECA}" srcOrd="2" destOrd="0" presId="urn:microsoft.com/office/officeart/2018/5/layout/IconCircleLabelList"/>
    <dgm:cxn modelId="{BC9EC230-E732-4B4B-9426-FE5A4B3AD326}" type="presParOf" srcId="{DA2FCDA5-178B-42C3-A078-C63C661DAE60}" destId="{EBC7161E-82C3-481D-B8E7-0F55143220AA}" srcOrd="3" destOrd="0" presId="urn:microsoft.com/office/officeart/2018/5/layout/IconCircleLabelList"/>
    <dgm:cxn modelId="{C56582AE-458D-9A4F-8A5E-47E925D168F9}" type="presParOf" srcId="{233FA320-FCC2-4E76-B11F-E4E6EB88D815}" destId="{A2C23B3E-9ACE-4BD7-A0C8-08445E9C0759}" srcOrd="1" destOrd="0" presId="urn:microsoft.com/office/officeart/2018/5/layout/IconCircleLabelList"/>
    <dgm:cxn modelId="{748D41DD-F99A-C944-853D-7B06B74EF002}" type="presParOf" srcId="{233FA320-FCC2-4E76-B11F-E4E6EB88D815}" destId="{2BFC81E9-FA18-4315-A2B6-3ADD641BEAFE}" srcOrd="2" destOrd="0" presId="urn:microsoft.com/office/officeart/2018/5/layout/IconCircleLabelList"/>
    <dgm:cxn modelId="{93334A11-7402-6D4E-9B7B-216E1736204F}" type="presParOf" srcId="{2BFC81E9-FA18-4315-A2B6-3ADD641BEAFE}" destId="{BAAF37B6-F74D-457E-8E59-D1C2D3A8FF43}" srcOrd="0" destOrd="0" presId="urn:microsoft.com/office/officeart/2018/5/layout/IconCircleLabelList"/>
    <dgm:cxn modelId="{DC53AFA9-9C14-E94E-BCA8-218AADA1EDC0}" type="presParOf" srcId="{2BFC81E9-FA18-4315-A2B6-3ADD641BEAFE}" destId="{157AAFB3-A7E7-4EBF-8193-811BF7C5668F}" srcOrd="1" destOrd="0" presId="urn:microsoft.com/office/officeart/2018/5/layout/IconCircleLabelList"/>
    <dgm:cxn modelId="{58C2784A-A1C5-3A4A-9B56-7D4D1565264C}" type="presParOf" srcId="{2BFC81E9-FA18-4315-A2B6-3ADD641BEAFE}" destId="{4ABAF3F4-6246-42F6-9826-ECEF0F347038}" srcOrd="2" destOrd="0" presId="urn:microsoft.com/office/officeart/2018/5/layout/IconCircleLabelList"/>
    <dgm:cxn modelId="{51EB9951-6522-7447-9C7C-062835FB731B}" type="presParOf" srcId="{2BFC81E9-FA18-4315-A2B6-3ADD641BEAFE}" destId="{C253A055-3B75-42F7-9696-77FA97DB015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5F852C-E1DF-4F11-A14C-CB6A5B18563A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F345F98-3AFC-46C3-9705-24149542F6ED}">
      <dgm:prSet/>
      <dgm:spPr/>
      <dgm:t>
        <a:bodyPr/>
        <a:lstStyle/>
        <a:p>
          <a:r>
            <a:rPr lang="en-US" dirty="0"/>
            <a:t>Overview of the Supplier Module: This module allows suppliers to manage their inventory, create sales orders, and process payments.</a:t>
          </a:r>
        </a:p>
      </dgm:t>
    </dgm:pt>
    <dgm:pt modelId="{4DC5233C-61B8-42FB-9811-9EFADE78BECB}" type="parTrans" cxnId="{2F7F453F-1444-4547-B59D-2ACAF17FDAC8}">
      <dgm:prSet/>
      <dgm:spPr/>
      <dgm:t>
        <a:bodyPr/>
        <a:lstStyle/>
        <a:p>
          <a:endParaRPr lang="en-US"/>
        </a:p>
      </dgm:t>
    </dgm:pt>
    <dgm:pt modelId="{9051F2E0-F477-4DCA-9BEF-07E57006CA79}" type="sibTrans" cxnId="{2F7F453F-1444-4547-B59D-2ACAF17FDAC8}">
      <dgm:prSet/>
      <dgm:spPr/>
      <dgm:t>
        <a:bodyPr/>
        <a:lstStyle/>
        <a:p>
          <a:endParaRPr lang="en-US"/>
        </a:p>
      </dgm:t>
    </dgm:pt>
    <dgm:pt modelId="{03D39B10-AC07-412B-AD5C-4229D53FA1F9}">
      <dgm:prSet/>
      <dgm:spPr/>
      <dgm:t>
        <a:bodyPr/>
        <a:lstStyle/>
        <a:p>
          <a:r>
            <a:rPr lang="en-US" dirty="0"/>
            <a:t>The supplier module is designed to provide suppliers with a comprehensive overview of their stock levels, enabling them to make informed decisions about restocking and sales.</a:t>
          </a:r>
        </a:p>
      </dgm:t>
    </dgm:pt>
    <dgm:pt modelId="{42B9B46B-D27C-4D4E-AB0D-88D8C14268FC}" type="parTrans" cxnId="{2715319C-68A5-44B4-BD79-9326A9F8372C}">
      <dgm:prSet/>
      <dgm:spPr/>
      <dgm:t>
        <a:bodyPr/>
        <a:lstStyle/>
        <a:p>
          <a:endParaRPr lang="en-US"/>
        </a:p>
      </dgm:t>
    </dgm:pt>
    <dgm:pt modelId="{5329E119-104F-4D8E-8E1F-D800C3241BA5}" type="sibTrans" cxnId="{2715319C-68A5-44B4-BD79-9326A9F8372C}">
      <dgm:prSet/>
      <dgm:spPr/>
      <dgm:t>
        <a:bodyPr/>
        <a:lstStyle/>
        <a:p>
          <a:endParaRPr lang="en-US"/>
        </a:p>
      </dgm:t>
    </dgm:pt>
    <dgm:pt modelId="{FE502B77-2978-154A-972D-F329EB469143}">
      <dgm:prSet/>
      <dgm:spPr/>
      <dgm:t>
        <a:bodyPr/>
        <a:lstStyle/>
        <a:p>
          <a:r>
            <a:rPr lang="en-IN" b="0" i="0"/>
            <a:t>Key Features</a:t>
          </a:r>
          <a:endParaRPr lang="en-US" dirty="0"/>
        </a:p>
      </dgm:t>
    </dgm:pt>
    <dgm:pt modelId="{6E29B584-0460-4E40-934A-39B2E194EE46}" type="parTrans" cxnId="{56692A9A-D439-8140-8130-574FE074EA00}">
      <dgm:prSet/>
      <dgm:spPr/>
      <dgm:t>
        <a:bodyPr/>
        <a:lstStyle/>
        <a:p>
          <a:endParaRPr lang="en-GB"/>
        </a:p>
      </dgm:t>
    </dgm:pt>
    <dgm:pt modelId="{97AD8631-0F24-C24D-A2DA-8FA568770A94}" type="sibTrans" cxnId="{56692A9A-D439-8140-8130-574FE074EA00}">
      <dgm:prSet/>
      <dgm:spPr/>
      <dgm:t>
        <a:bodyPr/>
        <a:lstStyle/>
        <a:p>
          <a:endParaRPr lang="en-GB"/>
        </a:p>
      </dgm:t>
    </dgm:pt>
    <dgm:pt modelId="{BE8A6102-4A8F-9540-AD48-AADA7B7F59FD}">
      <dgm:prSet/>
      <dgm:spPr/>
      <dgm:t>
        <a:bodyPr/>
        <a:lstStyle/>
        <a:p>
          <a:r>
            <a:rPr lang="en-IN" b="0" i="0" dirty="0"/>
            <a:t>Supplier registration and management</a:t>
          </a:r>
        </a:p>
      </dgm:t>
    </dgm:pt>
    <dgm:pt modelId="{0F48F524-7ACC-E443-8082-8998471C2B4D}" type="parTrans" cxnId="{2BDAA0FE-AADD-D84C-AFF9-372A930D6121}">
      <dgm:prSet/>
      <dgm:spPr/>
      <dgm:t>
        <a:bodyPr/>
        <a:lstStyle/>
        <a:p>
          <a:endParaRPr lang="en-GB"/>
        </a:p>
      </dgm:t>
    </dgm:pt>
    <dgm:pt modelId="{8BC52760-746F-7143-97D5-072171AB5AC4}" type="sibTrans" cxnId="{2BDAA0FE-AADD-D84C-AFF9-372A930D6121}">
      <dgm:prSet/>
      <dgm:spPr/>
      <dgm:t>
        <a:bodyPr/>
        <a:lstStyle/>
        <a:p>
          <a:endParaRPr lang="en-GB"/>
        </a:p>
      </dgm:t>
    </dgm:pt>
    <dgm:pt modelId="{F04263F8-2B30-7D48-9AD9-025BCAD25979}">
      <dgm:prSet/>
      <dgm:spPr/>
      <dgm:t>
        <a:bodyPr/>
        <a:lstStyle/>
        <a:p>
          <a:r>
            <a:rPr lang="en-IN" b="0" i="0" dirty="0"/>
            <a:t>Purchase order creation</a:t>
          </a:r>
        </a:p>
      </dgm:t>
    </dgm:pt>
    <dgm:pt modelId="{66B2011D-6309-3046-83C1-B0FD6BB7FD6C}" type="parTrans" cxnId="{29735806-6193-214F-BAE0-65B78A0EF876}">
      <dgm:prSet/>
      <dgm:spPr/>
      <dgm:t>
        <a:bodyPr/>
        <a:lstStyle/>
        <a:p>
          <a:endParaRPr lang="en-GB"/>
        </a:p>
      </dgm:t>
    </dgm:pt>
    <dgm:pt modelId="{937BCE04-1FFA-1C48-8430-F7DF71B8B680}" type="sibTrans" cxnId="{29735806-6193-214F-BAE0-65B78A0EF876}">
      <dgm:prSet/>
      <dgm:spPr/>
      <dgm:t>
        <a:bodyPr/>
        <a:lstStyle/>
        <a:p>
          <a:endParaRPr lang="en-GB"/>
        </a:p>
      </dgm:t>
    </dgm:pt>
    <dgm:pt modelId="{24474999-C86B-2C40-89B8-B3DBB1332FBD}">
      <dgm:prSet/>
      <dgm:spPr/>
      <dgm:t>
        <a:bodyPr/>
        <a:lstStyle/>
        <a:p>
          <a:r>
            <a:rPr lang="en-IN" b="0" i="0" dirty="0"/>
            <a:t>Stock monitoring and updates</a:t>
          </a:r>
        </a:p>
      </dgm:t>
    </dgm:pt>
    <dgm:pt modelId="{EFC100F1-8653-5A47-9A96-B91357D9A931}" type="parTrans" cxnId="{E9FD615B-ABFD-DF49-B912-D1FF4B4E6503}">
      <dgm:prSet/>
      <dgm:spPr/>
      <dgm:t>
        <a:bodyPr/>
        <a:lstStyle/>
        <a:p>
          <a:endParaRPr lang="en-GB"/>
        </a:p>
      </dgm:t>
    </dgm:pt>
    <dgm:pt modelId="{D3CEA55D-A680-6B47-9725-C5154459B17C}" type="sibTrans" cxnId="{E9FD615B-ABFD-DF49-B912-D1FF4B4E6503}">
      <dgm:prSet/>
      <dgm:spPr/>
      <dgm:t>
        <a:bodyPr/>
        <a:lstStyle/>
        <a:p>
          <a:endParaRPr lang="en-GB"/>
        </a:p>
      </dgm:t>
    </dgm:pt>
    <dgm:pt modelId="{BF6F063F-E9C0-4348-B88B-0B01D6804842}">
      <dgm:prSet/>
      <dgm:spPr/>
      <dgm:t>
        <a:bodyPr/>
        <a:lstStyle/>
        <a:p>
          <a:r>
            <a:rPr lang="en-IN" b="0" i="0" dirty="0"/>
            <a:t>Payment management</a:t>
          </a:r>
        </a:p>
      </dgm:t>
    </dgm:pt>
    <dgm:pt modelId="{4C422FCD-5E72-2745-9BEB-C6E1AF6DFD55}" type="parTrans" cxnId="{949A1D2C-97BC-974F-AA70-2E9D6990EBE5}">
      <dgm:prSet/>
      <dgm:spPr/>
      <dgm:t>
        <a:bodyPr/>
        <a:lstStyle/>
        <a:p>
          <a:endParaRPr lang="en-GB"/>
        </a:p>
      </dgm:t>
    </dgm:pt>
    <dgm:pt modelId="{009FF67B-6E41-2E41-B2DC-F61DEDA5FDF5}" type="sibTrans" cxnId="{949A1D2C-97BC-974F-AA70-2E9D6990EBE5}">
      <dgm:prSet/>
      <dgm:spPr/>
      <dgm:t>
        <a:bodyPr/>
        <a:lstStyle/>
        <a:p>
          <a:endParaRPr lang="en-GB"/>
        </a:p>
      </dgm:t>
    </dgm:pt>
    <dgm:pt modelId="{FF1F4032-75DC-CD48-A36B-48CEA005A94D}" type="pres">
      <dgm:prSet presAssocID="{FD5F852C-E1DF-4F11-A14C-CB6A5B18563A}" presName="Name0" presStyleCnt="0">
        <dgm:presLayoutVars>
          <dgm:dir/>
          <dgm:animLvl val="lvl"/>
          <dgm:resizeHandles val="exact"/>
        </dgm:presLayoutVars>
      </dgm:prSet>
      <dgm:spPr/>
    </dgm:pt>
    <dgm:pt modelId="{455B0817-D8D7-A840-A10B-E0CA1F28953D}" type="pres">
      <dgm:prSet presAssocID="{FE502B77-2978-154A-972D-F329EB469143}" presName="boxAndChildren" presStyleCnt="0"/>
      <dgm:spPr/>
    </dgm:pt>
    <dgm:pt modelId="{91FAF698-0307-F946-9365-6C76362465C1}" type="pres">
      <dgm:prSet presAssocID="{FE502B77-2978-154A-972D-F329EB469143}" presName="parentTextBox" presStyleLbl="node1" presStyleIdx="0" presStyleCnt="3"/>
      <dgm:spPr/>
    </dgm:pt>
    <dgm:pt modelId="{A847D90C-9047-DE43-A9C4-39EC766B6F0B}" type="pres">
      <dgm:prSet presAssocID="{FE502B77-2978-154A-972D-F329EB469143}" presName="entireBox" presStyleLbl="node1" presStyleIdx="0" presStyleCnt="3"/>
      <dgm:spPr/>
    </dgm:pt>
    <dgm:pt modelId="{E7A08E16-9CF1-8841-9A79-0532A482A992}" type="pres">
      <dgm:prSet presAssocID="{FE502B77-2978-154A-972D-F329EB469143}" presName="descendantBox" presStyleCnt="0"/>
      <dgm:spPr/>
    </dgm:pt>
    <dgm:pt modelId="{9F02BC3E-DB13-CB4C-964F-CDE1B2567B94}" type="pres">
      <dgm:prSet presAssocID="{BE8A6102-4A8F-9540-AD48-AADA7B7F59FD}" presName="childTextBox" presStyleLbl="fgAccFollowNode1" presStyleIdx="0" presStyleCnt="4">
        <dgm:presLayoutVars>
          <dgm:bulletEnabled val="1"/>
        </dgm:presLayoutVars>
      </dgm:prSet>
      <dgm:spPr/>
    </dgm:pt>
    <dgm:pt modelId="{65E359C2-AD98-2640-B642-0C2CAA45C032}" type="pres">
      <dgm:prSet presAssocID="{F04263F8-2B30-7D48-9AD9-025BCAD25979}" presName="childTextBox" presStyleLbl="fgAccFollowNode1" presStyleIdx="1" presStyleCnt="4">
        <dgm:presLayoutVars>
          <dgm:bulletEnabled val="1"/>
        </dgm:presLayoutVars>
      </dgm:prSet>
      <dgm:spPr/>
    </dgm:pt>
    <dgm:pt modelId="{29D14389-4195-5947-8A91-3060A5DF777D}" type="pres">
      <dgm:prSet presAssocID="{24474999-C86B-2C40-89B8-B3DBB1332FBD}" presName="childTextBox" presStyleLbl="fgAccFollowNode1" presStyleIdx="2" presStyleCnt="4">
        <dgm:presLayoutVars>
          <dgm:bulletEnabled val="1"/>
        </dgm:presLayoutVars>
      </dgm:prSet>
      <dgm:spPr/>
    </dgm:pt>
    <dgm:pt modelId="{CAA5AB21-DBB0-2343-A35B-59730378B17C}" type="pres">
      <dgm:prSet presAssocID="{BF6F063F-E9C0-4348-B88B-0B01D6804842}" presName="childTextBox" presStyleLbl="fgAccFollowNode1" presStyleIdx="3" presStyleCnt="4">
        <dgm:presLayoutVars>
          <dgm:bulletEnabled val="1"/>
        </dgm:presLayoutVars>
      </dgm:prSet>
      <dgm:spPr/>
    </dgm:pt>
    <dgm:pt modelId="{603D882A-2C37-2C40-A1F3-C5E0D64C22DB}" type="pres">
      <dgm:prSet presAssocID="{5329E119-104F-4D8E-8E1F-D800C3241BA5}" presName="sp" presStyleCnt="0"/>
      <dgm:spPr/>
    </dgm:pt>
    <dgm:pt modelId="{A74ECA54-1506-A04D-BF61-70025DCCEAB0}" type="pres">
      <dgm:prSet presAssocID="{03D39B10-AC07-412B-AD5C-4229D53FA1F9}" presName="arrowAndChildren" presStyleCnt="0"/>
      <dgm:spPr/>
    </dgm:pt>
    <dgm:pt modelId="{3297044B-7AE2-7546-9F12-DA187D8D5CC3}" type="pres">
      <dgm:prSet presAssocID="{03D39B10-AC07-412B-AD5C-4229D53FA1F9}" presName="parentTextArrow" presStyleLbl="node1" presStyleIdx="1" presStyleCnt="3"/>
      <dgm:spPr/>
    </dgm:pt>
    <dgm:pt modelId="{44AEB6DE-3B96-044D-B724-35838281A72B}" type="pres">
      <dgm:prSet presAssocID="{9051F2E0-F477-4DCA-9BEF-07E57006CA79}" presName="sp" presStyleCnt="0"/>
      <dgm:spPr/>
    </dgm:pt>
    <dgm:pt modelId="{8AA87F9E-D310-B747-8F22-62E4D4D7BE26}" type="pres">
      <dgm:prSet presAssocID="{CF345F98-3AFC-46C3-9705-24149542F6ED}" presName="arrowAndChildren" presStyleCnt="0"/>
      <dgm:spPr/>
    </dgm:pt>
    <dgm:pt modelId="{D4F970EC-CFD9-8C47-93F4-322FFF807991}" type="pres">
      <dgm:prSet presAssocID="{CF345F98-3AFC-46C3-9705-24149542F6ED}" presName="parentTextArrow" presStyleLbl="node1" presStyleIdx="2" presStyleCnt="3"/>
      <dgm:spPr/>
    </dgm:pt>
  </dgm:ptLst>
  <dgm:cxnLst>
    <dgm:cxn modelId="{91155A01-86DD-8746-A94E-F9CA4E393DA8}" type="presOf" srcId="{F04263F8-2B30-7D48-9AD9-025BCAD25979}" destId="{65E359C2-AD98-2640-B642-0C2CAA45C032}" srcOrd="0" destOrd="0" presId="urn:microsoft.com/office/officeart/2005/8/layout/process4"/>
    <dgm:cxn modelId="{29735806-6193-214F-BAE0-65B78A0EF876}" srcId="{FE502B77-2978-154A-972D-F329EB469143}" destId="{F04263F8-2B30-7D48-9AD9-025BCAD25979}" srcOrd="1" destOrd="0" parTransId="{66B2011D-6309-3046-83C1-B0FD6BB7FD6C}" sibTransId="{937BCE04-1FFA-1C48-8430-F7DF71B8B680}"/>
    <dgm:cxn modelId="{949A1D2C-97BC-974F-AA70-2E9D6990EBE5}" srcId="{FE502B77-2978-154A-972D-F329EB469143}" destId="{BF6F063F-E9C0-4348-B88B-0B01D6804842}" srcOrd="3" destOrd="0" parTransId="{4C422FCD-5E72-2745-9BEB-C6E1AF6DFD55}" sibTransId="{009FF67B-6E41-2E41-B2DC-F61DEDA5FDF5}"/>
    <dgm:cxn modelId="{EE05242F-6D76-994D-98B8-78F520594233}" type="presOf" srcId="{BE8A6102-4A8F-9540-AD48-AADA7B7F59FD}" destId="{9F02BC3E-DB13-CB4C-964F-CDE1B2567B94}" srcOrd="0" destOrd="0" presId="urn:microsoft.com/office/officeart/2005/8/layout/process4"/>
    <dgm:cxn modelId="{2F7F453F-1444-4547-B59D-2ACAF17FDAC8}" srcId="{FD5F852C-E1DF-4F11-A14C-CB6A5B18563A}" destId="{CF345F98-3AFC-46C3-9705-24149542F6ED}" srcOrd="0" destOrd="0" parTransId="{4DC5233C-61B8-42FB-9811-9EFADE78BECB}" sibTransId="{9051F2E0-F477-4DCA-9BEF-07E57006CA79}"/>
    <dgm:cxn modelId="{C1A2F73F-1A5B-1D4F-AC67-2EF379C9FA02}" type="presOf" srcId="{FE502B77-2978-154A-972D-F329EB469143}" destId="{91FAF698-0307-F946-9365-6C76362465C1}" srcOrd="0" destOrd="0" presId="urn:microsoft.com/office/officeart/2005/8/layout/process4"/>
    <dgm:cxn modelId="{E9FD615B-ABFD-DF49-B912-D1FF4B4E6503}" srcId="{FE502B77-2978-154A-972D-F329EB469143}" destId="{24474999-C86B-2C40-89B8-B3DBB1332FBD}" srcOrd="2" destOrd="0" parTransId="{EFC100F1-8653-5A47-9A96-B91357D9A931}" sibTransId="{D3CEA55D-A680-6B47-9725-C5154459B17C}"/>
    <dgm:cxn modelId="{68DEE487-E432-EF4B-9884-338D82F5D44C}" type="presOf" srcId="{BF6F063F-E9C0-4348-B88B-0B01D6804842}" destId="{CAA5AB21-DBB0-2343-A35B-59730378B17C}" srcOrd="0" destOrd="0" presId="urn:microsoft.com/office/officeart/2005/8/layout/process4"/>
    <dgm:cxn modelId="{9E58AB8A-64D9-4446-9F92-DC80FD3F93EF}" type="presOf" srcId="{FE502B77-2978-154A-972D-F329EB469143}" destId="{A847D90C-9047-DE43-A9C4-39EC766B6F0B}" srcOrd="1" destOrd="0" presId="urn:microsoft.com/office/officeart/2005/8/layout/process4"/>
    <dgm:cxn modelId="{FFDA188D-A79A-AE49-BD72-5ADC9AD63F05}" type="presOf" srcId="{CF345F98-3AFC-46C3-9705-24149542F6ED}" destId="{D4F970EC-CFD9-8C47-93F4-322FFF807991}" srcOrd="0" destOrd="0" presId="urn:microsoft.com/office/officeart/2005/8/layout/process4"/>
    <dgm:cxn modelId="{56692A9A-D439-8140-8130-574FE074EA00}" srcId="{FD5F852C-E1DF-4F11-A14C-CB6A5B18563A}" destId="{FE502B77-2978-154A-972D-F329EB469143}" srcOrd="2" destOrd="0" parTransId="{6E29B584-0460-4E40-934A-39B2E194EE46}" sibTransId="{97AD8631-0F24-C24D-A2DA-8FA568770A94}"/>
    <dgm:cxn modelId="{2715319C-68A5-44B4-BD79-9326A9F8372C}" srcId="{FD5F852C-E1DF-4F11-A14C-CB6A5B18563A}" destId="{03D39B10-AC07-412B-AD5C-4229D53FA1F9}" srcOrd="1" destOrd="0" parTransId="{42B9B46B-D27C-4D4E-AB0D-88D8C14268FC}" sibTransId="{5329E119-104F-4D8E-8E1F-D800C3241BA5}"/>
    <dgm:cxn modelId="{02E0DCBF-FC71-CF4D-8D14-78D17F34100B}" type="presOf" srcId="{03D39B10-AC07-412B-AD5C-4229D53FA1F9}" destId="{3297044B-7AE2-7546-9F12-DA187D8D5CC3}" srcOrd="0" destOrd="0" presId="urn:microsoft.com/office/officeart/2005/8/layout/process4"/>
    <dgm:cxn modelId="{307EBDEC-58DA-314E-9547-0E3AED2684FD}" type="presOf" srcId="{FD5F852C-E1DF-4F11-A14C-CB6A5B18563A}" destId="{FF1F4032-75DC-CD48-A36B-48CEA005A94D}" srcOrd="0" destOrd="0" presId="urn:microsoft.com/office/officeart/2005/8/layout/process4"/>
    <dgm:cxn modelId="{6753F5EF-3CE0-AA49-8343-462DE7FED16B}" type="presOf" srcId="{24474999-C86B-2C40-89B8-B3DBB1332FBD}" destId="{29D14389-4195-5947-8A91-3060A5DF777D}" srcOrd="0" destOrd="0" presId="urn:microsoft.com/office/officeart/2005/8/layout/process4"/>
    <dgm:cxn modelId="{2BDAA0FE-AADD-D84C-AFF9-372A930D6121}" srcId="{FE502B77-2978-154A-972D-F329EB469143}" destId="{BE8A6102-4A8F-9540-AD48-AADA7B7F59FD}" srcOrd="0" destOrd="0" parTransId="{0F48F524-7ACC-E443-8082-8998471C2B4D}" sibTransId="{8BC52760-746F-7143-97D5-072171AB5AC4}"/>
    <dgm:cxn modelId="{9106B99C-582A-BC4F-83AA-918DF9C77A21}" type="presParOf" srcId="{FF1F4032-75DC-CD48-A36B-48CEA005A94D}" destId="{455B0817-D8D7-A840-A10B-E0CA1F28953D}" srcOrd="0" destOrd="0" presId="urn:microsoft.com/office/officeart/2005/8/layout/process4"/>
    <dgm:cxn modelId="{AEC73736-4191-3649-AFC4-05B1326E85A4}" type="presParOf" srcId="{455B0817-D8D7-A840-A10B-E0CA1F28953D}" destId="{91FAF698-0307-F946-9365-6C76362465C1}" srcOrd="0" destOrd="0" presId="urn:microsoft.com/office/officeart/2005/8/layout/process4"/>
    <dgm:cxn modelId="{D29095E8-86F8-6C49-876B-EDB08D2B2A38}" type="presParOf" srcId="{455B0817-D8D7-A840-A10B-E0CA1F28953D}" destId="{A847D90C-9047-DE43-A9C4-39EC766B6F0B}" srcOrd="1" destOrd="0" presId="urn:microsoft.com/office/officeart/2005/8/layout/process4"/>
    <dgm:cxn modelId="{75A11C24-1ACC-1740-B226-2CA709458000}" type="presParOf" srcId="{455B0817-D8D7-A840-A10B-E0CA1F28953D}" destId="{E7A08E16-9CF1-8841-9A79-0532A482A992}" srcOrd="2" destOrd="0" presId="urn:microsoft.com/office/officeart/2005/8/layout/process4"/>
    <dgm:cxn modelId="{381A00F9-DADC-524B-A46A-0B53E0164597}" type="presParOf" srcId="{E7A08E16-9CF1-8841-9A79-0532A482A992}" destId="{9F02BC3E-DB13-CB4C-964F-CDE1B2567B94}" srcOrd="0" destOrd="0" presId="urn:microsoft.com/office/officeart/2005/8/layout/process4"/>
    <dgm:cxn modelId="{F32C15CB-76B0-A04D-AC9A-DC89BEA8FF6E}" type="presParOf" srcId="{E7A08E16-9CF1-8841-9A79-0532A482A992}" destId="{65E359C2-AD98-2640-B642-0C2CAA45C032}" srcOrd="1" destOrd="0" presId="urn:microsoft.com/office/officeart/2005/8/layout/process4"/>
    <dgm:cxn modelId="{C9B7D0AE-1E4E-2047-85C2-4C98FDDFCD72}" type="presParOf" srcId="{E7A08E16-9CF1-8841-9A79-0532A482A992}" destId="{29D14389-4195-5947-8A91-3060A5DF777D}" srcOrd="2" destOrd="0" presId="urn:microsoft.com/office/officeart/2005/8/layout/process4"/>
    <dgm:cxn modelId="{F6673F89-5497-FE48-8FC7-1CB33D20FC3E}" type="presParOf" srcId="{E7A08E16-9CF1-8841-9A79-0532A482A992}" destId="{CAA5AB21-DBB0-2343-A35B-59730378B17C}" srcOrd="3" destOrd="0" presId="urn:microsoft.com/office/officeart/2005/8/layout/process4"/>
    <dgm:cxn modelId="{96C3DAA2-192E-AA45-B921-043C6AFDC9CD}" type="presParOf" srcId="{FF1F4032-75DC-CD48-A36B-48CEA005A94D}" destId="{603D882A-2C37-2C40-A1F3-C5E0D64C22DB}" srcOrd="1" destOrd="0" presId="urn:microsoft.com/office/officeart/2005/8/layout/process4"/>
    <dgm:cxn modelId="{1E01851E-EFA4-4645-91B2-63738D3B2823}" type="presParOf" srcId="{FF1F4032-75DC-CD48-A36B-48CEA005A94D}" destId="{A74ECA54-1506-A04D-BF61-70025DCCEAB0}" srcOrd="2" destOrd="0" presId="urn:microsoft.com/office/officeart/2005/8/layout/process4"/>
    <dgm:cxn modelId="{9C32721C-97D5-524E-AA85-23CCEA71B49F}" type="presParOf" srcId="{A74ECA54-1506-A04D-BF61-70025DCCEAB0}" destId="{3297044B-7AE2-7546-9F12-DA187D8D5CC3}" srcOrd="0" destOrd="0" presId="urn:microsoft.com/office/officeart/2005/8/layout/process4"/>
    <dgm:cxn modelId="{AAA677F8-3A33-A547-8A83-FB5F8249FB4B}" type="presParOf" srcId="{FF1F4032-75DC-CD48-A36B-48CEA005A94D}" destId="{44AEB6DE-3B96-044D-B724-35838281A72B}" srcOrd="3" destOrd="0" presId="urn:microsoft.com/office/officeart/2005/8/layout/process4"/>
    <dgm:cxn modelId="{6DC2766B-B209-AA4F-AF60-A3E91A2B4E52}" type="presParOf" srcId="{FF1F4032-75DC-CD48-A36B-48CEA005A94D}" destId="{8AA87F9E-D310-B747-8F22-62E4D4D7BE26}" srcOrd="4" destOrd="0" presId="urn:microsoft.com/office/officeart/2005/8/layout/process4"/>
    <dgm:cxn modelId="{28633D2B-7CDC-2542-8760-F9371505A7C7}" type="presParOf" srcId="{8AA87F9E-D310-B747-8F22-62E4D4D7BE26}" destId="{D4F970EC-CFD9-8C47-93F4-322FFF80799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5F852C-E1DF-4F11-A14C-CB6A5B18563A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F345F98-3AFC-46C3-9705-24149542F6ED}">
      <dgm:prSet/>
      <dgm:spPr/>
      <dgm:t>
        <a:bodyPr/>
        <a:lstStyle/>
        <a:p>
          <a:r>
            <a:rPr lang="en-US"/>
            <a:t>Overview of the Customer Module: This module allows customers to place orders, track their order status, and make payments.</a:t>
          </a:r>
        </a:p>
      </dgm:t>
    </dgm:pt>
    <dgm:pt modelId="{4DC5233C-61B8-42FB-9811-9EFADE78BECB}" type="parTrans" cxnId="{2F7F453F-1444-4547-B59D-2ACAF17FDAC8}">
      <dgm:prSet/>
      <dgm:spPr/>
      <dgm:t>
        <a:bodyPr/>
        <a:lstStyle/>
        <a:p>
          <a:endParaRPr lang="en-US"/>
        </a:p>
      </dgm:t>
    </dgm:pt>
    <dgm:pt modelId="{9051F2E0-F477-4DCA-9BEF-07E57006CA79}" type="sibTrans" cxnId="{2F7F453F-1444-4547-B59D-2ACAF17FDAC8}">
      <dgm:prSet/>
      <dgm:spPr/>
      <dgm:t>
        <a:bodyPr/>
        <a:lstStyle/>
        <a:p>
          <a:endParaRPr lang="en-US"/>
        </a:p>
      </dgm:t>
    </dgm:pt>
    <dgm:pt modelId="{03D39B10-AC07-412B-AD5C-4229D53FA1F9}">
      <dgm:prSet/>
      <dgm:spPr/>
      <dgm:t>
        <a:bodyPr/>
        <a:lstStyle/>
        <a:p>
          <a:r>
            <a:rPr lang="en-US"/>
            <a:t>The customer module provides a user-friendly interface for customers to manage their orders and payments, enhancing the overall customer experience.</a:t>
          </a:r>
        </a:p>
      </dgm:t>
    </dgm:pt>
    <dgm:pt modelId="{42B9B46B-D27C-4D4E-AB0D-88D8C14268FC}" type="parTrans" cxnId="{2715319C-68A5-44B4-BD79-9326A9F8372C}">
      <dgm:prSet/>
      <dgm:spPr/>
      <dgm:t>
        <a:bodyPr/>
        <a:lstStyle/>
        <a:p>
          <a:endParaRPr lang="en-US"/>
        </a:p>
      </dgm:t>
    </dgm:pt>
    <dgm:pt modelId="{5329E119-104F-4D8E-8E1F-D800C3241BA5}" type="sibTrans" cxnId="{2715319C-68A5-44B4-BD79-9326A9F8372C}">
      <dgm:prSet/>
      <dgm:spPr/>
      <dgm:t>
        <a:bodyPr/>
        <a:lstStyle/>
        <a:p>
          <a:endParaRPr lang="en-US"/>
        </a:p>
      </dgm:t>
    </dgm:pt>
    <dgm:pt modelId="{1A238575-3837-B944-8115-A4BB5E6F6243}">
      <dgm:prSet/>
      <dgm:spPr/>
      <dgm:t>
        <a:bodyPr/>
        <a:lstStyle/>
        <a:p>
          <a:r>
            <a:rPr lang="en-IN" b="0" i="0"/>
            <a:t>Customer registration and management</a:t>
          </a:r>
          <a:endParaRPr lang="en-GB"/>
        </a:p>
      </dgm:t>
    </dgm:pt>
    <dgm:pt modelId="{02EDDA4F-B179-4F46-91B9-17321580A27D}" type="parTrans" cxnId="{8F260F69-FF11-A445-A77D-6309DCC34CA3}">
      <dgm:prSet/>
      <dgm:spPr/>
      <dgm:t>
        <a:bodyPr/>
        <a:lstStyle/>
        <a:p>
          <a:endParaRPr lang="en-GB"/>
        </a:p>
      </dgm:t>
    </dgm:pt>
    <dgm:pt modelId="{0156A304-D982-3846-B10A-88FD62095F67}" type="sibTrans" cxnId="{8F260F69-FF11-A445-A77D-6309DCC34CA3}">
      <dgm:prSet/>
      <dgm:spPr/>
      <dgm:t>
        <a:bodyPr/>
        <a:lstStyle/>
        <a:p>
          <a:endParaRPr lang="en-GB"/>
        </a:p>
      </dgm:t>
    </dgm:pt>
    <dgm:pt modelId="{092C8DDF-183C-FB4F-8EFB-AA0E6517BE18}">
      <dgm:prSet/>
      <dgm:spPr/>
      <dgm:t>
        <a:bodyPr/>
        <a:lstStyle/>
        <a:p>
          <a:r>
            <a:rPr lang="en-IN" b="0" i="0"/>
            <a:t>Sales order creation</a:t>
          </a:r>
        </a:p>
      </dgm:t>
    </dgm:pt>
    <dgm:pt modelId="{C6BE9657-C6D4-5647-AA20-C5120AE1CE33}" type="parTrans" cxnId="{3B675F42-8C77-C34D-A4A4-52F7B25EB1AF}">
      <dgm:prSet/>
      <dgm:spPr/>
      <dgm:t>
        <a:bodyPr/>
        <a:lstStyle/>
        <a:p>
          <a:endParaRPr lang="en-GB"/>
        </a:p>
      </dgm:t>
    </dgm:pt>
    <dgm:pt modelId="{0104312E-6FBD-8A4C-83AC-754E59A2E0F0}" type="sibTrans" cxnId="{3B675F42-8C77-C34D-A4A4-52F7B25EB1AF}">
      <dgm:prSet/>
      <dgm:spPr/>
      <dgm:t>
        <a:bodyPr/>
        <a:lstStyle/>
        <a:p>
          <a:endParaRPr lang="en-GB"/>
        </a:p>
      </dgm:t>
    </dgm:pt>
    <dgm:pt modelId="{82502383-3EEA-8541-9195-246B49EB431F}">
      <dgm:prSet/>
      <dgm:spPr/>
      <dgm:t>
        <a:bodyPr/>
        <a:lstStyle/>
        <a:p>
          <a:r>
            <a:rPr lang="en-IN" b="0" i="0"/>
            <a:t>Stock availability check</a:t>
          </a:r>
        </a:p>
      </dgm:t>
    </dgm:pt>
    <dgm:pt modelId="{82AFB8E8-1442-474E-BD60-87A6A9260E09}" type="parTrans" cxnId="{33BB590C-BC1C-0E4A-9916-965BA8C1097D}">
      <dgm:prSet/>
      <dgm:spPr/>
      <dgm:t>
        <a:bodyPr/>
        <a:lstStyle/>
        <a:p>
          <a:endParaRPr lang="en-GB"/>
        </a:p>
      </dgm:t>
    </dgm:pt>
    <dgm:pt modelId="{C5577CCD-AE9D-F14B-98B5-84E7D9663A29}" type="sibTrans" cxnId="{33BB590C-BC1C-0E4A-9916-965BA8C1097D}">
      <dgm:prSet/>
      <dgm:spPr/>
      <dgm:t>
        <a:bodyPr/>
        <a:lstStyle/>
        <a:p>
          <a:endParaRPr lang="en-GB"/>
        </a:p>
      </dgm:t>
    </dgm:pt>
    <dgm:pt modelId="{09962160-4226-FC49-A6E2-0FC763DF3085}">
      <dgm:prSet/>
      <dgm:spPr/>
      <dgm:t>
        <a:bodyPr/>
        <a:lstStyle/>
        <a:p>
          <a:r>
            <a:rPr lang="en-IN" b="0" i="0"/>
            <a:t>Payment processing</a:t>
          </a:r>
        </a:p>
      </dgm:t>
    </dgm:pt>
    <dgm:pt modelId="{9178A1EB-8731-3E48-BCCB-D3BCF5BF1A83}" type="parTrans" cxnId="{2AB032DC-34CC-7F4E-B29C-1A7DD8219AA8}">
      <dgm:prSet/>
      <dgm:spPr/>
      <dgm:t>
        <a:bodyPr/>
        <a:lstStyle/>
        <a:p>
          <a:endParaRPr lang="en-GB"/>
        </a:p>
      </dgm:t>
    </dgm:pt>
    <dgm:pt modelId="{B0094F4F-E2A9-6D48-BD3B-97699145A773}" type="sibTrans" cxnId="{2AB032DC-34CC-7F4E-B29C-1A7DD8219AA8}">
      <dgm:prSet/>
      <dgm:spPr/>
      <dgm:t>
        <a:bodyPr/>
        <a:lstStyle/>
        <a:p>
          <a:endParaRPr lang="en-GB"/>
        </a:p>
      </dgm:t>
    </dgm:pt>
    <dgm:pt modelId="{FE502B77-2978-154A-972D-F329EB469143}">
      <dgm:prSet/>
      <dgm:spPr/>
      <dgm:t>
        <a:bodyPr/>
        <a:lstStyle/>
        <a:p>
          <a:r>
            <a:rPr lang="en-US"/>
            <a:t>Key Features</a:t>
          </a:r>
        </a:p>
      </dgm:t>
    </dgm:pt>
    <dgm:pt modelId="{6E29B584-0460-4E40-934A-39B2E194EE46}" type="parTrans" cxnId="{56692A9A-D439-8140-8130-574FE074EA00}">
      <dgm:prSet/>
      <dgm:spPr/>
      <dgm:t>
        <a:bodyPr/>
        <a:lstStyle/>
        <a:p>
          <a:endParaRPr lang="en-GB"/>
        </a:p>
      </dgm:t>
    </dgm:pt>
    <dgm:pt modelId="{97AD8631-0F24-C24D-A2DA-8FA568770A94}" type="sibTrans" cxnId="{56692A9A-D439-8140-8130-574FE074EA00}">
      <dgm:prSet/>
      <dgm:spPr/>
      <dgm:t>
        <a:bodyPr/>
        <a:lstStyle/>
        <a:p>
          <a:endParaRPr lang="en-GB"/>
        </a:p>
      </dgm:t>
    </dgm:pt>
    <dgm:pt modelId="{FF1F4032-75DC-CD48-A36B-48CEA005A94D}" type="pres">
      <dgm:prSet presAssocID="{FD5F852C-E1DF-4F11-A14C-CB6A5B18563A}" presName="Name0" presStyleCnt="0">
        <dgm:presLayoutVars>
          <dgm:dir/>
          <dgm:animLvl val="lvl"/>
          <dgm:resizeHandles val="exact"/>
        </dgm:presLayoutVars>
      </dgm:prSet>
      <dgm:spPr/>
    </dgm:pt>
    <dgm:pt modelId="{455B0817-D8D7-A840-A10B-E0CA1F28953D}" type="pres">
      <dgm:prSet presAssocID="{FE502B77-2978-154A-972D-F329EB469143}" presName="boxAndChildren" presStyleCnt="0"/>
      <dgm:spPr/>
    </dgm:pt>
    <dgm:pt modelId="{91FAF698-0307-F946-9365-6C76362465C1}" type="pres">
      <dgm:prSet presAssocID="{FE502B77-2978-154A-972D-F329EB469143}" presName="parentTextBox" presStyleLbl="node1" presStyleIdx="0" presStyleCnt="3"/>
      <dgm:spPr/>
    </dgm:pt>
    <dgm:pt modelId="{A847D90C-9047-DE43-A9C4-39EC766B6F0B}" type="pres">
      <dgm:prSet presAssocID="{FE502B77-2978-154A-972D-F329EB469143}" presName="entireBox" presStyleLbl="node1" presStyleIdx="0" presStyleCnt="3"/>
      <dgm:spPr/>
    </dgm:pt>
    <dgm:pt modelId="{E7A08E16-9CF1-8841-9A79-0532A482A992}" type="pres">
      <dgm:prSet presAssocID="{FE502B77-2978-154A-972D-F329EB469143}" presName="descendantBox" presStyleCnt="0"/>
      <dgm:spPr/>
    </dgm:pt>
    <dgm:pt modelId="{D765CF54-67A5-0443-852F-8C165C9AF87D}" type="pres">
      <dgm:prSet presAssocID="{1A238575-3837-B944-8115-A4BB5E6F6243}" presName="childTextBox" presStyleLbl="fgAccFollowNode1" presStyleIdx="0" presStyleCnt="4">
        <dgm:presLayoutVars>
          <dgm:bulletEnabled val="1"/>
        </dgm:presLayoutVars>
      </dgm:prSet>
      <dgm:spPr/>
    </dgm:pt>
    <dgm:pt modelId="{4A0A1FE6-6C40-1840-B8CD-672C94DF6445}" type="pres">
      <dgm:prSet presAssocID="{092C8DDF-183C-FB4F-8EFB-AA0E6517BE18}" presName="childTextBox" presStyleLbl="fgAccFollowNode1" presStyleIdx="1" presStyleCnt="4">
        <dgm:presLayoutVars>
          <dgm:bulletEnabled val="1"/>
        </dgm:presLayoutVars>
      </dgm:prSet>
      <dgm:spPr/>
    </dgm:pt>
    <dgm:pt modelId="{2721254D-75C5-BE4D-8610-C4980CA9595E}" type="pres">
      <dgm:prSet presAssocID="{82502383-3EEA-8541-9195-246B49EB431F}" presName="childTextBox" presStyleLbl="fgAccFollowNode1" presStyleIdx="2" presStyleCnt="4">
        <dgm:presLayoutVars>
          <dgm:bulletEnabled val="1"/>
        </dgm:presLayoutVars>
      </dgm:prSet>
      <dgm:spPr/>
    </dgm:pt>
    <dgm:pt modelId="{74432E80-F1EC-6F45-9C29-B078C77E761B}" type="pres">
      <dgm:prSet presAssocID="{09962160-4226-FC49-A6E2-0FC763DF3085}" presName="childTextBox" presStyleLbl="fgAccFollowNode1" presStyleIdx="3" presStyleCnt="4">
        <dgm:presLayoutVars>
          <dgm:bulletEnabled val="1"/>
        </dgm:presLayoutVars>
      </dgm:prSet>
      <dgm:spPr/>
    </dgm:pt>
    <dgm:pt modelId="{603D882A-2C37-2C40-A1F3-C5E0D64C22DB}" type="pres">
      <dgm:prSet presAssocID="{5329E119-104F-4D8E-8E1F-D800C3241BA5}" presName="sp" presStyleCnt="0"/>
      <dgm:spPr/>
    </dgm:pt>
    <dgm:pt modelId="{A74ECA54-1506-A04D-BF61-70025DCCEAB0}" type="pres">
      <dgm:prSet presAssocID="{03D39B10-AC07-412B-AD5C-4229D53FA1F9}" presName="arrowAndChildren" presStyleCnt="0"/>
      <dgm:spPr/>
    </dgm:pt>
    <dgm:pt modelId="{3297044B-7AE2-7546-9F12-DA187D8D5CC3}" type="pres">
      <dgm:prSet presAssocID="{03D39B10-AC07-412B-AD5C-4229D53FA1F9}" presName="parentTextArrow" presStyleLbl="node1" presStyleIdx="1" presStyleCnt="3"/>
      <dgm:spPr/>
    </dgm:pt>
    <dgm:pt modelId="{44AEB6DE-3B96-044D-B724-35838281A72B}" type="pres">
      <dgm:prSet presAssocID="{9051F2E0-F477-4DCA-9BEF-07E57006CA79}" presName="sp" presStyleCnt="0"/>
      <dgm:spPr/>
    </dgm:pt>
    <dgm:pt modelId="{8AA87F9E-D310-B747-8F22-62E4D4D7BE26}" type="pres">
      <dgm:prSet presAssocID="{CF345F98-3AFC-46C3-9705-24149542F6ED}" presName="arrowAndChildren" presStyleCnt="0"/>
      <dgm:spPr/>
    </dgm:pt>
    <dgm:pt modelId="{D4F970EC-CFD9-8C47-93F4-322FFF807991}" type="pres">
      <dgm:prSet presAssocID="{CF345F98-3AFC-46C3-9705-24149542F6ED}" presName="parentTextArrow" presStyleLbl="node1" presStyleIdx="2" presStyleCnt="3"/>
      <dgm:spPr/>
    </dgm:pt>
  </dgm:ptLst>
  <dgm:cxnLst>
    <dgm:cxn modelId="{33BB590C-BC1C-0E4A-9916-965BA8C1097D}" srcId="{FE502B77-2978-154A-972D-F329EB469143}" destId="{82502383-3EEA-8541-9195-246B49EB431F}" srcOrd="2" destOrd="0" parTransId="{82AFB8E8-1442-474E-BD60-87A6A9260E09}" sibTransId="{C5577CCD-AE9D-F14B-98B5-84E7D9663A29}"/>
    <dgm:cxn modelId="{2F7F453F-1444-4547-B59D-2ACAF17FDAC8}" srcId="{FD5F852C-E1DF-4F11-A14C-CB6A5B18563A}" destId="{CF345F98-3AFC-46C3-9705-24149542F6ED}" srcOrd="0" destOrd="0" parTransId="{4DC5233C-61B8-42FB-9811-9EFADE78BECB}" sibTransId="{9051F2E0-F477-4DCA-9BEF-07E57006CA79}"/>
    <dgm:cxn modelId="{A005723F-6652-DE4F-9984-B9182DAE02BB}" type="presOf" srcId="{82502383-3EEA-8541-9195-246B49EB431F}" destId="{2721254D-75C5-BE4D-8610-C4980CA9595E}" srcOrd="0" destOrd="0" presId="urn:microsoft.com/office/officeart/2005/8/layout/process4"/>
    <dgm:cxn modelId="{C1A2F73F-1A5B-1D4F-AC67-2EF379C9FA02}" type="presOf" srcId="{FE502B77-2978-154A-972D-F329EB469143}" destId="{91FAF698-0307-F946-9365-6C76362465C1}" srcOrd="0" destOrd="0" presId="urn:microsoft.com/office/officeart/2005/8/layout/process4"/>
    <dgm:cxn modelId="{3B675F42-8C77-C34D-A4A4-52F7B25EB1AF}" srcId="{FE502B77-2978-154A-972D-F329EB469143}" destId="{092C8DDF-183C-FB4F-8EFB-AA0E6517BE18}" srcOrd="1" destOrd="0" parTransId="{C6BE9657-C6D4-5647-AA20-C5120AE1CE33}" sibTransId="{0104312E-6FBD-8A4C-83AC-754E59A2E0F0}"/>
    <dgm:cxn modelId="{8F260F69-FF11-A445-A77D-6309DCC34CA3}" srcId="{FE502B77-2978-154A-972D-F329EB469143}" destId="{1A238575-3837-B944-8115-A4BB5E6F6243}" srcOrd="0" destOrd="0" parTransId="{02EDDA4F-B179-4F46-91B9-17321580A27D}" sibTransId="{0156A304-D982-3846-B10A-88FD62095F67}"/>
    <dgm:cxn modelId="{2480B77B-4AF3-604F-9718-21F1992BB57D}" type="presOf" srcId="{092C8DDF-183C-FB4F-8EFB-AA0E6517BE18}" destId="{4A0A1FE6-6C40-1840-B8CD-672C94DF6445}" srcOrd="0" destOrd="0" presId="urn:microsoft.com/office/officeart/2005/8/layout/process4"/>
    <dgm:cxn modelId="{95387289-B2C0-404E-BBEF-6ED482B5061A}" type="presOf" srcId="{09962160-4226-FC49-A6E2-0FC763DF3085}" destId="{74432E80-F1EC-6F45-9C29-B078C77E761B}" srcOrd="0" destOrd="0" presId="urn:microsoft.com/office/officeart/2005/8/layout/process4"/>
    <dgm:cxn modelId="{9E58AB8A-64D9-4446-9F92-DC80FD3F93EF}" type="presOf" srcId="{FE502B77-2978-154A-972D-F329EB469143}" destId="{A847D90C-9047-DE43-A9C4-39EC766B6F0B}" srcOrd="1" destOrd="0" presId="urn:microsoft.com/office/officeart/2005/8/layout/process4"/>
    <dgm:cxn modelId="{FFDA188D-A79A-AE49-BD72-5ADC9AD63F05}" type="presOf" srcId="{CF345F98-3AFC-46C3-9705-24149542F6ED}" destId="{D4F970EC-CFD9-8C47-93F4-322FFF807991}" srcOrd="0" destOrd="0" presId="urn:microsoft.com/office/officeart/2005/8/layout/process4"/>
    <dgm:cxn modelId="{56692A9A-D439-8140-8130-574FE074EA00}" srcId="{FD5F852C-E1DF-4F11-A14C-CB6A5B18563A}" destId="{FE502B77-2978-154A-972D-F329EB469143}" srcOrd="2" destOrd="0" parTransId="{6E29B584-0460-4E40-934A-39B2E194EE46}" sibTransId="{97AD8631-0F24-C24D-A2DA-8FA568770A94}"/>
    <dgm:cxn modelId="{2715319C-68A5-44B4-BD79-9326A9F8372C}" srcId="{FD5F852C-E1DF-4F11-A14C-CB6A5B18563A}" destId="{03D39B10-AC07-412B-AD5C-4229D53FA1F9}" srcOrd="1" destOrd="0" parTransId="{42B9B46B-D27C-4D4E-AB0D-88D8C14268FC}" sibTransId="{5329E119-104F-4D8E-8E1F-D800C3241BA5}"/>
    <dgm:cxn modelId="{02E0DCBF-FC71-CF4D-8D14-78D17F34100B}" type="presOf" srcId="{03D39B10-AC07-412B-AD5C-4229D53FA1F9}" destId="{3297044B-7AE2-7546-9F12-DA187D8D5CC3}" srcOrd="0" destOrd="0" presId="urn:microsoft.com/office/officeart/2005/8/layout/process4"/>
    <dgm:cxn modelId="{2AB032DC-34CC-7F4E-B29C-1A7DD8219AA8}" srcId="{FE502B77-2978-154A-972D-F329EB469143}" destId="{09962160-4226-FC49-A6E2-0FC763DF3085}" srcOrd="3" destOrd="0" parTransId="{9178A1EB-8731-3E48-BCCB-D3BCF5BF1A83}" sibTransId="{B0094F4F-E2A9-6D48-BD3B-97699145A773}"/>
    <dgm:cxn modelId="{307EBDEC-58DA-314E-9547-0E3AED2684FD}" type="presOf" srcId="{FD5F852C-E1DF-4F11-A14C-CB6A5B18563A}" destId="{FF1F4032-75DC-CD48-A36B-48CEA005A94D}" srcOrd="0" destOrd="0" presId="urn:microsoft.com/office/officeart/2005/8/layout/process4"/>
    <dgm:cxn modelId="{67ABE9FC-39E3-7847-BE55-EEE9CFF882B2}" type="presOf" srcId="{1A238575-3837-B944-8115-A4BB5E6F6243}" destId="{D765CF54-67A5-0443-852F-8C165C9AF87D}" srcOrd="0" destOrd="0" presId="urn:microsoft.com/office/officeart/2005/8/layout/process4"/>
    <dgm:cxn modelId="{9106B99C-582A-BC4F-83AA-918DF9C77A21}" type="presParOf" srcId="{FF1F4032-75DC-CD48-A36B-48CEA005A94D}" destId="{455B0817-D8D7-A840-A10B-E0CA1F28953D}" srcOrd="0" destOrd="0" presId="urn:microsoft.com/office/officeart/2005/8/layout/process4"/>
    <dgm:cxn modelId="{AEC73736-4191-3649-AFC4-05B1326E85A4}" type="presParOf" srcId="{455B0817-D8D7-A840-A10B-E0CA1F28953D}" destId="{91FAF698-0307-F946-9365-6C76362465C1}" srcOrd="0" destOrd="0" presId="urn:microsoft.com/office/officeart/2005/8/layout/process4"/>
    <dgm:cxn modelId="{D29095E8-86F8-6C49-876B-EDB08D2B2A38}" type="presParOf" srcId="{455B0817-D8D7-A840-A10B-E0CA1F28953D}" destId="{A847D90C-9047-DE43-A9C4-39EC766B6F0B}" srcOrd="1" destOrd="0" presId="urn:microsoft.com/office/officeart/2005/8/layout/process4"/>
    <dgm:cxn modelId="{75A11C24-1ACC-1740-B226-2CA709458000}" type="presParOf" srcId="{455B0817-D8D7-A840-A10B-E0CA1F28953D}" destId="{E7A08E16-9CF1-8841-9A79-0532A482A992}" srcOrd="2" destOrd="0" presId="urn:microsoft.com/office/officeart/2005/8/layout/process4"/>
    <dgm:cxn modelId="{42100B2A-A5A6-F844-8CBA-634D75462F06}" type="presParOf" srcId="{E7A08E16-9CF1-8841-9A79-0532A482A992}" destId="{D765CF54-67A5-0443-852F-8C165C9AF87D}" srcOrd="0" destOrd="0" presId="urn:microsoft.com/office/officeart/2005/8/layout/process4"/>
    <dgm:cxn modelId="{5F9D5371-9133-A24E-9DB6-47E472D3BA3C}" type="presParOf" srcId="{E7A08E16-9CF1-8841-9A79-0532A482A992}" destId="{4A0A1FE6-6C40-1840-B8CD-672C94DF6445}" srcOrd="1" destOrd="0" presId="urn:microsoft.com/office/officeart/2005/8/layout/process4"/>
    <dgm:cxn modelId="{7674B70E-FF21-1744-9E1D-3173BA674BB3}" type="presParOf" srcId="{E7A08E16-9CF1-8841-9A79-0532A482A992}" destId="{2721254D-75C5-BE4D-8610-C4980CA9595E}" srcOrd="2" destOrd="0" presId="urn:microsoft.com/office/officeart/2005/8/layout/process4"/>
    <dgm:cxn modelId="{C5F127D5-BCC0-3F43-99CE-81123ADB50D7}" type="presParOf" srcId="{E7A08E16-9CF1-8841-9A79-0532A482A992}" destId="{74432E80-F1EC-6F45-9C29-B078C77E761B}" srcOrd="3" destOrd="0" presId="urn:microsoft.com/office/officeart/2005/8/layout/process4"/>
    <dgm:cxn modelId="{96C3DAA2-192E-AA45-B921-043C6AFDC9CD}" type="presParOf" srcId="{FF1F4032-75DC-CD48-A36B-48CEA005A94D}" destId="{603D882A-2C37-2C40-A1F3-C5E0D64C22DB}" srcOrd="1" destOrd="0" presId="urn:microsoft.com/office/officeart/2005/8/layout/process4"/>
    <dgm:cxn modelId="{1E01851E-EFA4-4645-91B2-63738D3B2823}" type="presParOf" srcId="{FF1F4032-75DC-CD48-A36B-48CEA005A94D}" destId="{A74ECA54-1506-A04D-BF61-70025DCCEAB0}" srcOrd="2" destOrd="0" presId="urn:microsoft.com/office/officeart/2005/8/layout/process4"/>
    <dgm:cxn modelId="{9C32721C-97D5-524E-AA85-23CCEA71B49F}" type="presParOf" srcId="{A74ECA54-1506-A04D-BF61-70025DCCEAB0}" destId="{3297044B-7AE2-7546-9F12-DA187D8D5CC3}" srcOrd="0" destOrd="0" presId="urn:microsoft.com/office/officeart/2005/8/layout/process4"/>
    <dgm:cxn modelId="{AAA677F8-3A33-A547-8A83-FB5F8249FB4B}" type="presParOf" srcId="{FF1F4032-75DC-CD48-A36B-48CEA005A94D}" destId="{44AEB6DE-3B96-044D-B724-35838281A72B}" srcOrd="3" destOrd="0" presId="urn:microsoft.com/office/officeart/2005/8/layout/process4"/>
    <dgm:cxn modelId="{6DC2766B-B209-AA4F-AF60-A3E91A2B4E52}" type="presParOf" srcId="{FF1F4032-75DC-CD48-A36B-48CEA005A94D}" destId="{8AA87F9E-D310-B747-8F22-62E4D4D7BE26}" srcOrd="4" destOrd="0" presId="urn:microsoft.com/office/officeart/2005/8/layout/process4"/>
    <dgm:cxn modelId="{28633D2B-7CDC-2542-8760-F9371505A7C7}" type="presParOf" srcId="{8AA87F9E-D310-B747-8F22-62E4D4D7BE26}" destId="{D4F970EC-CFD9-8C47-93F4-322FFF80799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096A014-5119-4761-9A80-7CE8DBB2F70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D14D568-6903-4DB0-8143-DC26E1147A26}">
      <dgm:prSet/>
      <dgm:spPr/>
      <dgm:t>
        <a:bodyPr/>
        <a:lstStyle/>
        <a:p>
          <a:r>
            <a:rPr lang="en-US"/>
            <a:t>The Power of a Unified Database: Both the supplier and customer modules access a single, integrated database.</a:t>
          </a:r>
        </a:p>
      </dgm:t>
    </dgm:pt>
    <dgm:pt modelId="{4F87CD59-79F3-48DB-A978-0E13B6525F16}" type="parTrans" cxnId="{BE86D5BA-F47F-4A73-A76F-546F39D9BA5D}">
      <dgm:prSet/>
      <dgm:spPr/>
      <dgm:t>
        <a:bodyPr/>
        <a:lstStyle/>
        <a:p>
          <a:endParaRPr lang="en-US"/>
        </a:p>
      </dgm:t>
    </dgm:pt>
    <dgm:pt modelId="{CF64F031-A54E-4D9B-9F0A-2CB8472C8E99}" type="sibTrans" cxnId="{BE86D5BA-F47F-4A73-A76F-546F39D9BA5D}">
      <dgm:prSet/>
      <dgm:spPr/>
      <dgm:t>
        <a:bodyPr/>
        <a:lstStyle/>
        <a:p>
          <a:endParaRPr lang="en-US"/>
        </a:p>
      </dgm:t>
    </dgm:pt>
    <dgm:pt modelId="{94673350-AAA6-46C7-8612-C2672D6F18B6}">
      <dgm:prSet/>
      <dgm:spPr/>
      <dgm:t>
        <a:bodyPr/>
        <a:lstStyle/>
        <a:p>
          <a:r>
            <a:rPr lang="en-US"/>
            <a:t>This unified database ensures data consistency and accuracy, eliminating the risk of data duplication or discrepancies between the supplier and customer modules.</a:t>
          </a:r>
        </a:p>
      </dgm:t>
    </dgm:pt>
    <dgm:pt modelId="{AEB9E767-0804-4247-8B04-C9B60833C72B}" type="parTrans" cxnId="{3BC7DD29-F6F7-4238-AB70-A96FF9825E13}">
      <dgm:prSet/>
      <dgm:spPr/>
      <dgm:t>
        <a:bodyPr/>
        <a:lstStyle/>
        <a:p>
          <a:endParaRPr lang="en-US"/>
        </a:p>
      </dgm:t>
    </dgm:pt>
    <dgm:pt modelId="{67402422-20A4-45AB-A0BE-EC833975C1C8}" type="sibTrans" cxnId="{3BC7DD29-F6F7-4238-AB70-A96FF9825E13}">
      <dgm:prSet/>
      <dgm:spPr/>
      <dgm:t>
        <a:bodyPr/>
        <a:lstStyle/>
        <a:p>
          <a:endParaRPr lang="en-US"/>
        </a:p>
      </dgm:t>
    </dgm:pt>
    <dgm:pt modelId="{310EA19A-B849-4058-9F12-7ED0872337FA}" type="pres">
      <dgm:prSet presAssocID="{7096A014-5119-4761-9A80-7CE8DBB2F70B}" presName="root" presStyleCnt="0">
        <dgm:presLayoutVars>
          <dgm:dir/>
          <dgm:resizeHandles val="exact"/>
        </dgm:presLayoutVars>
      </dgm:prSet>
      <dgm:spPr/>
    </dgm:pt>
    <dgm:pt modelId="{8DFEF131-3330-4BA0-B93C-5079660BB2C2}" type="pres">
      <dgm:prSet presAssocID="{1D14D568-6903-4DB0-8143-DC26E1147A26}" presName="compNode" presStyleCnt="0"/>
      <dgm:spPr/>
    </dgm:pt>
    <dgm:pt modelId="{83C732BD-E93B-4134-AE06-BB9E727722BE}" type="pres">
      <dgm:prSet presAssocID="{1D14D568-6903-4DB0-8143-DC26E1147A26}" presName="bgRect" presStyleLbl="bgShp" presStyleIdx="0" presStyleCnt="2"/>
      <dgm:spPr/>
    </dgm:pt>
    <dgm:pt modelId="{620A543C-2DE0-4887-A7E6-B77827A54437}" type="pres">
      <dgm:prSet presAssocID="{1D14D568-6903-4DB0-8143-DC26E1147A2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77FDA9F-76CB-41DC-A061-6F79CD22AF36}" type="pres">
      <dgm:prSet presAssocID="{1D14D568-6903-4DB0-8143-DC26E1147A26}" presName="spaceRect" presStyleCnt="0"/>
      <dgm:spPr/>
    </dgm:pt>
    <dgm:pt modelId="{4F95C6C6-7DCE-4367-B632-C651F8C6A487}" type="pres">
      <dgm:prSet presAssocID="{1D14D568-6903-4DB0-8143-DC26E1147A26}" presName="parTx" presStyleLbl="revTx" presStyleIdx="0" presStyleCnt="2">
        <dgm:presLayoutVars>
          <dgm:chMax val="0"/>
          <dgm:chPref val="0"/>
        </dgm:presLayoutVars>
      </dgm:prSet>
      <dgm:spPr/>
    </dgm:pt>
    <dgm:pt modelId="{CD1552CE-57A0-4132-B84A-96954142423D}" type="pres">
      <dgm:prSet presAssocID="{CF64F031-A54E-4D9B-9F0A-2CB8472C8E99}" presName="sibTrans" presStyleCnt="0"/>
      <dgm:spPr/>
    </dgm:pt>
    <dgm:pt modelId="{D98B2C83-5E78-4468-99C4-DF5779AE4EB8}" type="pres">
      <dgm:prSet presAssocID="{94673350-AAA6-46C7-8612-C2672D6F18B6}" presName="compNode" presStyleCnt="0"/>
      <dgm:spPr/>
    </dgm:pt>
    <dgm:pt modelId="{6538930C-A380-4786-9EAA-CAC0CC1655FA}" type="pres">
      <dgm:prSet presAssocID="{94673350-AAA6-46C7-8612-C2672D6F18B6}" presName="bgRect" presStyleLbl="bgShp" presStyleIdx="1" presStyleCnt="2"/>
      <dgm:spPr/>
    </dgm:pt>
    <dgm:pt modelId="{D149270E-5381-462F-9A54-0D7CA853D235}" type="pres">
      <dgm:prSet presAssocID="{94673350-AAA6-46C7-8612-C2672D6F18B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07C35D4-8869-4F82-B6E7-09D7E732F396}" type="pres">
      <dgm:prSet presAssocID="{94673350-AAA6-46C7-8612-C2672D6F18B6}" presName="spaceRect" presStyleCnt="0"/>
      <dgm:spPr/>
    </dgm:pt>
    <dgm:pt modelId="{87B00E26-19A9-4637-8840-0544AC61996A}" type="pres">
      <dgm:prSet presAssocID="{94673350-AAA6-46C7-8612-C2672D6F18B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BC7DD29-F6F7-4238-AB70-A96FF9825E13}" srcId="{7096A014-5119-4761-9A80-7CE8DBB2F70B}" destId="{94673350-AAA6-46C7-8612-C2672D6F18B6}" srcOrd="1" destOrd="0" parTransId="{AEB9E767-0804-4247-8B04-C9B60833C72B}" sibTransId="{67402422-20A4-45AB-A0BE-EC833975C1C8}"/>
    <dgm:cxn modelId="{0E5F335F-7AE8-45DC-BD7A-70050F236AF5}" type="presOf" srcId="{7096A014-5119-4761-9A80-7CE8DBB2F70B}" destId="{310EA19A-B849-4058-9F12-7ED0872337FA}" srcOrd="0" destOrd="0" presId="urn:microsoft.com/office/officeart/2018/2/layout/IconVerticalSolidList"/>
    <dgm:cxn modelId="{85E24569-8B4D-488E-9661-C7B1987B1769}" type="presOf" srcId="{94673350-AAA6-46C7-8612-C2672D6F18B6}" destId="{87B00E26-19A9-4637-8840-0544AC61996A}" srcOrd="0" destOrd="0" presId="urn:microsoft.com/office/officeart/2018/2/layout/IconVerticalSolidList"/>
    <dgm:cxn modelId="{BE86D5BA-F47F-4A73-A76F-546F39D9BA5D}" srcId="{7096A014-5119-4761-9A80-7CE8DBB2F70B}" destId="{1D14D568-6903-4DB0-8143-DC26E1147A26}" srcOrd="0" destOrd="0" parTransId="{4F87CD59-79F3-48DB-A978-0E13B6525F16}" sibTransId="{CF64F031-A54E-4D9B-9F0A-2CB8472C8E99}"/>
    <dgm:cxn modelId="{AE0A57CD-07F1-4657-B9E9-63EE25CA8B9C}" type="presOf" srcId="{1D14D568-6903-4DB0-8143-DC26E1147A26}" destId="{4F95C6C6-7DCE-4367-B632-C651F8C6A487}" srcOrd="0" destOrd="0" presId="urn:microsoft.com/office/officeart/2018/2/layout/IconVerticalSolidList"/>
    <dgm:cxn modelId="{5CF50589-323A-46DC-ABA2-DCDB924DAD7B}" type="presParOf" srcId="{310EA19A-B849-4058-9F12-7ED0872337FA}" destId="{8DFEF131-3330-4BA0-B93C-5079660BB2C2}" srcOrd="0" destOrd="0" presId="urn:microsoft.com/office/officeart/2018/2/layout/IconVerticalSolidList"/>
    <dgm:cxn modelId="{8D538CD7-8106-459C-BE32-F2A52AAAC1F8}" type="presParOf" srcId="{8DFEF131-3330-4BA0-B93C-5079660BB2C2}" destId="{83C732BD-E93B-4134-AE06-BB9E727722BE}" srcOrd="0" destOrd="0" presId="urn:microsoft.com/office/officeart/2018/2/layout/IconVerticalSolidList"/>
    <dgm:cxn modelId="{43E9F465-CDAE-45EC-9E9E-E293721F3602}" type="presParOf" srcId="{8DFEF131-3330-4BA0-B93C-5079660BB2C2}" destId="{620A543C-2DE0-4887-A7E6-B77827A54437}" srcOrd="1" destOrd="0" presId="urn:microsoft.com/office/officeart/2018/2/layout/IconVerticalSolidList"/>
    <dgm:cxn modelId="{F9C1AA46-BF8A-417D-B34A-9D45F4E1A2FA}" type="presParOf" srcId="{8DFEF131-3330-4BA0-B93C-5079660BB2C2}" destId="{B77FDA9F-76CB-41DC-A061-6F79CD22AF36}" srcOrd="2" destOrd="0" presId="urn:microsoft.com/office/officeart/2018/2/layout/IconVerticalSolidList"/>
    <dgm:cxn modelId="{62212CC3-6A65-486A-A39A-143E5F5B58C9}" type="presParOf" srcId="{8DFEF131-3330-4BA0-B93C-5079660BB2C2}" destId="{4F95C6C6-7DCE-4367-B632-C651F8C6A487}" srcOrd="3" destOrd="0" presId="urn:microsoft.com/office/officeart/2018/2/layout/IconVerticalSolidList"/>
    <dgm:cxn modelId="{572A95FD-2ADD-4F4F-9CA2-F8CDC2237586}" type="presParOf" srcId="{310EA19A-B849-4058-9F12-7ED0872337FA}" destId="{CD1552CE-57A0-4132-B84A-96954142423D}" srcOrd="1" destOrd="0" presId="urn:microsoft.com/office/officeart/2018/2/layout/IconVerticalSolidList"/>
    <dgm:cxn modelId="{4AA18623-C47C-44AC-B48B-ACB24D8FE708}" type="presParOf" srcId="{310EA19A-B849-4058-9F12-7ED0872337FA}" destId="{D98B2C83-5E78-4468-99C4-DF5779AE4EB8}" srcOrd="2" destOrd="0" presId="urn:microsoft.com/office/officeart/2018/2/layout/IconVerticalSolidList"/>
    <dgm:cxn modelId="{7110B4DA-93BD-4F1B-AC51-999DBE348172}" type="presParOf" srcId="{D98B2C83-5E78-4468-99C4-DF5779AE4EB8}" destId="{6538930C-A380-4786-9EAA-CAC0CC1655FA}" srcOrd="0" destOrd="0" presId="urn:microsoft.com/office/officeart/2018/2/layout/IconVerticalSolidList"/>
    <dgm:cxn modelId="{E1CE8394-D779-417A-9C10-BBEE47F8BEFD}" type="presParOf" srcId="{D98B2C83-5E78-4468-99C4-DF5779AE4EB8}" destId="{D149270E-5381-462F-9A54-0D7CA853D235}" srcOrd="1" destOrd="0" presId="urn:microsoft.com/office/officeart/2018/2/layout/IconVerticalSolidList"/>
    <dgm:cxn modelId="{30F6F76D-4DDE-40CC-91FA-A8786A868844}" type="presParOf" srcId="{D98B2C83-5E78-4468-99C4-DF5779AE4EB8}" destId="{E07C35D4-8869-4F82-B6E7-09D7E732F396}" srcOrd="2" destOrd="0" presId="urn:microsoft.com/office/officeart/2018/2/layout/IconVerticalSolidList"/>
    <dgm:cxn modelId="{4D3AF892-1C65-472D-8157-C6AE7DEA344A}" type="presParOf" srcId="{D98B2C83-5E78-4468-99C4-DF5779AE4EB8}" destId="{87B00E26-19A9-4637-8840-0544AC61996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781EBDF-D46B-486C-95EC-63CAA66B24F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7EB53AE-855F-45CD-938F-71916CCB16B1}">
      <dgm:prSet/>
      <dgm:spPr/>
      <dgm:t>
        <a:bodyPr/>
        <a:lstStyle/>
        <a:p>
          <a:r>
            <a:rPr lang="en-US"/>
            <a:t>Real-Time Stock Tracking: The system provides real-time updates on stock levels, ensuring accurate inventory management.</a:t>
          </a:r>
        </a:p>
      </dgm:t>
    </dgm:pt>
    <dgm:pt modelId="{5D5C3C2D-D80C-4168-AE81-D858928CA4FB}" type="parTrans" cxnId="{8972283E-CBE0-4DD2-962A-4E520CB9668F}">
      <dgm:prSet/>
      <dgm:spPr/>
      <dgm:t>
        <a:bodyPr/>
        <a:lstStyle/>
        <a:p>
          <a:endParaRPr lang="en-US"/>
        </a:p>
      </dgm:t>
    </dgm:pt>
    <dgm:pt modelId="{9AF6C6C6-DD7B-4669-B3CD-5C5DC9BAD1DB}" type="sibTrans" cxnId="{8972283E-CBE0-4DD2-962A-4E520CB9668F}">
      <dgm:prSet/>
      <dgm:spPr/>
      <dgm:t>
        <a:bodyPr/>
        <a:lstStyle/>
        <a:p>
          <a:endParaRPr lang="en-US"/>
        </a:p>
      </dgm:t>
    </dgm:pt>
    <dgm:pt modelId="{A4A21DCA-9740-462B-BB24-A3E8FCB21296}">
      <dgm:prSet/>
      <dgm:spPr/>
      <dgm:t>
        <a:bodyPr/>
        <a:lstStyle/>
        <a:p>
          <a:r>
            <a:rPr lang="en-US"/>
            <a:t>This feature allows both suppliers and customers to have up-to-date information on stock availability, reducing the risk of stockouts or overstocking.</a:t>
          </a:r>
        </a:p>
      </dgm:t>
    </dgm:pt>
    <dgm:pt modelId="{BE33FDCC-5219-4BA5-A553-6D4ECD1CC820}" type="parTrans" cxnId="{A89E5495-EE98-472F-A6C7-D1C66A9A138B}">
      <dgm:prSet/>
      <dgm:spPr/>
      <dgm:t>
        <a:bodyPr/>
        <a:lstStyle/>
        <a:p>
          <a:endParaRPr lang="en-US"/>
        </a:p>
      </dgm:t>
    </dgm:pt>
    <dgm:pt modelId="{E6F46BA8-67DA-4012-818A-B30F4E8A09A5}" type="sibTrans" cxnId="{A89E5495-EE98-472F-A6C7-D1C66A9A138B}">
      <dgm:prSet/>
      <dgm:spPr/>
      <dgm:t>
        <a:bodyPr/>
        <a:lstStyle/>
        <a:p>
          <a:endParaRPr lang="en-US"/>
        </a:p>
      </dgm:t>
    </dgm:pt>
    <dgm:pt modelId="{31FA4B60-281F-47BE-A351-B068B9A272B1}" type="pres">
      <dgm:prSet presAssocID="{1781EBDF-D46B-486C-95EC-63CAA66B24FB}" presName="root" presStyleCnt="0">
        <dgm:presLayoutVars>
          <dgm:dir/>
          <dgm:resizeHandles val="exact"/>
        </dgm:presLayoutVars>
      </dgm:prSet>
      <dgm:spPr/>
    </dgm:pt>
    <dgm:pt modelId="{26EA0436-D5F6-4AFD-9458-842738F02382}" type="pres">
      <dgm:prSet presAssocID="{57EB53AE-855F-45CD-938F-71916CCB16B1}" presName="compNode" presStyleCnt="0"/>
      <dgm:spPr/>
    </dgm:pt>
    <dgm:pt modelId="{153E09FB-F551-49D9-8EFD-C530DA40F413}" type="pres">
      <dgm:prSet presAssocID="{57EB53AE-855F-45CD-938F-71916CCB16B1}" presName="bgRect" presStyleLbl="bgShp" presStyleIdx="0" presStyleCnt="2"/>
      <dgm:spPr/>
    </dgm:pt>
    <dgm:pt modelId="{5292657F-B1B4-4FE4-BBF1-29C7DD9174BE}" type="pres">
      <dgm:prSet presAssocID="{57EB53AE-855F-45CD-938F-71916CCB16B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B37A7B9C-6E99-4511-BDEC-F0A8FB94CBC3}" type="pres">
      <dgm:prSet presAssocID="{57EB53AE-855F-45CD-938F-71916CCB16B1}" presName="spaceRect" presStyleCnt="0"/>
      <dgm:spPr/>
    </dgm:pt>
    <dgm:pt modelId="{1EF0C9DF-32D5-4C1E-8C34-A531AA7E35C6}" type="pres">
      <dgm:prSet presAssocID="{57EB53AE-855F-45CD-938F-71916CCB16B1}" presName="parTx" presStyleLbl="revTx" presStyleIdx="0" presStyleCnt="2">
        <dgm:presLayoutVars>
          <dgm:chMax val="0"/>
          <dgm:chPref val="0"/>
        </dgm:presLayoutVars>
      </dgm:prSet>
      <dgm:spPr/>
    </dgm:pt>
    <dgm:pt modelId="{C40B98AD-DB63-4BB9-8536-3B2199BE34DB}" type="pres">
      <dgm:prSet presAssocID="{9AF6C6C6-DD7B-4669-B3CD-5C5DC9BAD1DB}" presName="sibTrans" presStyleCnt="0"/>
      <dgm:spPr/>
    </dgm:pt>
    <dgm:pt modelId="{8808F9D5-E7A9-48E3-94D4-2A3045798C06}" type="pres">
      <dgm:prSet presAssocID="{A4A21DCA-9740-462B-BB24-A3E8FCB21296}" presName="compNode" presStyleCnt="0"/>
      <dgm:spPr/>
    </dgm:pt>
    <dgm:pt modelId="{D427839F-42D7-4FB4-99E2-B578821249AF}" type="pres">
      <dgm:prSet presAssocID="{A4A21DCA-9740-462B-BB24-A3E8FCB21296}" presName="bgRect" presStyleLbl="bgShp" presStyleIdx="1" presStyleCnt="2"/>
      <dgm:spPr/>
    </dgm:pt>
    <dgm:pt modelId="{338DE265-C1DB-47F5-9907-0EF04C6A5CB8}" type="pres">
      <dgm:prSet presAssocID="{A4A21DCA-9740-462B-BB24-A3E8FCB2129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mill"/>
        </a:ext>
      </dgm:extLst>
    </dgm:pt>
    <dgm:pt modelId="{654CE035-FE7E-4CF1-9E00-EE697DFD128A}" type="pres">
      <dgm:prSet presAssocID="{A4A21DCA-9740-462B-BB24-A3E8FCB21296}" presName="spaceRect" presStyleCnt="0"/>
      <dgm:spPr/>
    </dgm:pt>
    <dgm:pt modelId="{F084B06C-7845-4559-96FE-321AA9759F29}" type="pres">
      <dgm:prSet presAssocID="{A4A21DCA-9740-462B-BB24-A3E8FCB2129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8F01A03-CA60-42FF-B1DA-DB9716C4D34F}" type="presOf" srcId="{A4A21DCA-9740-462B-BB24-A3E8FCB21296}" destId="{F084B06C-7845-4559-96FE-321AA9759F29}" srcOrd="0" destOrd="0" presId="urn:microsoft.com/office/officeart/2018/2/layout/IconVerticalSolidList"/>
    <dgm:cxn modelId="{8972283E-CBE0-4DD2-962A-4E520CB9668F}" srcId="{1781EBDF-D46B-486C-95EC-63CAA66B24FB}" destId="{57EB53AE-855F-45CD-938F-71916CCB16B1}" srcOrd="0" destOrd="0" parTransId="{5D5C3C2D-D80C-4168-AE81-D858928CA4FB}" sibTransId="{9AF6C6C6-DD7B-4669-B3CD-5C5DC9BAD1DB}"/>
    <dgm:cxn modelId="{2D06F874-FFDD-4854-B9E3-EAF3E54469E5}" type="presOf" srcId="{57EB53AE-855F-45CD-938F-71916CCB16B1}" destId="{1EF0C9DF-32D5-4C1E-8C34-A531AA7E35C6}" srcOrd="0" destOrd="0" presId="urn:microsoft.com/office/officeart/2018/2/layout/IconVerticalSolidList"/>
    <dgm:cxn modelId="{A89E5495-EE98-472F-A6C7-D1C66A9A138B}" srcId="{1781EBDF-D46B-486C-95EC-63CAA66B24FB}" destId="{A4A21DCA-9740-462B-BB24-A3E8FCB21296}" srcOrd="1" destOrd="0" parTransId="{BE33FDCC-5219-4BA5-A553-6D4ECD1CC820}" sibTransId="{E6F46BA8-67DA-4012-818A-B30F4E8A09A5}"/>
    <dgm:cxn modelId="{E867A7DC-D0F4-4722-85F2-84E02F4B52CC}" type="presOf" srcId="{1781EBDF-D46B-486C-95EC-63CAA66B24FB}" destId="{31FA4B60-281F-47BE-A351-B068B9A272B1}" srcOrd="0" destOrd="0" presId="urn:microsoft.com/office/officeart/2018/2/layout/IconVerticalSolidList"/>
    <dgm:cxn modelId="{036E8DE8-3B98-40FE-918D-10CB1B456779}" type="presParOf" srcId="{31FA4B60-281F-47BE-A351-B068B9A272B1}" destId="{26EA0436-D5F6-4AFD-9458-842738F02382}" srcOrd="0" destOrd="0" presId="urn:microsoft.com/office/officeart/2018/2/layout/IconVerticalSolidList"/>
    <dgm:cxn modelId="{50266F06-1B61-4543-AD96-F13B19E44684}" type="presParOf" srcId="{26EA0436-D5F6-4AFD-9458-842738F02382}" destId="{153E09FB-F551-49D9-8EFD-C530DA40F413}" srcOrd="0" destOrd="0" presId="urn:microsoft.com/office/officeart/2018/2/layout/IconVerticalSolidList"/>
    <dgm:cxn modelId="{35F9E980-06B9-465A-BBA2-C51E8EAC2BFD}" type="presParOf" srcId="{26EA0436-D5F6-4AFD-9458-842738F02382}" destId="{5292657F-B1B4-4FE4-BBF1-29C7DD9174BE}" srcOrd="1" destOrd="0" presId="urn:microsoft.com/office/officeart/2018/2/layout/IconVerticalSolidList"/>
    <dgm:cxn modelId="{1539AD90-783B-464B-BF07-17B0DBAB5F72}" type="presParOf" srcId="{26EA0436-D5F6-4AFD-9458-842738F02382}" destId="{B37A7B9C-6E99-4511-BDEC-F0A8FB94CBC3}" srcOrd="2" destOrd="0" presId="urn:microsoft.com/office/officeart/2018/2/layout/IconVerticalSolidList"/>
    <dgm:cxn modelId="{B51D99B0-9BA2-470B-A975-28983566FFAE}" type="presParOf" srcId="{26EA0436-D5F6-4AFD-9458-842738F02382}" destId="{1EF0C9DF-32D5-4C1E-8C34-A531AA7E35C6}" srcOrd="3" destOrd="0" presId="urn:microsoft.com/office/officeart/2018/2/layout/IconVerticalSolidList"/>
    <dgm:cxn modelId="{CC94CDE7-66FC-4B02-90AA-3E993BF213B4}" type="presParOf" srcId="{31FA4B60-281F-47BE-A351-B068B9A272B1}" destId="{C40B98AD-DB63-4BB9-8536-3B2199BE34DB}" srcOrd="1" destOrd="0" presId="urn:microsoft.com/office/officeart/2018/2/layout/IconVerticalSolidList"/>
    <dgm:cxn modelId="{0826A276-75C4-4C2B-AC14-B8A5E973500C}" type="presParOf" srcId="{31FA4B60-281F-47BE-A351-B068B9A272B1}" destId="{8808F9D5-E7A9-48E3-94D4-2A3045798C06}" srcOrd="2" destOrd="0" presId="urn:microsoft.com/office/officeart/2018/2/layout/IconVerticalSolidList"/>
    <dgm:cxn modelId="{EDF2170F-53F6-44C5-B1A6-5F4547579F3A}" type="presParOf" srcId="{8808F9D5-E7A9-48E3-94D4-2A3045798C06}" destId="{D427839F-42D7-4FB4-99E2-B578821249AF}" srcOrd="0" destOrd="0" presId="urn:microsoft.com/office/officeart/2018/2/layout/IconVerticalSolidList"/>
    <dgm:cxn modelId="{89C3FA40-B49D-4D8C-A02E-1F0464932059}" type="presParOf" srcId="{8808F9D5-E7A9-48E3-94D4-2A3045798C06}" destId="{338DE265-C1DB-47F5-9907-0EF04C6A5CB8}" srcOrd="1" destOrd="0" presId="urn:microsoft.com/office/officeart/2018/2/layout/IconVerticalSolidList"/>
    <dgm:cxn modelId="{E94A8787-C7A7-4028-B4F7-D8FD47EB952A}" type="presParOf" srcId="{8808F9D5-E7A9-48E3-94D4-2A3045798C06}" destId="{654CE035-FE7E-4CF1-9E00-EE697DFD128A}" srcOrd="2" destOrd="0" presId="urn:microsoft.com/office/officeart/2018/2/layout/IconVerticalSolidList"/>
    <dgm:cxn modelId="{19552D86-5002-4939-9786-F3406AFB5085}" type="presParOf" srcId="{8808F9D5-E7A9-48E3-94D4-2A3045798C06}" destId="{F084B06C-7845-4559-96FE-321AA9759F2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C837853-6976-4B6F-B708-C7CCB137DE2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61B7C4A-A464-4F7E-8565-06B1D8BC92D6}">
      <dgm:prSet/>
      <dgm:spPr/>
      <dgm:t>
        <a:bodyPr/>
        <a:lstStyle/>
        <a:p>
          <a:r>
            <a:rPr lang="en-US"/>
            <a:t>Automated Purchase and Sales Orders: The system automates the creation of purchase and sales orders, saving time and reducing errors.</a:t>
          </a:r>
        </a:p>
      </dgm:t>
    </dgm:pt>
    <dgm:pt modelId="{4EE20484-12B2-440E-82C6-BE3A37357E6C}" type="parTrans" cxnId="{A21F7AAE-856C-434A-9EDC-FFD53C62D97C}">
      <dgm:prSet/>
      <dgm:spPr/>
      <dgm:t>
        <a:bodyPr/>
        <a:lstStyle/>
        <a:p>
          <a:endParaRPr lang="en-US"/>
        </a:p>
      </dgm:t>
    </dgm:pt>
    <dgm:pt modelId="{ECCBB4FA-87D2-4764-9801-721B5E956973}" type="sibTrans" cxnId="{A21F7AAE-856C-434A-9EDC-FFD53C62D97C}">
      <dgm:prSet/>
      <dgm:spPr/>
      <dgm:t>
        <a:bodyPr/>
        <a:lstStyle/>
        <a:p>
          <a:endParaRPr lang="en-US"/>
        </a:p>
      </dgm:t>
    </dgm:pt>
    <dgm:pt modelId="{F2CA68A5-57E7-4028-8AE0-CC13A1958690}">
      <dgm:prSet/>
      <dgm:spPr/>
      <dgm:t>
        <a:bodyPr/>
        <a:lstStyle/>
        <a:p>
          <a:r>
            <a:rPr lang="en-US"/>
            <a:t>This automation not only streamlines the order process but also ensures accuracy, as the system automatically generates orders based on real-time stock levels.</a:t>
          </a:r>
        </a:p>
      </dgm:t>
    </dgm:pt>
    <dgm:pt modelId="{E00AA0D0-4CE6-4FF7-8EB2-13AE81DC12C4}" type="parTrans" cxnId="{D18E9A2C-2E3C-481B-8165-151DC20C3530}">
      <dgm:prSet/>
      <dgm:spPr/>
      <dgm:t>
        <a:bodyPr/>
        <a:lstStyle/>
        <a:p>
          <a:endParaRPr lang="en-US"/>
        </a:p>
      </dgm:t>
    </dgm:pt>
    <dgm:pt modelId="{898644E8-2941-4418-A4A7-3E015E10DD3A}" type="sibTrans" cxnId="{D18E9A2C-2E3C-481B-8165-151DC20C3530}">
      <dgm:prSet/>
      <dgm:spPr/>
      <dgm:t>
        <a:bodyPr/>
        <a:lstStyle/>
        <a:p>
          <a:endParaRPr lang="en-US"/>
        </a:p>
      </dgm:t>
    </dgm:pt>
    <dgm:pt modelId="{F7CD3CB5-7478-4CE8-A461-8447459ABDA5}" type="pres">
      <dgm:prSet presAssocID="{7C837853-6976-4B6F-B708-C7CCB137DE28}" presName="root" presStyleCnt="0">
        <dgm:presLayoutVars>
          <dgm:dir/>
          <dgm:resizeHandles val="exact"/>
        </dgm:presLayoutVars>
      </dgm:prSet>
      <dgm:spPr/>
    </dgm:pt>
    <dgm:pt modelId="{73FEF47D-44CD-453B-9C98-8403796A7F54}" type="pres">
      <dgm:prSet presAssocID="{B61B7C4A-A464-4F7E-8565-06B1D8BC92D6}" presName="compNode" presStyleCnt="0"/>
      <dgm:spPr/>
    </dgm:pt>
    <dgm:pt modelId="{36D393BE-6218-4AC4-A322-D663B3FE95C0}" type="pres">
      <dgm:prSet presAssocID="{B61B7C4A-A464-4F7E-8565-06B1D8BC92D6}" presName="bgRect" presStyleLbl="bgShp" presStyleIdx="0" presStyleCnt="2"/>
      <dgm:spPr/>
    </dgm:pt>
    <dgm:pt modelId="{2EB1A37C-2A93-4016-BD70-7428B1A07701}" type="pres">
      <dgm:prSet presAssocID="{B61B7C4A-A464-4F7E-8565-06B1D8BC92D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AE5A5A29-06C0-4046-9929-48EF37F9D5F9}" type="pres">
      <dgm:prSet presAssocID="{B61B7C4A-A464-4F7E-8565-06B1D8BC92D6}" presName="spaceRect" presStyleCnt="0"/>
      <dgm:spPr/>
    </dgm:pt>
    <dgm:pt modelId="{217A22E9-2F76-4B63-ADE9-C05B398F44C2}" type="pres">
      <dgm:prSet presAssocID="{B61B7C4A-A464-4F7E-8565-06B1D8BC92D6}" presName="parTx" presStyleLbl="revTx" presStyleIdx="0" presStyleCnt="2">
        <dgm:presLayoutVars>
          <dgm:chMax val="0"/>
          <dgm:chPref val="0"/>
        </dgm:presLayoutVars>
      </dgm:prSet>
      <dgm:spPr/>
    </dgm:pt>
    <dgm:pt modelId="{52018718-EDA6-4243-9E2E-6B4C6100A51D}" type="pres">
      <dgm:prSet presAssocID="{ECCBB4FA-87D2-4764-9801-721B5E956973}" presName="sibTrans" presStyleCnt="0"/>
      <dgm:spPr/>
    </dgm:pt>
    <dgm:pt modelId="{B3474BE0-04B9-4AA0-8507-FF2A385D27FC}" type="pres">
      <dgm:prSet presAssocID="{F2CA68A5-57E7-4028-8AE0-CC13A1958690}" presName="compNode" presStyleCnt="0"/>
      <dgm:spPr/>
    </dgm:pt>
    <dgm:pt modelId="{42D24D0E-373D-4FB4-861A-AAFE4E3A4E2B}" type="pres">
      <dgm:prSet presAssocID="{F2CA68A5-57E7-4028-8AE0-CC13A1958690}" presName="bgRect" presStyleLbl="bgShp" presStyleIdx="1" presStyleCnt="2"/>
      <dgm:spPr/>
    </dgm:pt>
    <dgm:pt modelId="{7C7F32BD-70BC-4A2B-B860-B36A806420DB}" type="pres">
      <dgm:prSet presAssocID="{F2CA68A5-57E7-4028-8AE0-CC13A195869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15BE77E7-8E7A-4DEE-B6AC-14B67DB3668C}" type="pres">
      <dgm:prSet presAssocID="{F2CA68A5-57E7-4028-8AE0-CC13A1958690}" presName="spaceRect" presStyleCnt="0"/>
      <dgm:spPr/>
    </dgm:pt>
    <dgm:pt modelId="{95C31B08-9161-4881-A708-DE0E11B5803D}" type="pres">
      <dgm:prSet presAssocID="{F2CA68A5-57E7-4028-8AE0-CC13A195869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5CA0412-F91A-461E-93F5-EE92A5AEBC13}" type="presOf" srcId="{B61B7C4A-A464-4F7E-8565-06B1D8BC92D6}" destId="{217A22E9-2F76-4B63-ADE9-C05B398F44C2}" srcOrd="0" destOrd="0" presId="urn:microsoft.com/office/officeart/2018/2/layout/IconVerticalSolidList"/>
    <dgm:cxn modelId="{D18E9A2C-2E3C-481B-8165-151DC20C3530}" srcId="{7C837853-6976-4B6F-B708-C7CCB137DE28}" destId="{F2CA68A5-57E7-4028-8AE0-CC13A1958690}" srcOrd="1" destOrd="0" parTransId="{E00AA0D0-4CE6-4FF7-8EB2-13AE81DC12C4}" sibTransId="{898644E8-2941-4418-A4A7-3E015E10DD3A}"/>
    <dgm:cxn modelId="{D6B4AC4A-94C8-452A-AF7F-11BEF56481DE}" type="presOf" srcId="{F2CA68A5-57E7-4028-8AE0-CC13A1958690}" destId="{95C31B08-9161-4881-A708-DE0E11B5803D}" srcOrd="0" destOrd="0" presId="urn:microsoft.com/office/officeart/2018/2/layout/IconVerticalSolidList"/>
    <dgm:cxn modelId="{A21F7AAE-856C-434A-9EDC-FFD53C62D97C}" srcId="{7C837853-6976-4B6F-B708-C7CCB137DE28}" destId="{B61B7C4A-A464-4F7E-8565-06B1D8BC92D6}" srcOrd="0" destOrd="0" parTransId="{4EE20484-12B2-440E-82C6-BE3A37357E6C}" sibTransId="{ECCBB4FA-87D2-4764-9801-721B5E956973}"/>
    <dgm:cxn modelId="{2BE46FF5-9C4F-42D6-A779-8DB391534A89}" type="presOf" srcId="{7C837853-6976-4B6F-B708-C7CCB137DE28}" destId="{F7CD3CB5-7478-4CE8-A461-8447459ABDA5}" srcOrd="0" destOrd="0" presId="urn:microsoft.com/office/officeart/2018/2/layout/IconVerticalSolidList"/>
    <dgm:cxn modelId="{8928288B-3861-42E0-BE6A-C18F82BF8476}" type="presParOf" srcId="{F7CD3CB5-7478-4CE8-A461-8447459ABDA5}" destId="{73FEF47D-44CD-453B-9C98-8403796A7F54}" srcOrd="0" destOrd="0" presId="urn:microsoft.com/office/officeart/2018/2/layout/IconVerticalSolidList"/>
    <dgm:cxn modelId="{27B92B4B-1206-4145-A2DA-DA966E398B77}" type="presParOf" srcId="{73FEF47D-44CD-453B-9C98-8403796A7F54}" destId="{36D393BE-6218-4AC4-A322-D663B3FE95C0}" srcOrd="0" destOrd="0" presId="urn:microsoft.com/office/officeart/2018/2/layout/IconVerticalSolidList"/>
    <dgm:cxn modelId="{EE33D1A4-4E4C-4F4D-818C-A5BC68CD900C}" type="presParOf" srcId="{73FEF47D-44CD-453B-9C98-8403796A7F54}" destId="{2EB1A37C-2A93-4016-BD70-7428B1A07701}" srcOrd="1" destOrd="0" presId="urn:microsoft.com/office/officeart/2018/2/layout/IconVerticalSolidList"/>
    <dgm:cxn modelId="{1C88166C-1BC1-4299-80EA-CF00FBC7C481}" type="presParOf" srcId="{73FEF47D-44CD-453B-9C98-8403796A7F54}" destId="{AE5A5A29-06C0-4046-9929-48EF37F9D5F9}" srcOrd="2" destOrd="0" presId="urn:microsoft.com/office/officeart/2018/2/layout/IconVerticalSolidList"/>
    <dgm:cxn modelId="{72A50F6E-427F-488D-A61A-CD5B34EE5EFF}" type="presParOf" srcId="{73FEF47D-44CD-453B-9C98-8403796A7F54}" destId="{217A22E9-2F76-4B63-ADE9-C05B398F44C2}" srcOrd="3" destOrd="0" presId="urn:microsoft.com/office/officeart/2018/2/layout/IconVerticalSolidList"/>
    <dgm:cxn modelId="{535B00D1-B3F5-402C-B785-51229F317534}" type="presParOf" srcId="{F7CD3CB5-7478-4CE8-A461-8447459ABDA5}" destId="{52018718-EDA6-4243-9E2E-6B4C6100A51D}" srcOrd="1" destOrd="0" presId="urn:microsoft.com/office/officeart/2018/2/layout/IconVerticalSolidList"/>
    <dgm:cxn modelId="{585763BF-28CE-43AE-AEF6-53A83820909F}" type="presParOf" srcId="{F7CD3CB5-7478-4CE8-A461-8447459ABDA5}" destId="{B3474BE0-04B9-4AA0-8507-FF2A385D27FC}" srcOrd="2" destOrd="0" presId="urn:microsoft.com/office/officeart/2018/2/layout/IconVerticalSolidList"/>
    <dgm:cxn modelId="{E508BD99-7347-49D9-A19A-6EFAB4FDDB0B}" type="presParOf" srcId="{B3474BE0-04B9-4AA0-8507-FF2A385D27FC}" destId="{42D24D0E-373D-4FB4-861A-AAFE4E3A4E2B}" srcOrd="0" destOrd="0" presId="urn:microsoft.com/office/officeart/2018/2/layout/IconVerticalSolidList"/>
    <dgm:cxn modelId="{2E060F9D-FF41-4C83-884B-C85080C02EC3}" type="presParOf" srcId="{B3474BE0-04B9-4AA0-8507-FF2A385D27FC}" destId="{7C7F32BD-70BC-4A2B-B860-B36A806420DB}" srcOrd="1" destOrd="0" presId="urn:microsoft.com/office/officeart/2018/2/layout/IconVerticalSolidList"/>
    <dgm:cxn modelId="{2963369F-4FBE-491E-BB0F-91EFD4700B87}" type="presParOf" srcId="{B3474BE0-04B9-4AA0-8507-FF2A385D27FC}" destId="{15BE77E7-8E7A-4DEE-B6AC-14B67DB3668C}" srcOrd="2" destOrd="0" presId="urn:microsoft.com/office/officeart/2018/2/layout/IconVerticalSolidList"/>
    <dgm:cxn modelId="{29C90675-8E25-47D9-A750-AD82E78214DA}" type="presParOf" srcId="{B3474BE0-04B9-4AA0-8507-FF2A385D27FC}" destId="{95C31B08-9161-4881-A708-DE0E11B5803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0C5D002-BA4D-44B1-85B2-036C3171730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2CEDFE6-2D5A-400E-B81F-A0E8AB2C1BE1}">
      <dgm:prSet/>
      <dgm:spPr/>
      <dgm:t>
        <a:bodyPr/>
        <a:lstStyle/>
        <a:p>
          <a:r>
            <a:rPr lang="en-US"/>
            <a:t>Seamless Payment Processing: The system facilitates easy and secure payment processing for both suppliers and customers.</a:t>
          </a:r>
        </a:p>
      </dgm:t>
    </dgm:pt>
    <dgm:pt modelId="{79DBFF1E-5894-4AF0-BFC7-E021F54EDD3C}" type="parTrans" cxnId="{30F2794E-E4AA-4413-9558-4E53C4078DBC}">
      <dgm:prSet/>
      <dgm:spPr/>
      <dgm:t>
        <a:bodyPr/>
        <a:lstStyle/>
        <a:p>
          <a:endParaRPr lang="en-US"/>
        </a:p>
      </dgm:t>
    </dgm:pt>
    <dgm:pt modelId="{91499D6E-B782-4BA1-9675-B296935D7374}" type="sibTrans" cxnId="{30F2794E-E4AA-4413-9558-4E53C4078DBC}">
      <dgm:prSet/>
      <dgm:spPr/>
      <dgm:t>
        <a:bodyPr/>
        <a:lstStyle/>
        <a:p>
          <a:endParaRPr lang="en-US"/>
        </a:p>
      </dgm:t>
    </dgm:pt>
    <dgm:pt modelId="{0A26DC55-A671-4D34-8954-50BB4BB5DD08}">
      <dgm:prSet/>
      <dgm:spPr/>
      <dgm:t>
        <a:bodyPr/>
        <a:lstStyle/>
        <a:p>
          <a:r>
            <a:rPr lang="en-US"/>
            <a:t>This feature simplifies the payment process, ensuring timely payments and improving cash flow management.</a:t>
          </a:r>
        </a:p>
      </dgm:t>
    </dgm:pt>
    <dgm:pt modelId="{693C0FCC-8111-45AA-B219-653FFBD3E209}" type="parTrans" cxnId="{2A2D0C24-A5B9-4F79-B5AC-0DE9E5C78D52}">
      <dgm:prSet/>
      <dgm:spPr/>
      <dgm:t>
        <a:bodyPr/>
        <a:lstStyle/>
        <a:p>
          <a:endParaRPr lang="en-US"/>
        </a:p>
      </dgm:t>
    </dgm:pt>
    <dgm:pt modelId="{4095DA63-C72F-4ECE-ADC6-9CC40722B049}" type="sibTrans" cxnId="{2A2D0C24-A5B9-4F79-B5AC-0DE9E5C78D52}">
      <dgm:prSet/>
      <dgm:spPr/>
      <dgm:t>
        <a:bodyPr/>
        <a:lstStyle/>
        <a:p>
          <a:endParaRPr lang="en-US"/>
        </a:p>
      </dgm:t>
    </dgm:pt>
    <dgm:pt modelId="{1417BD7E-F7C9-42B1-870F-41E3163F6E0F}" type="pres">
      <dgm:prSet presAssocID="{B0C5D002-BA4D-44B1-85B2-036C31717303}" presName="root" presStyleCnt="0">
        <dgm:presLayoutVars>
          <dgm:dir/>
          <dgm:resizeHandles val="exact"/>
        </dgm:presLayoutVars>
      </dgm:prSet>
      <dgm:spPr/>
    </dgm:pt>
    <dgm:pt modelId="{1281548B-B7DF-48F1-B37C-9EC5D5726E48}" type="pres">
      <dgm:prSet presAssocID="{22CEDFE6-2D5A-400E-B81F-A0E8AB2C1BE1}" presName="compNode" presStyleCnt="0"/>
      <dgm:spPr/>
    </dgm:pt>
    <dgm:pt modelId="{DC91D181-197E-4ACE-BAF4-6F888F87BF5B}" type="pres">
      <dgm:prSet presAssocID="{22CEDFE6-2D5A-400E-B81F-A0E8AB2C1BE1}" presName="bgRect" presStyleLbl="bgShp" presStyleIdx="0" presStyleCnt="2"/>
      <dgm:spPr/>
    </dgm:pt>
    <dgm:pt modelId="{8C17BAB2-1148-43FF-B480-99472023122A}" type="pres">
      <dgm:prSet presAssocID="{22CEDFE6-2D5A-400E-B81F-A0E8AB2C1BE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ED547C46-604C-41D9-B197-A135058CC423}" type="pres">
      <dgm:prSet presAssocID="{22CEDFE6-2D5A-400E-B81F-A0E8AB2C1BE1}" presName="spaceRect" presStyleCnt="0"/>
      <dgm:spPr/>
    </dgm:pt>
    <dgm:pt modelId="{2EA26191-127C-4363-86CF-81659BAA9C3A}" type="pres">
      <dgm:prSet presAssocID="{22CEDFE6-2D5A-400E-B81F-A0E8AB2C1BE1}" presName="parTx" presStyleLbl="revTx" presStyleIdx="0" presStyleCnt="2">
        <dgm:presLayoutVars>
          <dgm:chMax val="0"/>
          <dgm:chPref val="0"/>
        </dgm:presLayoutVars>
      </dgm:prSet>
      <dgm:spPr/>
    </dgm:pt>
    <dgm:pt modelId="{2D946E93-4F67-48A0-ACE3-19F184FA65E3}" type="pres">
      <dgm:prSet presAssocID="{91499D6E-B782-4BA1-9675-B296935D7374}" presName="sibTrans" presStyleCnt="0"/>
      <dgm:spPr/>
    </dgm:pt>
    <dgm:pt modelId="{16F747F9-3174-4329-8EE3-820849F478AA}" type="pres">
      <dgm:prSet presAssocID="{0A26DC55-A671-4D34-8954-50BB4BB5DD08}" presName="compNode" presStyleCnt="0"/>
      <dgm:spPr/>
    </dgm:pt>
    <dgm:pt modelId="{E8A7DA46-C15B-4D5B-84FF-5C52A14B3A7F}" type="pres">
      <dgm:prSet presAssocID="{0A26DC55-A671-4D34-8954-50BB4BB5DD08}" presName="bgRect" presStyleLbl="bgShp" presStyleIdx="1" presStyleCnt="2"/>
      <dgm:spPr/>
    </dgm:pt>
    <dgm:pt modelId="{0E58E61A-7F98-4147-8A62-108C80795F58}" type="pres">
      <dgm:prSet presAssocID="{0A26DC55-A671-4D34-8954-50BB4BB5DD0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 Check"/>
        </a:ext>
      </dgm:extLst>
    </dgm:pt>
    <dgm:pt modelId="{BE7266EC-9F16-4087-A1BF-D5544849255D}" type="pres">
      <dgm:prSet presAssocID="{0A26DC55-A671-4D34-8954-50BB4BB5DD08}" presName="spaceRect" presStyleCnt="0"/>
      <dgm:spPr/>
    </dgm:pt>
    <dgm:pt modelId="{C5CDD959-50A3-4A36-9043-639678CB6508}" type="pres">
      <dgm:prSet presAssocID="{0A26DC55-A671-4D34-8954-50BB4BB5DD0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A2D0C24-A5B9-4F79-B5AC-0DE9E5C78D52}" srcId="{B0C5D002-BA4D-44B1-85B2-036C31717303}" destId="{0A26DC55-A671-4D34-8954-50BB4BB5DD08}" srcOrd="1" destOrd="0" parTransId="{693C0FCC-8111-45AA-B219-653FFBD3E209}" sibTransId="{4095DA63-C72F-4ECE-ADC6-9CC40722B049}"/>
    <dgm:cxn modelId="{6E83F52F-128B-4E15-8970-A03AFB3DA32F}" type="presOf" srcId="{22CEDFE6-2D5A-400E-B81F-A0E8AB2C1BE1}" destId="{2EA26191-127C-4363-86CF-81659BAA9C3A}" srcOrd="0" destOrd="0" presId="urn:microsoft.com/office/officeart/2018/2/layout/IconVerticalSolidList"/>
    <dgm:cxn modelId="{30F2794E-E4AA-4413-9558-4E53C4078DBC}" srcId="{B0C5D002-BA4D-44B1-85B2-036C31717303}" destId="{22CEDFE6-2D5A-400E-B81F-A0E8AB2C1BE1}" srcOrd="0" destOrd="0" parTransId="{79DBFF1E-5894-4AF0-BFC7-E021F54EDD3C}" sibTransId="{91499D6E-B782-4BA1-9675-B296935D7374}"/>
    <dgm:cxn modelId="{79777CE3-AC57-4F67-83DE-051FDA99072E}" type="presOf" srcId="{B0C5D002-BA4D-44B1-85B2-036C31717303}" destId="{1417BD7E-F7C9-42B1-870F-41E3163F6E0F}" srcOrd="0" destOrd="0" presId="urn:microsoft.com/office/officeart/2018/2/layout/IconVerticalSolidList"/>
    <dgm:cxn modelId="{EF7671F3-37BE-4EAD-9988-90ECE2BDE160}" type="presOf" srcId="{0A26DC55-A671-4D34-8954-50BB4BB5DD08}" destId="{C5CDD959-50A3-4A36-9043-639678CB6508}" srcOrd="0" destOrd="0" presId="urn:microsoft.com/office/officeart/2018/2/layout/IconVerticalSolidList"/>
    <dgm:cxn modelId="{5646AE4B-27D1-4A6A-B0B8-39296DE5E753}" type="presParOf" srcId="{1417BD7E-F7C9-42B1-870F-41E3163F6E0F}" destId="{1281548B-B7DF-48F1-B37C-9EC5D5726E48}" srcOrd="0" destOrd="0" presId="urn:microsoft.com/office/officeart/2018/2/layout/IconVerticalSolidList"/>
    <dgm:cxn modelId="{B8A1DFEF-3B6B-49AE-A130-7E5993480929}" type="presParOf" srcId="{1281548B-B7DF-48F1-B37C-9EC5D5726E48}" destId="{DC91D181-197E-4ACE-BAF4-6F888F87BF5B}" srcOrd="0" destOrd="0" presId="urn:microsoft.com/office/officeart/2018/2/layout/IconVerticalSolidList"/>
    <dgm:cxn modelId="{9C88F529-C227-463C-B1C3-5847308CD5F6}" type="presParOf" srcId="{1281548B-B7DF-48F1-B37C-9EC5D5726E48}" destId="{8C17BAB2-1148-43FF-B480-99472023122A}" srcOrd="1" destOrd="0" presId="urn:microsoft.com/office/officeart/2018/2/layout/IconVerticalSolidList"/>
    <dgm:cxn modelId="{525761A9-B7B1-4E85-A61D-1F59E7931190}" type="presParOf" srcId="{1281548B-B7DF-48F1-B37C-9EC5D5726E48}" destId="{ED547C46-604C-41D9-B197-A135058CC423}" srcOrd="2" destOrd="0" presId="urn:microsoft.com/office/officeart/2018/2/layout/IconVerticalSolidList"/>
    <dgm:cxn modelId="{96C5006C-0A66-4E2B-9571-234BDB444109}" type="presParOf" srcId="{1281548B-B7DF-48F1-B37C-9EC5D5726E48}" destId="{2EA26191-127C-4363-86CF-81659BAA9C3A}" srcOrd="3" destOrd="0" presId="urn:microsoft.com/office/officeart/2018/2/layout/IconVerticalSolidList"/>
    <dgm:cxn modelId="{C490D452-7F0B-4083-905F-7D0CA0F61A1A}" type="presParOf" srcId="{1417BD7E-F7C9-42B1-870F-41E3163F6E0F}" destId="{2D946E93-4F67-48A0-ACE3-19F184FA65E3}" srcOrd="1" destOrd="0" presId="urn:microsoft.com/office/officeart/2018/2/layout/IconVerticalSolidList"/>
    <dgm:cxn modelId="{9661E879-7B0E-48EF-B1F2-C307C6316503}" type="presParOf" srcId="{1417BD7E-F7C9-42B1-870F-41E3163F6E0F}" destId="{16F747F9-3174-4329-8EE3-820849F478AA}" srcOrd="2" destOrd="0" presId="urn:microsoft.com/office/officeart/2018/2/layout/IconVerticalSolidList"/>
    <dgm:cxn modelId="{DBF9F4CF-9A02-4C4D-A250-B33AEB4941D0}" type="presParOf" srcId="{16F747F9-3174-4329-8EE3-820849F478AA}" destId="{E8A7DA46-C15B-4D5B-84FF-5C52A14B3A7F}" srcOrd="0" destOrd="0" presId="urn:microsoft.com/office/officeart/2018/2/layout/IconVerticalSolidList"/>
    <dgm:cxn modelId="{46E91ED6-61E2-451B-A1B9-A37C12683F4E}" type="presParOf" srcId="{16F747F9-3174-4329-8EE3-820849F478AA}" destId="{0E58E61A-7F98-4147-8A62-108C80795F58}" srcOrd="1" destOrd="0" presId="urn:microsoft.com/office/officeart/2018/2/layout/IconVerticalSolidList"/>
    <dgm:cxn modelId="{033BDB94-5DD4-43AB-ABD2-EE69857DB4B5}" type="presParOf" srcId="{16F747F9-3174-4329-8EE3-820849F478AA}" destId="{BE7266EC-9F16-4087-A1BF-D5544849255D}" srcOrd="2" destOrd="0" presId="urn:microsoft.com/office/officeart/2018/2/layout/IconVerticalSolidList"/>
    <dgm:cxn modelId="{ACFBD5AC-7554-41BB-A379-CEBF36AC19B3}" type="presParOf" srcId="{16F747F9-3174-4329-8EE3-820849F478AA}" destId="{C5CDD959-50A3-4A36-9043-639678CB650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3343284-06E5-4A71-B1F6-9C8D09F5C6A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818287F-98C3-4225-AA98-74FD57677EDC}">
      <dgm:prSet/>
      <dgm:spPr/>
      <dgm:t>
        <a:bodyPr/>
        <a:lstStyle/>
        <a:p>
          <a:r>
            <a:rPr lang="en-US"/>
            <a:t>Stock Logs: The system maintains detailed stock logs, providing a historical record of stock movements.</a:t>
          </a:r>
        </a:p>
      </dgm:t>
    </dgm:pt>
    <dgm:pt modelId="{63F8A972-219A-41C4-B03B-74AA240D9791}" type="parTrans" cxnId="{41584FBE-D538-4296-ACEF-64C4CE97A8DB}">
      <dgm:prSet/>
      <dgm:spPr/>
      <dgm:t>
        <a:bodyPr/>
        <a:lstStyle/>
        <a:p>
          <a:endParaRPr lang="en-US"/>
        </a:p>
      </dgm:t>
    </dgm:pt>
    <dgm:pt modelId="{148D5CF5-8829-46DB-867E-691B07391CC9}" type="sibTrans" cxnId="{41584FBE-D538-4296-ACEF-64C4CE97A8DB}">
      <dgm:prSet/>
      <dgm:spPr/>
      <dgm:t>
        <a:bodyPr/>
        <a:lstStyle/>
        <a:p>
          <a:endParaRPr lang="en-US"/>
        </a:p>
      </dgm:t>
    </dgm:pt>
    <dgm:pt modelId="{374FF042-4D72-43BB-B201-BF1A5C3B6A84}">
      <dgm:prSet/>
      <dgm:spPr/>
      <dgm:t>
        <a:bodyPr/>
        <a:lstStyle/>
        <a:p>
          <a:r>
            <a:rPr lang="en-US"/>
            <a:t>These logs can be used for auditing purposes, to identify trends, and to make informed decisions about future stock management.</a:t>
          </a:r>
        </a:p>
      </dgm:t>
    </dgm:pt>
    <dgm:pt modelId="{B52DDC03-A6F2-4362-A331-83D602A3DD3C}" type="parTrans" cxnId="{9C2BF38D-8466-427A-98E9-10E179B117C3}">
      <dgm:prSet/>
      <dgm:spPr/>
      <dgm:t>
        <a:bodyPr/>
        <a:lstStyle/>
        <a:p>
          <a:endParaRPr lang="en-US"/>
        </a:p>
      </dgm:t>
    </dgm:pt>
    <dgm:pt modelId="{5B985487-261F-4932-8144-C4B16EA2204D}" type="sibTrans" cxnId="{9C2BF38D-8466-427A-98E9-10E179B117C3}">
      <dgm:prSet/>
      <dgm:spPr/>
      <dgm:t>
        <a:bodyPr/>
        <a:lstStyle/>
        <a:p>
          <a:endParaRPr lang="en-US"/>
        </a:p>
      </dgm:t>
    </dgm:pt>
    <dgm:pt modelId="{F4B0666C-ED3F-40A2-9F0B-46D2E873A41D}" type="pres">
      <dgm:prSet presAssocID="{F3343284-06E5-4A71-B1F6-9C8D09F5C6AC}" presName="root" presStyleCnt="0">
        <dgm:presLayoutVars>
          <dgm:dir/>
          <dgm:resizeHandles val="exact"/>
        </dgm:presLayoutVars>
      </dgm:prSet>
      <dgm:spPr/>
    </dgm:pt>
    <dgm:pt modelId="{78B0EC5A-EF98-4EED-B49C-433DC09FA654}" type="pres">
      <dgm:prSet presAssocID="{7818287F-98C3-4225-AA98-74FD57677EDC}" presName="compNode" presStyleCnt="0"/>
      <dgm:spPr/>
    </dgm:pt>
    <dgm:pt modelId="{530118B1-0582-4D17-B76F-DFD95322ADDE}" type="pres">
      <dgm:prSet presAssocID="{7818287F-98C3-4225-AA98-74FD57677EDC}" presName="bgRect" presStyleLbl="bgShp" presStyleIdx="0" presStyleCnt="2"/>
      <dgm:spPr/>
    </dgm:pt>
    <dgm:pt modelId="{D1E02C9D-3F85-44A2-8FCD-CB7906540A1E}" type="pres">
      <dgm:prSet presAssocID="{7818287F-98C3-4225-AA98-74FD57677ED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33173DE9-FCB0-4E21-A2CE-50D9C09F6221}" type="pres">
      <dgm:prSet presAssocID="{7818287F-98C3-4225-AA98-74FD57677EDC}" presName="spaceRect" presStyleCnt="0"/>
      <dgm:spPr/>
    </dgm:pt>
    <dgm:pt modelId="{2DDA0115-57EC-4C8E-AA84-2A2D6E099DEB}" type="pres">
      <dgm:prSet presAssocID="{7818287F-98C3-4225-AA98-74FD57677EDC}" presName="parTx" presStyleLbl="revTx" presStyleIdx="0" presStyleCnt="2">
        <dgm:presLayoutVars>
          <dgm:chMax val="0"/>
          <dgm:chPref val="0"/>
        </dgm:presLayoutVars>
      </dgm:prSet>
      <dgm:spPr/>
    </dgm:pt>
    <dgm:pt modelId="{8EE91B9C-AE42-4F74-8CB1-E2F3A8C2E077}" type="pres">
      <dgm:prSet presAssocID="{148D5CF5-8829-46DB-867E-691B07391CC9}" presName="sibTrans" presStyleCnt="0"/>
      <dgm:spPr/>
    </dgm:pt>
    <dgm:pt modelId="{5B73C8EE-89EF-457D-99C0-1C08B74CC844}" type="pres">
      <dgm:prSet presAssocID="{374FF042-4D72-43BB-B201-BF1A5C3B6A84}" presName="compNode" presStyleCnt="0"/>
      <dgm:spPr/>
    </dgm:pt>
    <dgm:pt modelId="{AC8B94F4-04D3-42B1-8E1E-BDD664B57F79}" type="pres">
      <dgm:prSet presAssocID="{374FF042-4D72-43BB-B201-BF1A5C3B6A84}" presName="bgRect" presStyleLbl="bgShp" presStyleIdx="1" presStyleCnt="2"/>
      <dgm:spPr/>
    </dgm:pt>
    <dgm:pt modelId="{E9DD1DA1-C459-4F02-A16D-88025311C556}" type="pres">
      <dgm:prSet presAssocID="{374FF042-4D72-43BB-B201-BF1A5C3B6A8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3EA23590-F978-42A5-B0A6-227E5F1AB059}" type="pres">
      <dgm:prSet presAssocID="{374FF042-4D72-43BB-B201-BF1A5C3B6A84}" presName="spaceRect" presStyleCnt="0"/>
      <dgm:spPr/>
    </dgm:pt>
    <dgm:pt modelId="{0B4EA71B-62E0-4DAD-B76C-73AE98544B37}" type="pres">
      <dgm:prSet presAssocID="{374FF042-4D72-43BB-B201-BF1A5C3B6A8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4D99F1A-E900-4F1E-9116-0EE1A46C1082}" type="presOf" srcId="{7818287F-98C3-4225-AA98-74FD57677EDC}" destId="{2DDA0115-57EC-4C8E-AA84-2A2D6E099DEB}" srcOrd="0" destOrd="0" presId="urn:microsoft.com/office/officeart/2018/2/layout/IconVerticalSolidList"/>
    <dgm:cxn modelId="{9C2BF38D-8466-427A-98E9-10E179B117C3}" srcId="{F3343284-06E5-4A71-B1F6-9C8D09F5C6AC}" destId="{374FF042-4D72-43BB-B201-BF1A5C3B6A84}" srcOrd="1" destOrd="0" parTransId="{B52DDC03-A6F2-4362-A331-83D602A3DD3C}" sibTransId="{5B985487-261F-4932-8144-C4B16EA2204D}"/>
    <dgm:cxn modelId="{41584FBE-D538-4296-ACEF-64C4CE97A8DB}" srcId="{F3343284-06E5-4A71-B1F6-9C8D09F5C6AC}" destId="{7818287F-98C3-4225-AA98-74FD57677EDC}" srcOrd="0" destOrd="0" parTransId="{63F8A972-219A-41C4-B03B-74AA240D9791}" sibTransId="{148D5CF5-8829-46DB-867E-691B07391CC9}"/>
    <dgm:cxn modelId="{1F3AC4EC-BE8A-4DD7-BD6F-CF911ECDC412}" type="presOf" srcId="{374FF042-4D72-43BB-B201-BF1A5C3B6A84}" destId="{0B4EA71B-62E0-4DAD-B76C-73AE98544B37}" srcOrd="0" destOrd="0" presId="urn:microsoft.com/office/officeart/2018/2/layout/IconVerticalSolidList"/>
    <dgm:cxn modelId="{9366F8F3-78D5-457C-9053-BFBF70E6F4E5}" type="presOf" srcId="{F3343284-06E5-4A71-B1F6-9C8D09F5C6AC}" destId="{F4B0666C-ED3F-40A2-9F0B-46D2E873A41D}" srcOrd="0" destOrd="0" presId="urn:microsoft.com/office/officeart/2018/2/layout/IconVerticalSolidList"/>
    <dgm:cxn modelId="{B6113780-AE89-421B-A5BB-3B75928ED9AE}" type="presParOf" srcId="{F4B0666C-ED3F-40A2-9F0B-46D2E873A41D}" destId="{78B0EC5A-EF98-4EED-B49C-433DC09FA654}" srcOrd="0" destOrd="0" presId="urn:microsoft.com/office/officeart/2018/2/layout/IconVerticalSolidList"/>
    <dgm:cxn modelId="{5A978000-AC85-47A7-A9A2-6D14A86E01A3}" type="presParOf" srcId="{78B0EC5A-EF98-4EED-B49C-433DC09FA654}" destId="{530118B1-0582-4D17-B76F-DFD95322ADDE}" srcOrd="0" destOrd="0" presId="urn:microsoft.com/office/officeart/2018/2/layout/IconVerticalSolidList"/>
    <dgm:cxn modelId="{74E1D831-D714-4770-B74C-D9CA3CAE55C5}" type="presParOf" srcId="{78B0EC5A-EF98-4EED-B49C-433DC09FA654}" destId="{D1E02C9D-3F85-44A2-8FCD-CB7906540A1E}" srcOrd="1" destOrd="0" presId="urn:microsoft.com/office/officeart/2018/2/layout/IconVerticalSolidList"/>
    <dgm:cxn modelId="{BCAD8A2A-E726-4180-871D-98392873573C}" type="presParOf" srcId="{78B0EC5A-EF98-4EED-B49C-433DC09FA654}" destId="{33173DE9-FCB0-4E21-A2CE-50D9C09F6221}" srcOrd="2" destOrd="0" presId="urn:microsoft.com/office/officeart/2018/2/layout/IconVerticalSolidList"/>
    <dgm:cxn modelId="{4EA666EE-D893-47C6-B117-F8AED6FF9A43}" type="presParOf" srcId="{78B0EC5A-EF98-4EED-B49C-433DC09FA654}" destId="{2DDA0115-57EC-4C8E-AA84-2A2D6E099DEB}" srcOrd="3" destOrd="0" presId="urn:microsoft.com/office/officeart/2018/2/layout/IconVerticalSolidList"/>
    <dgm:cxn modelId="{9502AC2F-3080-474C-93CF-F0FE1B8F9798}" type="presParOf" srcId="{F4B0666C-ED3F-40A2-9F0B-46D2E873A41D}" destId="{8EE91B9C-AE42-4F74-8CB1-E2F3A8C2E077}" srcOrd="1" destOrd="0" presId="urn:microsoft.com/office/officeart/2018/2/layout/IconVerticalSolidList"/>
    <dgm:cxn modelId="{E1DF7921-C1C1-457D-98A4-1BB3FD84FD06}" type="presParOf" srcId="{F4B0666C-ED3F-40A2-9F0B-46D2E873A41D}" destId="{5B73C8EE-89EF-457D-99C0-1C08B74CC844}" srcOrd="2" destOrd="0" presId="urn:microsoft.com/office/officeart/2018/2/layout/IconVerticalSolidList"/>
    <dgm:cxn modelId="{4C4389B4-5ADF-4ACE-AD0B-4A45AFBDBB70}" type="presParOf" srcId="{5B73C8EE-89EF-457D-99C0-1C08B74CC844}" destId="{AC8B94F4-04D3-42B1-8E1E-BDD664B57F79}" srcOrd="0" destOrd="0" presId="urn:microsoft.com/office/officeart/2018/2/layout/IconVerticalSolidList"/>
    <dgm:cxn modelId="{2CDFD522-AFF7-4AE7-BAE0-5E30325F2CB8}" type="presParOf" srcId="{5B73C8EE-89EF-457D-99C0-1C08B74CC844}" destId="{E9DD1DA1-C459-4F02-A16D-88025311C556}" srcOrd="1" destOrd="0" presId="urn:microsoft.com/office/officeart/2018/2/layout/IconVerticalSolidList"/>
    <dgm:cxn modelId="{3DBED9C2-140D-4C0F-B8EB-7FDC1E8CFDE0}" type="presParOf" srcId="{5B73C8EE-89EF-457D-99C0-1C08B74CC844}" destId="{3EA23590-F978-42A5-B0A6-227E5F1AB059}" srcOrd="2" destOrd="0" presId="urn:microsoft.com/office/officeart/2018/2/layout/IconVerticalSolidList"/>
    <dgm:cxn modelId="{0061E60F-7917-47D1-9D1A-E6047058A768}" type="presParOf" srcId="{5B73C8EE-89EF-457D-99C0-1C08B74CC844}" destId="{0B4EA71B-62E0-4DAD-B76C-73AE98544B3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8A64439-6646-4821-A82C-8C4C9BF6A35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B0B03699-971A-4E0B-A043-BD5E75CA71AB}">
      <dgm:prSet custT="1"/>
      <dgm:spPr/>
      <dgm:t>
        <a:bodyPr/>
        <a:lstStyle/>
        <a:p>
          <a:pPr>
            <a:defRPr cap="all"/>
          </a:pPr>
          <a:r>
            <a:rPr lang="en-US" sz="1600" dirty="0"/>
            <a:t>Case Study 1: A large retail company implemented the Smart Stock Management System and saw a 20% reduction in stockouts within the first six months.</a:t>
          </a:r>
        </a:p>
      </dgm:t>
    </dgm:pt>
    <dgm:pt modelId="{9F7E7DB9-EE5F-4D38-96C9-8DAD50A6D3D6}" type="parTrans" cxnId="{CFC24DD7-7E0E-448F-A569-B55FA9F323B1}">
      <dgm:prSet/>
      <dgm:spPr/>
      <dgm:t>
        <a:bodyPr/>
        <a:lstStyle/>
        <a:p>
          <a:endParaRPr lang="en-US"/>
        </a:p>
      </dgm:t>
    </dgm:pt>
    <dgm:pt modelId="{C4A0A5FC-5A0C-4FC6-9CCB-7B487C535BEB}" type="sibTrans" cxnId="{CFC24DD7-7E0E-448F-A569-B55FA9F323B1}">
      <dgm:prSet/>
      <dgm:spPr/>
      <dgm:t>
        <a:bodyPr/>
        <a:lstStyle/>
        <a:p>
          <a:endParaRPr lang="en-US"/>
        </a:p>
      </dgm:t>
    </dgm:pt>
    <dgm:pt modelId="{0DFD39F0-9270-4809-9947-7EBBDDDD6DAD}">
      <dgm:prSet/>
      <dgm:spPr/>
      <dgm:t>
        <a:bodyPr/>
        <a:lstStyle/>
        <a:p>
          <a:pPr>
            <a:defRPr cap="all"/>
          </a:pPr>
          <a:r>
            <a:rPr lang="en-US" dirty="0"/>
            <a:t>Case Study 2: A small online store used the system to automate their order and payment processes, saving them several hours of manual work each week.</a:t>
          </a:r>
        </a:p>
      </dgm:t>
    </dgm:pt>
    <dgm:pt modelId="{31E47FC6-36F0-4F42-9341-4F144A6FDD0A}" type="parTrans" cxnId="{BDF37AAB-2D82-49DB-843D-DBE8A73BFAB9}">
      <dgm:prSet/>
      <dgm:spPr/>
      <dgm:t>
        <a:bodyPr/>
        <a:lstStyle/>
        <a:p>
          <a:endParaRPr lang="en-US"/>
        </a:p>
      </dgm:t>
    </dgm:pt>
    <dgm:pt modelId="{9CE2A2EB-197F-4B62-936A-773B430FB538}" type="sibTrans" cxnId="{BDF37AAB-2D82-49DB-843D-DBE8A73BFAB9}">
      <dgm:prSet/>
      <dgm:spPr/>
      <dgm:t>
        <a:bodyPr/>
        <a:lstStyle/>
        <a:p>
          <a:endParaRPr lang="en-US"/>
        </a:p>
      </dgm:t>
    </dgm:pt>
    <dgm:pt modelId="{21415789-59E7-4385-8997-37DA86CC465E}" type="pres">
      <dgm:prSet presAssocID="{98A64439-6646-4821-A82C-8C4C9BF6A35A}" presName="root" presStyleCnt="0">
        <dgm:presLayoutVars>
          <dgm:dir/>
          <dgm:resizeHandles val="exact"/>
        </dgm:presLayoutVars>
      </dgm:prSet>
      <dgm:spPr/>
    </dgm:pt>
    <dgm:pt modelId="{10713F0E-0105-4AFA-8F44-E45B8E0DC929}" type="pres">
      <dgm:prSet presAssocID="{B0B03699-971A-4E0B-A043-BD5E75CA71AB}" presName="compNode" presStyleCnt="0"/>
      <dgm:spPr/>
    </dgm:pt>
    <dgm:pt modelId="{DD740DCA-1CAB-4716-BAC7-C1D28EFDD151}" type="pres">
      <dgm:prSet presAssocID="{B0B03699-971A-4E0B-A043-BD5E75CA71AB}" presName="iconBgRect" presStyleLbl="bgShp" presStyleIdx="0" presStyleCnt="2" custScaleX="74503" custScaleY="76510"/>
      <dgm:spPr>
        <a:prstGeom prst="round2DiagRect">
          <a:avLst>
            <a:gd name="adj1" fmla="val 29727"/>
            <a:gd name="adj2" fmla="val 0"/>
          </a:avLst>
        </a:prstGeom>
      </dgm:spPr>
    </dgm:pt>
    <dgm:pt modelId="{864FDF31-2C5F-41B4-8D05-CA89FFF1A721}" type="pres">
      <dgm:prSet presAssocID="{B0B03699-971A-4E0B-A043-BD5E75CA71A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DF0D65B4-E2ED-4634-80A6-683F7E80F0A6}" type="pres">
      <dgm:prSet presAssocID="{B0B03699-971A-4E0B-A043-BD5E75CA71AB}" presName="spaceRect" presStyleCnt="0"/>
      <dgm:spPr/>
    </dgm:pt>
    <dgm:pt modelId="{D49C2262-7C9F-4CF6-A55E-526814ED51DB}" type="pres">
      <dgm:prSet presAssocID="{B0B03699-971A-4E0B-A043-BD5E75CA71AB}" presName="textRect" presStyleLbl="revTx" presStyleIdx="0" presStyleCnt="2">
        <dgm:presLayoutVars>
          <dgm:chMax val="1"/>
          <dgm:chPref val="1"/>
        </dgm:presLayoutVars>
      </dgm:prSet>
      <dgm:spPr/>
    </dgm:pt>
    <dgm:pt modelId="{B9EAE72A-A070-42A7-83BA-0399EDD08C3E}" type="pres">
      <dgm:prSet presAssocID="{C4A0A5FC-5A0C-4FC6-9CCB-7B487C535BEB}" presName="sibTrans" presStyleCnt="0"/>
      <dgm:spPr/>
    </dgm:pt>
    <dgm:pt modelId="{2AADF6BE-CC4F-4245-872E-EA9A3DCEE073}" type="pres">
      <dgm:prSet presAssocID="{0DFD39F0-9270-4809-9947-7EBBDDDD6DAD}" presName="compNode" presStyleCnt="0"/>
      <dgm:spPr/>
    </dgm:pt>
    <dgm:pt modelId="{A76C1199-CF72-4C23-A45E-EDA2A6DDE886}" type="pres">
      <dgm:prSet presAssocID="{0DFD39F0-9270-4809-9947-7EBBDDDD6DAD}" presName="iconBgRect" presStyleLbl="bgShp" presStyleIdx="1" presStyleCnt="2" custScaleX="58063" custScaleY="63627"/>
      <dgm:spPr>
        <a:prstGeom prst="round2DiagRect">
          <a:avLst>
            <a:gd name="adj1" fmla="val 29727"/>
            <a:gd name="adj2" fmla="val 0"/>
          </a:avLst>
        </a:prstGeom>
      </dgm:spPr>
    </dgm:pt>
    <dgm:pt modelId="{11DAF41B-E2F3-46F2-A128-52584F8E9C7E}" type="pres">
      <dgm:prSet presAssocID="{0DFD39F0-9270-4809-9947-7EBBDDDD6DA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30EE9310-43F4-4489-8F54-BEFF8F3778D8}" type="pres">
      <dgm:prSet presAssocID="{0DFD39F0-9270-4809-9947-7EBBDDDD6DAD}" presName="spaceRect" presStyleCnt="0"/>
      <dgm:spPr/>
    </dgm:pt>
    <dgm:pt modelId="{04C88CC3-810F-48B6-AF2B-B9F04080E2EB}" type="pres">
      <dgm:prSet presAssocID="{0DFD39F0-9270-4809-9947-7EBBDDDD6DAD}" presName="textRect" presStyleLbl="revTx" presStyleIdx="1" presStyleCnt="2" custLinFactNeighborX="788" custLinFactNeighborY="-14100">
        <dgm:presLayoutVars>
          <dgm:chMax val="1"/>
          <dgm:chPref val="1"/>
        </dgm:presLayoutVars>
      </dgm:prSet>
      <dgm:spPr/>
    </dgm:pt>
  </dgm:ptLst>
  <dgm:cxnLst>
    <dgm:cxn modelId="{C839AC26-E191-4BE5-8CBC-0EF7CA573AE2}" type="presOf" srcId="{0DFD39F0-9270-4809-9947-7EBBDDDD6DAD}" destId="{04C88CC3-810F-48B6-AF2B-B9F04080E2EB}" srcOrd="0" destOrd="0" presId="urn:microsoft.com/office/officeart/2018/5/layout/IconLeafLabelList"/>
    <dgm:cxn modelId="{A3FEEB36-D259-4206-B58F-D67E1EAC9C77}" type="presOf" srcId="{B0B03699-971A-4E0B-A043-BD5E75CA71AB}" destId="{D49C2262-7C9F-4CF6-A55E-526814ED51DB}" srcOrd="0" destOrd="0" presId="urn:microsoft.com/office/officeart/2018/5/layout/IconLeafLabelList"/>
    <dgm:cxn modelId="{BDF37AAB-2D82-49DB-843D-DBE8A73BFAB9}" srcId="{98A64439-6646-4821-A82C-8C4C9BF6A35A}" destId="{0DFD39F0-9270-4809-9947-7EBBDDDD6DAD}" srcOrd="1" destOrd="0" parTransId="{31E47FC6-36F0-4F42-9341-4F144A6FDD0A}" sibTransId="{9CE2A2EB-197F-4B62-936A-773B430FB538}"/>
    <dgm:cxn modelId="{CFC24DD7-7E0E-448F-A569-B55FA9F323B1}" srcId="{98A64439-6646-4821-A82C-8C4C9BF6A35A}" destId="{B0B03699-971A-4E0B-A043-BD5E75CA71AB}" srcOrd="0" destOrd="0" parTransId="{9F7E7DB9-EE5F-4D38-96C9-8DAD50A6D3D6}" sibTransId="{C4A0A5FC-5A0C-4FC6-9CCB-7B487C535BEB}"/>
    <dgm:cxn modelId="{622443EE-8AB8-4708-8915-2087E5740903}" type="presOf" srcId="{98A64439-6646-4821-A82C-8C4C9BF6A35A}" destId="{21415789-59E7-4385-8997-37DA86CC465E}" srcOrd="0" destOrd="0" presId="urn:microsoft.com/office/officeart/2018/5/layout/IconLeafLabelList"/>
    <dgm:cxn modelId="{B8920981-71D8-4700-8042-A7031F0E6785}" type="presParOf" srcId="{21415789-59E7-4385-8997-37DA86CC465E}" destId="{10713F0E-0105-4AFA-8F44-E45B8E0DC929}" srcOrd="0" destOrd="0" presId="urn:microsoft.com/office/officeart/2018/5/layout/IconLeafLabelList"/>
    <dgm:cxn modelId="{B65E9E79-317A-4F13-9598-0426D1E47A58}" type="presParOf" srcId="{10713F0E-0105-4AFA-8F44-E45B8E0DC929}" destId="{DD740DCA-1CAB-4716-BAC7-C1D28EFDD151}" srcOrd="0" destOrd="0" presId="urn:microsoft.com/office/officeart/2018/5/layout/IconLeafLabelList"/>
    <dgm:cxn modelId="{CC78AE38-BBAE-4E7C-B742-59B1775F6E1F}" type="presParOf" srcId="{10713F0E-0105-4AFA-8F44-E45B8E0DC929}" destId="{864FDF31-2C5F-41B4-8D05-CA89FFF1A721}" srcOrd="1" destOrd="0" presId="urn:microsoft.com/office/officeart/2018/5/layout/IconLeafLabelList"/>
    <dgm:cxn modelId="{86655180-BC12-4CD7-B372-55CFBDDA13A7}" type="presParOf" srcId="{10713F0E-0105-4AFA-8F44-E45B8E0DC929}" destId="{DF0D65B4-E2ED-4634-80A6-683F7E80F0A6}" srcOrd="2" destOrd="0" presId="urn:microsoft.com/office/officeart/2018/5/layout/IconLeafLabelList"/>
    <dgm:cxn modelId="{4C792268-042A-4780-AC94-8BE2FF36AB06}" type="presParOf" srcId="{10713F0E-0105-4AFA-8F44-E45B8E0DC929}" destId="{D49C2262-7C9F-4CF6-A55E-526814ED51DB}" srcOrd="3" destOrd="0" presId="urn:microsoft.com/office/officeart/2018/5/layout/IconLeafLabelList"/>
    <dgm:cxn modelId="{78C67AAE-877F-4934-B911-4EDACFBBFE0C}" type="presParOf" srcId="{21415789-59E7-4385-8997-37DA86CC465E}" destId="{B9EAE72A-A070-42A7-83BA-0399EDD08C3E}" srcOrd="1" destOrd="0" presId="urn:microsoft.com/office/officeart/2018/5/layout/IconLeafLabelList"/>
    <dgm:cxn modelId="{8E876A97-8CAD-43C3-B916-6B5E6E977B89}" type="presParOf" srcId="{21415789-59E7-4385-8997-37DA86CC465E}" destId="{2AADF6BE-CC4F-4245-872E-EA9A3DCEE073}" srcOrd="2" destOrd="0" presId="urn:microsoft.com/office/officeart/2018/5/layout/IconLeafLabelList"/>
    <dgm:cxn modelId="{66569EDD-154D-49E7-822D-1D6ED4A067C9}" type="presParOf" srcId="{2AADF6BE-CC4F-4245-872E-EA9A3DCEE073}" destId="{A76C1199-CF72-4C23-A45E-EDA2A6DDE886}" srcOrd="0" destOrd="0" presId="urn:microsoft.com/office/officeart/2018/5/layout/IconLeafLabelList"/>
    <dgm:cxn modelId="{9A82F9B0-F85B-4D9D-B2CA-455C753DAF40}" type="presParOf" srcId="{2AADF6BE-CC4F-4245-872E-EA9A3DCEE073}" destId="{11DAF41B-E2F3-46F2-A128-52584F8E9C7E}" srcOrd="1" destOrd="0" presId="urn:microsoft.com/office/officeart/2018/5/layout/IconLeafLabelList"/>
    <dgm:cxn modelId="{AC0A23F0-35E0-43D0-AE79-65A3CC5929CB}" type="presParOf" srcId="{2AADF6BE-CC4F-4245-872E-EA9A3DCEE073}" destId="{30EE9310-43F4-4489-8F54-BEFF8F3778D8}" srcOrd="2" destOrd="0" presId="urn:microsoft.com/office/officeart/2018/5/layout/IconLeafLabelList"/>
    <dgm:cxn modelId="{DF13636A-4082-43E3-89B7-DB78B1912DF4}" type="presParOf" srcId="{2AADF6BE-CC4F-4245-872E-EA9A3DCEE073}" destId="{04C88CC3-810F-48B6-AF2B-B9F04080E2E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0D13DC-B67A-450C-B5FE-1487BE4FDA30}">
      <dsp:nvSpPr>
        <dsp:cNvPr id="0" name=""/>
        <dsp:cNvSpPr/>
      </dsp:nvSpPr>
      <dsp:spPr>
        <a:xfrm>
          <a:off x="491123" y="246275"/>
          <a:ext cx="1406812" cy="1406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C83CAE-63EA-4300-81CB-DC536005CE32}">
      <dsp:nvSpPr>
        <dsp:cNvPr id="0" name=""/>
        <dsp:cNvSpPr/>
      </dsp:nvSpPr>
      <dsp:spPr>
        <a:xfrm>
          <a:off x="790936" y="546087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6C8A06-6245-42E6-A85D-44752CE511EB}">
      <dsp:nvSpPr>
        <dsp:cNvPr id="0" name=""/>
        <dsp:cNvSpPr/>
      </dsp:nvSpPr>
      <dsp:spPr>
        <a:xfrm>
          <a:off x="41405" y="2091275"/>
          <a:ext cx="2306250" cy="1367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Introduction to Smart Stock Management System: A comprehensive solution for inventory management that integrates supplier and customer modules into a single database.</a:t>
          </a:r>
        </a:p>
      </dsp:txBody>
      <dsp:txXfrm>
        <a:off x="41405" y="2091275"/>
        <a:ext cx="2306250" cy="1367666"/>
      </dsp:txXfrm>
    </dsp:sp>
    <dsp:sp modelId="{E83F61A1-73C8-4121-A8C5-000A1FC7A629}">
      <dsp:nvSpPr>
        <dsp:cNvPr id="0" name=""/>
        <dsp:cNvSpPr/>
      </dsp:nvSpPr>
      <dsp:spPr>
        <a:xfrm>
          <a:off x="3200967" y="246275"/>
          <a:ext cx="1406812" cy="1406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DB469F-D774-482C-97F4-A4976E8A8FCE}">
      <dsp:nvSpPr>
        <dsp:cNvPr id="0" name=""/>
        <dsp:cNvSpPr/>
      </dsp:nvSpPr>
      <dsp:spPr>
        <a:xfrm>
          <a:off x="3500780" y="546087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C55CE2-4500-4EFF-886E-3F5D284C85DA}">
      <dsp:nvSpPr>
        <dsp:cNvPr id="0" name=""/>
        <dsp:cNvSpPr/>
      </dsp:nvSpPr>
      <dsp:spPr>
        <a:xfrm>
          <a:off x="2751248" y="2091275"/>
          <a:ext cx="2306250" cy="1367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This system is designed to streamline the process of inventory management, making it more efficient and accurate. It allows for real-time tracking of stock levels, automated purchase and sales orders, and seamless payment processing.</a:t>
          </a:r>
        </a:p>
      </dsp:txBody>
      <dsp:txXfrm>
        <a:off x="2751248" y="2091275"/>
        <a:ext cx="2306250" cy="136766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D766DD-6B1C-4088-A063-F3FB156A27D0}">
      <dsp:nvSpPr>
        <dsp:cNvPr id="0" name=""/>
        <dsp:cNvSpPr/>
      </dsp:nvSpPr>
      <dsp:spPr>
        <a:xfrm>
          <a:off x="730349" y="308169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A7EBA9-653E-4FF2-93CB-89C357A08F88}">
      <dsp:nvSpPr>
        <dsp:cNvPr id="0" name=""/>
        <dsp:cNvSpPr/>
      </dsp:nvSpPr>
      <dsp:spPr>
        <a:xfrm>
          <a:off x="1198349" y="7761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C7161E-82C3-481D-B8E7-0F55143220AA}">
      <dsp:nvSpPr>
        <dsp:cNvPr id="0" name=""/>
        <dsp:cNvSpPr/>
      </dsp:nvSpPr>
      <dsp:spPr>
        <a:xfrm>
          <a:off x="28349" y="3188169"/>
          <a:ext cx="36000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The Smart Stock Management System is a comprehensive solution for inventory management, integrating supplier and customer modules into a single, unified database.</a:t>
          </a:r>
        </a:p>
      </dsp:txBody>
      <dsp:txXfrm>
        <a:off x="28349" y="3188169"/>
        <a:ext cx="3600000" cy="855000"/>
      </dsp:txXfrm>
    </dsp:sp>
    <dsp:sp modelId="{BAAF37B6-F74D-457E-8E59-D1C2D3A8FF43}">
      <dsp:nvSpPr>
        <dsp:cNvPr id="0" name=""/>
        <dsp:cNvSpPr/>
      </dsp:nvSpPr>
      <dsp:spPr>
        <a:xfrm>
          <a:off x="4960350" y="308169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7AAFB3-A7E7-4EBF-8193-811BF7C5668F}">
      <dsp:nvSpPr>
        <dsp:cNvPr id="0" name=""/>
        <dsp:cNvSpPr/>
      </dsp:nvSpPr>
      <dsp:spPr>
        <a:xfrm>
          <a:off x="5428350" y="7761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53A055-3B75-42F7-9696-77FA97DB0156}">
      <dsp:nvSpPr>
        <dsp:cNvPr id="0" name=""/>
        <dsp:cNvSpPr/>
      </dsp:nvSpPr>
      <dsp:spPr>
        <a:xfrm>
          <a:off x="4258350" y="3188169"/>
          <a:ext cx="36000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With features like real-time stock tracking, automated orders, seamless payment processing, and detailed stock logs, this system can significantly improve the efficiency and accuracy of inventory management.</a:t>
          </a:r>
        </a:p>
      </dsp:txBody>
      <dsp:txXfrm>
        <a:off x="4258350" y="3188169"/>
        <a:ext cx="3600000" cy="855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47D90C-9047-DE43-A9C4-39EC766B6F0B}">
      <dsp:nvSpPr>
        <dsp:cNvPr id="0" name=""/>
        <dsp:cNvSpPr/>
      </dsp:nvSpPr>
      <dsp:spPr>
        <a:xfrm>
          <a:off x="0" y="4731275"/>
          <a:ext cx="5669628" cy="15529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0" i="0" kern="1200"/>
            <a:t>Key Features</a:t>
          </a:r>
          <a:endParaRPr lang="en-US" sz="2200" kern="1200" dirty="0"/>
        </a:p>
      </dsp:txBody>
      <dsp:txXfrm>
        <a:off x="0" y="4731275"/>
        <a:ext cx="5669628" cy="838571"/>
      </dsp:txXfrm>
    </dsp:sp>
    <dsp:sp modelId="{9F02BC3E-DB13-CB4C-964F-CDE1B2567B94}">
      <dsp:nvSpPr>
        <dsp:cNvPr id="0" name=""/>
        <dsp:cNvSpPr/>
      </dsp:nvSpPr>
      <dsp:spPr>
        <a:xfrm>
          <a:off x="0" y="5538789"/>
          <a:ext cx="1417406" cy="71433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i="0" kern="1200" dirty="0"/>
            <a:t>Supplier registration and management</a:t>
          </a:r>
        </a:p>
      </dsp:txBody>
      <dsp:txXfrm>
        <a:off x="0" y="5538789"/>
        <a:ext cx="1417406" cy="714338"/>
      </dsp:txXfrm>
    </dsp:sp>
    <dsp:sp modelId="{65E359C2-AD98-2640-B642-0C2CAA45C032}">
      <dsp:nvSpPr>
        <dsp:cNvPr id="0" name=""/>
        <dsp:cNvSpPr/>
      </dsp:nvSpPr>
      <dsp:spPr>
        <a:xfrm>
          <a:off x="1417407" y="5538789"/>
          <a:ext cx="1417406" cy="71433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i="0" kern="1200" dirty="0"/>
            <a:t>Purchase order creation</a:t>
          </a:r>
        </a:p>
      </dsp:txBody>
      <dsp:txXfrm>
        <a:off x="1417407" y="5538789"/>
        <a:ext cx="1417406" cy="714338"/>
      </dsp:txXfrm>
    </dsp:sp>
    <dsp:sp modelId="{29D14389-4195-5947-8A91-3060A5DF777D}">
      <dsp:nvSpPr>
        <dsp:cNvPr id="0" name=""/>
        <dsp:cNvSpPr/>
      </dsp:nvSpPr>
      <dsp:spPr>
        <a:xfrm>
          <a:off x="2834814" y="5538789"/>
          <a:ext cx="1417406" cy="71433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i="0" kern="1200" dirty="0"/>
            <a:t>Stock monitoring and updates</a:t>
          </a:r>
        </a:p>
      </dsp:txBody>
      <dsp:txXfrm>
        <a:off x="2834814" y="5538789"/>
        <a:ext cx="1417406" cy="714338"/>
      </dsp:txXfrm>
    </dsp:sp>
    <dsp:sp modelId="{CAA5AB21-DBB0-2343-A35B-59730378B17C}">
      <dsp:nvSpPr>
        <dsp:cNvPr id="0" name=""/>
        <dsp:cNvSpPr/>
      </dsp:nvSpPr>
      <dsp:spPr>
        <a:xfrm>
          <a:off x="4252220" y="5538789"/>
          <a:ext cx="1417406" cy="71433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i="0" kern="1200" dirty="0"/>
            <a:t>Payment management</a:t>
          </a:r>
        </a:p>
      </dsp:txBody>
      <dsp:txXfrm>
        <a:off x="4252220" y="5538789"/>
        <a:ext cx="1417406" cy="714338"/>
      </dsp:txXfrm>
    </dsp:sp>
    <dsp:sp modelId="{3297044B-7AE2-7546-9F12-DA187D8D5CC3}">
      <dsp:nvSpPr>
        <dsp:cNvPr id="0" name=""/>
        <dsp:cNvSpPr/>
      </dsp:nvSpPr>
      <dsp:spPr>
        <a:xfrm rot="10800000">
          <a:off x="0" y="2366193"/>
          <a:ext cx="5669628" cy="2388376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 supplier module is designed to provide suppliers with a comprehensive overview of their stock levels, enabling them to make informed decisions about restocking and sales.</a:t>
          </a:r>
        </a:p>
      </dsp:txBody>
      <dsp:txXfrm rot="10800000">
        <a:off x="0" y="2366193"/>
        <a:ext cx="5669628" cy="1551895"/>
      </dsp:txXfrm>
    </dsp:sp>
    <dsp:sp modelId="{D4F970EC-CFD9-8C47-93F4-322FFF807991}">
      <dsp:nvSpPr>
        <dsp:cNvPr id="0" name=""/>
        <dsp:cNvSpPr/>
      </dsp:nvSpPr>
      <dsp:spPr>
        <a:xfrm rot="10800000">
          <a:off x="0" y="1110"/>
          <a:ext cx="5669628" cy="2388376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Overview of the Supplier Module: This module allows suppliers to manage their inventory, create sales orders, and process payments.</a:t>
          </a:r>
        </a:p>
      </dsp:txBody>
      <dsp:txXfrm rot="10800000">
        <a:off x="0" y="1110"/>
        <a:ext cx="5669628" cy="15518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47D90C-9047-DE43-A9C4-39EC766B6F0B}">
      <dsp:nvSpPr>
        <dsp:cNvPr id="0" name=""/>
        <dsp:cNvSpPr/>
      </dsp:nvSpPr>
      <dsp:spPr>
        <a:xfrm>
          <a:off x="0" y="4731275"/>
          <a:ext cx="5669628" cy="15529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Key Features</a:t>
          </a:r>
        </a:p>
      </dsp:txBody>
      <dsp:txXfrm>
        <a:off x="0" y="4731275"/>
        <a:ext cx="5669628" cy="838571"/>
      </dsp:txXfrm>
    </dsp:sp>
    <dsp:sp modelId="{D765CF54-67A5-0443-852F-8C165C9AF87D}">
      <dsp:nvSpPr>
        <dsp:cNvPr id="0" name=""/>
        <dsp:cNvSpPr/>
      </dsp:nvSpPr>
      <dsp:spPr>
        <a:xfrm>
          <a:off x="0" y="5538789"/>
          <a:ext cx="1417406" cy="71433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i="0" kern="1200"/>
            <a:t>Customer registration and management</a:t>
          </a:r>
          <a:endParaRPr lang="en-GB" sz="1400" kern="1200"/>
        </a:p>
      </dsp:txBody>
      <dsp:txXfrm>
        <a:off x="0" y="5538789"/>
        <a:ext cx="1417406" cy="714338"/>
      </dsp:txXfrm>
    </dsp:sp>
    <dsp:sp modelId="{4A0A1FE6-6C40-1840-B8CD-672C94DF6445}">
      <dsp:nvSpPr>
        <dsp:cNvPr id="0" name=""/>
        <dsp:cNvSpPr/>
      </dsp:nvSpPr>
      <dsp:spPr>
        <a:xfrm>
          <a:off x="1417407" y="5538789"/>
          <a:ext cx="1417406" cy="71433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i="0" kern="1200"/>
            <a:t>Sales order creation</a:t>
          </a:r>
        </a:p>
      </dsp:txBody>
      <dsp:txXfrm>
        <a:off x="1417407" y="5538789"/>
        <a:ext cx="1417406" cy="714338"/>
      </dsp:txXfrm>
    </dsp:sp>
    <dsp:sp modelId="{2721254D-75C5-BE4D-8610-C4980CA9595E}">
      <dsp:nvSpPr>
        <dsp:cNvPr id="0" name=""/>
        <dsp:cNvSpPr/>
      </dsp:nvSpPr>
      <dsp:spPr>
        <a:xfrm>
          <a:off x="2834814" y="5538789"/>
          <a:ext cx="1417406" cy="71433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i="0" kern="1200"/>
            <a:t>Stock availability check</a:t>
          </a:r>
        </a:p>
      </dsp:txBody>
      <dsp:txXfrm>
        <a:off x="2834814" y="5538789"/>
        <a:ext cx="1417406" cy="714338"/>
      </dsp:txXfrm>
    </dsp:sp>
    <dsp:sp modelId="{74432E80-F1EC-6F45-9C29-B078C77E761B}">
      <dsp:nvSpPr>
        <dsp:cNvPr id="0" name=""/>
        <dsp:cNvSpPr/>
      </dsp:nvSpPr>
      <dsp:spPr>
        <a:xfrm>
          <a:off x="4252220" y="5538789"/>
          <a:ext cx="1417406" cy="71433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i="0" kern="1200"/>
            <a:t>Payment processing</a:t>
          </a:r>
        </a:p>
      </dsp:txBody>
      <dsp:txXfrm>
        <a:off x="4252220" y="5538789"/>
        <a:ext cx="1417406" cy="714338"/>
      </dsp:txXfrm>
    </dsp:sp>
    <dsp:sp modelId="{3297044B-7AE2-7546-9F12-DA187D8D5CC3}">
      <dsp:nvSpPr>
        <dsp:cNvPr id="0" name=""/>
        <dsp:cNvSpPr/>
      </dsp:nvSpPr>
      <dsp:spPr>
        <a:xfrm rot="10800000">
          <a:off x="0" y="2366193"/>
          <a:ext cx="5669628" cy="2388376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customer module provides a user-friendly interface for customers to manage their orders and payments, enhancing the overall customer experience.</a:t>
          </a:r>
        </a:p>
      </dsp:txBody>
      <dsp:txXfrm rot="10800000">
        <a:off x="0" y="2366193"/>
        <a:ext cx="5669628" cy="1551895"/>
      </dsp:txXfrm>
    </dsp:sp>
    <dsp:sp modelId="{D4F970EC-CFD9-8C47-93F4-322FFF807991}">
      <dsp:nvSpPr>
        <dsp:cNvPr id="0" name=""/>
        <dsp:cNvSpPr/>
      </dsp:nvSpPr>
      <dsp:spPr>
        <a:xfrm rot="10800000">
          <a:off x="0" y="1110"/>
          <a:ext cx="5669628" cy="2388376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Overview of the Customer Module: This module allows customers to place orders, track their order status, and make payments.</a:t>
          </a:r>
        </a:p>
      </dsp:txBody>
      <dsp:txXfrm rot="10800000">
        <a:off x="0" y="1110"/>
        <a:ext cx="5669628" cy="15518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C732BD-E93B-4134-AE06-BB9E727722BE}">
      <dsp:nvSpPr>
        <dsp:cNvPr id="0" name=""/>
        <dsp:cNvSpPr/>
      </dsp:nvSpPr>
      <dsp:spPr>
        <a:xfrm>
          <a:off x="0" y="708097"/>
          <a:ext cx="7886700" cy="1307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0A543C-2DE0-4887-A7E6-B77827A54437}">
      <dsp:nvSpPr>
        <dsp:cNvPr id="0" name=""/>
        <dsp:cNvSpPr/>
      </dsp:nvSpPr>
      <dsp:spPr>
        <a:xfrm>
          <a:off x="395445" y="1002230"/>
          <a:ext cx="718991" cy="71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95C6C6-7DCE-4367-B632-C651F8C6A487}">
      <dsp:nvSpPr>
        <dsp:cNvPr id="0" name=""/>
        <dsp:cNvSpPr/>
      </dsp:nvSpPr>
      <dsp:spPr>
        <a:xfrm>
          <a:off x="1509882" y="708097"/>
          <a:ext cx="63768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Power of a Unified Database: Both the supplier and customer modules access a single, integrated database.</a:t>
          </a:r>
        </a:p>
      </dsp:txBody>
      <dsp:txXfrm>
        <a:off x="1509882" y="708097"/>
        <a:ext cx="6376817" cy="1307257"/>
      </dsp:txXfrm>
    </dsp:sp>
    <dsp:sp modelId="{6538930C-A380-4786-9EAA-CAC0CC1655FA}">
      <dsp:nvSpPr>
        <dsp:cNvPr id="0" name=""/>
        <dsp:cNvSpPr/>
      </dsp:nvSpPr>
      <dsp:spPr>
        <a:xfrm>
          <a:off x="0" y="2342169"/>
          <a:ext cx="7886700" cy="1307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49270E-5381-462F-9A54-0D7CA853D235}">
      <dsp:nvSpPr>
        <dsp:cNvPr id="0" name=""/>
        <dsp:cNvSpPr/>
      </dsp:nvSpPr>
      <dsp:spPr>
        <a:xfrm>
          <a:off x="395445" y="2636302"/>
          <a:ext cx="718991" cy="718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B00E26-19A9-4637-8840-0544AC61996A}">
      <dsp:nvSpPr>
        <dsp:cNvPr id="0" name=""/>
        <dsp:cNvSpPr/>
      </dsp:nvSpPr>
      <dsp:spPr>
        <a:xfrm>
          <a:off x="1509882" y="2342169"/>
          <a:ext cx="63768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This unified database ensures data consistency and accuracy, eliminating the risk of data duplication or discrepancies between the supplier and customer modules.</a:t>
          </a:r>
        </a:p>
      </dsp:txBody>
      <dsp:txXfrm>
        <a:off x="1509882" y="2342169"/>
        <a:ext cx="6376817" cy="13072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3E09FB-F551-49D9-8EFD-C530DA40F413}">
      <dsp:nvSpPr>
        <dsp:cNvPr id="0" name=""/>
        <dsp:cNvSpPr/>
      </dsp:nvSpPr>
      <dsp:spPr>
        <a:xfrm>
          <a:off x="0" y="708097"/>
          <a:ext cx="7886700" cy="1307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92657F-B1B4-4FE4-BBF1-29C7DD9174BE}">
      <dsp:nvSpPr>
        <dsp:cNvPr id="0" name=""/>
        <dsp:cNvSpPr/>
      </dsp:nvSpPr>
      <dsp:spPr>
        <a:xfrm>
          <a:off x="395445" y="1002230"/>
          <a:ext cx="718991" cy="71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F0C9DF-32D5-4C1E-8C34-A531AA7E35C6}">
      <dsp:nvSpPr>
        <dsp:cNvPr id="0" name=""/>
        <dsp:cNvSpPr/>
      </dsp:nvSpPr>
      <dsp:spPr>
        <a:xfrm>
          <a:off x="1509882" y="708097"/>
          <a:ext cx="63768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Real-Time Stock Tracking: The system provides real-time updates on stock levels, ensuring accurate inventory management.</a:t>
          </a:r>
        </a:p>
      </dsp:txBody>
      <dsp:txXfrm>
        <a:off x="1509882" y="708097"/>
        <a:ext cx="6376817" cy="1307257"/>
      </dsp:txXfrm>
    </dsp:sp>
    <dsp:sp modelId="{D427839F-42D7-4FB4-99E2-B578821249AF}">
      <dsp:nvSpPr>
        <dsp:cNvPr id="0" name=""/>
        <dsp:cNvSpPr/>
      </dsp:nvSpPr>
      <dsp:spPr>
        <a:xfrm>
          <a:off x="0" y="2342169"/>
          <a:ext cx="7886700" cy="1307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8DE265-C1DB-47F5-9907-0EF04C6A5CB8}">
      <dsp:nvSpPr>
        <dsp:cNvPr id="0" name=""/>
        <dsp:cNvSpPr/>
      </dsp:nvSpPr>
      <dsp:spPr>
        <a:xfrm>
          <a:off x="395445" y="2636302"/>
          <a:ext cx="718991" cy="718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84B06C-7845-4559-96FE-321AA9759F29}">
      <dsp:nvSpPr>
        <dsp:cNvPr id="0" name=""/>
        <dsp:cNvSpPr/>
      </dsp:nvSpPr>
      <dsp:spPr>
        <a:xfrm>
          <a:off x="1509882" y="2342169"/>
          <a:ext cx="63768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This feature allows both suppliers and customers to have up-to-date information on stock availability, reducing the risk of stockouts or overstocking.</a:t>
          </a:r>
        </a:p>
      </dsp:txBody>
      <dsp:txXfrm>
        <a:off x="1509882" y="2342169"/>
        <a:ext cx="6376817" cy="130725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D393BE-6218-4AC4-A322-D663B3FE95C0}">
      <dsp:nvSpPr>
        <dsp:cNvPr id="0" name=""/>
        <dsp:cNvSpPr/>
      </dsp:nvSpPr>
      <dsp:spPr>
        <a:xfrm>
          <a:off x="0" y="708097"/>
          <a:ext cx="7886700" cy="1307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B1A37C-2A93-4016-BD70-7428B1A07701}">
      <dsp:nvSpPr>
        <dsp:cNvPr id="0" name=""/>
        <dsp:cNvSpPr/>
      </dsp:nvSpPr>
      <dsp:spPr>
        <a:xfrm>
          <a:off x="395445" y="1002230"/>
          <a:ext cx="718991" cy="71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7A22E9-2F76-4B63-ADE9-C05B398F44C2}">
      <dsp:nvSpPr>
        <dsp:cNvPr id="0" name=""/>
        <dsp:cNvSpPr/>
      </dsp:nvSpPr>
      <dsp:spPr>
        <a:xfrm>
          <a:off x="1509882" y="708097"/>
          <a:ext cx="63768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Automated Purchase and Sales Orders: The system automates the creation of purchase and sales orders, saving time and reducing errors.</a:t>
          </a:r>
        </a:p>
      </dsp:txBody>
      <dsp:txXfrm>
        <a:off x="1509882" y="708097"/>
        <a:ext cx="6376817" cy="1307257"/>
      </dsp:txXfrm>
    </dsp:sp>
    <dsp:sp modelId="{42D24D0E-373D-4FB4-861A-AAFE4E3A4E2B}">
      <dsp:nvSpPr>
        <dsp:cNvPr id="0" name=""/>
        <dsp:cNvSpPr/>
      </dsp:nvSpPr>
      <dsp:spPr>
        <a:xfrm>
          <a:off x="0" y="2342169"/>
          <a:ext cx="7886700" cy="1307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7F32BD-70BC-4A2B-B860-B36A806420DB}">
      <dsp:nvSpPr>
        <dsp:cNvPr id="0" name=""/>
        <dsp:cNvSpPr/>
      </dsp:nvSpPr>
      <dsp:spPr>
        <a:xfrm>
          <a:off x="395445" y="2636302"/>
          <a:ext cx="718991" cy="718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C31B08-9161-4881-A708-DE0E11B5803D}">
      <dsp:nvSpPr>
        <dsp:cNvPr id="0" name=""/>
        <dsp:cNvSpPr/>
      </dsp:nvSpPr>
      <dsp:spPr>
        <a:xfrm>
          <a:off x="1509882" y="2342169"/>
          <a:ext cx="63768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This automation not only streamlines the order process but also ensures accuracy, as the system automatically generates orders based on real-time stock levels.</a:t>
          </a:r>
        </a:p>
      </dsp:txBody>
      <dsp:txXfrm>
        <a:off x="1509882" y="2342169"/>
        <a:ext cx="6376817" cy="130725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91D181-197E-4ACE-BAF4-6F888F87BF5B}">
      <dsp:nvSpPr>
        <dsp:cNvPr id="0" name=""/>
        <dsp:cNvSpPr/>
      </dsp:nvSpPr>
      <dsp:spPr>
        <a:xfrm>
          <a:off x="0" y="708097"/>
          <a:ext cx="7886700" cy="1307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17BAB2-1148-43FF-B480-99472023122A}">
      <dsp:nvSpPr>
        <dsp:cNvPr id="0" name=""/>
        <dsp:cNvSpPr/>
      </dsp:nvSpPr>
      <dsp:spPr>
        <a:xfrm>
          <a:off x="395445" y="1002230"/>
          <a:ext cx="718991" cy="71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A26191-127C-4363-86CF-81659BAA9C3A}">
      <dsp:nvSpPr>
        <dsp:cNvPr id="0" name=""/>
        <dsp:cNvSpPr/>
      </dsp:nvSpPr>
      <dsp:spPr>
        <a:xfrm>
          <a:off x="1509882" y="708097"/>
          <a:ext cx="63768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Seamless Payment Processing: The system facilitates easy and secure payment processing for both suppliers and customers.</a:t>
          </a:r>
        </a:p>
      </dsp:txBody>
      <dsp:txXfrm>
        <a:off x="1509882" y="708097"/>
        <a:ext cx="6376817" cy="1307257"/>
      </dsp:txXfrm>
    </dsp:sp>
    <dsp:sp modelId="{E8A7DA46-C15B-4D5B-84FF-5C52A14B3A7F}">
      <dsp:nvSpPr>
        <dsp:cNvPr id="0" name=""/>
        <dsp:cNvSpPr/>
      </dsp:nvSpPr>
      <dsp:spPr>
        <a:xfrm>
          <a:off x="0" y="2342169"/>
          <a:ext cx="7886700" cy="1307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58E61A-7F98-4147-8A62-108C80795F58}">
      <dsp:nvSpPr>
        <dsp:cNvPr id="0" name=""/>
        <dsp:cNvSpPr/>
      </dsp:nvSpPr>
      <dsp:spPr>
        <a:xfrm>
          <a:off x="395445" y="2636302"/>
          <a:ext cx="718991" cy="718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CDD959-50A3-4A36-9043-639678CB6508}">
      <dsp:nvSpPr>
        <dsp:cNvPr id="0" name=""/>
        <dsp:cNvSpPr/>
      </dsp:nvSpPr>
      <dsp:spPr>
        <a:xfrm>
          <a:off x="1509882" y="2342169"/>
          <a:ext cx="63768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This feature simplifies the payment process, ensuring timely payments and improving cash flow management.</a:t>
          </a:r>
        </a:p>
      </dsp:txBody>
      <dsp:txXfrm>
        <a:off x="1509882" y="2342169"/>
        <a:ext cx="6376817" cy="130725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0118B1-0582-4D17-B76F-DFD95322ADDE}">
      <dsp:nvSpPr>
        <dsp:cNvPr id="0" name=""/>
        <dsp:cNvSpPr/>
      </dsp:nvSpPr>
      <dsp:spPr>
        <a:xfrm>
          <a:off x="0" y="708097"/>
          <a:ext cx="7886700" cy="1307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E02C9D-3F85-44A2-8FCD-CB7906540A1E}">
      <dsp:nvSpPr>
        <dsp:cNvPr id="0" name=""/>
        <dsp:cNvSpPr/>
      </dsp:nvSpPr>
      <dsp:spPr>
        <a:xfrm>
          <a:off x="395445" y="1002230"/>
          <a:ext cx="718991" cy="71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DA0115-57EC-4C8E-AA84-2A2D6E099DEB}">
      <dsp:nvSpPr>
        <dsp:cNvPr id="0" name=""/>
        <dsp:cNvSpPr/>
      </dsp:nvSpPr>
      <dsp:spPr>
        <a:xfrm>
          <a:off x="1509882" y="708097"/>
          <a:ext cx="63768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Stock Logs: The system maintains detailed stock logs, providing a historical record of stock movements.</a:t>
          </a:r>
        </a:p>
      </dsp:txBody>
      <dsp:txXfrm>
        <a:off x="1509882" y="708097"/>
        <a:ext cx="6376817" cy="1307257"/>
      </dsp:txXfrm>
    </dsp:sp>
    <dsp:sp modelId="{AC8B94F4-04D3-42B1-8E1E-BDD664B57F79}">
      <dsp:nvSpPr>
        <dsp:cNvPr id="0" name=""/>
        <dsp:cNvSpPr/>
      </dsp:nvSpPr>
      <dsp:spPr>
        <a:xfrm>
          <a:off x="0" y="2342169"/>
          <a:ext cx="7886700" cy="1307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DD1DA1-C459-4F02-A16D-88025311C556}">
      <dsp:nvSpPr>
        <dsp:cNvPr id="0" name=""/>
        <dsp:cNvSpPr/>
      </dsp:nvSpPr>
      <dsp:spPr>
        <a:xfrm>
          <a:off x="395445" y="2636302"/>
          <a:ext cx="718991" cy="718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4EA71B-62E0-4DAD-B76C-73AE98544B37}">
      <dsp:nvSpPr>
        <dsp:cNvPr id="0" name=""/>
        <dsp:cNvSpPr/>
      </dsp:nvSpPr>
      <dsp:spPr>
        <a:xfrm>
          <a:off x="1509882" y="2342169"/>
          <a:ext cx="63768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These logs can be used for auditing purposes, to identify trends, and to make informed decisions about future stock management.</a:t>
          </a:r>
        </a:p>
      </dsp:txBody>
      <dsp:txXfrm>
        <a:off x="1509882" y="2342169"/>
        <a:ext cx="6376817" cy="130725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740DCA-1CAB-4716-BAC7-C1D28EFDD151}">
      <dsp:nvSpPr>
        <dsp:cNvPr id="0" name=""/>
        <dsp:cNvSpPr/>
      </dsp:nvSpPr>
      <dsp:spPr>
        <a:xfrm>
          <a:off x="1218883" y="328525"/>
          <a:ext cx="1218933" cy="128549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4FDF31-2C5F-41B4-8D05-CA89FFF1A721}">
      <dsp:nvSpPr>
        <dsp:cNvPr id="0" name=""/>
        <dsp:cNvSpPr/>
      </dsp:nvSpPr>
      <dsp:spPr>
        <a:xfrm>
          <a:off x="1198349" y="341270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9C2262-7C9F-4CF6-A55E-526814ED51DB}">
      <dsp:nvSpPr>
        <dsp:cNvPr id="0" name=""/>
        <dsp:cNvSpPr/>
      </dsp:nvSpPr>
      <dsp:spPr>
        <a:xfrm>
          <a:off x="28349" y="2495350"/>
          <a:ext cx="3600000" cy="112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Case Study 1: A large retail company implemented the Smart Stock Management System and saw a 20% reduction in stockouts within the first six months.</a:t>
          </a:r>
        </a:p>
      </dsp:txBody>
      <dsp:txXfrm>
        <a:off x="28349" y="2495350"/>
        <a:ext cx="3600000" cy="1125000"/>
      </dsp:txXfrm>
    </dsp:sp>
    <dsp:sp modelId="{A76C1199-CF72-4C23-A45E-EDA2A6DDE886}">
      <dsp:nvSpPr>
        <dsp:cNvPr id="0" name=""/>
        <dsp:cNvSpPr/>
      </dsp:nvSpPr>
      <dsp:spPr>
        <a:xfrm>
          <a:off x="5420818" y="171625"/>
          <a:ext cx="1275063" cy="1397248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DAF41B-E2F3-46F2-A128-52584F8E9C7E}">
      <dsp:nvSpPr>
        <dsp:cNvPr id="0" name=""/>
        <dsp:cNvSpPr/>
      </dsp:nvSpPr>
      <dsp:spPr>
        <a:xfrm>
          <a:off x="5428350" y="240250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C88CC3-810F-48B6-AF2B-B9F04080E2EB}">
      <dsp:nvSpPr>
        <dsp:cNvPr id="0" name=""/>
        <dsp:cNvSpPr/>
      </dsp:nvSpPr>
      <dsp:spPr>
        <a:xfrm>
          <a:off x="4286699" y="2493625"/>
          <a:ext cx="3600000" cy="112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Case Study 2: A small online store used the system to automate their order and payment processes, saving them several hours of manual work each week.</a:t>
          </a:r>
        </a:p>
      </dsp:txBody>
      <dsp:txXfrm>
        <a:off x="4286699" y="2493625"/>
        <a:ext cx="3600000" cy="112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5299" y="548464"/>
            <a:ext cx="5098906" cy="16756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/>
              <a:t>Smart Stock Management System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841ECB8-7831-B3AF-7CFD-E66CE2A0B4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263" r="25103" b="-1"/>
          <a:stretch/>
        </p:blipFill>
        <p:spPr>
          <a:xfrm>
            <a:off x="20" y="10"/>
            <a:ext cx="3147352" cy="6857990"/>
          </a:xfrm>
          <a:prstGeom prst="rect">
            <a:avLst/>
          </a:prstGeom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A6EC96-B1ED-2E59-B556-795928F476F1}"/>
              </a:ext>
            </a:extLst>
          </p:cNvPr>
          <p:cNvSpPr txBox="1"/>
          <p:nvPr/>
        </p:nvSpPr>
        <p:spPr>
          <a:xfrm>
            <a:off x="7063273" y="6223518"/>
            <a:ext cx="145093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400" dirty="0"/>
              <a:t>Nitish Srivastava</a:t>
            </a:r>
          </a:p>
          <a:p>
            <a:pPr algn="r">
              <a:spcAft>
                <a:spcPts val="600"/>
              </a:spcAft>
            </a:pPr>
            <a:r>
              <a:rPr lang="en-US" sz="1400" dirty="0"/>
              <a:t>19/04/2024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054B55-2E95-D046-A13C-92C9E55A7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0284932"/>
              </p:ext>
            </p:extLst>
          </p:nvPr>
        </p:nvGraphicFramePr>
        <p:xfrm>
          <a:off x="3415300" y="2409830"/>
          <a:ext cx="5098904" cy="3705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IN" sz="4700" dirty="0"/>
              <a:t>Case Study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1865313"/>
            <a:ext cx="7818120" cy="18288"/>
          </a:xfrm>
          <a:custGeom>
            <a:avLst/>
            <a:gdLst>
              <a:gd name="connsiteX0" fmla="*/ 0 w 7818120"/>
              <a:gd name="connsiteY0" fmla="*/ 0 h 18288"/>
              <a:gd name="connsiteX1" fmla="*/ 416966 w 7818120"/>
              <a:gd name="connsiteY1" fmla="*/ 0 h 18288"/>
              <a:gd name="connsiteX2" fmla="*/ 1146658 w 7818120"/>
              <a:gd name="connsiteY2" fmla="*/ 0 h 18288"/>
              <a:gd name="connsiteX3" fmla="*/ 1563624 w 7818120"/>
              <a:gd name="connsiteY3" fmla="*/ 0 h 18288"/>
              <a:gd name="connsiteX4" fmla="*/ 2136953 w 7818120"/>
              <a:gd name="connsiteY4" fmla="*/ 0 h 18288"/>
              <a:gd name="connsiteX5" fmla="*/ 2944825 w 7818120"/>
              <a:gd name="connsiteY5" fmla="*/ 0 h 18288"/>
              <a:gd name="connsiteX6" fmla="*/ 3596335 w 7818120"/>
              <a:gd name="connsiteY6" fmla="*/ 0 h 18288"/>
              <a:gd name="connsiteX7" fmla="*/ 4326026 w 7818120"/>
              <a:gd name="connsiteY7" fmla="*/ 0 h 18288"/>
              <a:gd name="connsiteX8" fmla="*/ 4899355 w 7818120"/>
              <a:gd name="connsiteY8" fmla="*/ 0 h 18288"/>
              <a:gd name="connsiteX9" fmla="*/ 5550865 w 7818120"/>
              <a:gd name="connsiteY9" fmla="*/ 0 h 18288"/>
              <a:gd name="connsiteX10" fmla="*/ 6358738 w 7818120"/>
              <a:gd name="connsiteY10" fmla="*/ 0 h 18288"/>
              <a:gd name="connsiteX11" fmla="*/ 6853885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244791 w 7818120"/>
              <a:gd name="connsiteY14" fmla="*/ 18288 h 18288"/>
              <a:gd name="connsiteX15" fmla="*/ 6827825 w 7818120"/>
              <a:gd name="connsiteY15" fmla="*/ 18288 h 18288"/>
              <a:gd name="connsiteX16" fmla="*/ 6176315 w 7818120"/>
              <a:gd name="connsiteY16" fmla="*/ 18288 h 18288"/>
              <a:gd name="connsiteX17" fmla="*/ 5681167 w 7818120"/>
              <a:gd name="connsiteY17" fmla="*/ 18288 h 18288"/>
              <a:gd name="connsiteX18" fmla="*/ 5029657 w 7818120"/>
              <a:gd name="connsiteY18" fmla="*/ 18288 h 18288"/>
              <a:gd name="connsiteX19" fmla="*/ 4378147 w 7818120"/>
              <a:gd name="connsiteY19" fmla="*/ 18288 h 18288"/>
              <a:gd name="connsiteX20" fmla="*/ 3726637 w 7818120"/>
              <a:gd name="connsiteY20" fmla="*/ 18288 h 18288"/>
              <a:gd name="connsiteX21" fmla="*/ 3075127 w 7818120"/>
              <a:gd name="connsiteY21" fmla="*/ 18288 h 18288"/>
              <a:gd name="connsiteX22" fmla="*/ 2501798 w 7818120"/>
              <a:gd name="connsiteY22" fmla="*/ 18288 h 18288"/>
              <a:gd name="connsiteX23" fmla="*/ 1772107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18120" h="18288" fill="none" extrusionOk="0">
                <a:moveTo>
                  <a:pt x="0" y="0"/>
                </a:moveTo>
                <a:cubicBezTo>
                  <a:pt x="121520" y="-12182"/>
                  <a:pt x="211324" y="18247"/>
                  <a:pt x="416966" y="0"/>
                </a:cubicBezTo>
                <a:cubicBezTo>
                  <a:pt x="622608" y="-18247"/>
                  <a:pt x="891241" y="-13744"/>
                  <a:pt x="1146658" y="0"/>
                </a:cubicBezTo>
                <a:cubicBezTo>
                  <a:pt x="1402075" y="13744"/>
                  <a:pt x="1378880" y="-8543"/>
                  <a:pt x="1563624" y="0"/>
                </a:cubicBezTo>
                <a:cubicBezTo>
                  <a:pt x="1748368" y="8543"/>
                  <a:pt x="1972300" y="7443"/>
                  <a:pt x="2136953" y="0"/>
                </a:cubicBezTo>
                <a:cubicBezTo>
                  <a:pt x="2301606" y="-7443"/>
                  <a:pt x="2679634" y="12382"/>
                  <a:pt x="2944825" y="0"/>
                </a:cubicBezTo>
                <a:cubicBezTo>
                  <a:pt x="3210016" y="-12382"/>
                  <a:pt x="3409232" y="17967"/>
                  <a:pt x="3596335" y="0"/>
                </a:cubicBezTo>
                <a:cubicBezTo>
                  <a:pt x="3783438" y="-17967"/>
                  <a:pt x="4002523" y="-28578"/>
                  <a:pt x="4326026" y="0"/>
                </a:cubicBezTo>
                <a:cubicBezTo>
                  <a:pt x="4649529" y="28578"/>
                  <a:pt x="4777384" y="-3624"/>
                  <a:pt x="4899355" y="0"/>
                </a:cubicBezTo>
                <a:cubicBezTo>
                  <a:pt x="5021326" y="3624"/>
                  <a:pt x="5317653" y="1281"/>
                  <a:pt x="5550865" y="0"/>
                </a:cubicBezTo>
                <a:cubicBezTo>
                  <a:pt x="5784077" y="-1281"/>
                  <a:pt x="6142956" y="-39637"/>
                  <a:pt x="6358738" y="0"/>
                </a:cubicBezTo>
                <a:cubicBezTo>
                  <a:pt x="6574520" y="39637"/>
                  <a:pt x="6724785" y="-4460"/>
                  <a:pt x="6853885" y="0"/>
                </a:cubicBezTo>
                <a:cubicBezTo>
                  <a:pt x="6982985" y="4460"/>
                  <a:pt x="7403044" y="-1955"/>
                  <a:pt x="7818120" y="0"/>
                </a:cubicBezTo>
                <a:cubicBezTo>
                  <a:pt x="7817988" y="7702"/>
                  <a:pt x="7817908" y="13511"/>
                  <a:pt x="7818120" y="18288"/>
                </a:cubicBezTo>
                <a:cubicBezTo>
                  <a:pt x="7698847" y="-3267"/>
                  <a:pt x="7390924" y="22979"/>
                  <a:pt x="7244791" y="18288"/>
                </a:cubicBezTo>
                <a:cubicBezTo>
                  <a:pt x="7098658" y="13597"/>
                  <a:pt x="6952735" y="29357"/>
                  <a:pt x="6827825" y="18288"/>
                </a:cubicBezTo>
                <a:cubicBezTo>
                  <a:pt x="6702915" y="7219"/>
                  <a:pt x="6338661" y="34530"/>
                  <a:pt x="6176315" y="18288"/>
                </a:cubicBezTo>
                <a:cubicBezTo>
                  <a:pt x="6013969" y="2047"/>
                  <a:pt x="5850602" y="6362"/>
                  <a:pt x="5681167" y="18288"/>
                </a:cubicBezTo>
                <a:cubicBezTo>
                  <a:pt x="5511732" y="30214"/>
                  <a:pt x="5312143" y="419"/>
                  <a:pt x="5029657" y="18288"/>
                </a:cubicBezTo>
                <a:cubicBezTo>
                  <a:pt x="4747171" y="36158"/>
                  <a:pt x="4655062" y="30740"/>
                  <a:pt x="4378147" y="18288"/>
                </a:cubicBezTo>
                <a:cubicBezTo>
                  <a:pt x="4101232" y="5837"/>
                  <a:pt x="4037646" y="44706"/>
                  <a:pt x="3726637" y="18288"/>
                </a:cubicBezTo>
                <a:cubicBezTo>
                  <a:pt x="3415628" y="-8130"/>
                  <a:pt x="3321756" y="45507"/>
                  <a:pt x="3075127" y="18288"/>
                </a:cubicBezTo>
                <a:cubicBezTo>
                  <a:pt x="2828498" y="-8931"/>
                  <a:pt x="2684733" y="14853"/>
                  <a:pt x="2501798" y="18288"/>
                </a:cubicBezTo>
                <a:cubicBezTo>
                  <a:pt x="2318863" y="21723"/>
                  <a:pt x="2121844" y="-13013"/>
                  <a:pt x="1772107" y="18288"/>
                </a:cubicBezTo>
                <a:cubicBezTo>
                  <a:pt x="1422370" y="49589"/>
                  <a:pt x="1431548" y="31666"/>
                  <a:pt x="1120597" y="18288"/>
                </a:cubicBezTo>
                <a:cubicBezTo>
                  <a:pt x="809646" y="4911"/>
                  <a:pt x="246393" y="5624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7818120" h="18288" stroke="0" extrusionOk="0">
                <a:moveTo>
                  <a:pt x="0" y="0"/>
                </a:moveTo>
                <a:cubicBezTo>
                  <a:pt x="177487" y="-4302"/>
                  <a:pt x="287499" y="4997"/>
                  <a:pt x="573329" y="0"/>
                </a:cubicBezTo>
                <a:cubicBezTo>
                  <a:pt x="859159" y="-4997"/>
                  <a:pt x="821965" y="-336"/>
                  <a:pt x="990295" y="0"/>
                </a:cubicBezTo>
                <a:cubicBezTo>
                  <a:pt x="1158625" y="336"/>
                  <a:pt x="1587918" y="-4681"/>
                  <a:pt x="1798168" y="0"/>
                </a:cubicBezTo>
                <a:cubicBezTo>
                  <a:pt x="2008418" y="4681"/>
                  <a:pt x="2088841" y="-2754"/>
                  <a:pt x="2371496" y="0"/>
                </a:cubicBezTo>
                <a:cubicBezTo>
                  <a:pt x="2654151" y="2754"/>
                  <a:pt x="2701462" y="-24976"/>
                  <a:pt x="2944825" y="0"/>
                </a:cubicBezTo>
                <a:cubicBezTo>
                  <a:pt x="3188188" y="24976"/>
                  <a:pt x="3511636" y="25407"/>
                  <a:pt x="3752698" y="0"/>
                </a:cubicBezTo>
                <a:cubicBezTo>
                  <a:pt x="3993760" y="-25407"/>
                  <a:pt x="4107153" y="6432"/>
                  <a:pt x="4247845" y="0"/>
                </a:cubicBezTo>
                <a:cubicBezTo>
                  <a:pt x="4388537" y="-6432"/>
                  <a:pt x="4835598" y="-5108"/>
                  <a:pt x="5055718" y="0"/>
                </a:cubicBezTo>
                <a:cubicBezTo>
                  <a:pt x="5275838" y="5108"/>
                  <a:pt x="5461006" y="-24536"/>
                  <a:pt x="5863590" y="0"/>
                </a:cubicBezTo>
                <a:cubicBezTo>
                  <a:pt x="6266174" y="24536"/>
                  <a:pt x="6355549" y="-19657"/>
                  <a:pt x="6515100" y="0"/>
                </a:cubicBezTo>
                <a:cubicBezTo>
                  <a:pt x="6674651" y="19657"/>
                  <a:pt x="7275423" y="-57462"/>
                  <a:pt x="7818120" y="0"/>
                </a:cubicBezTo>
                <a:cubicBezTo>
                  <a:pt x="7818132" y="8833"/>
                  <a:pt x="7818660" y="9830"/>
                  <a:pt x="7818120" y="18288"/>
                </a:cubicBezTo>
                <a:cubicBezTo>
                  <a:pt x="7610240" y="4606"/>
                  <a:pt x="7521789" y="7721"/>
                  <a:pt x="7401154" y="18288"/>
                </a:cubicBezTo>
                <a:cubicBezTo>
                  <a:pt x="7280519" y="28855"/>
                  <a:pt x="6930719" y="4225"/>
                  <a:pt x="6593281" y="18288"/>
                </a:cubicBezTo>
                <a:cubicBezTo>
                  <a:pt x="6255843" y="32351"/>
                  <a:pt x="6286682" y="1162"/>
                  <a:pt x="6098134" y="18288"/>
                </a:cubicBezTo>
                <a:cubicBezTo>
                  <a:pt x="5909586" y="35414"/>
                  <a:pt x="5602789" y="48596"/>
                  <a:pt x="5446624" y="18288"/>
                </a:cubicBezTo>
                <a:cubicBezTo>
                  <a:pt x="5290459" y="-12020"/>
                  <a:pt x="4917039" y="21960"/>
                  <a:pt x="4638751" y="18288"/>
                </a:cubicBezTo>
                <a:cubicBezTo>
                  <a:pt x="4360463" y="14616"/>
                  <a:pt x="4304690" y="5450"/>
                  <a:pt x="3987241" y="18288"/>
                </a:cubicBezTo>
                <a:cubicBezTo>
                  <a:pt x="3669792" y="31127"/>
                  <a:pt x="3758742" y="32551"/>
                  <a:pt x="3570275" y="18288"/>
                </a:cubicBezTo>
                <a:cubicBezTo>
                  <a:pt x="3381808" y="4025"/>
                  <a:pt x="3267153" y="36200"/>
                  <a:pt x="3075127" y="18288"/>
                </a:cubicBezTo>
                <a:cubicBezTo>
                  <a:pt x="2883101" y="376"/>
                  <a:pt x="2665825" y="10973"/>
                  <a:pt x="2267255" y="18288"/>
                </a:cubicBezTo>
                <a:cubicBezTo>
                  <a:pt x="1868685" y="25603"/>
                  <a:pt x="1884698" y="28410"/>
                  <a:pt x="1615745" y="18288"/>
                </a:cubicBezTo>
                <a:cubicBezTo>
                  <a:pt x="1346792" y="8167"/>
                  <a:pt x="1320952" y="10430"/>
                  <a:pt x="1120597" y="18288"/>
                </a:cubicBezTo>
                <a:cubicBezTo>
                  <a:pt x="920242" y="26146"/>
                  <a:pt x="556507" y="50790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DBDCA1-4939-2F1F-6556-E5D821AD13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201780"/>
              </p:ext>
            </p:extLst>
          </p:nvPr>
        </p:nvGraphicFramePr>
        <p:xfrm>
          <a:off x="628650" y="2228087"/>
          <a:ext cx="78867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6131316" y="457951"/>
            <a:ext cx="2240924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IN" dirty="0"/>
              <a:t>Conclusion</a:t>
            </a:r>
            <a:endParaRPr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5AD35A-79FB-1BF2-3F21-79E2F4F70B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0389886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Slide background fill">
            <a:extLst>
              <a:ext uri="{FF2B5EF4-FFF2-40B4-BE49-F238E27FC236}">
                <a16:creationId xmlns:a16="http://schemas.microsoft.com/office/drawing/2014/main" id="{CB49665F-0298-4449-8D2D-209989CB9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olor 2">
            <a:extLst>
              <a:ext uri="{FF2B5EF4-FFF2-40B4-BE49-F238E27FC236}">
                <a16:creationId xmlns:a16="http://schemas.microsoft.com/office/drawing/2014/main" id="{A71EEC14-174A-46FA-B046-474750457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EB6CB95-E653-4C6C-AE51-62FD848E8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6" y="-2"/>
            <a:ext cx="2601176" cy="6858000"/>
            <a:chOff x="651279" y="598259"/>
            <a:chExt cx="10889442" cy="5680742"/>
          </a:xfrm>
        </p:grpSpPr>
        <p:sp>
          <p:nvSpPr>
            <p:cNvPr id="23" name="Color">
              <a:extLst>
                <a:ext uri="{FF2B5EF4-FFF2-40B4-BE49-F238E27FC236}">
                  <a16:creationId xmlns:a16="http://schemas.microsoft.com/office/drawing/2014/main" id="{BDD3CB8E-ABA7-4F37-BB2C-64FFD1981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Color">
              <a:extLst>
                <a:ext uri="{FF2B5EF4-FFF2-40B4-BE49-F238E27FC236}">
                  <a16:creationId xmlns:a16="http://schemas.microsoft.com/office/drawing/2014/main" id="{C2CA788A-B2FD-494C-BED0-83E31F6DF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994410" y="1947672"/>
            <a:ext cx="4471416" cy="2788920"/>
          </a:xfrm>
        </p:spPr>
        <p:txBody>
          <a:bodyPr anchor="ctr">
            <a:normAutofit/>
          </a:bodyPr>
          <a:lstStyle/>
          <a:p>
            <a:pPr algn="l"/>
            <a:r>
              <a:rPr lang="en-IN" sz="4200" dirty="0">
                <a:solidFill>
                  <a:schemeClr val="bg1"/>
                </a:solidFill>
              </a:rPr>
              <a:t>Supplier Module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1D73C6-0509-799A-1D5E-FD9984B44D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7962829"/>
              </p:ext>
            </p:extLst>
          </p:nvPr>
        </p:nvGraphicFramePr>
        <p:xfrm>
          <a:off x="2845722" y="288758"/>
          <a:ext cx="5669628" cy="6285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Slide background fill">
            <a:extLst>
              <a:ext uri="{FF2B5EF4-FFF2-40B4-BE49-F238E27FC236}">
                <a16:creationId xmlns:a16="http://schemas.microsoft.com/office/drawing/2014/main" id="{CB49665F-0298-4449-8D2D-209989CB9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olor 2">
            <a:extLst>
              <a:ext uri="{FF2B5EF4-FFF2-40B4-BE49-F238E27FC236}">
                <a16:creationId xmlns:a16="http://schemas.microsoft.com/office/drawing/2014/main" id="{A71EEC14-174A-46FA-B046-474750457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EB6CB95-E653-4C6C-AE51-62FD848E8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6" y="-2"/>
            <a:ext cx="2601176" cy="6858000"/>
            <a:chOff x="651279" y="598259"/>
            <a:chExt cx="10889442" cy="5680742"/>
          </a:xfrm>
        </p:grpSpPr>
        <p:sp>
          <p:nvSpPr>
            <p:cNvPr id="23" name="Color">
              <a:extLst>
                <a:ext uri="{FF2B5EF4-FFF2-40B4-BE49-F238E27FC236}">
                  <a16:creationId xmlns:a16="http://schemas.microsoft.com/office/drawing/2014/main" id="{BDD3CB8E-ABA7-4F37-BB2C-64FFD1981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Color">
              <a:extLst>
                <a:ext uri="{FF2B5EF4-FFF2-40B4-BE49-F238E27FC236}">
                  <a16:creationId xmlns:a16="http://schemas.microsoft.com/office/drawing/2014/main" id="{C2CA788A-B2FD-494C-BED0-83E31F6DF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994410" y="1947672"/>
            <a:ext cx="4471416" cy="2788920"/>
          </a:xfrm>
        </p:spPr>
        <p:txBody>
          <a:bodyPr anchor="ctr">
            <a:normAutofit/>
          </a:bodyPr>
          <a:lstStyle/>
          <a:p>
            <a:pPr algn="l"/>
            <a:r>
              <a:rPr lang="en-IN" sz="4200" dirty="0">
                <a:solidFill>
                  <a:schemeClr val="bg1"/>
                </a:solidFill>
              </a:rPr>
              <a:t>Customer Module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1D73C6-0509-799A-1D5E-FD9984B44DF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845722" y="288758"/>
          <a:ext cx="5669628" cy="6285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0724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rPr lang="en-IN" dirty="0"/>
              <a:t>Integrated Database</a:t>
            </a:r>
            <a:endParaRPr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F14EC0-0D70-55F7-8178-F582AF6780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7369120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6E2604-FB1D-7A2D-60A9-CA7272475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System Architecture</a:t>
            </a:r>
          </a:p>
        </p:txBody>
      </p:sp>
      <p:pic>
        <p:nvPicPr>
          <p:cNvPr id="13" name="Picture 12" descr="A diagram of a software server&#10;&#10;Description automatically generated">
            <a:extLst>
              <a:ext uri="{FF2B5EF4-FFF2-40B4-BE49-F238E27FC236}">
                <a16:creationId xmlns:a16="http://schemas.microsoft.com/office/drawing/2014/main" id="{64118C71-54D7-9777-7DC0-B694A71569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03" r="44967"/>
          <a:stretch/>
        </p:blipFill>
        <p:spPr>
          <a:xfrm>
            <a:off x="3028952" y="467208"/>
            <a:ext cx="5772146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742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rPr lang="en-IN" dirty="0"/>
              <a:t>Real-Time Stock Tracking</a:t>
            </a:r>
            <a:endParaRPr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9857F5-3B9D-EA5A-11E9-B74CBED558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3620918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700"/>
              <a:t>Automated Purchase and Sales Orders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C080C3-7ACE-0E5D-451F-D22A356FB7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9800878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rPr lang="en-IN" dirty="0"/>
              <a:t>Seamless Payment Processing</a:t>
            </a:r>
            <a:endParaRPr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5566A7F-287F-2D76-3AE2-72DF4C3E1B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1728821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rPr lang="en-IN" dirty="0"/>
              <a:t>Stock Logs</a:t>
            </a:r>
            <a:endParaRPr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E946CF-790A-1A20-3E32-C7AF60FBCE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4617627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541</Words>
  <Application>Microsoft Macintosh PowerPoint</Application>
  <PresentationFormat>On-screen Show (4:3)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Smart Stock Management System</vt:lpstr>
      <vt:lpstr>Supplier Module</vt:lpstr>
      <vt:lpstr>Customer Module</vt:lpstr>
      <vt:lpstr>Integrated Database</vt:lpstr>
      <vt:lpstr>System Architecture</vt:lpstr>
      <vt:lpstr>Real-Time Stock Tracking</vt:lpstr>
      <vt:lpstr>Automated Purchase and Sales Orders</vt:lpstr>
      <vt:lpstr>Seamless Payment Processing</vt:lpstr>
      <vt:lpstr>Stock Logs</vt:lpstr>
      <vt:lpstr>Case Study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Stock Management System</dc:title>
  <dc:subject/>
  <dc:creator/>
  <cp:keywords/>
  <dc:description>generated using python-pptx</dc:description>
  <cp:lastModifiedBy>Vicky Srivastava</cp:lastModifiedBy>
  <cp:revision>38</cp:revision>
  <dcterms:created xsi:type="dcterms:W3CDTF">2013-01-27T09:14:16Z</dcterms:created>
  <dcterms:modified xsi:type="dcterms:W3CDTF">2024-04-19T23:26:04Z</dcterms:modified>
  <cp:category/>
</cp:coreProperties>
</file>