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70" r:id="rId4"/>
    <p:sldId id="272" r:id="rId5"/>
    <p:sldId id="267" r:id="rId6"/>
    <p:sldId id="260" r:id="rId7"/>
    <p:sldId id="261" r:id="rId8"/>
    <p:sldId id="262" r:id="rId9"/>
    <p:sldId id="282" r:id="rId10"/>
    <p:sldId id="284" r:id="rId11"/>
    <p:sldId id="283" r:id="rId12"/>
    <p:sldId id="263" r:id="rId13"/>
    <p:sldId id="266" r:id="rId14"/>
    <p:sldId id="281"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6D2418-2E36-425D-8826-B68B8820CFB2}">
          <p14:sldIdLst>
            <p14:sldId id="256"/>
            <p14:sldId id="258"/>
            <p14:sldId id="270"/>
            <p14:sldId id="272"/>
            <p14:sldId id="267"/>
            <p14:sldId id="260"/>
            <p14:sldId id="261"/>
            <p14:sldId id="262"/>
            <p14:sldId id="282"/>
            <p14:sldId id="284"/>
          </p14:sldIdLst>
        </p14:section>
        <p14:section name="Untitled Section" id="{BC7FB76E-A5CA-4EF3-B485-D5FF37F4FFDD}">
          <p14:sldIdLst>
            <p14:sldId id="283"/>
            <p14:sldId id="263"/>
            <p14:sldId id="266"/>
            <p14:sldId id="281"/>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5.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ata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7839DB3-1702-43F7-A6F7-F38F011969E3}"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0020590D-BD95-439F-B744-258D413B1D8E}">
      <dgm:prSet/>
      <dgm:spPr/>
      <dgm:t>
        <a:bodyPr/>
        <a:lstStyle/>
        <a:p>
          <a:r>
            <a:rPr lang="en-US" b="0" i="0" dirty="0"/>
            <a:t>Business Understanding  : To understand the Profound Question</a:t>
          </a:r>
          <a:endParaRPr lang="en-US" dirty="0"/>
        </a:p>
      </dgm:t>
    </dgm:pt>
    <dgm:pt modelId="{3A70D953-A981-4E02-9339-E2137A6478E4}" type="parTrans" cxnId="{2A03BC4D-E9E2-4FDF-A336-D2A447104DE3}">
      <dgm:prSet/>
      <dgm:spPr/>
      <dgm:t>
        <a:bodyPr/>
        <a:lstStyle/>
        <a:p>
          <a:endParaRPr lang="en-US"/>
        </a:p>
      </dgm:t>
    </dgm:pt>
    <dgm:pt modelId="{F999FE3B-E8DD-409E-9BCD-9D080C1BD320}" type="sibTrans" cxnId="{2A03BC4D-E9E2-4FDF-A336-D2A447104DE3}">
      <dgm:prSet phldrT="1"/>
      <dgm:spPr/>
      <dgm:t>
        <a:bodyPr/>
        <a:lstStyle/>
        <a:p>
          <a:r>
            <a:rPr lang="en-US" dirty="0"/>
            <a:t>2</a:t>
          </a:r>
        </a:p>
      </dgm:t>
    </dgm:pt>
    <dgm:pt modelId="{14E98144-4ADB-4D10-9475-0A8A0F82199D}">
      <dgm:prSet/>
      <dgm:spPr/>
      <dgm:t>
        <a:bodyPr/>
        <a:lstStyle/>
        <a:p>
          <a:r>
            <a:rPr lang="en-US" b="0" i="0" dirty="0"/>
            <a:t>Data Understanding   : To Understand and Accumulate the data </a:t>
          </a:r>
          <a:endParaRPr lang="en-US" dirty="0"/>
        </a:p>
      </dgm:t>
    </dgm:pt>
    <dgm:pt modelId="{AD72D862-9F30-4DE6-AF55-2E19782F2E61}" type="parTrans" cxnId="{31B5F13F-2A61-4AA7-9724-A52AC89086E7}">
      <dgm:prSet/>
      <dgm:spPr/>
      <dgm:t>
        <a:bodyPr/>
        <a:lstStyle/>
        <a:p>
          <a:endParaRPr lang="en-US"/>
        </a:p>
      </dgm:t>
    </dgm:pt>
    <dgm:pt modelId="{0382AF7F-AFB9-4256-A065-EC501A90B2D6}" type="sibTrans" cxnId="{31B5F13F-2A61-4AA7-9724-A52AC89086E7}">
      <dgm:prSet phldrT="2"/>
      <dgm:spPr/>
      <dgm:t>
        <a:bodyPr/>
        <a:lstStyle/>
        <a:p>
          <a:r>
            <a:rPr lang="en-US" dirty="0"/>
            <a:t>3</a:t>
          </a:r>
        </a:p>
      </dgm:t>
    </dgm:pt>
    <dgm:pt modelId="{F48C6057-8531-4C6C-8EF2-29FE1525745F}">
      <dgm:prSet/>
      <dgm:spPr/>
      <dgm:t>
        <a:bodyPr/>
        <a:lstStyle/>
        <a:p>
          <a:r>
            <a:rPr lang="en-US" b="0" i="0"/>
            <a:t>Data Preparation :  To convert the data into analysis friendly form</a:t>
          </a:r>
          <a:endParaRPr lang="en-US"/>
        </a:p>
      </dgm:t>
    </dgm:pt>
    <dgm:pt modelId="{1B39CDFA-26EC-4521-9CCB-476B4C874A78}" type="parTrans" cxnId="{AF4645B1-4510-4AD3-8169-2C0B10D66EB2}">
      <dgm:prSet/>
      <dgm:spPr/>
      <dgm:t>
        <a:bodyPr/>
        <a:lstStyle/>
        <a:p>
          <a:endParaRPr lang="en-US"/>
        </a:p>
      </dgm:t>
    </dgm:pt>
    <dgm:pt modelId="{4FFCA8E4-73B5-48AF-962F-38D372C3B67A}" type="sibTrans" cxnId="{AF4645B1-4510-4AD3-8169-2C0B10D66EB2}">
      <dgm:prSet phldrT="3"/>
      <dgm:spPr/>
      <dgm:t>
        <a:bodyPr/>
        <a:lstStyle/>
        <a:p>
          <a:r>
            <a:rPr lang="en-US" dirty="0"/>
            <a:t>4</a:t>
          </a:r>
        </a:p>
      </dgm:t>
    </dgm:pt>
    <dgm:pt modelId="{13D9494F-CADC-4A9A-A7C7-098CFB50FD91}">
      <dgm:prSet/>
      <dgm:spPr/>
      <dgm:t>
        <a:bodyPr/>
        <a:lstStyle/>
        <a:p>
          <a:r>
            <a:rPr lang="en-US" b="0" i="0" dirty="0"/>
            <a:t>Modelling : To choose and implement the algorithm suited for the problem</a:t>
          </a:r>
          <a:endParaRPr lang="en-US" dirty="0"/>
        </a:p>
      </dgm:t>
    </dgm:pt>
    <dgm:pt modelId="{F498CD1F-37E6-4EE3-AAC6-969AD3EF0385}" type="parTrans" cxnId="{57D9B3BB-C0C8-4416-9826-E0B16EB2BE80}">
      <dgm:prSet/>
      <dgm:spPr/>
      <dgm:t>
        <a:bodyPr/>
        <a:lstStyle/>
        <a:p>
          <a:endParaRPr lang="en-US"/>
        </a:p>
      </dgm:t>
    </dgm:pt>
    <dgm:pt modelId="{83ECDEF7-4185-4C1E-BE30-BA9D490AF522}" type="sibTrans" cxnId="{57D9B3BB-C0C8-4416-9826-E0B16EB2BE80}">
      <dgm:prSet phldrT="4"/>
      <dgm:spPr/>
      <dgm:t>
        <a:bodyPr/>
        <a:lstStyle/>
        <a:p>
          <a:r>
            <a:rPr lang="en-US" dirty="0"/>
            <a:t>5</a:t>
          </a:r>
        </a:p>
      </dgm:t>
    </dgm:pt>
    <dgm:pt modelId="{87B77FE5-B26E-4BCC-9317-84E09541D9C6}">
      <dgm:prSet/>
      <dgm:spPr/>
      <dgm:t>
        <a:bodyPr/>
        <a:lstStyle/>
        <a:p>
          <a:r>
            <a:rPr lang="en-US" b="0" i="0"/>
            <a:t>Evaluating: To analyze the output and make prediction.</a:t>
          </a:r>
          <a:endParaRPr lang="en-US"/>
        </a:p>
      </dgm:t>
    </dgm:pt>
    <dgm:pt modelId="{1CA432F4-F6ED-4D6F-904F-CBEACFEAC09F}" type="parTrans" cxnId="{7901D730-A00F-4C5F-B82D-31330EFCFA35}">
      <dgm:prSet/>
      <dgm:spPr/>
      <dgm:t>
        <a:bodyPr/>
        <a:lstStyle/>
        <a:p>
          <a:endParaRPr lang="en-US"/>
        </a:p>
      </dgm:t>
    </dgm:pt>
    <dgm:pt modelId="{1DF08B83-46F9-4297-AB16-E160981F2EDB}" type="sibTrans" cxnId="{7901D730-A00F-4C5F-B82D-31330EFCFA35}">
      <dgm:prSet phldrT="5"/>
      <dgm:spPr/>
      <dgm:t>
        <a:bodyPr/>
        <a:lstStyle/>
        <a:p>
          <a:endParaRPr lang="en-US"/>
        </a:p>
      </dgm:t>
    </dgm:pt>
    <dgm:pt modelId="{231D572F-9856-47A9-A6C0-4AC6640B59B9}">
      <dgm:prSet/>
      <dgm:spPr/>
      <dgm:t>
        <a:bodyPr/>
        <a:lstStyle/>
        <a:p>
          <a:endParaRPr lang="en-US"/>
        </a:p>
      </dgm:t>
    </dgm:pt>
    <dgm:pt modelId="{2B1D2EEB-BAC5-425C-8BD1-FE381A68ED3C}" type="parTrans" cxnId="{C0913A14-0686-43C5-B697-4F3FB263C32A}">
      <dgm:prSet/>
      <dgm:spPr/>
      <dgm:t>
        <a:bodyPr/>
        <a:lstStyle/>
        <a:p>
          <a:endParaRPr lang="en-US"/>
        </a:p>
      </dgm:t>
    </dgm:pt>
    <dgm:pt modelId="{936BC601-ACD9-44E9-8670-C3908850492B}" type="sibTrans" cxnId="{C0913A14-0686-43C5-B697-4F3FB263C32A}">
      <dgm:prSet phldrT="4"/>
      <dgm:spPr/>
    </dgm:pt>
    <dgm:pt modelId="{FBFAD0CE-1621-4FFC-91AB-DD668E88876A}" type="pres">
      <dgm:prSet presAssocID="{47839DB3-1702-43F7-A6F7-F38F011969E3}" presName="outerComposite" presStyleCnt="0">
        <dgm:presLayoutVars>
          <dgm:chMax val="5"/>
          <dgm:dir/>
          <dgm:resizeHandles val="exact"/>
        </dgm:presLayoutVars>
      </dgm:prSet>
      <dgm:spPr/>
    </dgm:pt>
    <dgm:pt modelId="{0ACD3C1B-627D-4483-8875-FD29B2D392C3}" type="pres">
      <dgm:prSet presAssocID="{47839DB3-1702-43F7-A6F7-F38F011969E3}" presName="dummyMaxCanvas" presStyleCnt="0">
        <dgm:presLayoutVars/>
      </dgm:prSet>
      <dgm:spPr/>
    </dgm:pt>
    <dgm:pt modelId="{991E2550-86AE-4E0C-998C-D943C67463B5}" type="pres">
      <dgm:prSet presAssocID="{47839DB3-1702-43F7-A6F7-F38F011969E3}" presName="FiveNodes_1" presStyleLbl="node1" presStyleIdx="0" presStyleCnt="5">
        <dgm:presLayoutVars>
          <dgm:bulletEnabled val="1"/>
        </dgm:presLayoutVars>
      </dgm:prSet>
      <dgm:spPr/>
    </dgm:pt>
    <dgm:pt modelId="{CEE9570A-536B-434E-98DB-3368C8A1BF4F}" type="pres">
      <dgm:prSet presAssocID="{47839DB3-1702-43F7-A6F7-F38F011969E3}" presName="FiveNodes_2" presStyleLbl="node1" presStyleIdx="1" presStyleCnt="5">
        <dgm:presLayoutVars>
          <dgm:bulletEnabled val="1"/>
        </dgm:presLayoutVars>
      </dgm:prSet>
      <dgm:spPr/>
    </dgm:pt>
    <dgm:pt modelId="{69AD4359-9AB2-4450-8994-869D2098670F}" type="pres">
      <dgm:prSet presAssocID="{47839DB3-1702-43F7-A6F7-F38F011969E3}" presName="FiveNodes_3" presStyleLbl="node1" presStyleIdx="2" presStyleCnt="5">
        <dgm:presLayoutVars>
          <dgm:bulletEnabled val="1"/>
        </dgm:presLayoutVars>
      </dgm:prSet>
      <dgm:spPr/>
    </dgm:pt>
    <dgm:pt modelId="{00268FE8-65F3-4777-A186-0B4F3BCB2D5B}" type="pres">
      <dgm:prSet presAssocID="{47839DB3-1702-43F7-A6F7-F38F011969E3}" presName="FiveNodes_4" presStyleLbl="node1" presStyleIdx="3" presStyleCnt="5">
        <dgm:presLayoutVars>
          <dgm:bulletEnabled val="1"/>
        </dgm:presLayoutVars>
      </dgm:prSet>
      <dgm:spPr/>
    </dgm:pt>
    <dgm:pt modelId="{0A982B24-80E1-465D-854A-6AD127143E4D}" type="pres">
      <dgm:prSet presAssocID="{47839DB3-1702-43F7-A6F7-F38F011969E3}" presName="FiveNodes_5" presStyleLbl="node1" presStyleIdx="4" presStyleCnt="5">
        <dgm:presLayoutVars>
          <dgm:bulletEnabled val="1"/>
        </dgm:presLayoutVars>
      </dgm:prSet>
      <dgm:spPr/>
    </dgm:pt>
    <dgm:pt modelId="{23248982-693C-485A-9DB3-9809E76D0C04}" type="pres">
      <dgm:prSet presAssocID="{47839DB3-1702-43F7-A6F7-F38F011969E3}" presName="FiveConn_1-2" presStyleLbl="fgAccFollowNode1" presStyleIdx="0" presStyleCnt="4">
        <dgm:presLayoutVars>
          <dgm:bulletEnabled val="1"/>
        </dgm:presLayoutVars>
      </dgm:prSet>
      <dgm:spPr/>
    </dgm:pt>
    <dgm:pt modelId="{C698CD6B-0D92-4388-8F5B-63FC37749A2E}" type="pres">
      <dgm:prSet presAssocID="{47839DB3-1702-43F7-A6F7-F38F011969E3}" presName="FiveConn_2-3" presStyleLbl="fgAccFollowNode1" presStyleIdx="1" presStyleCnt="4">
        <dgm:presLayoutVars>
          <dgm:bulletEnabled val="1"/>
        </dgm:presLayoutVars>
      </dgm:prSet>
      <dgm:spPr/>
    </dgm:pt>
    <dgm:pt modelId="{735A0467-FB73-4341-BB3F-E445256FB186}" type="pres">
      <dgm:prSet presAssocID="{47839DB3-1702-43F7-A6F7-F38F011969E3}" presName="FiveConn_3-4" presStyleLbl="fgAccFollowNode1" presStyleIdx="2" presStyleCnt="4">
        <dgm:presLayoutVars>
          <dgm:bulletEnabled val="1"/>
        </dgm:presLayoutVars>
      </dgm:prSet>
      <dgm:spPr/>
    </dgm:pt>
    <dgm:pt modelId="{AE4B3A8E-0C1D-417A-BEF0-3C9EA8AB4707}" type="pres">
      <dgm:prSet presAssocID="{47839DB3-1702-43F7-A6F7-F38F011969E3}" presName="FiveConn_4-5" presStyleLbl="fgAccFollowNode1" presStyleIdx="3" presStyleCnt="4">
        <dgm:presLayoutVars>
          <dgm:bulletEnabled val="1"/>
        </dgm:presLayoutVars>
      </dgm:prSet>
      <dgm:spPr/>
    </dgm:pt>
    <dgm:pt modelId="{AFD4A0CA-767D-4D30-8980-2AA6954A64A7}" type="pres">
      <dgm:prSet presAssocID="{47839DB3-1702-43F7-A6F7-F38F011969E3}" presName="FiveNodes_1_text" presStyleLbl="node1" presStyleIdx="4" presStyleCnt="5">
        <dgm:presLayoutVars>
          <dgm:bulletEnabled val="1"/>
        </dgm:presLayoutVars>
      </dgm:prSet>
      <dgm:spPr/>
    </dgm:pt>
    <dgm:pt modelId="{1CD446DB-D7E9-4E03-9A82-29658B549FF8}" type="pres">
      <dgm:prSet presAssocID="{47839DB3-1702-43F7-A6F7-F38F011969E3}" presName="FiveNodes_2_text" presStyleLbl="node1" presStyleIdx="4" presStyleCnt="5">
        <dgm:presLayoutVars>
          <dgm:bulletEnabled val="1"/>
        </dgm:presLayoutVars>
      </dgm:prSet>
      <dgm:spPr/>
    </dgm:pt>
    <dgm:pt modelId="{31F5AAA4-0BAB-4D6C-B45E-3E7393630EA5}" type="pres">
      <dgm:prSet presAssocID="{47839DB3-1702-43F7-A6F7-F38F011969E3}" presName="FiveNodes_3_text" presStyleLbl="node1" presStyleIdx="4" presStyleCnt="5">
        <dgm:presLayoutVars>
          <dgm:bulletEnabled val="1"/>
        </dgm:presLayoutVars>
      </dgm:prSet>
      <dgm:spPr/>
    </dgm:pt>
    <dgm:pt modelId="{10DD9F89-9773-4177-AAD1-C2899C19E9D2}" type="pres">
      <dgm:prSet presAssocID="{47839DB3-1702-43F7-A6F7-F38F011969E3}" presName="FiveNodes_4_text" presStyleLbl="node1" presStyleIdx="4" presStyleCnt="5">
        <dgm:presLayoutVars>
          <dgm:bulletEnabled val="1"/>
        </dgm:presLayoutVars>
      </dgm:prSet>
      <dgm:spPr/>
    </dgm:pt>
    <dgm:pt modelId="{CF11C2F2-DF83-4F67-9870-E6BE55C86922}" type="pres">
      <dgm:prSet presAssocID="{47839DB3-1702-43F7-A6F7-F38F011969E3}" presName="FiveNodes_5_text" presStyleLbl="node1" presStyleIdx="4" presStyleCnt="5">
        <dgm:presLayoutVars>
          <dgm:bulletEnabled val="1"/>
        </dgm:presLayoutVars>
      </dgm:prSet>
      <dgm:spPr/>
    </dgm:pt>
  </dgm:ptLst>
  <dgm:cxnLst>
    <dgm:cxn modelId="{C0913A14-0686-43C5-B697-4F3FB263C32A}" srcId="{47839DB3-1702-43F7-A6F7-F38F011969E3}" destId="{231D572F-9856-47A9-A6C0-4AC6640B59B9}" srcOrd="5" destOrd="0" parTransId="{2B1D2EEB-BAC5-425C-8BD1-FE381A68ED3C}" sibTransId="{936BC601-ACD9-44E9-8670-C3908850492B}"/>
    <dgm:cxn modelId="{1F69D81B-DE00-4865-A40F-255FF7FC3F91}" type="presOf" srcId="{47839DB3-1702-43F7-A6F7-F38F011969E3}" destId="{FBFAD0CE-1621-4FFC-91AB-DD668E88876A}" srcOrd="0" destOrd="0" presId="urn:microsoft.com/office/officeart/2005/8/layout/vProcess5"/>
    <dgm:cxn modelId="{AE8F8424-6685-409E-8CBA-FD3F0823633B}" type="presOf" srcId="{4FFCA8E4-73B5-48AF-962F-38D372C3B67A}" destId="{735A0467-FB73-4341-BB3F-E445256FB186}" srcOrd="0" destOrd="0" presId="urn:microsoft.com/office/officeart/2005/8/layout/vProcess5"/>
    <dgm:cxn modelId="{EE151126-633C-46DB-8D39-9C101AB96793}" type="presOf" srcId="{13D9494F-CADC-4A9A-A7C7-098CFB50FD91}" destId="{00268FE8-65F3-4777-A186-0B4F3BCB2D5B}" srcOrd="0" destOrd="0" presId="urn:microsoft.com/office/officeart/2005/8/layout/vProcess5"/>
    <dgm:cxn modelId="{31D5D62B-192D-45EB-9B0D-EB282DFCEC96}" type="presOf" srcId="{F48C6057-8531-4C6C-8EF2-29FE1525745F}" destId="{69AD4359-9AB2-4450-8994-869D2098670F}" srcOrd="0" destOrd="0" presId="urn:microsoft.com/office/officeart/2005/8/layout/vProcess5"/>
    <dgm:cxn modelId="{7901D730-A00F-4C5F-B82D-31330EFCFA35}" srcId="{47839DB3-1702-43F7-A6F7-F38F011969E3}" destId="{87B77FE5-B26E-4BCC-9317-84E09541D9C6}" srcOrd="4" destOrd="0" parTransId="{1CA432F4-F6ED-4D6F-904F-CBEACFEAC09F}" sibTransId="{1DF08B83-46F9-4297-AB16-E160981F2EDB}"/>
    <dgm:cxn modelId="{977D9A34-A12C-4C59-A65D-3616CC80E8D5}" type="presOf" srcId="{13D9494F-CADC-4A9A-A7C7-098CFB50FD91}" destId="{10DD9F89-9773-4177-AAD1-C2899C19E9D2}" srcOrd="1" destOrd="0" presId="urn:microsoft.com/office/officeart/2005/8/layout/vProcess5"/>
    <dgm:cxn modelId="{31B5F13F-2A61-4AA7-9724-A52AC89086E7}" srcId="{47839DB3-1702-43F7-A6F7-F38F011969E3}" destId="{14E98144-4ADB-4D10-9475-0A8A0F82199D}" srcOrd="1" destOrd="0" parTransId="{AD72D862-9F30-4DE6-AF55-2E19782F2E61}" sibTransId="{0382AF7F-AFB9-4256-A065-EC501A90B2D6}"/>
    <dgm:cxn modelId="{1E8A5140-45F4-4DF2-8263-4AE5191CBD5A}" type="presOf" srcId="{F999FE3B-E8DD-409E-9BCD-9D080C1BD320}" destId="{23248982-693C-485A-9DB3-9809E76D0C04}" srcOrd="0" destOrd="0" presId="urn:microsoft.com/office/officeart/2005/8/layout/vProcess5"/>
    <dgm:cxn modelId="{73BFB740-761F-491A-8FF5-3F45E52984BB}" type="presOf" srcId="{14E98144-4ADB-4D10-9475-0A8A0F82199D}" destId="{1CD446DB-D7E9-4E03-9A82-29658B549FF8}" srcOrd="1" destOrd="0" presId="urn:microsoft.com/office/officeart/2005/8/layout/vProcess5"/>
    <dgm:cxn modelId="{2C87DB61-877C-4A04-90C2-A4DCCB64A84A}" type="presOf" srcId="{87B77FE5-B26E-4BCC-9317-84E09541D9C6}" destId="{0A982B24-80E1-465D-854A-6AD127143E4D}" srcOrd="0" destOrd="0" presId="urn:microsoft.com/office/officeart/2005/8/layout/vProcess5"/>
    <dgm:cxn modelId="{76414065-C980-4B27-BF47-5945415B4946}" type="presOf" srcId="{F48C6057-8531-4C6C-8EF2-29FE1525745F}" destId="{31F5AAA4-0BAB-4D6C-B45E-3E7393630EA5}" srcOrd="1" destOrd="0" presId="urn:microsoft.com/office/officeart/2005/8/layout/vProcess5"/>
    <dgm:cxn modelId="{2A03BC4D-E9E2-4FDF-A336-D2A447104DE3}" srcId="{47839DB3-1702-43F7-A6F7-F38F011969E3}" destId="{0020590D-BD95-439F-B744-258D413B1D8E}" srcOrd="0" destOrd="0" parTransId="{3A70D953-A981-4E02-9339-E2137A6478E4}" sibTransId="{F999FE3B-E8DD-409E-9BCD-9D080C1BD320}"/>
    <dgm:cxn modelId="{85176CA0-0D76-405F-95DC-FA9823D10B9F}" type="presOf" srcId="{83ECDEF7-4185-4C1E-BE30-BA9D490AF522}" destId="{AE4B3A8E-0C1D-417A-BEF0-3C9EA8AB4707}" srcOrd="0" destOrd="0" presId="urn:microsoft.com/office/officeart/2005/8/layout/vProcess5"/>
    <dgm:cxn modelId="{0974DEA7-5901-499D-BC20-FD2014A54330}" type="presOf" srcId="{14E98144-4ADB-4D10-9475-0A8A0F82199D}" destId="{CEE9570A-536B-434E-98DB-3368C8A1BF4F}" srcOrd="0" destOrd="0" presId="urn:microsoft.com/office/officeart/2005/8/layout/vProcess5"/>
    <dgm:cxn modelId="{0D31EFA8-3320-4F21-8017-42D7423F2E94}" type="presOf" srcId="{0020590D-BD95-439F-B744-258D413B1D8E}" destId="{991E2550-86AE-4E0C-998C-D943C67463B5}" srcOrd="0" destOrd="0" presId="urn:microsoft.com/office/officeart/2005/8/layout/vProcess5"/>
    <dgm:cxn modelId="{AF4645B1-4510-4AD3-8169-2C0B10D66EB2}" srcId="{47839DB3-1702-43F7-A6F7-F38F011969E3}" destId="{F48C6057-8531-4C6C-8EF2-29FE1525745F}" srcOrd="2" destOrd="0" parTransId="{1B39CDFA-26EC-4521-9CCB-476B4C874A78}" sibTransId="{4FFCA8E4-73B5-48AF-962F-38D372C3B67A}"/>
    <dgm:cxn modelId="{D422C3B7-C5F0-4819-89DE-9A828D39C766}" type="presOf" srcId="{0020590D-BD95-439F-B744-258D413B1D8E}" destId="{AFD4A0CA-767D-4D30-8980-2AA6954A64A7}" srcOrd="1" destOrd="0" presId="urn:microsoft.com/office/officeart/2005/8/layout/vProcess5"/>
    <dgm:cxn modelId="{57D9B3BB-C0C8-4416-9826-E0B16EB2BE80}" srcId="{47839DB3-1702-43F7-A6F7-F38F011969E3}" destId="{13D9494F-CADC-4A9A-A7C7-098CFB50FD91}" srcOrd="3" destOrd="0" parTransId="{F498CD1F-37E6-4EE3-AAC6-969AD3EF0385}" sibTransId="{83ECDEF7-4185-4C1E-BE30-BA9D490AF522}"/>
    <dgm:cxn modelId="{6DC8CAE7-383C-4990-8F43-40A4263E361E}" type="presOf" srcId="{87B77FE5-B26E-4BCC-9317-84E09541D9C6}" destId="{CF11C2F2-DF83-4F67-9870-E6BE55C86922}" srcOrd="1" destOrd="0" presId="urn:microsoft.com/office/officeart/2005/8/layout/vProcess5"/>
    <dgm:cxn modelId="{3A14F1EA-97F6-4E88-B7BB-2E830C1BED5A}" type="presOf" srcId="{0382AF7F-AFB9-4256-A065-EC501A90B2D6}" destId="{C698CD6B-0D92-4388-8F5B-63FC37749A2E}" srcOrd="0" destOrd="0" presId="urn:microsoft.com/office/officeart/2005/8/layout/vProcess5"/>
    <dgm:cxn modelId="{818068E8-7D1F-4A37-87B8-A81F96B00820}" type="presParOf" srcId="{FBFAD0CE-1621-4FFC-91AB-DD668E88876A}" destId="{0ACD3C1B-627D-4483-8875-FD29B2D392C3}" srcOrd="0" destOrd="0" presId="urn:microsoft.com/office/officeart/2005/8/layout/vProcess5"/>
    <dgm:cxn modelId="{BB87E346-A3E3-47B2-BC98-09EAACFAD0B3}" type="presParOf" srcId="{FBFAD0CE-1621-4FFC-91AB-DD668E88876A}" destId="{991E2550-86AE-4E0C-998C-D943C67463B5}" srcOrd="1" destOrd="0" presId="urn:microsoft.com/office/officeart/2005/8/layout/vProcess5"/>
    <dgm:cxn modelId="{C103A80F-E948-4CAD-B5C9-D769EF614C46}" type="presParOf" srcId="{FBFAD0CE-1621-4FFC-91AB-DD668E88876A}" destId="{CEE9570A-536B-434E-98DB-3368C8A1BF4F}" srcOrd="2" destOrd="0" presId="urn:microsoft.com/office/officeart/2005/8/layout/vProcess5"/>
    <dgm:cxn modelId="{516049FF-C8CA-42C8-960F-712B6098D040}" type="presParOf" srcId="{FBFAD0CE-1621-4FFC-91AB-DD668E88876A}" destId="{69AD4359-9AB2-4450-8994-869D2098670F}" srcOrd="3" destOrd="0" presId="urn:microsoft.com/office/officeart/2005/8/layout/vProcess5"/>
    <dgm:cxn modelId="{3844BCA4-2A0C-4734-92A7-73B90B66D198}" type="presParOf" srcId="{FBFAD0CE-1621-4FFC-91AB-DD668E88876A}" destId="{00268FE8-65F3-4777-A186-0B4F3BCB2D5B}" srcOrd="4" destOrd="0" presId="urn:microsoft.com/office/officeart/2005/8/layout/vProcess5"/>
    <dgm:cxn modelId="{FAF08029-DFA1-4633-8366-5E2842A9A070}" type="presParOf" srcId="{FBFAD0CE-1621-4FFC-91AB-DD668E88876A}" destId="{0A982B24-80E1-465D-854A-6AD127143E4D}" srcOrd="5" destOrd="0" presId="urn:microsoft.com/office/officeart/2005/8/layout/vProcess5"/>
    <dgm:cxn modelId="{09175B50-2B96-4785-BD8A-AB52E0102193}" type="presParOf" srcId="{FBFAD0CE-1621-4FFC-91AB-DD668E88876A}" destId="{23248982-693C-485A-9DB3-9809E76D0C04}" srcOrd="6" destOrd="0" presId="urn:microsoft.com/office/officeart/2005/8/layout/vProcess5"/>
    <dgm:cxn modelId="{76406088-B921-462C-ABB0-017480D8E426}" type="presParOf" srcId="{FBFAD0CE-1621-4FFC-91AB-DD668E88876A}" destId="{C698CD6B-0D92-4388-8F5B-63FC37749A2E}" srcOrd="7" destOrd="0" presId="urn:microsoft.com/office/officeart/2005/8/layout/vProcess5"/>
    <dgm:cxn modelId="{0343444D-EEC9-40B3-A1B6-C03C9E3DE22A}" type="presParOf" srcId="{FBFAD0CE-1621-4FFC-91AB-DD668E88876A}" destId="{735A0467-FB73-4341-BB3F-E445256FB186}" srcOrd="8" destOrd="0" presId="urn:microsoft.com/office/officeart/2005/8/layout/vProcess5"/>
    <dgm:cxn modelId="{0A75582B-D0BE-4D37-92B0-75BEC6E0D059}" type="presParOf" srcId="{FBFAD0CE-1621-4FFC-91AB-DD668E88876A}" destId="{AE4B3A8E-0C1D-417A-BEF0-3C9EA8AB4707}" srcOrd="9" destOrd="0" presId="urn:microsoft.com/office/officeart/2005/8/layout/vProcess5"/>
    <dgm:cxn modelId="{B6DB7CD1-8FA5-4519-9BB5-9ED7C993DD8C}" type="presParOf" srcId="{FBFAD0CE-1621-4FFC-91AB-DD668E88876A}" destId="{AFD4A0CA-767D-4D30-8980-2AA6954A64A7}" srcOrd="10" destOrd="0" presId="urn:microsoft.com/office/officeart/2005/8/layout/vProcess5"/>
    <dgm:cxn modelId="{53401AFF-892F-4283-B9E0-F17660217672}" type="presParOf" srcId="{FBFAD0CE-1621-4FFC-91AB-DD668E88876A}" destId="{1CD446DB-D7E9-4E03-9A82-29658B549FF8}" srcOrd="11" destOrd="0" presId="urn:microsoft.com/office/officeart/2005/8/layout/vProcess5"/>
    <dgm:cxn modelId="{3CC77BE2-520F-4C2D-AE2B-5A2AFF43FF32}" type="presParOf" srcId="{FBFAD0CE-1621-4FFC-91AB-DD668E88876A}" destId="{31F5AAA4-0BAB-4D6C-B45E-3E7393630EA5}" srcOrd="12" destOrd="0" presId="urn:microsoft.com/office/officeart/2005/8/layout/vProcess5"/>
    <dgm:cxn modelId="{889140E3-0597-419E-8C4F-A12F61FCBB2E}" type="presParOf" srcId="{FBFAD0CE-1621-4FFC-91AB-DD668E88876A}" destId="{10DD9F89-9773-4177-AAD1-C2899C19E9D2}" srcOrd="13" destOrd="0" presId="urn:microsoft.com/office/officeart/2005/8/layout/vProcess5"/>
    <dgm:cxn modelId="{78B68443-300E-44B6-9314-070C65624B15}" type="presParOf" srcId="{FBFAD0CE-1621-4FFC-91AB-DD668E88876A}" destId="{CF11C2F2-DF83-4F67-9870-E6BE55C86922}"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11733B-8B5D-4965-9019-76849BD9152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72E715-F4BB-4739-8E8F-DFFE4C3E2040}">
      <dgm:prSet custT="1"/>
      <dgm:spPr/>
      <dgm:t>
        <a:bodyPr/>
        <a:lstStyle/>
        <a:p>
          <a:r>
            <a:rPr lang="en-US" sz="1400" dirty="0"/>
            <a:t>The Data is collected from “Rotten Tomatoes” a review-aggregation website for film and television</a:t>
          </a:r>
        </a:p>
      </dgm:t>
    </dgm:pt>
    <dgm:pt modelId="{687D774E-5130-4803-A363-25D06468F445}" type="parTrans" cxnId="{913777C5-91FC-4ED1-AEE4-D98D7FCE6C46}">
      <dgm:prSet/>
      <dgm:spPr/>
      <dgm:t>
        <a:bodyPr/>
        <a:lstStyle/>
        <a:p>
          <a:endParaRPr lang="en-US"/>
        </a:p>
      </dgm:t>
    </dgm:pt>
    <dgm:pt modelId="{38AF3895-08C1-457D-9A79-70813305FF72}" type="sibTrans" cxnId="{913777C5-91FC-4ED1-AEE4-D98D7FCE6C46}">
      <dgm:prSet/>
      <dgm:spPr/>
      <dgm:t>
        <a:bodyPr/>
        <a:lstStyle/>
        <a:p>
          <a:endParaRPr lang="en-US"/>
        </a:p>
      </dgm:t>
    </dgm:pt>
    <dgm:pt modelId="{B615A01D-1891-4F64-810A-3629176EA0F5}">
      <dgm:prSet custT="1"/>
      <dgm:spPr/>
      <dgm:t>
        <a:bodyPr/>
        <a:lstStyle/>
        <a:p>
          <a:r>
            <a:rPr lang="en-US" sz="1400" dirty="0"/>
            <a:t>Data for Director and Actors likes has been collected from Facebook pages.</a:t>
          </a:r>
        </a:p>
      </dgm:t>
    </dgm:pt>
    <dgm:pt modelId="{AE485A4F-94E4-4440-9FEE-E65549C5BFB2}" type="parTrans" cxnId="{E8A0594B-FFF8-48BA-99E3-4236B5B709AB}">
      <dgm:prSet/>
      <dgm:spPr/>
      <dgm:t>
        <a:bodyPr/>
        <a:lstStyle/>
        <a:p>
          <a:endParaRPr lang="en-US"/>
        </a:p>
      </dgm:t>
    </dgm:pt>
    <dgm:pt modelId="{9CBD15C9-E540-4ECB-B377-E54F5DB012A0}" type="sibTrans" cxnId="{E8A0594B-FFF8-48BA-99E3-4236B5B709AB}">
      <dgm:prSet/>
      <dgm:spPr/>
      <dgm:t>
        <a:bodyPr/>
        <a:lstStyle/>
        <a:p>
          <a:endParaRPr lang="en-US"/>
        </a:p>
      </dgm:t>
    </dgm:pt>
    <dgm:pt modelId="{78FC7CDF-3795-4C41-A950-76F677534A0B}">
      <dgm:prSet custT="1"/>
      <dgm:spPr/>
      <dgm:t>
        <a:bodyPr/>
        <a:lstStyle/>
        <a:p>
          <a:r>
            <a:rPr lang="en-US" sz="1250" dirty="0"/>
            <a:t>Data has </a:t>
          </a:r>
          <a:r>
            <a:rPr lang="en-US" sz="1250" dirty="0" err="1"/>
            <a:t>attributes:Movie</a:t>
          </a:r>
          <a:r>
            <a:rPr lang="en-US" sz="1250" dirty="0"/>
            <a:t> Name, Audience </a:t>
          </a:r>
          <a:r>
            <a:rPr lang="en-US" sz="1250" dirty="0" err="1"/>
            <a:t>Rating,Critics</a:t>
          </a:r>
          <a:r>
            <a:rPr lang="en-US" sz="1250" dirty="0"/>
            <a:t> </a:t>
          </a:r>
          <a:r>
            <a:rPr lang="en-US" sz="1250" dirty="0" err="1"/>
            <a:t>Rating,Actor_names</a:t>
          </a:r>
          <a:r>
            <a:rPr lang="en-US" sz="1250" dirty="0"/>
            <a:t>, </a:t>
          </a:r>
          <a:r>
            <a:rPr lang="en-US" sz="1250" dirty="0" err="1"/>
            <a:t>Actor_links</a:t>
          </a:r>
          <a:r>
            <a:rPr lang="en-US" sz="1250" dirty="0"/>
            <a:t>, </a:t>
          </a:r>
          <a:r>
            <a:rPr lang="en-US" sz="1250" dirty="0" err="1"/>
            <a:t>Synopsis,Release</a:t>
          </a:r>
          <a:r>
            <a:rPr lang="en-US" sz="1250" dirty="0"/>
            <a:t> </a:t>
          </a:r>
          <a:r>
            <a:rPr lang="en-US" sz="1250" dirty="0" err="1"/>
            <a:t>Date,Genre</a:t>
          </a:r>
          <a:r>
            <a:rPr lang="en-US" sz="1250" dirty="0"/>
            <a:t> ,Studio, Directed By etc</a:t>
          </a:r>
          <a:r>
            <a:rPr lang="en-US" sz="1200" dirty="0"/>
            <a:t>.</a:t>
          </a:r>
        </a:p>
      </dgm:t>
    </dgm:pt>
    <dgm:pt modelId="{89EE7BCB-9E5E-4BA1-A8CE-2B57E00CB5D6}" type="parTrans" cxnId="{307B4F06-1C39-4560-810D-0C17CD41AB5F}">
      <dgm:prSet/>
      <dgm:spPr/>
      <dgm:t>
        <a:bodyPr/>
        <a:lstStyle/>
        <a:p>
          <a:endParaRPr lang="en-US"/>
        </a:p>
      </dgm:t>
    </dgm:pt>
    <dgm:pt modelId="{9CA43189-6CBB-4F2D-9125-388D290566F7}" type="sibTrans" cxnId="{307B4F06-1C39-4560-810D-0C17CD41AB5F}">
      <dgm:prSet/>
      <dgm:spPr/>
      <dgm:t>
        <a:bodyPr/>
        <a:lstStyle/>
        <a:p>
          <a:endParaRPr lang="en-US"/>
        </a:p>
      </dgm:t>
    </dgm:pt>
    <dgm:pt modelId="{B35FF88A-FEB3-48B7-B976-EF00161533F4}" type="pres">
      <dgm:prSet presAssocID="{AB11733B-8B5D-4965-9019-76849BD91528}" presName="root" presStyleCnt="0">
        <dgm:presLayoutVars>
          <dgm:dir/>
          <dgm:resizeHandles val="exact"/>
        </dgm:presLayoutVars>
      </dgm:prSet>
      <dgm:spPr/>
    </dgm:pt>
    <dgm:pt modelId="{39C212CB-BE2A-46A5-B963-C09D62D0C63B}" type="pres">
      <dgm:prSet presAssocID="{0D72E715-F4BB-4739-8E8F-DFFE4C3E2040}" presName="compNode" presStyleCnt="0"/>
      <dgm:spPr/>
    </dgm:pt>
    <dgm:pt modelId="{2EC614D9-A016-486D-AF08-FD5F19BBA77F}" type="pres">
      <dgm:prSet presAssocID="{0D72E715-F4BB-4739-8E8F-DFFE4C3E204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m reel"/>
        </a:ext>
      </dgm:extLst>
    </dgm:pt>
    <dgm:pt modelId="{A077EAEB-9F1D-40E7-8F21-1ECC6AEC6900}" type="pres">
      <dgm:prSet presAssocID="{0D72E715-F4BB-4739-8E8F-DFFE4C3E2040}" presName="spaceRect" presStyleCnt="0"/>
      <dgm:spPr/>
    </dgm:pt>
    <dgm:pt modelId="{B2FEA34B-9E18-44FE-AE64-C475569C4C81}" type="pres">
      <dgm:prSet presAssocID="{0D72E715-F4BB-4739-8E8F-DFFE4C3E2040}" presName="textRect" presStyleLbl="revTx" presStyleIdx="0" presStyleCnt="3">
        <dgm:presLayoutVars>
          <dgm:chMax val="1"/>
          <dgm:chPref val="1"/>
        </dgm:presLayoutVars>
      </dgm:prSet>
      <dgm:spPr/>
    </dgm:pt>
    <dgm:pt modelId="{C9F08F94-B181-43E9-8EC3-E9ACC8093A11}" type="pres">
      <dgm:prSet presAssocID="{38AF3895-08C1-457D-9A79-70813305FF72}" presName="sibTrans" presStyleCnt="0"/>
      <dgm:spPr/>
    </dgm:pt>
    <dgm:pt modelId="{38227E6A-6FE5-4784-AA7E-804BF38AE93D}" type="pres">
      <dgm:prSet presAssocID="{B615A01D-1891-4F64-810A-3629176EA0F5}" presName="compNode" presStyleCnt="0"/>
      <dgm:spPr/>
    </dgm:pt>
    <dgm:pt modelId="{79227DC4-06D9-47AA-8F81-09EE93026A78}" type="pres">
      <dgm:prSet presAssocID="{B615A01D-1891-4F64-810A-3629176EA0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28926F7B-DE10-4F0D-8F01-1DFA08089077}" type="pres">
      <dgm:prSet presAssocID="{B615A01D-1891-4F64-810A-3629176EA0F5}" presName="spaceRect" presStyleCnt="0"/>
      <dgm:spPr/>
    </dgm:pt>
    <dgm:pt modelId="{12EDD54C-29EE-48B3-ABF6-E28CB74CDE8B}" type="pres">
      <dgm:prSet presAssocID="{B615A01D-1891-4F64-810A-3629176EA0F5}" presName="textRect" presStyleLbl="revTx" presStyleIdx="1" presStyleCnt="3">
        <dgm:presLayoutVars>
          <dgm:chMax val="1"/>
          <dgm:chPref val="1"/>
        </dgm:presLayoutVars>
      </dgm:prSet>
      <dgm:spPr/>
    </dgm:pt>
    <dgm:pt modelId="{72946B81-220F-4E4B-ABC9-7C66AC489376}" type="pres">
      <dgm:prSet presAssocID="{9CBD15C9-E540-4ECB-B377-E54F5DB012A0}" presName="sibTrans" presStyleCnt="0"/>
      <dgm:spPr/>
    </dgm:pt>
    <dgm:pt modelId="{F426A331-B910-429B-9BCE-B88389C7C8F1}" type="pres">
      <dgm:prSet presAssocID="{78FC7CDF-3795-4C41-A950-76F677534A0B}" presName="compNode" presStyleCnt="0"/>
      <dgm:spPr/>
    </dgm:pt>
    <dgm:pt modelId="{5224BDA3-2D69-4B70-A0B6-F77FF3F1C26D}" type="pres">
      <dgm:prSet presAssocID="{78FC7CDF-3795-4C41-A950-76F677534A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pper board"/>
        </a:ext>
      </dgm:extLst>
    </dgm:pt>
    <dgm:pt modelId="{4211919D-72DE-4B17-9608-CB8D1FFD9634}" type="pres">
      <dgm:prSet presAssocID="{78FC7CDF-3795-4C41-A950-76F677534A0B}" presName="spaceRect" presStyleCnt="0"/>
      <dgm:spPr/>
    </dgm:pt>
    <dgm:pt modelId="{8A5DD026-373C-4DF8-A104-DDC1F07895B0}" type="pres">
      <dgm:prSet presAssocID="{78FC7CDF-3795-4C41-A950-76F677534A0B}" presName="textRect" presStyleLbl="revTx" presStyleIdx="2" presStyleCnt="3" custScaleX="103240" custScaleY="124901" custLinFactNeighborX="609" custLinFactNeighborY="24190">
        <dgm:presLayoutVars>
          <dgm:chMax val="1"/>
          <dgm:chPref val="1"/>
        </dgm:presLayoutVars>
      </dgm:prSet>
      <dgm:spPr/>
    </dgm:pt>
  </dgm:ptLst>
  <dgm:cxnLst>
    <dgm:cxn modelId="{307B4F06-1C39-4560-810D-0C17CD41AB5F}" srcId="{AB11733B-8B5D-4965-9019-76849BD91528}" destId="{78FC7CDF-3795-4C41-A950-76F677534A0B}" srcOrd="2" destOrd="0" parTransId="{89EE7BCB-9E5E-4BA1-A8CE-2B57E00CB5D6}" sibTransId="{9CA43189-6CBB-4F2D-9125-388D290566F7}"/>
    <dgm:cxn modelId="{D4C8FB08-3B9F-43B6-A52A-07C6BB7F86AA}" type="presOf" srcId="{78FC7CDF-3795-4C41-A950-76F677534A0B}" destId="{8A5DD026-373C-4DF8-A104-DDC1F07895B0}" srcOrd="0" destOrd="0" presId="urn:microsoft.com/office/officeart/2018/2/layout/IconLabelList"/>
    <dgm:cxn modelId="{E8A0594B-FFF8-48BA-99E3-4236B5B709AB}" srcId="{AB11733B-8B5D-4965-9019-76849BD91528}" destId="{B615A01D-1891-4F64-810A-3629176EA0F5}" srcOrd="1" destOrd="0" parTransId="{AE485A4F-94E4-4440-9FEE-E65549C5BFB2}" sibTransId="{9CBD15C9-E540-4ECB-B377-E54F5DB012A0}"/>
    <dgm:cxn modelId="{B98FE37E-DF69-4D28-92AF-52D09F139C03}" type="presOf" srcId="{0D72E715-F4BB-4739-8E8F-DFFE4C3E2040}" destId="{B2FEA34B-9E18-44FE-AE64-C475569C4C81}" srcOrd="0" destOrd="0" presId="urn:microsoft.com/office/officeart/2018/2/layout/IconLabelList"/>
    <dgm:cxn modelId="{66D5C596-78D3-4B4C-A666-D0F061B7EF11}" type="presOf" srcId="{B615A01D-1891-4F64-810A-3629176EA0F5}" destId="{12EDD54C-29EE-48B3-ABF6-E28CB74CDE8B}" srcOrd="0" destOrd="0" presId="urn:microsoft.com/office/officeart/2018/2/layout/IconLabelList"/>
    <dgm:cxn modelId="{913777C5-91FC-4ED1-AEE4-D98D7FCE6C46}" srcId="{AB11733B-8B5D-4965-9019-76849BD91528}" destId="{0D72E715-F4BB-4739-8E8F-DFFE4C3E2040}" srcOrd="0" destOrd="0" parTransId="{687D774E-5130-4803-A363-25D06468F445}" sibTransId="{38AF3895-08C1-457D-9A79-70813305FF72}"/>
    <dgm:cxn modelId="{09EE8DF0-8209-4579-AB2F-BB3F60005916}" type="presOf" srcId="{AB11733B-8B5D-4965-9019-76849BD91528}" destId="{B35FF88A-FEB3-48B7-B976-EF00161533F4}" srcOrd="0" destOrd="0" presId="urn:microsoft.com/office/officeart/2018/2/layout/IconLabelList"/>
    <dgm:cxn modelId="{919978E8-688A-4DD9-B248-1C401D85EB8F}" type="presParOf" srcId="{B35FF88A-FEB3-48B7-B976-EF00161533F4}" destId="{39C212CB-BE2A-46A5-B963-C09D62D0C63B}" srcOrd="0" destOrd="0" presId="urn:microsoft.com/office/officeart/2018/2/layout/IconLabelList"/>
    <dgm:cxn modelId="{56833C72-B439-48EF-A071-4E8C493890D3}" type="presParOf" srcId="{39C212CB-BE2A-46A5-B963-C09D62D0C63B}" destId="{2EC614D9-A016-486D-AF08-FD5F19BBA77F}" srcOrd="0" destOrd="0" presId="urn:microsoft.com/office/officeart/2018/2/layout/IconLabelList"/>
    <dgm:cxn modelId="{8FF9D621-FC19-488B-90BC-326BB6C5F828}" type="presParOf" srcId="{39C212CB-BE2A-46A5-B963-C09D62D0C63B}" destId="{A077EAEB-9F1D-40E7-8F21-1ECC6AEC6900}" srcOrd="1" destOrd="0" presId="urn:microsoft.com/office/officeart/2018/2/layout/IconLabelList"/>
    <dgm:cxn modelId="{E1EC116C-3188-40D6-BFCA-725B9716FFE1}" type="presParOf" srcId="{39C212CB-BE2A-46A5-B963-C09D62D0C63B}" destId="{B2FEA34B-9E18-44FE-AE64-C475569C4C81}" srcOrd="2" destOrd="0" presId="urn:microsoft.com/office/officeart/2018/2/layout/IconLabelList"/>
    <dgm:cxn modelId="{C5E4CD0A-C509-46AD-8DD8-739500EDB6EB}" type="presParOf" srcId="{B35FF88A-FEB3-48B7-B976-EF00161533F4}" destId="{C9F08F94-B181-43E9-8EC3-E9ACC8093A11}" srcOrd="1" destOrd="0" presId="urn:microsoft.com/office/officeart/2018/2/layout/IconLabelList"/>
    <dgm:cxn modelId="{572490A0-8335-4B2E-B4C0-7E503EC098A8}" type="presParOf" srcId="{B35FF88A-FEB3-48B7-B976-EF00161533F4}" destId="{38227E6A-6FE5-4784-AA7E-804BF38AE93D}" srcOrd="2" destOrd="0" presId="urn:microsoft.com/office/officeart/2018/2/layout/IconLabelList"/>
    <dgm:cxn modelId="{D8D7289D-E32A-40FC-BBC1-44DC60347CEE}" type="presParOf" srcId="{38227E6A-6FE5-4784-AA7E-804BF38AE93D}" destId="{79227DC4-06D9-47AA-8F81-09EE93026A78}" srcOrd="0" destOrd="0" presId="urn:microsoft.com/office/officeart/2018/2/layout/IconLabelList"/>
    <dgm:cxn modelId="{F0396E55-913F-4436-877F-5F5E7A8FC905}" type="presParOf" srcId="{38227E6A-6FE5-4784-AA7E-804BF38AE93D}" destId="{28926F7B-DE10-4F0D-8F01-1DFA08089077}" srcOrd="1" destOrd="0" presId="urn:microsoft.com/office/officeart/2018/2/layout/IconLabelList"/>
    <dgm:cxn modelId="{F1D3F689-6988-4AF9-9517-20F69DB1FD4F}" type="presParOf" srcId="{38227E6A-6FE5-4784-AA7E-804BF38AE93D}" destId="{12EDD54C-29EE-48B3-ABF6-E28CB74CDE8B}" srcOrd="2" destOrd="0" presId="urn:microsoft.com/office/officeart/2018/2/layout/IconLabelList"/>
    <dgm:cxn modelId="{78CAAEE1-722F-42BF-85AD-1AA120821CDA}" type="presParOf" srcId="{B35FF88A-FEB3-48B7-B976-EF00161533F4}" destId="{72946B81-220F-4E4B-ABC9-7C66AC489376}" srcOrd="3" destOrd="0" presId="urn:microsoft.com/office/officeart/2018/2/layout/IconLabelList"/>
    <dgm:cxn modelId="{85E6A234-1E53-40FE-A9B2-C34DD83663B1}" type="presParOf" srcId="{B35FF88A-FEB3-48B7-B976-EF00161533F4}" destId="{F426A331-B910-429B-9BCE-B88389C7C8F1}" srcOrd="4" destOrd="0" presId="urn:microsoft.com/office/officeart/2018/2/layout/IconLabelList"/>
    <dgm:cxn modelId="{DBFED724-22C9-477A-ACAE-0BD7680DDA78}" type="presParOf" srcId="{F426A331-B910-429B-9BCE-B88389C7C8F1}" destId="{5224BDA3-2D69-4B70-A0B6-F77FF3F1C26D}" srcOrd="0" destOrd="0" presId="urn:microsoft.com/office/officeart/2018/2/layout/IconLabelList"/>
    <dgm:cxn modelId="{82061727-6FF8-4E1A-91AE-021313B9F912}" type="presParOf" srcId="{F426A331-B910-429B-9BCE-B88389C7C8F1}" destId="{4211919D-72DE-4B17-9608-CB8D1FFD9634}" srcOrd="1" destOrd="0" presId="urn:microsoft.com/office/officeart/2018/2/layout/IconLabelList"/>
    <dgm:cxn modelId="{509FC9FA-1FE0-47B6-B5EB-FD4022C12786}" type="presParOf" srcId="{F426A331-B910-429B-9BCE-B88389C7C8F1}" destId="{8A5DD026-373C-4DF8-A104-DDC1F07895B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426A87-2347-479B-9453-989BE7EE5B7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CE6D1EF-2A16-4D04-B2CA-9BB2E5183018}">
      <dgm:prSet/>
      <dgm:spPr/>
      <dgm:t>
        <a:bodyPr/>
        <a:lstStyle/>
        <a:p>
          <a:r>
            <a:rPr lang="en-US"/>
            <a:t>We have used SVM Linear (SVC) for the Linear Classification</a:t>
          </a:r>
        </a:p>
      </dgm:t>
    </dgm:pt>
    <dgm:pt modelId="{B74CC8BB-0148-4C7D-A6F0-727240A66D4B}" type="parTrans" cxnId="{0F46CF7D-6445-4FE6-9399-FDC5ABBBAEC3}">
      <dgm:prSet/>
      <dgm:spPr/>
      <dgm:t>
        <a:bodyPr/>
        <a:lstStyle/>
        <a:p>
          <a:endParaRPr lang="en-US"/>
        </a:p>
      </dgm:t>
    </dgm:pt>
    <dgm:pt modelId="{1025D234-6390-4DF2-884A-CDF0CD5D8D6E}" type="sibTrans" cxnId="{0F46CF7D-6445-4FE6-9399-FDC5ABBBAEC3}">
      <dgm:prSet/>
      <dgm:spPr/>
      <dgm:t>
        <a:bodyPr/>
        <a:lstStyle/>
        <a:p>
          <a:endParaRPr lang="en-US"/>
        </a:p>
      </dgm:t>
    </dgm:pt>
    <dgm:pt modelId="{3D4BC0AA-B067-4206-99ED-B53806940A94}">
      <dgm:prSet/>
      <dgm:spPr/>
      <dgm:t>
        <a:bodyPr/>
        <a:lstStyle/>
        <a:p>
          <a:r>
            <a:rPr lang="en-US"/>
            <a:t>SVM Linear performs classification by finding the hyper plane that maximizes the distance margin between the two classes</a:t>
          </a:r>
        </a:p>
      </dgm:t>
    </dgm:pt>
    <dgm:pt modelId="{E6E8F475-B74C-4154-BE01-00BA9D49CFE2}" type="parTrans" cxnId="{D0BE293D-9ACC-45AA-A74B-7D14629E203F}">
      <dgm:prSet/>
      <dgm:spPr/>
      <dgm:t>
        <a:bodyPr/>
        <a:lstStyle/>
        <a:p>
          <a:endParaRPr lang="en-US"/>
        </a:p>
      </dgm:t>
    </dgm:pt>
    <dgm:pt modelId="{DE3819CE-4DC7-4083-9606-A3F777594CCF}" type="sibTrans" cxnId="{D0BE293D-9ACC-45AA-A74B-7D14629E203F}">
      <dgm:prSet/>
      <dgm:spPr/>
      <dgm:t>
        <a:bodyPr/>
        <a:lstStyle/>
        <a:p>
          <a:endParaRPr lang="en-US"/>
        </a:p>
      </dgm:t>
    </dgm:pt>
    <dgm:pt modelId="{54871143-9BF9-4277-BB72-9B8F2F800656}">
      <dgm:prSet/>
      <dgm:spPr/>
      <dgm:t>
        <a:bodyPr/>
        <a:lstStyle/>
        <a:p>
          <a:r>
            <a:rPr lang="en-US"/>
            <a:t>We have used SVM Regression(SVR) for the Regression.</a:t>
          </a:r>
        </a:p>
      </dgm:t>
    </dgm:pt>
    <dgm:pt modelId="{440F7B16-9558-4AEE-90EB-04FAC00CF785}" type="parTrans" cxnId="{724A547E-2C51-4915-AB8B-D7FF693D601A}">
      <dgm:prSet/>
      <dgm:spPr/>
      <dgm:t>
        <a:bodyPr/>
        <a:lstStyle/>
        <a:p>
          <a:endParaRPr lang="en-US"/>
        </a:p>
      </dgm:t>
    </dgm:pt>
    <dgm:pt modelId="{4EE3F9BC-DAA9-4916-AD24-59BF60253DBE}" type="sibTrans" cxnId="{724A547E-2C51-4915-AB8B-D7FF693D601A}">
      <dgm:prSet/>
      <dgm:spPr/>
      <dgm:t>
        <a:bodyPr/>
        <a:lstStyle/>
        <a:p>
          <a:endParaRPr lang="en-US"/>
        </a:p>
      </dgm:t>
    </dgm:pt>
    <dgm:pt modelId="{D901EC3F-42DE-40D9-AC8A-BB07EFBBC0F4}">
      <dgm:prSet/>
      <dgm:spPr/>
      <dgm:t>
        <a:bodyPr/>
        <a:lstStyle/>
        <a:p>
          <a:r>
            <a:rPr lang="en-US"/>
            <a:t>SVR is used for working with continuous values instead of Classification </a:t>
          </a:r>
        </a:p>
      </dgm:t>
    </dgm:pt>
    <dgm:pt modelId="{05E1CC81-26D1-423A-9F0E-01E4CD807F3D}" type="parTrans" cxnId="{76F82EC4-C219-420B-A871-A35327949ECF}">
      <dgm:prSet/>
      <dgm:spPr/>
      <dgm:t>
        <a:bodyPr/>
        <a:lstStyle/>
        <a:p>
          <a:endParaRPr lang="en-US"/>
        </a:p>
      </dgm:t>
    </dgm:pt>
    <dgm:pt modelId="{104A45A6-1497-4B88-981A-88720F148740}" type="sibTrans" cxnId="{76F82EC4-C219-420B-A871-A35327949ECF}">
      <dgm:prSet/>
      <dgm:spPr/>
      <dgm:t>
        <a:bodyPr/>
        <a:lstStyle/>
        <a:p>
          <a:endParaRPr lang="en-US"/>
        </a:p>
      </dgm:t>
    </dgm:pt>
    <dgm:pt modelId="{2D7A7870-C685-4169-A8FF-066F253D1FCB}" type="pres">
      <dgm:prSet presAssocID="{83426A87-2347-479B-9453-989BE7EE5B70}" presName="root" presStyleCnt="0">
        <dgm:presLayoutVars>
          <dgm:dir/>
          <dgm:resizeHandles val="exact"/>
        </dgm:presLayoutVars>
      </dgm:prSet>
      <dgm:spPr/>
    </dgm:pt>
    <dgm:pt modelId="{CC5EC6FB-37F8-4915-AA57-5983E6126F7E}" type="pres">
      <dgm:prSet presAssocID="{83426A87-2347-479B-9453-989BE7EE5B70}" presName="container" presStyleCnt="0">
        <dgm:presLayoutVars>
          <dgm:dir/>
          <dgm:resizeHandles val="exact"/>
        </dgm:presLayoutVars>
      </dgm:prSet>
      <dgm:spPr/>
    </dgm:pt>
    <dgm:pt modelId="{36D2AC26-472C-443B-98F1-991E8A60A0B8}" type="pres">
      <dgm:prSet presAssocID="{BCE6D1EF-2A16-4D04-B2CA-9BB2E5183018}" presName="compNode" presStyleCnt="0"/>
      <dgm:spPr/>
    </dgm:pt>
    <dgm:pt modelId="{52FE06D1-A3C3-4586-BA94-FDBB404B833E}" type="pres">
      <dgm:prSet presAssocID="{BCE6D1EF-2A16-4D04-B2CA-9BB2E5183018}" presName="iconBgRect" presStyleLbl="bgShp" presStyleIdx="0" presStyleCnt="4"/>
      <dgm:spPr/>
    </dgm:pt>
    <dgm:pt modelId="{D97C4555-3DF4-4858-91E1-E30766C0363E}" type="pres">
      <dgm:prSet presAssocID="{BCE6D1EF-2A16-4D04-B2CA-9BB2E518301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8459AADE-298F-4025-86DD-FE8813F3FD01}" type="pres">
      <dgm:prSet presAssocID="{BCE6D1EF-2A16-4D04-B2CA-9BB2E5183018}" presName="spaceRect" presStyleCnt="0"/>
      <dgm:spPr/>
    </dgm:pt>
    <dgm:pt modelId="{2B548357-AD2C-4AAB-B3BC-17EFAB802E6D}" type="pres">
      <dgm:prSet presAssocID="{BCE6D1EF-2A16-4D04-B2CA-9BB2E5183018}" presName="textRect" presStyleLbl="revTx" presStyleIdx="0" presStyleCnt="4">
        <dgm:presLayoutVars>
          <dgm:chMax val="1"/>
          <dgm:chPref val="1"/>
        </dgm:presLayoutVars>
      </dgm:prSet>
      <dgm:spPr/>
    </dgm:pt>
    <dgm:pt modelId="{157AC17E-25EC-4C3B-98FB-A5DCEABC91E9}" type="pres">
      <dgm:prSet presAssocID="{1025D234-6390-4DF2-884A-CDF0CD5D8D6E}" presName="sibTrans" presStyleLbl="sibTrans2D1" presStyleIdx="0" presStyleCnt="0"/>
      <dgm:spPr/>
    </dgm:pt>
    <dgm:pt modelId="{68DB3C6A-F1AF-4A84-A5B0-6079655A7DA1}" type="pres">
      <dgm:prSet presAssocID="{3D4BC0AA-B067-4206-99ED-B53806940A94}" presName="compNode" presStyleCnt="0"/>
      <dgm:spPr/>
    </dgm:pt>
    <dgm:pt modelId="{B0D00BE2-73E7-4947-84F8-242691A3E839}" type="pres">
      <dgm:prSet presAssocID="{3D4BC0AA-B067-4206-99ED-B53806940A94}" presName="iconBgRect" presStyleLbl="bgShp" presStyleIdx="1" presStyleCnt="4"/>
      <dgm:spPr/>
    </dgm:pt>
    <dgm:pt modelId="{57EF5BAC-B52B-402A-9AB0-17FA75097B70}" type="pres">
      <dgm:prSet presAssocID="{3D4BC0AA-B067-4206-99ED-B53806940A9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A31D2E82-762B-4072-A0AA-8DBBCFBB01ED}" type="pres">
      <dgm:prSet presAssocID="{3D4BC0AA-B067-4206-99ED-B53806940A94}" presName="spaceRect" presStyleCnt="0"/>
      <dgm:spPr/>
    </dgm:pt>
    <dgm:pt modelId="{5299AF72-FC6E-4AE3-ADFE-CAEBD9C2AED7}" type="pres">
      <dgm:prSet presAssocID="{3D4BC0AA-B067-4206-99ED-B53806940A94}" presName="textRect" presStyleLbl="revTx" presStyleIdx="1" presStyleCnt="4">
        <dgm:presLayoutVars>
          <dgm:chMax val="1"/>
          <dgm:chPref val="1"/>
        </dgm:presLayoutVars>
      </dgm:prSet>
      <dgm:spPr/>
    </dgm:pt>
    <dgm:pt modelId="{78F87186-7722-4241-B697-A0EA6E6AE26F}" type="pres">
      <dgm:prSet presAssocID="{DE3819CE-4DC7-4083-9606-A3F777594CCF}" presName="sibTrans" presStyleLbl="sibTrans2D1" presStyleIdx="0" presStyleCnt="0"/>
      <dgm:spPr/>
    </dgm:pt>
    <dgm:pt modelId="{A38A9BE7-BEF0-4484-BE48-3F93703C779B}" type="pres">
      <dgm:prSet presAssocID="{54871143-9BF9-4277-BB72-9B8F2F800656}" presName="compNode" presStyleCnt="0"/>
      <dgm:spPr/>
    </dgm:pt>
    <dgm:pt modelId="{999F8059-F1D8-4897-AA36-9DC2C425967A}" type="pres">
      <dgm:prSet presAssocID="{54871143-9BF9-4277-BB72-9B8F2F800656}" presName="iconBgRect" presStyleLbl="bgShp" presStyleIdx="2" presStyleCnt="4"/>
      <dgm:spPr/>
    </dgm:pt>
    <dgm:pt modelId="{162E3F51-3370-4833-821F-1AA6A6B81EA8}" type="pres">
      <dgm:prSet presAssocID="{54871143-9BF9-4277-BB72-9B8F2F80065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34428F94-7523-4343-801C-6E9DE2D52B78}" type="pres">
      <dgm:prSet presAssocID="{54871143-9BF9-4277-BB72-9B8F2F800656}" presName="spaceRect" presStyleCnt="0"/>
      <dgm:spPr/>
    </dgm:pt>
    <dgm:pt modelId="{CBA130F1-DD43-4BC3-80B5-7661B78BAA31}" type="pres">
      <dgm:prSet presAssocID="{54871143-9BF9-4277-BB72-9B8F2F800656}" presName="textRect" presStyleLbl="revTx" presStyleIdx="2" presStyleCnt="4">
        <dgm:presLayoutVars>
          <dgm:chMax val="1"/>
          <dgm:chPref val="1"/>
        </dgm:presLayoutVars>
      </dgm:prSet>
      <dgm:spPr/>
    </dgm:pt>
    <dgm:pt modelId="{6DC2E587-D08E-49D6-94E7-C1AC2326DA5E}" type="pres">
      <dgm:prSet presAssocID="{4EE3F9BC-DAA9-4916-AD24-59BF60253DBE}" presName="sibTrans" presStyleLbl="sibTrans2D1" presStyleIdx="0" presStyleCnt="0"/>
      <dgm:spPr/>
    </dgm:pt>
    <dgm:pt modelId="{6C9A23A3-0F4E-4B29-8743-15BB46B6DF93}" type="pres">
      <dgm:prSet presAssocID="{D901EC3F-42DE-40D9-AC8A-BB07EFBBC0F4}" presName="compNode" presStyleCnt="0"/>
      <dgm:spPr/>
    </dgm:pt>
    <dgm:pt modelId="{8878E7A2-C5F5-4E7A-93AC-92FF773E23E1}" type="pres">
      <dgm:prSet presAssocID="{D901EC3F-42DE-40D9-AC8A-BB07EFBBC0F4}" presName="iconBgRect" presStyleLbl="bgShp" presStyleIdx="3" presStyleCnt="4"/>
      <dgm:spPr/>
    </dgm:pt>
    <dgm:pt modelId="{F4977269-390C-4DDA-BFEA-46642E8F55FB}" type="pres">
      <dgm:prSet presAssocID="{D901EC3F-42DE-40D9-AC8A-BB07EFBBC0F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5CD47984-1DF8-444E-9567-70D2EE5DEE1D}" type="pres">
      <dgm:prSet presAssocID="{D901EC3F-42DE-40D9-AC8A-BB07EFBBC0F4}" presName="spaceRect" presStyleCnt="0"/>
      <dgm:spPr/>
    </dgm:pt>
    <dgm:pt modelId="{34935CE9-7752-4C9A-A8D8-C1E435A5B9ED}" type="pres">
      <dgm:prSet presAssocID="{D901EC3F-42DE-40D9-AC8A-BB07EFBBC0F4}" presName="textRect" presStyleLbl="revTx" presStyleIdx="3" presStyleCnt="4">
        <dgm:presLayoutVars>
          <dgm:chMax val="1"/>
          <dgm:chPref val="1"/>
        </dgm:presLayoutVars>
      </dgm:prSet>
      <dgm:spPr/>
    </dgm:pt>
  </dgm:ptLst>
  <dgm:cxnLst>
    <dgm:cxn modelId="{A0D5E714-2A30-4DE4-826F-C5B389CC9BF5}" type="presOf" srcId="{1025D234-6390-4DF2-884A-CDF0CD5D8D6E}" destId="{157AC17E-25EC-4C3B-98FB-A5DCEABC91E9}" srcOrd="0" destOrd="0" presId="urn:microsoft.com/office/officeart/2018/2/layout/IconCircleList"/>
    <dgm:cxn modelId="{19450A18-7CD8-435D-A4D9-CEE979DE4291}" type="presOf" srcId="{54871143-9BF9-4277-BB72-9B8F2F800656}" destId="{CBA130F1-DD43-4BC3-80B5-7661B78BAA31}" srcOrd="0" destOrd="0" presId="urn:microsoft.com/office/officeart/2018/2/layout/IconCircleList"/>
    <dgm:cxn modelId="{36C8A228-DAD4-4B82-BDC0-13AC4D2A8AFB}" type="presOf" srcId="{83426A87-2347-479B-9453-989BE7EE5B70}" destId="{2D7A7870-C685-4169-A8FF-066F253D1FCB}" srcOrd="0" destOrd="0" presId="urn:microsoft.com/office/officeart/2018/2/layout/IconCircleList"/>
    <dgm:cxn modelId="{3B297632-2983-4F4B-8ED6-BE5F94A05E27}" type="presOf" srcId="{DE3819CE-4DC7-4083-9606-A3F777594CCF}" destId="{78F87186-7722-4241-B697-A0EA6E6AE26F}" srcOrd="0" destOrd="0" presId="urn:microsoft.com/office/officeart/2018/2/layout/IconCircleList"/>
    <dgm:cxn modelId="{D0BE293D-9ACC-45AA-A74B-7D14629E203F}" srcId="{83426A87-2347-479B-9453-989BE7EE5B70}" destId="{3D4BC0AA-B067-4206-99ED-B53806940A94}" srcOrd="1" destOrd="0" parTransId="{E6E8F475-B74C-4154-BE01-00BA9D49CFE2}" sibTransId="{DE3819CE-4DC7-4083-9606-A3F777594CCF}"/>
    <dgm:cxn modelId="{A0DBFE56-CAA8-4486-AE58-9BEC375C3C2F}" type="presOf" srcId="{BCE6D1EF-2A16-4D04-B2CA-9BB2E5183018}" destId="{2B548357-AD2C-4AAB-B3BC-17EFAB802E6D}" srcOrd="0" destOrd="0" presId="urn:microsoft.com/office/officeart/2018/2/layout/IconCircleList"/>
    <dgm:cxn modelId="{0F46CF7D-6445-4FE6-9399-FDC5ABBBAEC3}" srcId="{83426A87-2347-479B-9453-989BE7EE5B70}" destId="{BCE6D1EF-2A16-4D04-B2CA-9BB2E5183018}" srcOrd="0" destOrd="0" parTransId="{B74CC8BB-0148-4C7D-A6F0-727240A66D4B}" sibTransId="{1025D234-6390-4DF2-884A-CDF0CD5D8D6E}"/>
    <dgm:cxn modelId="{724A547E-2C51-4915-AB8B-D7FF693D601A}" srcId="{83426A87-2347-479B-9453-989BE7EE5B70}" destId="{54871143-9BF9-4277-BB72-9B8F2F800656}" srcOrd="2" destOrd="0" parTransId="{440F7B16-9558-4AEE-90EB-04FAC00CF785}" sibTransId="{4EE3F9BC-DAA9-4916-AD24-59BF60253DBE}"/>
    <dgm:cxn modelId="{DA46B2AC-FA8A-41A9-8BBF-ED68A456526B}" type="presOf" srcId="{4EE3F9BC-DAA9-4916-AD24-59BF60253DBE}" destId="{6DC2E587-D08E-49D6-94E7-C1AC2326DA5E}" srcOrd="0" destOrd="0" presId="urn:microsoft.com/office/officeart/2018/2/layout/IconCircleList"/>
    <dgm:cxn modelId="{82BD5DBD-F843-4C6B-B631-1799238ED633}" type="presOf" srcId="{D901EC3F-42DE-40D9-AC8A-BB07EFBBC0F4}" destId="{34935CE9-7752-4C9A-A8D8-C1E435A5B9ED}" srcOrd="0" destOrd="0" presId="urn:microsoft.com/office/officeart/2018/2/layout/IconCircleList"/>
    <dgm:cxn modelId="{76F82EC4-C219-420B-A871-A35327949ECF}" srcId="{83426A87-2347-479B-9453-989BE7EE5B70}" destId="{D901EC3F-42DE-40D9-AC8A-BB07EFBBC0F4}" srcOrd="3" destOrd="0" parTransId="{05E1CC81-26D1-423A-9F0E-01E4CD807F3D}" sibTransId="{104A45A6-1497-4B88-981A-88720F148740}"/>
    <dgm:cxn modelId="{D7A0E4E4-CF25-44C6-95E8-A1CA4D8A4019}" type="presOf" srcId="{3D4BC0AA-B067-4206-99ED-B53806940A94}" destId="{5299AF72-FC6E-4AE3-ADFE-CAEBD9C2AED7}" srcOrd="0" destOrd="0" presId="urn:microsoft.com/office/officeart/2018/2/layout/IconCircleList"/>
    <dgm:cxn modelId="{C2DC3A42-2ECE-48BD-AF7D-E578071215A4}" type="presParOf" srcId="{2D7A7870-C685-4169-A8FF-066F253D1FCB}" destId="{CC5EC6FB-37F8-4915-AA57-5983E6126F7E}" srcOrd="0" destOrd="0" presId="urn:microsoft.com/office/officeart/2018/2/layout/IconCircleList"/>
    <dgm:cxn modelId="{C5E9108E-7C09-4981-889F-08BB7E3A5412}" type="presParOf" srcId="{CC5EC6FB-37F8-4915-AA57-5983E6126F7E}" destId="{36D2AC26-472C-443B-98F1-991E8A60A0B8}" srcOrd="0" destOrd="0" presId="urn:microsoft.com/office/officeart/2018/2/layout/IconCircleList"/>
    <dgm:cxn modelId="{95F5CD90-747D-4D93-913B-B5C4935FD257}" type="presParOf" srcId="{36D2AC26-472C-443B-98F1-991E8A60A0B8}" destId="{52FE06D1-A3C3-4586-BA94-FDBB404B833E}" srcOrd="0" destOrd="0" presId="urn:microsoft.com/office/officeart/2018/2/layout/IconCircleList"/>
    <dgm:cxn modelId="{033A4A11-96F4-4A3A-9CE7-2A34B632B3D9}" type="presParOf" srcId="{36D2AC26-472C-443B-98F1-991E8A60A0B8}" destId="{D97C4555-3DF4-4858-91E1-E30766C0363E}" srcOrd="1" destOrd="0" presId="urn:microsoft.com/office/officeart/2018/2/layout/IconCircleList"/>
    <dgm:cxn modelId="{27A7FAA7-3202-4D0C-BAD5-AA3C2C296D1C}" type="presParOf" srcId="{36D2AC26-472C-443B-98F1-991E8A60A0B8}" destId="{8459AADE-298F-4025-86DD-FE8813F3FD01}" srcOrd="2" destOrd="0" presId="urn:microsoft.com/office/officeart/2018/2/layout/IconCircleList"/>
    <dgm:cxn modelId="{F3BD3AE0-5F44-4D83-B5FA-52009A647333}" type="presParOf" srcId="{36D2AC26-472C-443B-98F1-991E8A60A0B8}" destId="{2B548357-AD2C-4AAB-B3BC-17EFAB802E6D}" srcOrd="3" destOrd="0" presId="urn:microsoft.com/office/officeart/2018/2/layout/IconCircleList"/>
    <dgm:cxn modelId="{3FCA69AC-0E7C-4651-B242-53C97479E811}" type="presParOf" srcId="{CC5EC6FB-37F8-4915-AA57-5983E6126F7E}" destId="{157AC17E-25EC-4C3B-98FB-A5DCEABC91E9}" srcOrd="1" destOrd="0" presId="urn:microsoft.com/office/officeart/2018/2/layout/IconCircleList"/>
    <dgm:cxn modelId="{EA1E0069-2104-4C29-864A-1CA74EEE6C12}" type="presParOf" srcId="{CC5EC6FB-37F8-4915-AA57-5983E6126F7E}" destId="{68DB3C6A-F1AF-4A84-A5B0-6079655A7DA1}" srcOrd="2" destOrd="0" presId="urn:microsoft.com/office/officeart/2018/2/layout/IconCircleList"/>
    <dgm:cxn modelId="{73255835-77E9-44F2-B5D3-6AC0DB7998DD}" type="presParOf" srcId="{68DB3C6A-F1AF-4A84-A5B0-6079655A7DA1}" destId="{B0D00BE2-73E7-4947-84F8-242691A3E839}" srcOrd="0" destOrd="0" presId="urn:microsoft.com/office/officeart/2018/2/layout/IconCircleList"/>
    <dgm:cxn modelId="{AB6C7884-0D10-45DA-B145-C9F9FDB610A5}" type="presParOf" srcId="{68DB3C6A-F1AF-4A84-A5B0-6079655A7DA1}" destId="{57EF5BAC-B52B-402A-9AB0-17FA75097B70}" srcOrd="1" destOrd="0" presId="urn:microsoft.com/office/officeart/2018/2/layout/IconCircleList"/>
    <dgm:cxn modelId="{84C99C04-C75F-4B91-BD58-154AE3A4510D}" type="presParOf" srcId="{68DB3C6A-F1AF-4A84-A5B0-6079655A7DA1}" destId="{A31D2E82-762B-4072-A0AA-8DBBCFBB01ED}" srcOrd="2" destOrd="0" presId="urn:microsoft.com/office/officeart/2018/2/layout/IconCircleList"/>
    <dgm:cxn modelId="{096D6168-9EA8-4BD5-8A2E-1B9BDD58DFDE}" type="presParOf" srcId="{68DB3C6A-F1AF-4A84-A5B0-6079655A7DA1}" destId="{5299AF72-FC6E-4AE3-ADFE-CAEBD9C2AED7}" srcOrd="3" destOrd="0" presId="urn:microsoft.com/office/officeart/2018/2/layout/IconCircleList"/>
    <dgm:cxn modelId="{7DD8C7AA-CB1F-4C54-A5DF-83B428DF69C4}" type="presParOf" srcId="{CC5EC6FB-37F8-4915-AA57-5983E6126F7E}" destId="{78F87186-7722-4241-B697-A0EA6E6AE26F}" srcOrd="3" destOrd="0" presId="urn:microsoft.com/office/officeart/2018/2/layout/IconCircleList"/>
    <dgm:cxn modelId="{F2080056-F3FB-439F-ADED-E1645C3A1391}" type="presParOf" srcId="{CC5EC6FB-37F8-4915-AA57-5983E6126F7E}" destId="{A38A9BE7-BEF0-4484-BE48-3F93703C779B}" srcOrd="4" destOrd="0" presId="urn:microsoft.com/office/officeart/2018/2/layout/IconCircleList"/>
    <dgm:cxn modelId="{B99F1683-C1F2-4F38-BE61-19618404177E}" type="presParOf" srcId="{A38A9BE7-BEF0-4484-BE48-3F93703C779B}" destId="{999F8059-F1D8-4897-AA36-9DC2C425967A}" srcOrd="0" destOrd="0" presId="urn:microsoft.com/office/officeart/2018/2/layout/IconCircleList"/>
    <dgm:cxn modelId="{22BBC646-75CD-440F-AEAB-3D39BD14221E}" type="presParOf" srcId="{A38A9BE7-BEF0-4484-BE48-3F93703C779B}" destId="{162E3F51-3370-4833-821F-1AA6A6B81EA8}" srcOrd="1" destOrd="0" presId="urn:microsoft.com/office/officeart/2018/2/layout/IconCircleList"/>
    <dgm:cxn modelId="{B959432F-A7F3-44D2-BF1A-ECC5523F5C86}" type="presParOf" srcId="{A38A9BE7-BEF0-4484-BE48-3F93703C779B}" destId="{34428F94-7523-4343-801C-6E9DE2D52B78}" srcOrd="2" destOrd="0" presId="urn:microsoft.com/office/officeart/2018/2/layout/IconCircleList"/>
    <dgm:cxn modelId="{77925849-27E8-46CD-B91F-16D235E976EC}" type="presParOf" srcId="{A38A9BE7-BEF0-4484-BE48-3F93703C779B}" destId="{CBA130F1-DD43-4BC3-80B5-7661B78BAA31}" srcOrd="3" destOrd="0" presId="urn:microsoft.com/office/officeart/2018/2/layout/IconCircleList"/>
    <dgm:cxn modelId="{6611700E-7710-4C09-93BD-DD340335BE21}" type="presParOf" srcId="{CC5EC6FB-37F8-4915-AA57-5983E6126F7E}" destId="{6DC2E587-D08E-49D6-94E7-C1AC2326DA5E}" srcOrd="5" destOrd="0" presId="urn:microsoft.com/office/officeart/2018/2/layout/IconCircleList"/>
    <dgm:cxn modelId="{CA5726F6-D1AB-49FE-99FA-11AD9AACA03B}" type="presParOf" srcId="{CC5EC6FB-37F8-4915-AA57-5983E6126F7E}" destId="{6C9A23A3-0F4E-4B29-8743-15BB46B6DF93}" srcOrd="6" destOrd="0" presId="urn:microsoft.com/office/officeart/2018/2/layout/IconCircleList"/>
    <dgm:cxn modelId="{610E8BBE-83B7-4127-BB7B-7801D58F88F2}" type="presParOf" srcId="{6C9A23A3-0F4E-4B29-8743-15BB46B6DF93}" destId="{8878E7A2-C5F5-4E7A-93AC-92FF773E23E1}" srcOrd="0" destOrd="0" presId="urn:microsoft.com/office/officeart/2018/2/layout/IconCircleList"/>
    <dgm:cxn modelId="{EE37BFF6-4587-483C-B588-F508CEEFDDCB}" type="presParOf" srcId="{6C9A23A3-0F4E-4B29-8743-15BB46B6DF93}" destId="{F4977269-390C-4DDA-BFEA-46642E8F55FB}" srcOrd="1" destOrd="0" presId="urn:microsoft.com/office/officeart/2018/2/layout/IconCircleList"/>
    <dgm:cxn modelId="{3F603519-80BD-44FA-992F-D24DAC74DA4F}" type="presParOf" srcId="{6C9A23A3-0F4E-4B29-8743-15BB46B6DF93}" destId="{5CD47984-1DF8-444E-9567-70D2EE5DEE1D}" srcOrd="2" destOrd="0" presId="urn:microsoft.com/office/officeart/2018/2/layout/IconCircleList"/>
    <dgm:cxn modelId="{8DA40AFF-2FCA-41D8-9115-46D64AFC1C7D}" type="presParOf" srcId="{6C9A23A3-0F4E-4B29-8743-15BB46B6DF93}" destId="{34935CE9-7752-4C9A-A8D8-C1E435A5B9E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F43AA6-0D42-490D-AD45-62993CDD920B}" type="doc">
      <dgm:prSet loTypeId="urn:microsoft.com/office/officeart/2018/5/layout/IconCircleLabelList" loCatId="icon" qsTypeId="urn:microsoft.com/office/officeart/2005/8/quickstyle/simple4" qsCatId="simple" csTypeId="urn:microsoft.com/office/officeart/2018/5/colors/Iconchunking_neutralicon_accent4_2" csCatId="accent4" phldr="1"/>
      <dgm:spPr/>
      <dgm:t>
        <a:bodyPr/>
        <a:lstStyle/>
        <a:p>
          <a:endParaRPr lang="en-US"/>
        </a:p>
      </dgm:t>
    </dgm:pt>
    <dgm:pt modelId="{FDD8A30E-F9AC-42BD-800C-9972B6B53DF1}">
      <dgm:prSet/>
      <dgm:spPr/>
      <dgm:t>
        <a:bodyPr/>
        <a:lstStyle/>
        <a:p>
          <a:pPr>
            <a:lnSpc>
              <a:spcPct val="100000"/>
            </a:lnSpc>
            <a:defRPr cap="all"/>
          </a:pPr>
          <a:r>
            <a:rPr lang="en-US"/>
            <a:t>Python 3.7</a:t>
          </a:r>
        </a:p>
      </dgm:t>
    </dgm:pt>
    <dgm:pt modelId="{322561C7-E68F-473B-90BF-54385AE2B4F9}" type="parTrans" cxnId="{9F8D19A9-2964-4B33-A904-5BAE025ED7B7}">
      <dgm:prSet/>
      <dgm:spPr/>
      <dgm:t>
        <a:bodyPr/>
        <a:lstStyle/>
        <a:p>
          <a:endParaRPr lang="en-US"/>
        </a:p>
      </dgm:t>
    </dgm:pt>
    <dgm:pt modelId="{21F5B706-AC0E-4C20-87E2-FA16CC2168A7}" type="sibTrans" cxnId="{9F8D19A9-2964-4B33-A904-5BAE025ED7B7}">
      <dgm:prSet/>
      <dgm:spPr/>
      <dgm:t>
        <a:bodyPr/>
        <a:lstStyle/>
        <a:p>
          <a:endParaRPr lang="en-US"/>
        </a:p>
      </dgm:t>
    </dgm:pt>
    <dgm:pt modelId="{960C4DB6-15AC-47B4-9E36-D1B5BD29FDD9}">
      <dgm:prSet/>
      <dgm:spPr/>
      <dgm:t>
        <a:bodyPr/>
        <a:lstStyle/>
        <a:p>
          <a:pPr>
            <a:lnSpc>
              <a:spcPct val="100000"/>
            </a:lnSpc>
            <a:defRPr cap="all"/>
          </a:pPr>
          <a:r>
            <a:rPr lang="en-US" b="0" i="0"/>
            <a:t>Selenium Python</a:t>
          </a:r>
          <a:endParaRPr lang="en-US" dirty="0"/>
        </a:p>
      </dgm:t>
    </dgm:pt>
    <dgm:pt modelId="{314181EF-9CEB-459F-B6C9-FDB2581F9903}" type="parTrans" cxnId="{7D5F2163-E47D-4FF3-96A6-3D72AA7B0564}">
      <dgm:prSet/>
      <dgm:spPr/>
      <dgm:t>
        <a:bodyPr/>
        <a:lstStyle/>
        <a:p>
          <a:endParaRPr lang="en-US"/>
        </a:p>
      </dgm:t>
    </dgm:pt>
    <dgm:pt modelId="{B94934C4-0FB0-4C41-BECA-6C0124DD7F39}" type="sibTrans" cxnId="{7D5F2163-E47D-4FF3-96A6-3D72AA7B0564}">
      <dgm:prSet/>
      <dgm:spPr/>
      <dgm:t>
        <a:bodyPr/>
        <a:lstStyle/>
        <a:p>
          <a:endParaRPr lang="en-US"/>
        </a:p>
      </dgm:t>
    </dgm:pt>
    <dgm:pt modelId="{3A6EC734-469D-4E94-86FD-439BBBAEDD9D}">
      <dgm:prSet/>
      <dgm:spPr/>
      <dgm:t>
        <a:bodyPr/>
        <a:lstStyle/>
        <a:p>
          <a:pPr>
            <a:lnSpc>
              <a:spcPct val="100000"/>
            </a:lnSpc>
            <a:defRPr cap="all"/>
          </a:pPr>
          <a:r>
            <a:rPr lang="en-US"/>
            <a:t>Microsoft Excel</a:t>
          </a:r>
        </a:p>
      </dgm:t>
    </dgm:pt>
    <dgm:pt modelId="{4807FA91-D6CC-474C-AD0B-4ABCB0D674A1}" type="parTrans" cxnId="{1E1A7A03-20BA-423E-8B3C-8E51246A1C96}">
      <dgm:prSet/>
      <dgm:spPr/>
      <dgm:t>
        <a:bodyPr/>
        <a:lstStyle/>
        <a:p>
          <a:endParaRPr lang="en-US"/>
        </a:p>
      </dgm:t>
    </dgm:pt>
    <dgm:pt modelId="{0867A023-BDA8-4E4E-BD19-5D19585CBEF7}" type="sibTrans" cxnId="{1E1A7A03-20BA-423E-8B3C-8E51246A1C96}">
      <dgm:prSet/>
      <dgm:spPr/>
      <dgm:t>
        <a:bodyPr/>
        <a:lstStyle/>
        <a:p>
          <a:endParaRPr lang="en-US"/>
        </a:p>
      </dgm:t>
    </dgm:pt>
    <dgm:pt modelId="{440BAD36-6D9E-49E8-8AB2-1EFB1B9B7981}" type="pres">
      <dgm:prSet presAssocID="{DEF43AA6-0D42-490D-AD45-62993CDD920B}" presName="root" presStyleCnt="0">
        <dgm:presLayoutVars>
          <dgm:dir/>
          <dgm:resizeHandles val="exact"/>
        </dgm:presLayoutVars>
      </dgm:prSet>
      <dgm:spPr/>
    </dgm:pt>
    <dgm:pt modelId="{5BFC1D42-941A-4D98-9C31-B3A584A3E03E}" type="pres">
      <dgm:prSet presAssocID="{FDD8A30E-F9AC-42BD-800C-9972B6B53DF1}" presName="compNode" presStyleCnt="0"/>
      <dgm:spPr/>
    </dgm:pt>
    <dgm:pt modelId="{14496B33-B4EE-47E5-A431-FAD953B905A2}" type="pres">
      <dgm:prSet presAssocID="{FDD8A30E-F9AC-42BD-800C-9972B6B53DF1}" presName="iconBgRect" presStyleLbl="bgShp" presStyleIdx="0" presStyleCnt="3"/>
      <dgm:spPr/>
    </dgm:pt>
    <dgm:pt modelId="{0F34E2CC-3EAE-43ED-AA33-B7CB4D488C90}" type="pres">
      <dgm:prSet presAssocID="{FDD8A30E-F9AC-42BD-800C-9972B6B53D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nake"/>
        </a:ext>
      </dgm:extLst>
    </dgm:pt>
    <dgm:pt modelId="{190C27DB-A3BD-4E0F-B499-01C28CA7EEC2}" type="pres">
      <dgm:prSet presAssocID="{FDD8A30E-F9AC-42BD-800C-9972B6B53DF1}" presName="spaceRect" presStyleCnt="0"/>
      <dgm:spPr/>
    </dgm:pt>
    <dgm:pt modelId="{127378CB-59D0-4BAD-A78E-66399B5C5E4A}" type="pres">
      <dgm:prSet presAssocID="{FDD8A30E-F9AC-42BD-800C-9972B6B53DF1}" presName="textRect" presStyleLbl="revTx" presStyleIdx="0" presStyleCnt="3">
        <dgm:presLayoutVars>
          <dgm:chMax val="1"/>
          <dgm:chPref val="1"/>
        </dgm:presLayoutVars>
      </dgm:prSet>
      <dgm:spPr/>
    </dgm:pt>
    <dgm:pt modelId="{BEA1D01F-2AE1-4763-95AC-60DD28E331BC}" type="pres">
      <dgm:prSet presAssocID="{21F5B706-AC0E-4C20-87E2-FA16CC2168A7}" presName="sibTrans" presStyleCnt="0"/>
      <dgm:spPr/>
    </dgm:pt>
    <dgm:pt modelId="{70276C10-977E-4D27-9F45-BDAD2D88F61F}" type="pres">
      <dgm:prSet presAssocID="{960C4DB6-15AC-47B4-9E36-D1B5BD29FDD9}" presName="compNode" presStyleCnt="0"/>
      <dgm:spPr/>
    </dgm:pt>
    <dgm:pt modelId="{E0AA60C2-C899-48BE-8F2C-2A42FE18376B}" type="pres">
      <dgm:prSet presAssocID="{960C4DB6-15AC-47B4-9E36-D1B5BD29FDD9}" presName="iconBgRect" presStyleLbl="bgShp" presStyleIdx="1" presStyleCnt="3"/>
      <dgm:spPr/>
    </dgm:pt>
    <dgm:pt modelId="{0706BF12-54AC-4EBD-A713-57A75E61DCBE}" type="pres">
      <dgm:prSet presAssocID="{960C4DB6-15AC-47B4-9E36-D1B5BD29FD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3542B543-D529-4288-91B3-8FD951A0E129}" type="pres">
      <dgm:prSet presAssocID="{960C4DB6-15AC-47B4-9E36-D1B5BD29FDD9}" presName="spaceRect" presStyleCnt="0"/>
      <dgm:spPr/>
    </dgm:pt>
    <dgm:pt modelId="{144E39BF-2DB5-4BC6-9112-50A64C1BE3A3}" type="pres">
      <dgm:prSet presAssocID="{960C4DB6-15AC-47B4-9E36-D1B5BD29FDD9}" presName="textRect" presStyleLbl="revTx" presStyleIdx="1" presStyleCnt="3">
        <dgm:presLayoutVars>
          <dgm:chMax val="1"/>
          <dgm:chPref val="1"/>
        </dgm:presLayoutVars>
      </dgm:prSet>
      <dgm:spPr/>
    </dgm:pt>
    <dgm:pt modelId="{73C2A050-AA9F-49C5-B225-35268FEC013C}" type="pres">
      <dgm:prSet presAssocID="{B94934C4-0FB0-4C41-BECA-6C0124DD7F39}" presName="sibTrans" presStyleCnt="0"/>
      <dgm:spPr/>
    </dgm:pt>
    <dgm:pt modelId="{0AA4CB88-8305-40B3-A60D-8E7CB1BB62A9}" type="pres">
      <dgm:prSet presAssocID="{3A6EC734-469D-4E94-86FD-439BBBAEDD9D}" presName="compNode" presStyleCnt="0"/>
      <dgm:spPr/>
    </dgm:pt>
    <dgm:pt modelId="{309A2836-C618-4F84-B2C5-E1444FE1052D}" type="pres">
      <dgm:prSet presAssocID="{3A6EC734-469D-4E94-86FD-439BBBAEDD9D}" presName="iconBgRect" presStyleLbl="bgShp" presStyleIdx="2" presStyleCnt="3"/>
      <dgm:spPr/>
    </dgm:pt>
    <dgm:pt modelId="{912DA6F7-81EF-44B5-9D49-09E655379F0F}" type="pres">
      <dgm:prSet presAssocID="{3A6EC734-469D-4E94-86FD-439BBBAEDD9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E998EC48-91BD-4EEA-9680-EC8335EE073D}" type="pres">
      <dgm:prSet presAssocID="{3A6EC734-469D-4E94-86FD-439BBBAEDD9D}" presName="spaceRect" presStyleCnt="0"/>
      <dgm:spPr/>
    </dgm:pt>
    <dgm:pt modelId="{DD23E70B-EB25-4089-BABF-5DC730B431AD}" type="pres">
      <dgm:prSet presAssocID="{3A6EC734-469D-4E94-86FD-439BBBAEDD9D}" presName="textRect" presStyleLbl="revTx" presStyleIdx="2" presStyleCnt="3">
        <dgm:presLayoutVars>
          <dgm:chMax val="1"/>
          <dgm:chPref val="1"/>
        </dgm:presLayoutVars>
      </dgm:prSet>
      <dgm:spPr/>
    </dgm:pt>
  </dgm:ptLst>
  <dgm:cxnLst>
    <dgm:cxn modelId="{1E1A7A03-20BA-423E-8B3C-8E51246A1C96}" srcId="{DEF43AA6-0D42-490D-AD45-62993CDD920B}" destId="{3A6EC734-469D-4E94-86FD-439BBBAEDD9D}" srcOrd="2" destOrd="0" parTransId="{4807FA91-D6CC-474C-AD0B-4ABCB0D674A1}" sibTransId="{0867A023-BDA8-4E4E-BD19-5D19585CBEF7}"/>
    <dgm:cxn modelId="{F0C41719-98AD-4C07-B814-CA2DBDA842CB}" type="presOf" srcId="{DEF43AA6-0D42-490D-AD45-62993CDD920B}" destId="{440BAD36-6D9E-49E8-8AB2-1EFB1B9B7981}" srcOrd="0" destOrd="0" presId="urn:microsoft.com/office/officeart/2018/5/layout/IconCircleLabelList"/>
    <dgm:cxn modelId="{48AAE324-3293-4F39-A2A3-CF511070E2E9}" type="presOf" srcId="{FDD8A30E-F9AC-42BD-800C-9972B6B53DF1}" destId="{127378CB-59D0-4BAD-A78E-66399B5C5E4A}" srcOrd="0" destOrd="0" presId="urn:microsoft.com/office/officeart/2018/5/layout/IconCircleLabelList"/>
    <dgm:cxn modelId="{7D5F2163-E47D-4FF3-96A6-3D72AA7B0564}" srcId="{DEF43AA6-0D42-490D-AD45-62993CDD920B}" destId="{960C4DB6-15AC-47B4-9E36-D1B5BD29FDD9}" srcOrd="1" destOrd="0" parTransId="{314181EF-9CEB-459F-B6C9-FDB2581F9903}" sibTransId="{B94934C4-0FB0-4C41-BECA-6C0124DD7F39}"/>
    <dgm:cxn modelId="{A1D16E7E-1FF2-434B-AF80-FA6C9FFA1249}" type="presOf" srcId="{3A6EC734-469D-4E94-86FD-439BBBAEDD9D}" destId="{DD23E70B-EB25-4089-BABF-5DC730B431AD}" srcOrd="0" destOrd="0" presId="urn:microsoft.com/office/officeart/2018/5/layout/IconCircleLabelList"/>
    <dgm:cxn modelId="{AE56BE8F-A63C-41D1-BB34-22BEADFF0C62}" type="presOf" srcId="{960C4DB6-15AC-47B4-9E36-D1B5BD29FDD9}" destId="{144E39BF-2DB5-4BC6-9112-50A64C1BE3A3}" srcOrd="0" destOrd="0" presId="urn:microsoft.com/office/officeart/2018/5/layout/IconCircleLabelList"/>
    <dgm:cxn modelId="{9F8D19A9-2964-4B33-A904-5BAE025ED7B7}" srcId="{DEF43AA6-0D42-490D-AD45-62993CDD920B}" destId="{FDD8A30E-F9AC-42BD-800C-9972B6B53DF1}" srcOrd="0" destOrd="0" parTransId="{322561C7-E68F-473B-90BF-54385AE2B4F9}" sibTransId="{21F5B706-AC0E-4C20-87E2-FA16CC2168A7}"/>
    <dgm:cxn modelId="{908B46C0-A6DD-41C3-8E42-D78B87FE6817}" type="presParOf" srcId="{440BAD36-6D9E-49E8-8AB2-1EFB1B9B7981}" destId="{5BFC1D42-941A-4D98-9C31-B3A584A3E03E}" srcOrd="0" destOrd="0" presId="urn:microsoft.com/office/officeart/2018/5/layout/IconCircleLabelList"/>
    <dgm:cxn modelId="{5DA08A0A-9102-4A97-BB97-3A8A8F40162F}" type="presParOf" srcId="{5BFC1D42-941A-4D98-9C31-B3A584A3E03E}" destId="{14496B33-B4EE-47E5-A431-FAD953B905A2}" srcOrd="0" destOrd="0" presId="urn:microsoft.com/office/officeart/2018/5/layout/IconCircleLabelList"/>
    <dgm:cxn modelId="{94190989-668B-4D57-8CEC-5D247C2B2CD9}" type="presParOf" srcId="{5BFC1D42-941A-4D98-9C31-B3A584A3E03E}" destId="{0F34E2CC-3EAE-43ED-AA33-B7CB4D488C90}" srcOrd="1" destOrd="0" presId="urn:microsoft.com/office/officeart/2018/5/layout/IconCircleLabelList"/>
    <dgm:cxn modelId="{BAC0D768-6AB5-4C97-BDFB-523058ADE201}" type="presParOf" srcId="{5BFC1D42-941A-4D98-9C31-B3A584A3E03E}" destId="{190C27DB-A3BD-4E0F-B499-01C28CA7EEC2}" srcOrd="2" destOrd="0" presId="urn:microsoft.com/office/officeart/2018/5/layout/IconCircleLabelList"/>
    <dgm:cxn modelId="{1493FAD8-4DA7-40B6-9BDF-72C2AC81C1D4}" type="presParOf" srcId="{5BFC1D42-941A-4D98-9C31-B3A584A3E03E}" destId="{127378CB-59D0-4BAD-A78E-66399B5C5E4A}" srcOrd="3" destOrd="0" presId="urn:microsoft.com/office/officeart/2018/5/layout/IconCircleLabelList"/>
    <dgm:cxn modelId="{A4B736BB-3AD9-4663-9AB5-EB3DDE81D027}" type="presParOf" srcId="{440BAD36-6D9E-49E8-8AB2-1EFB1B9B7981}" destId="{BEA1D01F-2AE1-4763-95AC-60DD28E331BC}" srcOrd="1" destOrd="0" presId="urn:microsoft.com/office/officeart/2018/5/layout/IconCircleLabelList"/>
    <dgm:cxn modelId="{2178281C-A66B-40E0-9FDE-EBF6DF55AC57}" type="presParOf" srcId="{440BAD36-6D9E-49E8-8AB2-1EFB1B9B7981}" destId="{70276C10-977E-4D27-9F45-BDAD2D88F61F}" srcOrd="2" destOrd="0" presId="urn:microsoft.com/office/officeart/2018/5/layout/IconCircleLabelList"/>
    <dgm:cxn modelId="{7F4A2DC5-F4CE-4309-AF29-F0E3004F9474}" type="presParOf" srcId="{70276C10-977E-4D27-9F45-BDAD2D88F61F}" destId="{E0AA60C2-C899-48BE-8F2C-2A42FE18376B}" srcOrd="0" destOrd="0" presId="urn:microsoft.com/office/officeart/2018/5/layout/IconCircleLabelList"/>
    <dgm:cxn modelId="{116C4C18-FDDB-45A2-AE08-8120560BC06D}" type="presParOf" srcId="{70276C10-977E-4D27-9F45-BDAD2D88F61F}" destId="{0706BF12-54AC-4EBD-A713-57A75E61DCBE}" srcOrd="1" destOrd="0" presId="urn:microsoft.com/office/officeart/2018/5/layout/IconCircleLabelList"/>
    <dgm:cxn modelId="{FB0AB4C9-C080-4F19-A27F-E7DE1BE92B07}" type="presParOf" srcId="{70276C10-977E-4D27-9F45-BDAD2D88F61F}" destId="{3542B543-D529-4288-91B3-8FD951A0E129}" srcOrd="2" destOrd="0" presId="urn:microsoft.com/office/officeart/2018/5/layout/IconCircleLabelList"/>
    <dgm:cxn modelId="{C77C29E2-0999-40B0-9D9F-50B77C39D3CA}" type="presParOf" srcId="{70276C10-977E-4D27-9F45-BDAD2D88F61F}" destId="{144E39BF-2DB5-4BC6-9112-50A64C1BE3A3}" srcOrd="3" destOrd="0" presId="urn:microsoft.com/office/officeart/2018/5/layout/IconCircleLabelList"/>
    <dgm:cxn modelId="{89D6A0D2-16D2-453E-96B7-6AB448EDB3E7}" type="presParOf" srcId="{440BAD36-6D9E-49E8-8AB2-1EFB1B9B7981}" destId="{73C2A050-AA9F-49C5-B225-35268FEC013C}" srcOrd="3" destOrd="0" presId="urn:microsoft.com/office/officeart/2018/5/layout/IconCircleLabelList"/>
    <dgm:cxn modelId="{24A26CAE-7D64-44F3-BB62-1A4DA3CEFDE1}" type="presParOf" srcId="{440BAD36-6D9E-49E8-8AB2-1EFB1B9B7981}" destId="{0AA4CB88-8305-40B3-A60D-8E7CB1BB62A9}" srcOrd="4" destOrd="0" presId="urn:microsoft.com/office/officeart/2018/5/layout/IconCircleLabelList"/>
    <dgm:cxn modelId="{BAD17DDD-1366-4CCD-9255-F8784053E416}" type="presParOf" srcId="{0AA4CB88-8305-40B3-A60D-8E7CB1BB62A9}" destId="{309A2836-C618-4F84-B2C5-E1444FE1052D}" srcOrd="0" destOrd="0" presId="urn:microsoft.com/office/officeart/2018/5/layout/IconCircleLabelList"/>
    <dgm:cxn modelId="{236468DB-EC69-4DC4-997A-59F9B0FAF263}" type="presParOf" srcId="{0AA4CB88-8305-40B3-A60D-8E7CB1BB62A9}" destId="{912DA6F7-81EF-44B5-9D49-09E655379F0F}" srcOrd="1" destOrd="0" presId="urn:microsoft.com/office/officeart/2018/5/layout/IconCircleLabelList"/>
    <dgm:cxn modelId="{6FCB27CE-18AC-4B64-BBF7-FD99B4B12CEF}" type="presParOf" srcId="{0AA4CB88-8305-40B3-A60D-8E7CB1BB62A9}" destId="{E998EC48-91BD-4EEA-9680-EC8335EE073D}" srcOrd="2" destOrd="0" presId="urn:microsoft.com/office/officeart/2018/5/layout/IconCircleLabelList"/>
    <dgm:cxn modelId="{FD4D0FD7-52A9-4FE1-ADF8-E41B4F4F6E51}" type="presParOf" srcId="{0AA4CB88-8305-40B3-A60D-8E7CB1BB62A9}" destId="{DD23E70B-EB25-4089-BABF-5DC730B431A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E2BB87-5DC4-40FA-B1BE-FD593A302F07}"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E7BD891D-03F9-4F4B-8E73-F5DCC1BF8DDB}">
      <dgm:prSet/>
      <dgm:spPr/>
      <dgm:t>
        <a:bodyPr/>
        <a:lstStyle/>
        <a:p>
          <a:r>
            <a:rPr lang="en-US"/>
            <a:t>We have used following dependencies in our project:</a:t>
          </a:r>
        </a:p>
      </dgm:t>
    </dgm:pt>
    <dgm:pt modelId="{D9DC22AC-099E-4DBB-A855-07FFEACC857B}" type="parTrans" cxnId="{25C614E9-15DF-478B-8B83-4765B0D5193C}">
      <dgm:prSet/>
      <dgm:spPr/>
      <dgm:t>
        <a:bodyPr/>
        <a:lstStyle/>
        <a:p>
          <a:endParaRPr lang="en-US"/>
        </a:p>
      </dgm:t>
    </dgm:pt>
    <dgm:pt modelId="{4B14CA5E-D815-4818-8905-12DF64A8B1CD}" type="sibTrans" cxnId="{25C614E9-15DF-478B-8B83-4765B0D5193C}">
      <dgm:prSet/>
      <dgm:spPr/>
      <dgm:t>
        <a:bodyPr/>
        <a:lstStyle/>
        <a:p>
          <a:endParaRPr lang="en-US"/>
        </a:p>
      </dgm:t>
    </dgm:pt>
    <dgm:pt modelId="{913C9A1F-5E76-4AD0-84CB-B2CAC31A8C8A}">
      <dgm:prSet/>
      <dgm:spPr/>
      <dgm:t>
        <a:bodyPr/>
        <a:lstStyle/>
        <a:p>
          <a:r>
            <a:rPr lang="en-US" dirty="0"/>
            <a:t>1.) CSV : To read the data from the stock prices</a:t>
          </a:r>
        </a:p>
      </dgm:t>
    </dgm:pt>
    <dgm:pt modelId="{32CBA80A-D982-45E8-964D-8B56CE0C7BA7}" type="parTrans" cxnId="{2645E4F8-C318-4A0E-B0AC-D0D1470A3E50}">
      <dgm:prSet/>
      <dgm:spPr/>
      <dgm:t>
        <a:bodyPr/>
        <a:lstStyle/>
        <a:p>
          <a:endParaRPr lang="en-US"/>
        </a:p>
      </dgm:t>
    </dgm:pt>
    <dgm:pt modelId="{106D9894-C44F-4FBE-B3DF-9EB9B6139825}" type="sibTrans" cxnId="{2645E4F8-C318-4A0E-B0AC-D0D1470A3E50}">
      <dgm:prSet/>
      <dgm:spPr/>
      <dgm:t>
        <a:bodyPr/>
        <a:lstStyle/>
        <a:p>
          <a:endParaRPr lang="en-US"/>
        </a:p>
      </dgm:t>
    </dgm:pt>
    <dgm:pt modelId="{CF37BFB3-FAA5-4F98-9774-EDE8AB3C65AA}">
      <dgm:prSet/>
      <dgm:spPr/>
      <dgm:t>
        <a:bodyPr/>
        <a:lstStyle/>
        <a:p>
          <a:r>
            <a:rPr lang="en-US" dirty="0"/>
            <a:t>2.) </a:t>
          </a:r>
          <a:r>
            <a:rPr lang="en-US" dirty="0" err="1"/>
            <a:t>Numpy</a:t>
          </a:r>
          <a:r>
            <a:rPr lang="en-US" dirty="0"/>
            <a:t> : To perform calculations</a:t>
          </a:r>
        </a:p>
      </dgm:t>
    </dgm:pt>
    <dgm:pt modelId="{5F54860F-12B3-4F0F-8979-7C8A4DB280FF}" type="parTrans" cxnId="{627C02D1-A80D-4A4D-B11D-AEBB0D5ACECD}">
      <dgm:prSet/>
      <dgm:spPr/>
      <dgm:t>
        <a:bodyPr/>
        <a:lstStyle/>
        <a:p>
          <a:endParaRPr lang="en-US"/>
        </a:p>
      </dgm:t>
    </dgm:pt>
    <dgm:pt modelId="{9076D17A-CC93-4C28-BC7A-1EE592C835C5}" type="sibTrans" cxnId="{627C02D1-A80D-4A4D-B11D-AEBB0D5ACECD}">
      <dgm:prSet/>
      <dgm:spPr/>
      <dgm:t>
        <a:bodyPr/>
        <a:lstStyle/>
        <a:p>
          <a:endParaRPr lang="en-US"/>
        </a:p>
      </dgm:t>
    </dgm:pt>
    <dgm:pt modelId="{DE245851-3A9D-4835-BF8D-1BDE3B687FD7}">
      <dgm:prSet/>
      <dgm:spPr/>
      <dgm:t>
        <a:bodyPr/>
        <a:lstStyle/>
        <a:p>
          <a:r>
            <a:rPr lang="en-US" dirty="0"/>
            <a:t>3.) </a:t>
          </a:r>
          <a:r>
            <a:rPr lang="en-US" dirty="0" err="1"/>
            <a:t>Scikit</a:t>
          </a:r>
          <a:r>
            <a:rPr lang="en-US" dirty="0"/>
            <a:t>-Learn : To build a predictive model</a:t>
          </a:r>
        </a:p>
      </dgm:t>
    </dgm:pt>
    <dgm:pt modelId="{F5E1D4A9-F0B0-4416-98AE-84790FB44B61}" type="parTrans" cxnId="{36929438-CA60-4108-B630-2388D701983A}">
      <dgm:prSet/>
      <dgm:spPr/>
      <dgm:t>
        <a:bodyPr/>
        <a:lstStyle/>
        <a:p>
          <a:endParaRPr lang="en-US"/>
        </a:p>
      </dgm:t>
    </dgm:pt>
    <dgm:pt modelId="{E9708E72-2615-440F-BE04-D99E6115D295}" type="sibTrans" cxnId="{36929438-CA60-4108-B630-2388D701983A}">
      <dgm:prSet/>
      <dgm:spPr/>
      <dgm:t>
        <a:bodyPr/>
        <a:lstStyle/>
        <a:p>
          <a:endParaRPr lang="en-US"/>
        </a:p>
      </dgm:t>
    </dgm:pt>
    <dgm:pt modelId="{C90F17FB-91C5-44F7-893E-2D2F4A36AF09}">
      <dgm:prSet/>
      <dgm:spPr/>
      <dgm:t>
        <a:bodyPr/>
        <a:lstStyle/>
        <a:p>
          <a:r>
            <a:rPr lang="en-US" dirty="0"/>
            <a:t>4.) Pandas : To perform data manipulation and analysis</a:t>
          </a:r>
        </a:p>
      </dgm:t>
    </dgm:pt>
    <dgm:pt modelId="{CFA08F93-DA00-4770-88A4-59281A9F51E1}" type="parTrans" cxnId="{74C8C36C-39DC-419C-9D3A-B0AA7B61F994}">
      <dgm:prSet/>
      <dgm:spPr/>
      <dgm:t>
        <a:bodyPr/>
        <a:lstStyle/>
        <a:p>
          <a:endParaRPr lang="en-US"/>
        </a:p>
      </dgm:t>
    </dgm:pt>
    <dgm:pt modelId="{436DAAAF-9EF7-4F51-BA21-EE48DCFFBB6B}" type="sibTrans" cxnId="{74C8C36C-39DC-419C-9D3A-B0AA7B61F994}">
      <dgm:prSet/>
      <dgm:spPr/>
      <dgm:t>
        <a:bodyPr/>
        <a:lstStyle/>
        <a:p>
          <a:endParaRPr lang="en-US"/>
        </a:p>
      </dgm:t>
    </dgm:pt>
    <dgm:pt modelId="{99C9B93B-1532-4BEF-A3D4-3F65F80A0477}" type="pres">
      <dgm:prSet presAssocID="{5CE2BB87-5DC4-40FA-B1BE-FD593A302F07}" presName="root" presStyleCnt="0">
        <dgm:presLayoutVars>
          <dgm:dir/>
          <dgm:resizeHandles val="exact"/>
        </dgm:presLayoutVars>
      </dgm:prSet>
      <dgm:spPr/>
    </dgm:pt>
    <dgm:pt modelId="{C82F1070-F492-4B1E-B980-492690B47CF8}" type="pres">
      <dgm:prSet presAssocID="{E7BD891D-03F9-4F4B-8E73-F5DCC1BF8DDB}" presName="compNode" presStyleCnt="0"/>
      <dgm:spPr/>
    </dgm:pt>
    <dgm:pt modelId="{DC8D30DE-9BAA-46F0-AB4E-1784BB093161}" type="pres">
      <dgm:prSet presAssocID="{E7BD891D-03F9-4F4B-8E73-F5DCC1BF8DDB}" presName="bgRect" presStyleLbl="bgShp" presStyleIdx="0" presStyleCnt="5"/>
      <dgm:spPr/>
    </dgm:pt>
    <dgm:pt modelId="{1CE9D5B0-0AE9-42EF-BFA4-4B9B03579122}" type="pres">
      <dgm:prSet presAssocID="{E7BD891D-03F9-4F4B-8E73-F5DCC1BF8DD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4FEB72C8-FCBB-42B5-9046-652E7C506520}" type="pres">
      <dgm:prSet presAssocID="{E7BD891D-03F9-4F4B-8E73-F5DCC1BF8DDB}" presName="spaceRect" presStyleCnt="0"/>
      <dgm:spPr/>
    </dgm:pt>
    <dgm:pt modelId="{D92FF8CB-69CF-40DC-81D3-350818A7471C}" type="pres">
      <dgm:prSet presAssocID="{E7BD891D-03F9-4F4B-8E73-F5DCC1BF8DDB}" presName="parTx" presStyleLbl="revTx" presStyleIdx="0" presStyleCnt="5">
        <dgm:presLayoutVars>
          <dgm:chMax val="0"/>
          <dgm:chPref val="0"/>
        </dgm:presLayoutVars>
      </dgm:prSet>
      <dgm:spPr/>
    </dgm:pt>
    <dgm:pt modelId="{25E61092-35AC-4A91-9862-F4CF5EC89159}" type="pres">
      <dgm:prSet presAssocID="{4B14CA5E-D815-4818-8905-12DF64A8B1CD}" presName="sibTrans" presStyleCnt="0"/>
      <dgm:spPr/>
    </dgm:pt>
    <dgm:pt modelId="{C9DA6EB0-AC0D-4025-9390-6061FE1AF431}" type="pres">
      <dgm:prSet presAssocID="{913C9A1F-5E76-4AD0-84CB-B2CAC31A8C8A}" presName="compNode" presStyleCnt="0"/>
      <dgm:spPr/>
    </dgm:pt>
    <dgm:pt modelId="{9D242DEF-61DE-46DC-8946-61137844E6FB}" type="pres">
      <dgm:prSet presAssocID="{913C9A1F-5E76-4AD0-84CB-B2CAC31A8C8A}" presName="bgRect" presStyleLbl="bgShp" presStyleIdx="1" presStyleCnt="5"/>
      <dgm:spPr/>
    </dgm:pt>
    <dgm:pt modelId="{D7C577F7-A93B-40EB-9100-9BCF097EF454}" type="pres">
      <dgm:prSet presAssocID="{913C9A1F-5E76-4AD0-84CB-B2CAC31A8C8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08AA366A-E1AC-44FB-ABA3-00929F95B895}" type="pres">
      <dgm:prSet presAssocID="{913C9A1F-5E76-4AD0-84CB-B2CAC31A8C8A}" presName="spaceRect" presStyleCnt="0"/>
      <dgm:spPr/>
    </dgm:pt>
    <dgm:pt modelId="{31170D39-974A-4EC0-B625-8C8A32C44A8D}" type="pres">
      <dgm:prSet presAssocID="{913C9A1F-5E76-4AD0-84CB-B2CAC31A8C8A}" presName="parTx" presStyleLbl="revTx" presStyleIdx="1" presStyleCnt="5">
        <dgm:presLayoutVars>
          <dgm:chMax val="0"/>
          <dgm:chPref val="0"/>
        </dgm:presLayoutVars>
      </dgm:prSet>
      <dgm:spPr/>
    </dgm:pt>
    <dgm:pt modelId="{04B60B32-0293-4914-B16C-F2F6A74BEE78}" type="pres">
      <dgm:prSet presAssocID="{106D9894-C44F-4FBE-B3DF-9EB9B6139825}" presName="sibTrans" presStyleCnt="0"/>
      <dgm:spPr/>
    </dgm:pt>
    <dgm:pt modelId="{46CA2B8A-C328-4C3D-B92A-036F8D5BA478}" type="pres">
      <dgm:prSet presAssocID="{CF37BFB3-FAA5-4F98-9774-EDE8AB3C65AA}" presName="compNode" presStyleCnt="0"/>
      <dgm:spPr/>
    </dgm:pt>
    <dgm:pt modelId="{D05267AE-0376-432D-AC1B-BDDF0A6A17F9}" type="pres">
      <dgm:prSet presAssocID="{CF37BFB3-FAA5-4F98-9774-EDE8AB3C65AA}" presName="bgRect" presStyleLbl="bgShp" presStyleIdx="2" presStyleCnt="5"/>
      <dgm:spPr/>
    </dgm:pt>
    <dgm:pt modelId="{E29BC3F1-D8C6-46E7-B9D9-DB0416B3C1DB}" type="pres">
      <dgm:prSet presAssocID="{CF37BFB3-FAA5-4F98-9774-EDE8AB3C65A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85D71EE0-D905-422B-9B6E-2485A3040DDC}" type="pres">
      <dgm:prSet presAssocID="{CF37BFB3-FAA5-4F98-9774-EDE8AB3C65AA}" presName="spaceRect" presStyleCnt="0"/>
      <dgm:spPr/>
    </dgm:pt>
    <dgm:pt modelId="{517F6657-1994-4B44-B7FC-B2E252C9526B}" type="pres">
      <dgm:prSet presAssocID="{CF37BFB3-FAA5-4F98-9774-EDE8AB3C65AA}" presName="parTx" presStyleLbl="revTx" presStyleIdx="2" presStyleCnt="5">
        <dgm:presLayoutVars>
          <dgm:chMax val="0"/>
          <dgm:chPref val="0"/>
        </dgm:presLayoutVars>
      </dgm:prSet>
      <dgm:spPr/>
    </dgm:pt>
    <dgm:pt modelId="{933A7AA9-8475-4272-80E2-526BB25A6B9A}" type="pres">
      <dgm:prSet presAssocID="{9076D17A-CC93-4C28-BC7A-1EE592C835C5}" presName="sibTrans" presStyleCnt="0"/>
      <dgm:spPr/>
    </dgm:pt>
    <dgm:pt modelId="{3611CCA8-8C22-41A0-80F4-C2FF1A81C71F}" type="pres">
      <dgm:prSet presAssocID="{DE245851-3A9D-4835-BF8D-1BDE3B687FD7}" presName="compNode" presStyleCnt="0"/>
      <dgm:spPr/>
    </dgm:pt>
    <dgm:pt modelId="{36206CDC-42AD-479A-8737-016F8E2DC05C}" type="pres">
      <dgm:prSet presAssocID="{DE245851-3A9D-4835-BF8D-1BDE3B687FD7}" presName="bgRect" presStyleLbl="bgShp" presStyleIdx="3" presStyleCnt="5"/>
      <dgm:spPr/>
    </dgm:pt>
    <dgm:pt modelId="{14D14B28-F667-4013-9DCA-DDFDD41BAF8A}" type="pres">
      <dgm:prSet presAssocID="{DE245851-3A9D-4835-BF8D-1BDE3B687FD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B58FACF0-152F-448F-AADC-A211EAC1B6E5}" type="pres">
      <dgm:prSet presAssocID="{DE245851-3A9D-4835-BF8D-1BDE3B687FD7}" presName="spaceRect" presStyleCnt="0"/>
      <dgm:spPr/>
    </dgm:pt>
    <dgm:pt modelId="{95C8F39E-C837-4B78-99B7-2D8DAC45FE97}" type="pres">
      <dgm:prSet presAssocID="{DE245851-3A9D-4835-BF8D-1BDE3B687FD7}" presName="parTx" presStyleLbl="revTx" presStyleIdx="3" presStyleCnt="5">
        <dgm:presLayoutVars>
          <dgm:chMax val="0"/>
          <dgm:chPref val="0"/>
        </dgm:presLayoutVars>
      </dgm:prSet>
      <dgm:spPr/>
    </dgm:pt>
    <dgm:pt modelId="{A51A5A92-2933-4283-83B2-25D3A299CE96}" type="pres">
      <dgm:prSet presAssocID="{E9708E72-2615-440F-BE04-D99E6115D295}" presName="sibTrans" presStyleCnt="0"/>
      <dgm:spPr/>
    </dgm:pt>
    <dgm:pt modelId="{5D93BC4E-4BA6-49FF-89E7-D5D18C4ADDE1}" type="pres">
      <dgm:prSet presAssocID="{C90F17FB-91C5-44F7-893E-2D2F4A36AF09}" presName="compNode" presStyleCnt="0"/>
      <dgm:spPr/>
    </dgm:pt>
    <dgm:pt modelId="{D6A773E2-5766-419A-B0D8-8AA725E6DC18}" type="pres">
      <dgm:prSet presAssocID="{C90F17FB-91C5-44F7-893E-2D2F4A36AF09}" presName="bgRect" presStyleLbl="bgShp" presStyleIdx="4" presStyleCnt="5"/>
      <dgm:spPr/>
    </dgm:pt>
    <dgm:pt modelId="{3659126A-D985-4293-A1F6-0DBA8E526D99}" type="pres">
      <dgm:prSet presAssocID="{C90F17FB-91C5-44F7-893E-2D2F4A36AF0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37F19927-2453-438C-B2E6-E83D9BB91394}" type="pres">
      <dgm:prSet presAssocID="{C90F17FB-91C5-44F7-893E-2D2F4A36AF09}" presName="spaceRect" presStyleCnt="0"/>
      <dgm:spPr/>
    </dgm:pt>
    <dgm:pt modelId="{8273E001-25A4-4139-851C-490762D6175D}" type="pres">
      <dgm:prSet presAssocID="{C90F17FB-91C5-44F7-893E-2D2F4A36AF09}" presName="parTx" presStyleLbl="revTx" presStyleIdx="4" presStyleCnt="5">
        <dgm:presLayoutVars>
          <dgm:chMax val="0"/>
          <dgm:chPref val="0"/>
        </dgm:presLayoutVars>
      </dgm:prSet>
      <dgm:spPr/>
    </dgm:pt>
  </dgm:ptLst>
  <dgm:cxnLst>
    <dgm:cxn modelId="{4F21130E-99B8-48B2-A80F-C7EBB01D4E1C}" type="presOf" srcId="{5CE2BB87-5DC4-40FA-B1BE-FD593A302F07}" destId="{99C9B93B-1532-4BEF-A3D4-3F65F80A0477}" srcOrd="0" destOrd="0" presId="urn:microsoft.com/office/officeart/2018/2/layout/IconVerticalSolidList"/>
    <dgm:cxn modelId="{36929438-CA60-4108-B630-2388D701983A}" srcId="{5CE2BB87-5DC4-40FA-B1BE-FD593A302F07}" destId="{DE245851-3A9D-4835-BF8D-1BDE3B687FD7}" srcOrd="3" destOrd="0" parTransId="{F5E1D4A9-F0B0-4416-98AE-84790FB44B61}" sibTransId="{E9708E72-2615-440F-BE04-D99E6115D295}"/>
    <dgm:cxn modelId="{31627F44-5097-40A7-A484-2D5047166195}" type="presOf" srcId="{C90F17FB-91C5-44F7-893E-2D2F4A36AF09}" destId="{8273E001-25A4-4139-851C-490762D6175D}" srcOrd="0" destOrd="0" presId="urn:microsoft.com/office/officeart/2018/2/layout/IconVerticalSolidList"/>
    <dgm:cxn modelId="{B703CB4A-F212-470B-92D2-391B95D2C0F5}" type="presOf" srcId="{913C9A1F-5E76-4AD0-84CB-B2CAC31A8C8A}" destId="{31170D39-974A-4EC0-B625-8C8A32C44A8D}" srcOrd="0" destOrd="0" presId="urn:microsoft.com/office/officeart/2018/2/layout/IconVerticalSolidList"/>
    <dgm:cxn modelId="{74C8C36C-39DC-419C-9D3A-B0AA7B61F994}" srcId="{5CE2BB87-5DC4-40FA-B1BE-FD593A302F07}" destId="{C90F17FB-91C5-44F7-893E-2D2F4A36AF09}" srcOrd="4" destOrd="0" parTransId="{CFA08F93-DA00-4770-88A4-59281A9F51E1}" sibTransId="{436DAAAF-9EF7-4F51-BA21-EE48DCFFBB6B}"/>
    <dgm:cxn modelId="{BFEC7A4E-CF73-4CB5-9585-65F1FD5D53A3}" type="presOf" srcId="{CF37BFB3-FAA5-4F98-9774-EDE8AB3C65AA}" destId="{517F6657-1994-4B44-B7FC-B2E252C9526B}" srcOrd="0" destOrd="0" presId="urn:microsoft.com/office/officeart/2018/2/layout/IconVerticalSolidList"/>
    <dgm:cxn modelId="{89217686-D249-443C-BA8E-82C2D1556079}" type="presOf" srcId="{DE245851-3A9D-4835-BF8D-1BDE3B687FD7}" destId="{95C8F39E-C837-4B78-99B7-2D8DAC45FE97}" srcOrd="0" destOrd="0" presId="urn:microsoft.com/office/officeart/2018/2/layout/IconVerticalSolidList"/>
    <dgm:cxn modelId="{D34A95A2-5594-4169-BE0F-AE915964102A}" type="presOf" srcId="{E7BD891D-03F9-4F4B-8E73-F5DCC1BF8DDB}" destId="{D92FF8CB-69CF-40DC-81D3-350818A7471C}" srcOrd="0" destOrd="0" presId="urn:microsoft.com/office/officeart/2018/2/layout/IconVerticalSolidList"/>
    <dgm:cxn modelId="{627C02D1-A80D-4A4D-B11D-AEBB0D5ACECD}" srcId="{5CE2BB87-5DC4-40FA-B1BE-FD593A302F07}" destId="{CF37BFB3-FAA5-4F98-9774-EDE8AB3C65AA}" srcOrd="2" destOrd="0" parTransId="{5F54860F-12B3-4F0F-8979-7C8A4DB280FF}" sibTransId="{9076D17A-CC93-4C28-BC7A-1EE592C835C5}"/>
    <dgm:cxn modelId="{25C614E9-15DF-478B-8B83-4765B0D5193C}" srcId="{5CE2BB87-5DC4-40FA-B1BE-FD593A302F07}" destId="{E7BD891D-03F9-4F4B-8E73-F5DCC1BF8DDB}" srcOrd="0" destOrd="0" parTransId="{D9DC22AC-099E-4DBB-A855-07FFEACC857B}" sibTransId="{4B14CA5E-D815-4818-8905-12DF64A8B1CD}"/>
    <dgm:cxn modelId="{2645E4F8-C318-4A0E-B0AC-D0D1470A3E50}" srcId="{5CE2BB87-5DC4-40FA-B1BE-FD593A302F07}" destId="{913C9A1F-5E76-4AD0-84CB-B2CAC31A8C8A}" srcOrd="1" destOrd="0" parTransId="{32CBA80A-D982-45E8-964D-8B56CE0C7BA7}" sibTransId="{106D9894-C44F-4FBE-B3DF-9EB9B6139825}"/>
    <dgm:cxn modelId="{48482D0F-ED2F-4A14-A272-24596A57C47A}" type="presParOf" srcId="{99C9B93B-1532-4BEF-A3D4-3F65F80A0477}" destId="{C82F1070-F492-4B1E-B980-492690B47CF8}" srcOrd="0" destOrd="0" presId="urn:microsoft.com/office/officeart/2018/2/layout/IconVerticalSolidList"/>
    <dgm:cxn modelId="{384D9C08-FCB0-4F95-9CCB-3DF86C4A5566}" type="presParOf" srcId="{C82F1070-F492-4B1E-B980-492690B47CF8}" destId="{DC8D30DE-9BAA-46F0-AB4E-1784BB093161}" srcOrd="0" destOrd="0" presId="urn:microsoft.com/office/officeart/2018/2/layout/IconVerticalSolidList"/>
    <dgm:cxn modelId="{A919DD6C-C78D-4696-AFAE-908746E8619D}" type="presParOf" srcId="{C82F1070-F492-4B1E-B980-492690B47CF8}" destId="{1CE9D5B0-0AE9-42EF-BFA4-4B9B03579122}" srcOrd="1" destOrd="0" presId="urn:microsoft.com/office/officeart/2018/2/layout/IconVerticalSolidList"/>
    <dgm:cxn modelId="{19695EA2-67BB-40A6-A943-77BFF0080F5C}" type="presParOf" srcId="{C82F1070-F492-4B1E-B980-492690B47CF8}" destId="{4FEB72C8-FCBB-42B5-9046-652E7C506520}" srcOrd="2" destOrd="0" presId="urn:microsoft.com/office/officeart/2018/2/layout/IconVerticalSolidList"/>
    <dgm:cxn modelId="{5BA45561-1375-4E9B-B462-AD8079863BC6}" type="presParOf" srcId="{C82F1070-F492-4B1E-B980-492690B47CF8}" destId="{D92FF8CB-69CF-40DC-81D3-350818A7471C}" srcOrd="3" destOrd="0" presId="urn:microsoft.com/office/officeart/2018/2/layout/IconVerticalSolidList"/>
    <dgm:cxn modelId="{C043D8E2-34D4-4AF5-8762-D2F21BB864C9}" type="presParOf" srcId="{99C9B93B-1532-4BEF-A3D4-3F65F80A0477}" destId="{25E61092-35AC-4A91-9862-F4CF5EC89159}" srcOrd="1" destOrd="0" presId="urn:microsoft.com/office/officeart/2018/2/layout/IconVerticalSolidList"/>
    <dgm:cxn modelId="{8B936032-D0EB-4A2F-9240-D5F35A4C7741}" type="presParOf" srcId="{99C9B93B-1532-4BEF-A3D4-3F65F80A0477}" destId="{C9DA6EB0-AC0D-4025-9390-6061FE1AF431}" srcOrd="2" destOrd="0" presId="urn:microsoft.com/office/officeart/2018/2/layout/IconVerticalSolidList"/>
    <dgm:cxn modelId="{8C7F3039-82AE-4D40-9E0E-856A08A5509E}" type="presParOf" srcId="{C9DA6EB0-AC0D-4025-9390-6061FE1AF431}" destId="{9D242DEF-61DE-46DC-8946-61137844E6FB}" srcOrd="0" destOrd="0" presId="urn:microsoft.com/office/officeart/2018/2/layout/IconVerticalSolidList"/>
    <dgm:cxn modelId="{DBD86988-12AF-4602-AF2B-6FA01DA99466}" type="presParOf" srcId="{C9DA6EB0-AC0D-4025-9390-6061FE1AF431}" destId="{D7C577F7-A93B-40EB-9100-9BCF097EF454}" srcOrd="1" destOrd="0" presId="urn:microsoft.com/office/officeart/2018/2/layout/IconVerticalSolidList"/>
    <dgm:cxn modelId="{4C010230-57BE-4BE4-9EB2-A6AAA1E7A38A}" type="presParOf" srcId="{C9DA6EB0-AC0D-4025-9390-6061FE1AF431}" destId="{08AA366A-E1AC-44FB-ABA3-00929F95B895}" srcOrd="2" destOrd="0" presId="urn:microsoft.com/office/officeart/2018/2/layout/IconVerticalSolidList"/>
    <dgm:cxn modelId="{3FB856AE-74A4-4C30-A2A7-164F52519A14}" type="presParOf" srcId="{C9DA6EB0-AC0D-4025-9390-6061FE1AF431}" destId="{31170D39-974A-4EC0-B625-8C8A32C44A8D}" srcOrd="3" destOrd="0" presId="urn:microsoft.com/office/officeart/2018/2/layout/IconVerticalSolidList"/>
    <dgm:cxn modelId="{9CD69321-5DA0-4E96-A727-E9A5E86C165D}" type="presParOf" srcId="{99C9B93B-1532-4BEF-A3D4-3F65F80A0477}" destId="{04B60B32-0293-4914-B16C-F2F6A74BEE78}" srcOrd="3" destOrd="0" presId="urn:microsoft.com/office/officeart/2018/2/layout/IconVerticalSolidList"/>
    <dgm:cxn modelId="{A6F80BE7-333D-47A1-89CF-2F71BA306407}" type="presParOf" srcId="{99C9B93B-1532-4BEF-A3D4-3F65F80A0477}" destId="{46CA2B8A-C328-4C3D-B92A-036F8D5BA478}" srcOrd="4" destOrd="0" presId="urn:microsoft.com/office/officeart/2018/2/layout/IconVerticalSolidList"/>
    <dgm:cxn modelId="{925A8830-D17C-47CC-B165-2A2CE7B82065}" type="presParOf" srcId="{46CA2B8A-C328-4C3D-B92A-036F8D5BA478}" destId="{D05267AE-0376-432D-AC1B-BDDF0A6A17F9}" srcOrd="0" destOrd="0" presId="urn:microsoft.com/office/officeart/2018/2/layout/IconVerticalSolidList"/>
    <dgm:cxn modelId="{50F3447A-D5D8-4637-AC18-49FE96A5167B}" type="presParOf" srcId="{46CA2B8A-C328-4C3D-B92A-036F8D5BA478}" destId="{E29BC3F1-D8C6-46E7-B9D9-DB0416B3C1DB}" srcOrd="1" destOrd="0" presId="urn:microsoft.com/office/officeart/2018/2/layout/IconVerticalSolidList"/>
    <dgm:cxn modelId="{DE55ADD6-34C6-4A9F-A28D-8DB4DD674FA3}" type="presParOf" srcId="{46CA2B8A-C328-4C3D-B92A-036F8D5BA478}" destId="{85D71EE0-D905-422B-9B6E-2485A3040DDC}" srcOrd="2" destOrd="0" presId="urn:microsoft.com/office/officeart/2018/2/layout/IconVerticalSolidList"/>
    <dgm:cxn modelId="{BDA147E1-6AA6-41B9-AB90-17ECBFC165C7}" type="presParOf" srcId="{46CA2B8A-C328-4C3D-B92A-036F8D5BA478}" destId="{517F6657-1994-4B44-B7FC-B2E252C9526B}" srcOrd="3" destOrd="0" presId="urn:microsoft.com/office/officeart/2018/2/layout/IconVerticalSolidList"/>
    <dgm:cxn modelId="{FFCDD872-B9E4-4246-A8EE-22F6508DFA06}" type="presParOf" srcId="{99C9B93B-1532-4BEF-A3D4-3F65F80A0477}" destId="{933A7AA9-8475-4272-80E2-526BB25A6B9A}" srcOrd="5" destOrd="0" presId="urn:microsoft.com/office/officeart/2018/2/layout/IconVerticalSolidList"/>
    <dgm:cxn modelId="{3E09910E-98AC-42AF-933C-20910FF3B1C1}" type="presParOf" srcId="{99C9B93B-1532-4BEF-A3D4-3F65F80A0477}" destId="{3611CCA8-8C22-41A0-80F4-C2FF1A81C71F}" srcOrd="6" destOrd="0" presId="urn:microsoft.com/office/officeart/2018/2/layout/IconVerticalSolidList"/>
    <dgm:cxn modelId="{6C62CF76-D8DD-438F-B9FA-34D8B8B191E5}" type="presParOf" srcId="{3611CCA8-8C22-41A0-80F4-C2FF1A81C71F}" destId="{36206CDC-42AD-479A-8737-016F8E2DC05C}" srcOrd="0" destOrd="0" presId="urn:microsoft.com/office/officeart/2018/2/layout/IconVerticalSolidList"/>
    <dgm:cxn modelId="{D4967C7B-4220-414E-AC80-A0071DDE04AA}" type="presParOf" srcId="{3611CCA8-8C22-41A0-80F4-C2FF1A81C71F}" destId="{14D14B28-F667-4013-9DCA-DDFDD41BAF8A}" srcOrd="1" destOrd="0" presId="urn:microsoft.com/office/officeart/2018/2/layout/IconVerticalSolidList"/>
    <dgm:cxn modelId="{12523750-6D42-4D99-81C2-9F1CD73A4664}" type="presParOf" srcId="{3611CCA8-8C22-41A0-80F4-C2FF1A81C71F}" destId="{B58FACF0-152F-448F-AADC-A211EAC1B6E5}" srcOrd="2" destOrd="0" presId="urn:microsoft.com/office/officeart/2018/2/layout/IconVerticalSolidList"/>
    <dgm:cxn modelId="{963EE7DA-C445-41FC-8CD0-647AF7C7BCD0}" type="presParOf" srcId="{3611CCA8-8C22-41A0-80F4-C2FF1A81C71F}" destId="{95C8F39E-C837-4B78-99B7-2D8DAC45FE97}" srcOrd="3" destOrd="0" presId="urn:microsoft.com/office/officeart/2018/2/layout/IconVerticalSolidList"/>
    <dgm:cxn modelId="{0000E694-EC99-4C4C-8982-34988D0B1C22}" type="presParOf" srcId="{99C9B93B-1532-4BEF-A3D4-3F65F80A0477}" destId="{A51A5A92-2933-4283-83B2-25D3A299CE96}" srcOrd="7" destOrd="0" presId="urn:microsoft.com/office/officeart/2018/2/layout/IconVerticalSolidList"/>
    <dgm:cxn modelId="{67B76BB3-6C3F-4A19-B015-CD2AA187368F}" type="presParOf" srcId="{99C9B93B-1532-4BEF-A3D4-3F65F80A0477}" destId="{5D93BC4E-4BA6-49FF-89E7-D5D18C4ADDE1}" srcOrd="8" destOrd="0" presId="urn:microsoft.com/office/officeart/2018/2/layout/IconVerticalSolidList"/>
    <dgm:cxn modelId="{77674E8F-5F18-4956-8A38-2EA004E57785}" type="presParOf" srcId="{5D93BC4E-4BA6-49FF-89E7-D5D18C4ADDE1}" destId="{D6A773E2-5766-419A-B0D8-8AA725E6DC18}" srcOrd="0" destOrd="0" presId="urn:microsoft.com/office/officeart/2018/2/layout/IconVerticalSolidList"/>
    <dgm:cxn modelId="{EBBDCED0-0064-4C27-AB95-E0041ED05235}" type="presParOf" srcId="{5D93BC4E-4BA6-49FF-89E7-D5D18C4ADDE1}" destId="{3659126A-D985-4293-A1F6-0DBA8E526D99}" srcOrd="1" destOrd="0" presId="urn:microsoft.com/office/officeart/2018/2/layout/IconVerticalSolidList"/>
    <dgm:cxn modelId="{5213AA20-52BD-4B7D-8111-9210ACEB13C3}" type="presParOf" srcId="{5D93BC4E-4BA6-49FF-89E7-D5D18C4ADDE1}" destId="{37F19927-2453-438C-B2E6-E83D9BB91394}" srcOrd="2" destOrd="0" presId="urn:microsoft.com/office/officeart/2018/2/layout/IconVerticalSolidList"/>
    <dgm:cxn modelId="{0840A522-3ED0-4866-92E8-6461BEA017B5}" type="presParOf" srcId="{5D93BC4E-4BA6-49FF-89E7-D5D18C4ADDE1}" destId="{8273E001-25A4-4139-851C-490762D6175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4EF71F-7EB4-43AA-AE30-262AB9764B3B}"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21B1E145-877B-4D16-90DF-6418277BC400}">
      <dgm:prSet/>
      <dgm:spPr/>
      <dgm:t>
        <a:bodyPr/>
        <a:lstStyle/>
        <a:p>
          <a:pPr>
            <a:lnSpc>
              <a:spcPct val="100000"/>
            </a:lnSpc>
          </a:pPr>
          <a:r>
            <a:rPr lang="en-US" b="0" i="0" dirty="0"/>
            <a:t>Out of all the SVM model discussed here, SVR model fits the data more accurately and hence gives the best prediction.</a:t>
          </a:r>
          <a:endParaRPr lang="en-US" dirty="0"/>
        </a:p>
      </dgm:t>
    </dgm:pt>
    <dgm:pt modelId="{AA6924C9-67F9-43F6-8D1D-E10473642A3C}" type="parTrans" cxnId="{6D10E7A3-6D98-40DF-B4D6-246934BED21F}">
      <dgm:prSet/>
      <dgm:spPr/>
      <dgm:t>
        <a:bodyPr/>
        <a:lstStyle/>
        <a:p>
          <a:endParaRPr lang="en-US"/>
        </a:p>
      </dgm:t>
    </dgm:pt>
    <dgm:pt modelId="{AD4D2D87-03DD-4B11-B616-8C684BAF2DE2}" type="sibTrans" cxnId="{6D10E7A3-6D98-40DF-B4D6-246934BED21F}">
      <dgm:prSet/>
      <dgm:spPr/>
      <dgm:t>
        <a:bodyPr/>
        <a:lstStyle/>
        <a:p>
          <a:endParaRPr lang="en-US"/>
        </a:p>
      </dgm:t>
    </dgm:pt>
    <dgm:pt modelId="{CE4367F1-C184-4E2D-827B-39F3579E33A7}">
      <dgm:prSet/>
      <dgm:spPr/>
      <dgm:t>
        <a:bodyPr/>
        <a:lstStyle/>
        <a:p>
          <a:pPr>
            <a:lnSpc>
              <a:spcPct val="100000"/>
            </a:lnSpc>
          </a:pPr>
          <a:r>
            <a:rPr lang="en-US" b="0" i="0" dirty="0"/>
            <a:t>This tool provides a robust framework for predicting the gap between audience score and critics score on various variables such as </a:t>
          </a:r>
          <a:r>
            <a:rPr lang="en-US" b="0" i="0" dirty="0" err="1"/>
            <a:t>actor,director,studio</a:t>
          </a:r>
          <a:r>
            <a:rPr lang="en-US" b="0" i="0" dirty="0"/>
            <a:t> etc.</a:t>
          </a:r>
          <a:endParaRPr lang="en-US" dirty="0"/>
        </a:p>
      </dgm:t>
    </dgm:pt>
    <dgm:pt modelId="{2C56490D-6EC7-4D0C-AE8F-9F3299215F4F}" type="parTrans" cxnId="{C7438FAB-DB43-43B4-9C23-D7211CF12788}">
      <dgm:prSet/>
      <dgm:spPr/>
      <dgm:t>
        <a:bodyPr/>
        <a:lstStyle/>
        <a:p>
          <a:endParaRPr lang="en-US"/>
        </a:p>
      </dgm:t>
    </dgm:pt>
    <dgm:pt modelId="{95DB71A1-ABF4-4671-9D83-7858B9D88A4B}" type="sibTrans" cxnId="{C7438FAB-DB43-43B4-9C23-D7211CF12788}">
      <dgm:prSet/>
      <dgm:spPr/>
      <dgm:t>
        <a:bodyPr/>
        <a:lstStyle/>
        <a:p>
          <a:endParaRPr lang="en-US"/>
        </a:p>
      </dgm:t>
    </dgm:pt>
    <dgm:pt modelId="{E609B2BD-8702-4B0E-866E-4B7D9C2EC969}">
      <dgm:prSet/>
      <dgm:spPr/>
      <dgm:t>
        <a:bodyPr/>
        <a:lstStyle/>
        <a:p>
          <a:pPr>
            <a:lnSpc>
              <a:spcPct val="100000"/>
            </a:lnSpc>
          </a:pPr>
          <a:r>
            <a:rPr lang="en-US" b="0" i="0" dirty="0"/>
            <a:t>Support Vector machines provide very simple method for linear classification but performance in case of non linearly separable data, largely depends on the choice of kernel.</a:t>
          </a:r>
          <a:endParaRPr lang="en-US" dirty="0"/>
        </a:p>
      </dgm:t>
    </dgm:pt>
    <dgm:pt modelId="{654873CA-CA0A-4648-8257-9E94FDF5AE09}" type="parTrans" cxnId="{EE7571A4-890F-4ECA-9A33-87E064CDFD50}">
      <dgm:prSet/>
      <dgm:spPr/>
      <dgm:t>
        <a:bodyPr/>
        <a:lstStyle/>
        <a:p>
          <a:endParaRPr lang="en-US"/>
        </a:p>
      </dgm:t>
    </dgm:pt>
    <dgm:pt modelId="{A5087080-8D4D-4E2B-8A98-F1BCA3BE3AFA}" type="sibTrans" cxnId="{EE7571A4-890F-4ECA-9A33-87E064CDFD50}">
      <dgm:prSet/>
      <dgm:spPr/>
      <dgm:t>
        <a:bodyPr/>
        <a:lstStyle/>
        <a:p>
          <a:endParaRPr lang="en-US"/>
        </a:p>
      </dgm:t>
    </dgm:pt>
    <dgm:pt modelId="{AD593047-194D-446A-AC4F-8224D77A4A03}" type="pres">
      <dgm:prSet presAssocID="{7F4EF71F-7EB4-43AA-AE30-262AB9764B3B}" presName="root" presStyleCnt="0">
        <dgm:presLayoutVars>
          <dgm:dir/>
          <dgm:resizeHandles val="exact"/>
        </dgm:presLayoutVars>
      </dgm:prSet>
      <dgm:spPr/>
    </dgm:pt>
    <dgm:pt modelId="{DB7735E6-EFA1-4CD9-988E-47316C882611}" type="pres">
      <dgm:prSet presAssocID="{21B1E145-877B-4D16-90DF-6418277BC400}" presName="compNode" presStyleCnt="0"/>
      <dgm:spPr/>
    </dgm:pt>
    <dgm:pt modelId="{4278742F-4459-42E1-9935-F8CFA4A16E12}" type="pres">
      <dgm:prSet presAssocID="{21B1E145-877B-4D16-90DF-6418277BC400}" presName="bgRect" presStyleLbl="bgShp" presStyleIdx="0" presStyleCnt="3"/>
      <dgm:spPr/>
    </dgm:pt>
    <dgm:pt modelId="{D4405019-B5F2-427B-8569-D9346491A80A}" type="pres">
      <dgm:prSet presAssocID="{21B1E145-877B-4D16-90DF-6418277BC40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C2BE9F0E-2DC0-4BFF-B417-E8D137745A19}" type="pres">
      <dgm:prSet presAssocID="{21B1E145-877B-4D16-90DF-6418277BC400}" presName="spaceRect" presStyleCnt="0"/>
      <dgm:spPr/>
    </dgm:pt>
    <dgm:pt modelId="{01A2D0DA-C0D9-4F37-91C8-6F9299E568E9}" type="pres">
      <dgm:prSet presAssocID="{21B1E145-877B-4D16-90DF-6418277BC400}" presName="parTx" presStyleLbl="revTx" presStyleIdx="0" presStyleCnt="3">
        <dgm:presLayoutVars>
          <dgm:chMax val="0"/>
          <dgm:chPref val="0"/>
        </dgm:presLayoutVars>
      </dgm:prSet>
      <dgm:spPr/>
    </dgm:pt>
    <dgm:pt modelId="{1CDBFFBE-051C-406F-A170-3BB0E8AC4AF2}" type="pres">
      <dgm:prSet presAssocID="{AD4D2D87-03DD-4B11-B616-8C684BAF2DE2}" presName="sibTrans" presStyleCnt="0"/>
      <dgm:spPr/>
    </dgm:pt>
    <dgm:pt modelId="{9D910C40-5200-4CA8-8B93-343EBD6EA932}" type="pres">
      <dgm:prSet presAssocID="{CE4367F1-C184-4E2D-827B-39F3579E33A7}" presName="compNode" presStyleCnt="0"/>
      <dgm:spPr/>
    </dgm:pt>
    <dgm:pt modelId="{5E3D4FF5-3CFD-44A3-9E12-E1820543B069}" type="pres">
      <dgm:prSet presAssocID="{CE4367F1-C184-4E2D-827B-39F3579E33A7}" presName="bgRect" presStyleLbl="bgShp" presStyleIdx="1" presStyleCnt="3"/>
      <dgm:spPr/>
    </dgm:pt>
    <dgm:pt modelId="{F3C23E02-47AD-437F-BC8D-D91FE2BC6F8F}" type="pres">
      <dgm:prSet presAssocID="{CE4367F1-C184-4E2D-827B-39F3579E33A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01F11FB5-A21D-4BFB-9855-8360E8C4CFDC}" type="pres">
      <dgm:prSet presAssocID="{CE4367F1-C184-4E2D-827B-39F3579E33A7}" presName="spaceRect" presStyleCnt="0"/>
      <dgm:spPr/>
    </dgm:pt>
    <dgm:pt modelId="{2060F129-7D09-4B7E-B57C-F010343239FC}" type="pres">
      <dgm:prSet presAssocID="{CE4367F1-C184-4E2D-827B-39F3579E33A7}" presName="parTx" presStyleLbl="revTx" presStyleIdx="1" presStyleCnt="3">
        <dgm:presLayoutVars>
          <dgm:chMax val="0"/>
          <dgm:chPref val="0"/>
        </dgm:presLayoutVars>
      </dgm:prSet>
      <dgm:spPr/>
    </dgm:pt>
    <dgm:pt modelId="{33A8E808-B5B7-4917-9B9C-53C84810B3C0}" type="pres">
      <dgm:prSet presAssocID="{95DB71A1-ABF4-4671-9D83-7858B9D88A4B}" presName="sibTrans" presStyleCnt="0"/>
      <dgm:spPr/>
    </dgm:pt>
    <dgm:pt modelId="{1654F44E-B975-44A5-80EE-B39883350937}" type="pres">
      <dgm:prSet presAssocID="{E609B2BD-8702-4B0E-866E-4B7D9C2EC969}" presName="compNode" presStyleCnt="0"/>
      <dgm:spPr/>
    </dgm:pt>
    <dgm:pt modelId="{DDFAEF02-45D2-4AE3-B06F-CE7EF65E409F}" type="pres">
      <dgm:prSet presAssocID="{E609B2BD-8702-4B0E-866E-4B7D9C2EC969}" presName="bgRect" presStyleLbl="bgShp" presStyleIdx="2" presStyleCnt="3"/>
      <dgm:spPr/>
    </dgm:pt>
    <dgm:pt modelId="{C23B12AA-A0AA-4DAB-8355-D105F38647AB}" type="pres">
      <dgm:prSet presAssocID="{E609B2BD-8702-4B0E-866E-4B7D9C2EC9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8CBD7AF5-7E5F-4B1F-9435-AB4ECA2CF881}" type="pres">
      <dgm:prSet presAssocID="{E609B2BD-8702-4B0E-866E-4B7D9C2EC969}" presName="spaceRect" presStyleCnt="0"/>
      <dgm:spPr/>
    </dgm:pt>
    <dgm:pt modelId="{58D3B028-D637-4FEE-ABE8-243BC81AC28E}" type="pres">
      <dgm:prSet presAssocID="{E609B2BD-8702-4B0E-866E-4B7D9C2EC969}" presName="parTx" presStyleLbl="revTx" presStyleIdx="2" presStyleCnt="3">
        <dgm:presLayoutVars>
          <dgm:chMax val="0"/>
          <dgm:chPref val="0"/>
        </dgm:presLayoutVars>
      </dgm:prSet>
      <dgm:spPr/>
    </dgm:pt>
  </dgm:ptLst>
  <dgm:cxnLst>
    <dgm:cxn modelId="{F6964605-CB3C-4697-89F6-52072201D677}" type="presOf" srcId="{21B1E145-877B-4D16-90DF-6418277BC400}" destId="{01A2D0DA-C0D9-4F37-91C8-6F9299E568E9}" srcOrd="0" destOrd="0" presId="urn:microsoft.com/office/officeart/2018/2/layout/IconVerticalSolidList"/>
    <dgm:cxn modelId="{46DF2165-8CFE-4D75-B1B3-4052F3119050}" type="presOf" srcId="{CE4367F1-C184-4E2D-827B-39F3579E33A7}" destId="{2060F129-7D09-4B7E-B57C-F010343239FC}" srcOrd="0" destOrd="0" presId="urn:microsoft.com/office/officeart/2018/2/layout/IconVerticalSolidList"/>
    <dgm:cxn modelId="{75EE0C71-9592-4600-A745-BDF35D64922B}" type="presOf" srcId="{7F4EF71F-7EB4-43AA-AE30-262AB9764B3B}" destId="{AD593047-194D-446A-AC4F-8224D77A4A03}" srcOrd="0" destOrd="0" presId="urn:microsoft.com/office/officeart/2018/2/layout/IconVerticalSolidList"/>
    <dgm:cxn modelId="{6D10E7A3-6D98-40DF-B4D6-246934BED21F}" srcId="{7F4EF71F-7EB4-43AA-AE30-262AB9764B3B}" destId="{21B1E145-877B-4D16-90DF-6418277BC400}" srcOrd="0" destOrd="0" parTransId="{AA6924C9-67F9-43F6-8D1D-E10473642A3C}" sibTransId="{AD4D2D87-03DD-4B11-B616-8C684BAF2DE2}"/>
    <dgm:cxn modelId="{EE7571A4-890F-4ECA-9A33-87E064CDFD50}" srcId="{7F4EF71F-7EB4-43AA-AE30-262AB9764B3B}" destId="{E609B2BD-8702-4B0E-866E-4B7D9C2EC969}" srcOrd="2" destOrd="0" parTransId="{654873CA-CA0A-4648-8257-9E94FDF5AE09}" sibTransId="{A5087080-8D4D-4E2B-8A98-F1BCA3BE3AFA}"/>
    <dgm:cxn modelId="{C7438FAB-DB43-43B4-9C23-D7211CF12788}" srcId="{7F4EF71F-7EB4-43AA-AE30-262AB9764B3B}" destId="{CE4367F1-C184-4E2D-827B-39F3579E33A7}" srcOrd="1" destOrd="0" parTransId="{2C56490D-6EC7-4D0C-AE8F-9F3299215F4F}" sibTransId="{95DB71A1-ABF4-4671-9D83-7858B9D88A4B}"/>
    <dgm:cxn modelId="{28B405D2-C34D-40A0-B88C-655A4525703A}" type="presOf" srcId="{E609B2BD-8702-4B0E-866E-4B7D9C2EC969}" destId="{58D3B028-D637-4FEE-ABE8-243BC81AC28E}" srcOrd="0" destOrd="0" presId="urn:microsoft.com/office/officeart/2018/2/layout/IconVerticalSolidList"/>
    <dgm:cxn modelId="{F0F784F5-7EA4-46F3-83CE-CA0BB7F59B03}" type="presParOf" srcId="{AD593047-194D-446A-AC4F-8224D77A4A03}" destId="{DB7735E6-EFA1-4CD9-988E-47316C882611}" srcOrd="0" destOrd="0" presId="urn:microsoft.com/office/officeart/2018/2/layout/IconVerticalSolidList"/>
    <dgm:cxn modelId="{0E4E6808-5B64-46D7-B9DD-6C59BF44CC18}" type="presParOf" srcId="{DB7735E6-EFA1-4CD9-988E-47316C882611}" destId="{4278742F-4459-42E1-9935-F8CFA4A16E12}" srcOrd="0" destOrd="0" presId="urn:microsoft.com/office/officeart/2018/2/layout/IconVerticalSolidList"/>
    <dgm:cxn modelId="{A17432D4-ED67-495A-85DE-75C5BE5DDB3D}" type="presParOf" srcId="{DB7735E6-EFA1-4CD9-988E-47316C882611}" destId="{D4405019-B5F2-427B-8569-D9346491A80A}" srcOrd="1" destOrd="0" presId="urn:microsoft.com/office/officeart/2018/2/layout/IconVerticalSolidList"/>
    <dgm:cxn modelId="{EF9C91D7-1D21-420F-AA82-B7DBB428098E}" type="presParOf" srcId="{DB7735E6-EFA1-4CD9-988E-47316C882611}" destId="{C2BE9F0E-2DC0-4BFF-B417-E8D137745A19}" srcOrd="2" destOrd="0" presId="urn:microsoft.com/office/officeart/2018/2/layout/IconVerticalSolidList"/>
    <dgm:cxn modelId="{4F2FF582-FB5A-406E-BC7E-95671D30EF1C}" type="presParOf" srcId="{DB7735E6-EFA1-4CD9-988E-47316C882611}" destId="{01A2D0DA-C0D9-4F37-91C8-6F9299E568E9}" srcOrd="3" destOrd="0" presId="urn:microsoft.com/office/officeart/2018/2/layout/IconVerticalSolidList"/>
    <dgm:cxn modelId="{82FAD18A-B353-4B4A-9F79-7812E1195888}" type="presParOf" srcId="{AD593047-194D-446A-AC4F-8224D77A4A03}" destId="{1CDBFFBE-051C-406F-A170-3BB0E8AC4AF2}" srcOrd="1" destOrd="0" presId="urn:microsoft.com/office/officeart/2018/2/layout/IconVerticalSolidList"/>
    <dgm:cxn modelId="{2170015D-FF94-4404-A498-1B215B1D004B}" type="presParOf" srcId="{AD593047-194D-446A-AC4F-8224D77A4A03}" destId="{9D910C40-5200-4CA8-8B93-343EBD6EA932}" srcOrd="2" destOrd="0" presId="urn:microsoft.com/office/officeart/2018/2/layout/IconVerticalSolidList"/>
    <dgm:cxn modelId="{84A786E0-1271-493E-B0EA-7E0A87D81716}" type="presParOf" srcId="{9D910C40-5200-4CA8-8B93-343EBD6EA932}" destId="{5E3D4FF5-3CFD-44A3-9E12-E1820543B069}" srcOrd="0" destOrd="0" presId="urn:microsoft.com/office/officeart/2018/2/layout/IconVerticalSolidList"/>
    <dgm:cxn modelId="{2DC8F7C2-320B-4314-B337-C8CBBAF29638}" type="presParOf" srcId="{9D910C40-5200-4CA8-8B93-343EBD6EA932}" destId="{F3C23E02-47AD-437F-BC8D-D91FE2BC6F8F}" srcOrd="1" destOrd="0" presId="urn:microsoft.com/office/officeart/2018/2/layout/IconVerticalSolidList"/>
    <dgm:cxn modelId="{7707A415-EBED-4387-AF9B-D3D73212D118}" type="presParOf" srcId="{9D910C40-5200-4CA8-8B93-343EBD6EA932}" destId="{01F11FB5-A21D-4BFB-9855-8360E8C4CFDC}" srcOrd="2" destOrd="0" presId="urn:microsoft.com/office/officeart/2018/2/layout/IconVerticalSolidList"/>
    <dgm:cxn modelId="{B0180143-3B89-4B9B-A524-6885CFC6084B}" type="presParOf" srcId="{9D910C40-5200-4CA8-8B93-343EBD6EA932}" destId="{2060F129-7D09-4B7E-B57C-F010343239FC}" srcOrd="3" destOrd="0" presId="urn:microsoft.com/office/officeart/2018/2/layout/IconVerticalSolidList"/>
    <dgm:cxn modelId="{15FE558C-D23B-4C87-95D7-F5D4C29E385F}" type="presParOf" srcId="{AD593047-194D-446A-AC4F-8224D77A4A03}" destId="{33A8E808-B5B7-4917-9B9C-53C84810B3C0}" srcOrd="3" destOrd="0" presId="urn:microsoft.com/office/officeart/2018/2/layout/IconVerticalSolidList"/>
    <dgm:cxn modelId="{A663CB48-4040-4FBA-B341-D4F8C28F2944}" type="presParOf" srcId="{AD593047-194D-446A-AC4F-8224D77A4A03}" destId="{1654F44E-B975-44A5-80EE-B39883350937}" srcOrd="4" destOrd="0" presId="urn:microsoft.com/office/officeart/2018/2/layout/IconVerticalSolidList"/>
    <dgm:cxn modelId="{55463EEF-0643-4E2B-AEEA-8EF24DB731D9}" type="presParOf" srcId="{1654F44E-B975-44A5-80EE-B39883350937}" destId="{DDFAEF02-45D2-4AE3-B06F-CE7EF65E409F}" srcOrd="0" destOrd="0" presId="urn:microsoft.com/office/officeart/2018/2/layout/IconVerticalSolidList"/>
    <dgm:cxn modelId="{97EBB88A-2E42-41F8-BB53-B4DCCF1E7002}" type="presParOf" srcId="{1654F44E-B975-44A5-80EE-B39883350937}" destId="{C23B12AA-A0AA-4DAB-8355-D105F38647AB}" srcOrd="1" destOrd="0" presId="urn:microsoft.com/office/officeart/2018/2/layout/IconVerticalSolidList"/>
    <dgm:cxn modelId="{37E37731-2A45-4F20-8FE8-E5032482FD1E}" type="presParOf" srcId="{1654F44E-B975-44A5-80EE-B39883350937}" destId="{8CBD7AF5-7E5F-4B1F-9435-AB4ECA2CF881}" srcOrd="2" destOrd="0" presId="urn:microsoft.com/office/officeart/2018/2/layout/IconVerticalSolidList"/>
    <dgm:cxn modelId="{8580CF15-5A63-49A6-BBDE-75BC6BC313EE}" type="presParOf" srcId="{1654F44E-B975-44A5-80EE-B39883350937}" destId="{58D3B028-D637-4FEE-ABE8-243BC81AC28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E2550-86AE-4E0C-998C-D943C67463B5}">
      <dsp:nvSpPr>
        <dsp:cNvPr id="0" name=""/>
        <dsp:cNvSpPr/>
      </dsp:nvSpPr>
      <dsp:spPr>
        <a:xfrm>
          <a:off x="0" y="0"/>
          <a:ext cx="8695378" cy="69332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Business Understanding  : To understand the Profound Question</a:t>
          </a:r>
          <a:endParaRPr lang="en-US" sz="1800" kern="1200" dirty="0"/>
        </a:p>
      </dsp:txBody>
      <dsp:txXfrm>
        <a:off x="20307" y="20307"/>
        <a:ext cx="7866107" cy="652710"/>
      </dsp:txXfrm>
    </dsp:sp>
    <dsp:sp modelId="{CEE9570A-536B-434E-98DB-3368C8A1BF4F}">
      <dsp:nvSpPr>
        <dsp:cNvPr id="0" name=""/>
        <dsp:cNvSpPr/>
      </dsp:nvSpPr>
      <dsp:spPr>
        <a:xfrm>
          <a:off x="649330" y="789619"/>
          <a:ext cx="8695378" cy="693324"/>
        </a:xfrm>
        <a:prstGeom prst="roundRect">
          <a:avLst>
            <a:gd name="adj" fmla="val 10000"/>
          </a:avLst>
        </a:prstGeom>
        <a:solidFill>
          <a:schemeClr val="accent2">
            <a:hueOff val="-332684"/>
            <a:satOff val="2054"/>
            <a:lumOff val="-2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Data Understanding   : To Understand and Accumulate the data </a:t>
          </a:r>
          <a:endParaRPr lang="en-US" sz="1800" kern="1200" dirty="0"/>
        </a:p>
      </dsp:txBody>
      <dsp:txXfrm>
        <a:off x="669637" y="809926"/>
        <a:ext cx="7554773" cy="652710"/>
      </dsp:txXfrm>
    </dsp:sp>
    <dsp:sp modelId="{69AD4359-9AB2-4450-8994-869D2098670F}">
      <dsp:nvSpPr>
        <dsp:cNvPr id="0" name=""/>
        <dsp:cNvSpPr/>
      </dsp:nvSpPr>
      <dsp:spPr>
        <a:xfrm>
          <a:off x="1298660" y="1579238"/>
          <a:ext cx="8695378" cy="693324"/>
        </a:xfrm>
        <a:prstGeom prst="roundRect">
          <a:avLst>
            <a:gd name="adj" fmla="val 10000"/>
          </a:avLst>
        </a:prstGeom>
        <a:solidFill>
          <a:schemeClr val="accent2">
            <a:hueOff val="-665368"/>
            <a:satOff val="4108"/>
            <a:lumOff val="-58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Data Preparation :  To convert the data into analysis friendly form</a:t>
          </a:r>
          <a:endParaRPr lang="en-US" sz="1800" kern="1200"/>
        </a:p>
      </dsp:txBody>
      <dsp:txXfrm>
        <a:off x="1318967" y="1599545"/>
        <a:ext cx="7554773" cy="652710"/>
      </dsp:txXfrm>
    </dsp:sp>
    <dsp:sp modelId="{00268FE8-65F3-4777-A186-0B4F3BCB2D5B}">
      <dsp:nvSpPr>
        <dsp:cNvPr id="0" name=""/>
        <dsp:cNvSpPr/>
      </dsp:nvSpPr>
      <dsp:spPr>
        <a:xfrm>
          <a:off x="1947990" y="2368857"/>
          <a:ext cx="8695378" cy="693324"/>
        </a:xfrm>
        <a:prstGeom prst="roundRect">
          <a:avLst>
            <a:gd name="adj" fmla="val 10000"/>
          </a:avLst>
        </a:prstGeom>
        <a:solidFill>
          <a:schemeClr val="accent2">
            <a:hueOff val="-998051"/>
            <a:satOff val="6162"/>
            <a:lumOff val="-88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Modelling : To choose and implement the algorithm suited for the problem</a:t>
          </a:r>
          <a:endParaRPr lang="en-US" sz="1800" kern="1200" dirty="0"/>
        </a:p>
      </dsp:txBody>
      <dsp:txXfrm>
        <a:off x="1968297" y="2389164"/>
        <a:ext cx="7554773" cy="652710"/>
      </dsp:txXfrm>
    </dsp:sp>
    <dsp:sp modelId="{0A982B24-80E1-465D-854A-6AD127143E4D}">
      <dsp:nvSpPr>
        <dsp:cNvPr id="0" name=""/>
        <dsp:cNvSpPr/>
      </dsp:nvSpPr>
      <dsp:spPr>
        <a:xfrm>
          <a:off x="2597320" y="3158476"/>
          <a:ext cx="8695378" cy="693324"/>
        </a:xfrm>
        <a:prstGeom prst="roundRect">
          <a:avLst>
            <a:gd name="adj" fmla="val 10000"/>
          </a:avLst>
        </a:prstGeom>
        <a:solidFill>
          <a:schemeClr val="accent2">
            <a:hueOff val="-1330735"/>
            <a:satOff val="8216"/>
            <a:lumOff val="-117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Evaluating: To analyze the output and make prediction.</a:t>
          </a:r>
          <a:endParaRPr lang="en-US" sz="1800" kern="1200"/>
        </a:p>
      </dsp:txBody>
      <dsp:txXfrm>
        <a:off x="2617627" y="3178783"/>
        <a:ext cx="7554773" cy="652710"/>
      </dsp:txXfrm>
    </dsp:sp>
    <dsp:sp modelId="{23248982-693C-485A-9DB3-9809E76D0C04}">
      <dsp:nvSpPr>
        <dsp:cNvPr id="0" name=""/>
        <dsp:cNvSpPr/>
      </dsp:nvSpPr>
      <dsp:spPr>
        <a:xfrm>
          <a:off x="8244717" y="506511"/>
          <a:ext cx="450660" cy="450660"/>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2</a:t>
          </a:r>
        </a:p>
      </dsp:txBody>
      <dsp:txXfrm>
        <a:off x="8346115" y="506511"/>
        <a:ext cx="247864" cy="339122"/>
      </dsp:txXfrm>
    </dsp:sp>
    <dsp:sp modelId="{C698CD6B-0D92-4388-8F5B-63FC37749A2E}">
      <dsp:nvSpPr>
        <dsp:cNvPr id="0" name=""/>
        <dsp:cNvSpPr/>
      </dsp:nvSpPr>
      <dsp:spPr>
        <a:xfrm>
          <a:off x="8894047" y="1296131"/>
          <a:ext cx="450660" cy="450660"/>
        </a:xfrm>
        <a:prstGeom prst="downArrow">
          <a:avLst>
            <a:gd name="adj1" fmla="val 55000"/>
            <a:gd name="adj2" fmla="val 45000"/>
          </a:avLst>
        </a:prstGeom>
        <a:solidFill>
          <a:schemeClr val="accent2">
            <a:tint val="40000"/>
            <a:alpha val="90000"/>
            <a:hueOff val="-543487"/>
            <a:satOff val="3482"/>
            <a:lumOff val="159"/>
            <a:alphaOff val="0"/>
          </a:schemeClr>
        </a:solidFill>
        <a:ln w="19050" cap="rnd" cmpd="sng" algn="ctr">
          <a:solidFill>
            <a:schemeClr val="accent2">
              <a:tint val="40000"/>
              <a:alpha val="90000"/>
              <a:hueOff val="-543487"/>
              <a:satOff val="3482"/>
              <a:lumOff val="1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3</a:t>
          </a:r>
        </a:p>
      </dsp:txBody>
      <dsp:txXfrm>
        <a:off x="8995445" y="1296131"/>
        <a:ext cx="247864" cy="339122"/>
      </dsp:txXfrm>
    </dsp:sp>
    <dsp:sp modelId="{735A0467-FB73-4341-BB3F-E445256FB186}">
      <dsp:nvSpPr>
        <dsp:cNvPr id="0" name=""/>
        <dsp:cNvSpPr/>
      </dsp:nvSpPr>
      <dsp:spPr>
        <a:xfrm>
          <a:off x="9543377" y="2074194"/>
          <a:ext cx="450660" cy="450660"/>
        </a:xfrm>
        <a:prstGeom prst="downArrow">
          <a:avLst>
            <a:gd name="adj1" fmla="val 55000"/>
            <a:gd name="adj2" fmla="val 45000"/>
          </a:avLst>
        </a:prstGeom>
        <a:solidFill>
          <a:schemeClr val="accent2">
            <a:tint val="40000"/>
            <a:alpha val="90000"/>
            <a:hueOff val="-1086975"/>
            <a:satOff val="6965"/>
            <a:lumOff val="318"/>
            <a:alphaOff val="0"/>
          </a:schemeClr>
        </a:solidFill>
        <a:ln w="19050" cap="rnd" cmpd="sng" algn="ctr">
          <a:solidFill>
            <a:schemeClr val="accent2">
              <a:tint val="40000"/>
              <a:alpha val="90000"/>
              <a:hueOff val="-1086975"/>
              <a:satOff val="6965"/>
              <a:lumOff val="3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4</a:t>
          </a:r>
        </a:p>
      </dsp:txBody>
      <dsp:txXfrm>
        <a:off x="9644775" y="2074194"/>
        <a:ext cx="247864" cy="339122"/>
      </dsp:txXfrm>
    </dsp:sp>
    <dsp:sp modelId="{AE4B3A8E-0C1D-417A-BEF0-3C9EA8AB4707}">
      <dsp:nvSpPr>
        <dsp:cNvPr id="0" name=""/>
        <dsp:cNvSpPr/>
      </dsp:nvSpPr>
      <dsp:spPr>
        <a:xfrm>
          <a:off x="10192708" y="2871517"/>
          <a:ext cx="450660" cy="450660"/>
        </a:xfrm>
        <a:prstGeom prst="downArrow">
          <a:avLst>
            <a:gd name="adj1" fmla="val 55000"/>
            <a:gd name="adj2" fmla="val 45000"/>
          </a:avLst>
        </a:prstGeom>
        <a:solidFill>
          <a:schemeClr val="accent2">
            <a:tint val="40000"/>
            <a:alpha val="90000"/>
            <a:hueOff val="-1630462"/>
            <a:satOff val="10447"/>
            <a:lumOff val="477"/>
            <a:alphaOff val="0"/>
          </a:schemeClr>
        </a:solidFill>
        <a:ln w="19050" cap="rnd" cmpd="sng" algn="ctr">
          <a:solidFill>
            <a:schemeClr val="accent2">
              <a:tint val="40000"/>
              <a:alpha val="90000"/>
              <a:hueOff val="-1630462"/>
              <a:satOff val="10447"/>
              <a:lumOff val="4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5</a:t>
          </a:r>
        </a:p>
      </dsp:txBody>
      <dsp:txXfrm>
        <a:off x="10294106" y="2871517"/>
        <a:ext cx="247864" cy="3391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614D9-A016-486D-AF08-FD5F19BBA77F}">
      <dsp:nvSpPr>
        <dsp:cNvPr id="0" name=""/>
        <dsp:cNvSpPr/>
      </dsp:nvSpPr>
      <dsp:spPr>
        <a:xfrm>
          <a:off x="885890" y="346482"/>
          <a:ext cx="1449518" cy="14495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FEA34B-9E18-44FE-AE64-C475569C4C81}">
      <dsp:nvSpPr>
        <dsp:cNvPr id="0" name=""/>
        <dsp:cNvSpPr/>
      </dsp:nvSpPr>
      <dsp:spPr>
        <a:xfrm>
          <a:off x="73" y="2202794"/>
          <a:ext cx="3221151"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The Data is collected from “Rotten Tomatoes” a review-aggregation website for film and television</a:t>
          </a:r>
        </a:p>
      </dsp:txBody>
      <dsp:txXfrm>
        <a:off x="73" y="2202794"/>
        <a:ext cx="3221151" cy="855000"/>
      </dsp:txXfrm>
    </dsp:sp>
    <dsp:sp modelId="{79227DC4-06D9-47AA-8F81-09EE93026A78}">
      <dsp:nvSpPr>
        <dsp:cNvPr id="0" name=""/>
        <dsp:cNvSpPr/>
      </dsp:nvSpPr>
      <dsp:spPr>
        <a:xfrm>
          <a:off x="4670743" y="346482"/>
          <a:ext cx="1449518" cy="14495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EDD54C-29EE-48B3-ABF6-E28CB74CDE8B}">
      <dsp:nvSpPr>
        <dsp:cNvPr id="0" name=""/>
        <dsp:cNvSpPr/>
      </dsp:nvSpPr>
      <dsp:spPr>
        <a:xfrm>
          <a:off x="3784926" y="2202794"/>
          <a:ext cx="3221151"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Data for Director and Actors likes has been collected from Facebook pages.</a:t>
          </a:r>
        </a:p>
      </dsp:txBody>
      <dsp:txXfrm>
        <a:off x="3784926" y="2202794"/>
        <a:ext cx="3221151" cy="855000"/>
      </dsp:txXfrm>
    </dsp:sp>
    <dsp:sp modelId="{5224BDA3-2D69-4B70-A0B6-F77FF3F1C26D}">
      <dsp:nvSpPr>
        <dsp:cNvPr id="0" name=""/>
        <dsp:cNvSpPr/>
      </dsp:nvSpPr>
      <dsp:spPr>
        <a:xfrm>
          <a:off x="8507778" y="293257"/>
          <a:ext cx="1449518" cy="14495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5DD026-373C-4DF8-A104-DDC1F07895B0}">
      <dsp:nvSpPr>
        <dsp:cNvPr id="0" name=""/>
        <dsp:cNvSpPr/>
      </dsp:nvSpPr>
      <dsp:spPr>
        <a:xfrm>
          <a:off x="7569853" y="2249940"/>
          <a:ext cx="3325516" cy="1067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55625">
            <a:lnSpc>
              <a:spcPct val="90000"/>
            </a:lnSpc>
            <a:spcBef>
              <a:spcPct val="0"/>
            </a:spcBef>
            <a:spcAft>
              <a:spcPct val="35000"/>
            </a:spcAft>
            <a:buNone/>
          </a:pPr>
          <a:r>
            <a:rPr lang="en-US" sz="1250" kern="1200" dirty="0"/>
            <a:t>Data has </a:t>
          </a:r>
          <a:r>
            <a:rPr lang="en-US" sz="1250" kern="1200" dirty="0" err="1"/>
            <a:t>attributes:Movie</a:t>
          </a:r>
          <a:r>
            <a:rPr lang="en-US" sz="1250" kern="1200" dirty="0"/>
            <a:t> Name, Audience </a:t>
          </a:r>
          <a:r>
            <a:rPr lang="en-US" sz="1250" kern="1200" dirty="0" err="1"/>
            <a:t>Rating,Critics</a:t>
          </a:r>
          <a:r>
            <a:rPr lang="en-US" sz="1250" kern="1200" dirty="0"/>
            <a:t> </a:t>
          </a:r>
          <a:r>
            <a:rPr lang="en-US" sz="1250" kern="1200" dirty="0" err="1"/>
            <a:t>Rating,Actor_names</a:t>
          </a:r>
          <a:r>
            <a:rPr lang="en-US" sz="1250" kern="1200" dirty="0"/>
            <a:t>, </a:t>
          </a:r>
          <a:r>
            <a:rPr lang="en-US" sz="1250" kern="1200" dirty="0" err="1"/>
            <a:t>Actor_links</a:t>
          </a:r>
          <a:r>
            <a:rPr lang="en-US" sz="1250" kern="1200" dirty="0"/>
            <a:t>, </a:t>
          </a:r>
          <a:r>
            <a:rPr lang="en-US" sz="1250" kern="1200" dirty="0" err="1"/>
            <a:t>Synopsis,Release</a:t>
          </a:r>
          <a:r>
            <a:rPr lang="en-US" sz="1250" kern="1200" dirty="0"/>
            <a:t> </a:t>
          </a:r>
          <a:r>
            <a:rPr lang="en-US" sz="1250" kern="1200" dirty="0" err="1"/>
            <a:t>Date,Genre</a:t>
          </a:r>
          <a:r>
            <a:rPr lang="en-US" sz="1250" kern="1200" dirty="0"/>
            <a:t> ,Studio, Directed By etc</a:t>
          </a:r>
          <a:r>
            <a:rPr lang="en-US" sz="1200" kern="1200" dirty="0"/>
            <a:t>.</a:t>
          </a:r>
        </a:p>
      </dsp:txBody>
      <dsp:txXfrm>
        <a:off x="7569853" y="2249940"/>
        <a:ext cx="3325516" cy="10679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FE06D1-A3C3-4586-BA94-FDBB404B833E}">
      <dsp:nvSpPr>
        <dsp:cNvPr id="0" name=""/>
        <dsp:cNvSpPr/>
      </dsp:nvSpPr>
      <dsp:spPr>
        <a:xfrm>
          <a:off x="276718" y="43630"/>
          <a:ext cx="1369144" cy="136914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7C4555-3DF4-4858-91E1-E30766C0363E}">
      <dsp:nvSpPr>
        <dsp:cNvPr id="0" name=""/>
        <dsp:cNvSpPr/>
      </dsp:nvSpPr>
      <dsp:spPr>
        <a:xfrm>
          <a:off x="564238" y="331150"/>
          <a:ext cx="794104" cy="794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B548357-AD2C-4AAB-B3BC-17EFAB802E6D}">
      <dsp:nvSpPr>
        <dsp:cNvPr id="0" name=""/>
        <dsp:cNvSpPr/>
      </dsp:nvSpPr>
      <dsp:spPr>
        <a:xfrm>
          <a:off x="193925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We have used SVM Linear (SVC) for the Linear Classification</a:t>
          </a:r>
        </a:p>
      </dsp:txBody>
      <dsp:txXfrm>
        <a:off x="1939251" y="43630"/>
        <a:ext cx="3227270" cy="1369144"/>
      </dsp:txXfrm>
    </dsp:sp>
    <dsp:sp modelId="{B0D00BE2-73E7-4947-84F8-242691A3E839}">
      <dsp:nvSpPr>
        <dsp:cNvPr id="0" name=""/>
        <dsp:cNvSpPr/>
      </dsp:nvSpPr>
      <dsp:spPr>
        <a:xfrm>
          <a:off x="5728848" y="43630"/>
          <a:ext cx="1369144" cy="136914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EF5BAC-B52B-402A-9AB0-17FA75097B70}">
      <dsp:nvSpPr>
        <dsp:cNvPr id="0" name=""/>
        <dsp:cNvSpPr/>
      </dsp:nvSpPr>
      <dsp:spPr>
        <a:xfrm>
          <a:off x="6016369" y="331150"/>
          <a:ext cx="794104" cy="794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99AF72-FC6E-4AE3-ADFE-CAEBD9C2AED7}">
      <dsp:nvSpPr>
        <dsp:cNvPr id="0" name=""/>
        <dsp:cNvSpPr/>
      </dsp:nvSpPr>
      <dsp:spPr>
        <a:xfrm>
          <a:off x="739138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SVM Linear performs classification by finding the hyper plane that maximizes the distance margin between the two classes</a:t>
          </a:r>
        </a:p>
      </dsp:txBody>
      <dsp:txXfrm>
        <a:off x="7391381" y="43630"/>
        <a:ext cx="3227270" cy="1369144"/>
      </dsp:txXfrm>
    </dsp:sp>
    <dsp:sp modelId="{999F8059-F1D8-4897-AA36-9DC2C425967A}">
      <dsp:nvSpPr>
        <dsp:cNvPr id="0" name=""/>
        <dsp:cNvSpPr/>
      </dsp:nvSpPr>
      <dsp:spPr>
        <a:xfrm>
          <a:off x="276718" y="1991502"/>
          <a:ext cx="1369144" cy="136914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2E3F51-3370-4833-821F-1AA6A6B81EA8}">
      <dsp:nvSpPr>
        <dsp:cNvPr id="0" name=""/>
        <dsp:cNvSpPr/>
      </dsp:nvSpPr>
      <dsp:spPr>
        <a:xfrm>
          <a:off x="564238" y="2279022"/>
          <a:ext cx="794104" cy="794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A130F1-DD43-4BC3-80B5-7661B78BAA31}">
      <dsp:nvSpPr>
        <dsp:cNvPr id="0" name=""/>
        <dsp:cNvSpPr/>
      </dsp:nvSpPr>
      <dsp:spPr>
        <a:xfrm>
          <a:off x="193925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We have used SVM Regression(SVR) for the Regression.</a:t>
          </a:r>
        </a:p>
      </dsp:txBody>
      <dsp:txXfrm>
        <a:off x="1939251" y="1991502"/>
        <a:ext cx="3227270" cy="1369144"/>
      </dsp:txXfrm>
    </dsp:sp>
    <dsp:sp modelId="{8878E7A2-C5F5-4E7A-93AC-92FF773E23E1}">
      <dsp:nvSpPr>
        <dsp:cNvPr id="0" name=""/>
        <dsp:cNvSpPr/>
      </dsp:nvSpPr>
      <dsp:spPr>
        <a:xfrm>
          <a:off x="5728848" y="1991502"/>
          <a:ext cx="1369144" cy="136914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77269-390C-4DDA-BFEA-46642E8F55FB}">
      <dsp:nvSpPr>
        <dsp:cNvPr id="0" name=""/>
        <dsp:cNvSpPr/>
      </dsp:nvSpPr>
      <dsp:spPr>
        <a:xfrm>
          <a:off x="6016369" y="2279022"/>
          <a:ext cx="794104" cy="794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935CE9-7752-4C9A-A8D8-C1E435A5B9ED}">
      <dsp:nvSpPr>
        <dsp:cNvPr id="0" name=""/>
        <dsp:cNvSpPr/>
      </dsp:nvSpPr>
      <dsp:spPr>
        <a:xfrm>
          <a:off x="739138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SVR is used for working with continuous values instead of Classification </a:t>
          </a:r>
        </a:p>
      </dsp:txBody>
      <dsp:txXfrm>
        <a:off x="7391381" y="1991502"/>
        <a:ext cx="3227270" cy="13691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96B33-B4EE-47E5-A431-FAD953B905A2}">
      <dsp:nvSpPr>
        <dsp:cNvPr id="0" name=""/>
        <dsp:cNvSpPr/>
      </dsp:nvSpPr>
      <dsp:spPr>
        <a:xfrm>
          <a:off x="702434" y="59638"/>
          <a:ext cx="1955812" cy="1955812"/>
        </a:xfrm>
        <a:prstGeom prst="ellipse">
          <a:avLst/>
        </a:prstGeom>
        <a:solidFill>
          <a:schemeClr val="accent4">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0F34E2CC-3EAE-43ED-AA33-B7CB4D488C90}">
      <dsp:nvSpPr>
        <dsp:cNvPr id="0" name=""/>
        <dsp:cNvSpPr/>
      </dsp:nvSpPr>
      <dsp:spPr>
        <a:xfrm>
          <a:off x="1119247" y="476450"/>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127378CB-59D0-4BAD-A78E-66399B5C5E4A}">
      <dsp:nvSpPr>
        <dsp:cNvPr id="0" name=""/>
        <dsp:cNvSpPr/>
      </dsp:nvSpPr>
      <dsp:spPr>
        <a:xfrm>
          <a:off x="77216"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cap="all"/>
          </a:pPr>
          <a:r>
            <a:rPr lang="en-US" sz="2800" kern="1200"/>
            <a:t>Python 3.7</a:t>
          </a:r>
        </a:p>
      </dsp:txBody>
      <dsp:txXfrm>
        <a:off x="77216" y="2624638"/>
        <a:ext cx="3206250" cy="720000"/>
      </dsp:txXfrm>
    </dsp:sp>
    <dsp:sp modelId="{E0AA60C2-C899-48BE-8F2C-2A42FE18376B}">
      <dsp:nvSpPr>
        <dsp:cNvPr id="0" name=""/>
        <dsp:cNvSpPr/>
      </dsp:nvSpPr>
      <dsp:spPr>
        <a:xfrm>
          <a:off x="4469778" y="59638"/>
          <a:ext cx="1955812" cy="1955812"/>
        </a:xfrm>
        <a:prstGeom prst="ellipse">
          <a:avLst/>
        </a:prstGeom>
        <a:solidFill>
          <a:schemeClr val="accent4">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0706BF12-54AC-4EBD-A713-57A75E61DCBE}">
      <dsp:nvSpPr>
        <dsp:cNvPr id="0" name=""/>
        <dsp:cNvSpPr/>
      </dsp:nvSpPr>
      <dsp:spPr>
        <a:xfrm>
          <a:off x="4886591" y="476450"/>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144E39BF-2DB5-4BC6-9112-50A64C1BE3A3}">
      <dsp:nvSpPr>
        <dsp:cNvPr id="0" name=""/>
        <dsp:cNvSpPr/>
      </dsp:nvSpPr>
      <dsp:spPr>
        <a:xfrm>
          <a:off x="3844559"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cap="all"/>
          </a:pPr>
          <a:r>
            <a:rPr lang="en-US" sz="2800" b="0" i="0" kern="1200"/>
            <a:t>Selenium Python</a:t>
          </a:r>
          <a:endParaRPr lang="en-US" sz="2800" kern="1200" dirty="0"/>
        </a:p>
      </dsp:txBody>
      <dsp:txXfrm>
        <a:off x="3844559" y="2624638"/>
        <a:ext cx="3206250" cy="720000"/>
      </dsp:txXfrm>
    </dsp:sp>
    <dsp:sp modelId="{309A2836-C618-4F84-B2C5-E1444FE1052D}">
      <dsp:nvSpPr>
        <dsp:cNvPr id="0" name=""/>
        <dsp:cNvSpPr/>
      </dsp:nvSpPr>
      <dsp:spPr>
        <a:xfrm>
          <a:off x="8237122" y="59638"/>
          <a:ext cx="1955812" cy="1955812"/>
        </a:xfrm>
        <a:prstGeom prst="ellipse">
          <a:avLst/>
        </a:prstGeom>
        <a:solidFill>
          <a:schemeClr val="accent4">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912DA6F7-81EF-44B5-9D49-09E655379F0F}">
      <dsp:nvSpPr>
        <dsp:cNvPr id="0" name=""/>
        <dsp:cNvSpPr/>
      </dsp:nvSpPr>
      <dsp:spPr>
        <a:xfrm>
          <a:off x="8653935" y="476450"/>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DD23E70B-EB25-4089-BABF-5DC730B431AD}">
      <dsp:nvSpPr>
        <dsp:cNvPr id="0" name=""/>
        <dsp:cNvSpPr/>
      </dsp:nvSpPr>
      <dsp:spPr>
        <a:xfrm>
          <a:off x="7611903"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cap="all"/>
          </a:pPr>
          <a:r>
            <a:rPr lang="en-US" sz="2800" kern="1200"/>
            <a:t>Microsoft Excel</a:t>
          </a:r>
        </a:p>
      </dsp:txBody>
      <dsp:txXfrm>
        <a:off x="7611903" y="2624638"/>
        <a:ext cx="32062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D30DE-9BAA-46F0-AB4E-1784BB093161}">
      <dsp:nvSpPr>
        <dsp:cNvPr id="0" name=""/>
        <dsp:cNvSpPr/>
      </dsp:nvSpPr>
      <dsp:spPr>
        <a:xfrm>
          <a:off x="0" y="3571"/>
          <a:ext cx="6496050" cy="760809"/>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1CE9D5B0-0AE9-42EF-BFA4-4B9B03579122}">
      <dsp:nvSpPr>
        <dsp:cNvPr id="0" name=""/>
        <dsp:cNvSpPr/>
      </dsp:nvSpPr>
      <dsp:spPr>
        <a:xfrm>
          <a:off x="230144" y="174753"/>
          <a:ext cx="418445" cy="418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D92FF8CB-69CF-40DC-81D3-350818A7471C}">
      <dsp:nvSpPr>
        <dsp:cNvPr id="0" name=""/>
        <dsp:cNvSpPr/>
      </dsp:nvSpPr>
      <dsp:spPr>
        <a:xfrm>
          <a:off x="878734" y="3571"/>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We have used following dependencies in our project:</a:t>
          </a:r>
        </a:p>
      </dsp:txBody>
      <dsp:txXfrm>
        <a:off x="878734" y="3571"/>
        <a:ext cx="5617315" cy="760809"/>
      </dsp:txXfrm>
    </dsp:sp>
    <dsp:sp modelId="{9D242DEF-61DE-46DC-8946-61137844E6FB}">
      <dsp:nvSpPr>
        <dsp:cNvPr id="0" name=""/>
        <dsp:cNvSpPr/>
      </dsp:nvSpPr>
      <dsp:spPr>
        <a:xfrm>
          <a:off x="0" y="954583"/>
          <a:ext cx="6496050" cy="760809"/>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D7C577F7-A93B-40EB-9100-9BCF097EF454}">
      <dsp:nvSpPr>
        <dsp:cNvPr id="0" name=""/>
        <dsp:cNvSpPr/>
      </dsp:nvSpPr>
      <dsp:spPr>
        <a:xfrm>
          <a:off x="230144" y="1125765"/>
          <a:ext cx="418445" cy="418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31170D39-974A-4EC0-B625-8C8A32C44A8D}">
      <dsp:nvSpPr>
        <dsp:cNvPr id="0" name=""/>
        <dsp:cNvSpPr/>
      </dsp:nvSpPr>
      <dsp:spPr>
        <a:xfrm>
          <a:off x="878734" y="954583"/>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dirty="0"/>
            <a:t>1.) CSV : To read the data from the stock prices</a:t>
          </a:r>
        </a:p>
      </dsp:txBody>
      <dsp:txXfrm>
        <a:off x="878734" y="954583"/>
        <a:ext cx="5617315" cy="760809"/>
      </dsp:txXfrm>
    </dsp:sp>
    <dsp:sp modelId="{D05267AE-0376-432D-AC1B-BDDF0A6A17F9}">
      <dsp:nvSpPr>
        <dsp:cNvPr id="0" name=""/>
        <dsp:cNvSpPr/>
      </dsp:nvSpPr>
      <dsp:spPr>
        <a:xfrm>
          <a:off x="0" y="1905595"/>
          <a:ext cx="6496050" cy="760809"/>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E29BC3F1-D8C6-46E7-B9D9-DB0416B3C1DB}">
      <dsp:nvSpPr>
        <dsp:cNvPr id="0" name=""/>
        <dsp:cNvSpPr/>
      </dsp:nvSpPr>
      <dsp:spPr>
        <a:xfrm>
          <a:off x="230144" y="2076777"/>
          <a:ext cx="418445" cy="418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17F6657-1994-4B44-B7FC-B2E252C9526B}">
      <dsp:nvSpPr>
        <dsp:cNvPr id="0" name=""/>
        <dsp:cNvSpPr/>
      </dsp:nvSpPr>
      <dsp:spPr>
        <a:xfrm>
          <a:off x="878734" y="1905595"/>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dirty="0"/>
            <a:t>2.) </a:t>
          </a:r>
          <a:r>
            <a:rPr lang="en-US" sz="1900" kern="1200" dirty="0" err="1"/>
            <a:t>Numpy</a:t>
          </a:r>
          <a:r>
            <a:rPr lang="en-US" sz="1900" kern="1200" dirty="0"/>
            <a:t> : To perform calculations</a:t>
          </a:r>
        </a:p>
      </dsp:txBody>
      <dsp:txXfrm>
        <a:off x="878734" y="1905595"/>
        <a:ext cx="5617315" cy="760809"/>
      </dsp:txXfrm>
    </dsp:sp>
    <dsp:sp modelId="{36206CDC-42AD-479A-8737-016F8E2DC05C}">
      <dsp:nvSpPr>
        <dsp:cNvPr id="0" name=""/>
        <dsp:cNvSpPr/>
      </dsp:nvSpPr>
      <dsp:spPr>
        <a:xfrm>
          <a:off x="0" y="2856607"/>
          <a:ext cx="6496050" cy="760809"/>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14D14B28-F667-4013-9DCA-DDFDD41BAF8A}">
      <dsp:nvSpPr>
        <dsp:cNvPr id="0" name=""/>
        <dsp:cNvSpPr/>
      </dsp:nvSpPr>
      <dsp:spPr>
        <a:xfrm>
          <a:off x="230144" y="3027789"/>
          <a:ext cx="418445" cy="4184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5C8F39E-C837-4B78-99B7-2D8DAC45FE97}">
      <dsp:nvSpPr>
        <dsp:cNvPr id="0" name=""/>
        <dsp:cNvSpPr/>
      </dsp:nvSpPr>
      <dsp:spPr>
        <a:xfrm>
          <a:off x="878734" y="2856607"/>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dirty="0"/>
            <a:t>3.) </a:t>
          </a:r>
          <a:r>
            <a:rPr lang="en-US" sz="1900" kern="1200" dirty="0" err="1"/>
            <a:t>Scikit</a:t>
          </a:r>
          <a:r>
            <a:rPr lang="en-US" sz="1900" kern="1200" dirty="0"/>
            <a:t>-Learn : To build a predictive model</a:t>
          </a:r>
        </a:p>
      </dsp:txBody>
      <dsp:txXfrm>
        <a:off x="878734" y="2856607"/>
        <a:ext cx="5617315" cy="760809"/>
      </dsp:txXfrm>
    </dsp:sp>
    <dsp:sp modelId="{D6A773E2-5766-419A-B0D8-8AA725E6DC18}">
      <dsp:nvSpPr>
        <dsp:cNvPr id="0" name=""/>
        <dsp:cNvSpPr/>
      </dsp:nvSpPr>
      <dsp:spPr>
        <a:xfrm>
          <a:off x="0" y="3807618"/>
          <a:ext cx="6496050" cy="760809"/>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3659126A-D985-4293-A1F6-0DBA8E526D99}">
      <dsp:nvSpPr>
        <dsp:cNvPr id="0" name=""/>
        <dsp:cNvSpPr/>
      </dsp:nvSpPr>
      <dsp:spPr>
        <a:xfrm>
          <a:off x="230144" y="3978800"/>
          <a:ext cx="418445" cy="4184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273E001-25A4-4139-851C-490762D6175D}">
      <dsp:nvSpPr>
        <dsp:cNvPr id="0" name=""/>
        <dsp:cNvSpPr/>
      </dsp:nvSpPr>
      <dsp:spPr>
        <a:xfrm>
          <a:off x="878734" y="3807618"/>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dirty="0"/>
            <a:t>4.) Pandas : To perform data manipulation and analysis</a:t>
          </a:r>
        </a:p>
      </dsp:txBody>
      <dsp:txXfrm>
        <a:off x="878734" y="3807618"/>
        <a:ext cx="5617315" cy="7608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8742F-4459-42E1-9935-F8CFA4A16E12}">
      <dsp:nvSpPr>
        <dsp:cNvPr id="0" name=""/>
        <dsp:cNvSpPr/>
      </dsp:nvSpPr>
      <dsp:spPr>
        <a:xfrm>
          <a:off x="0" y="495"/>
          <a:ext cx="9404352" cy="1158698"/>
        </a:xfrm>
        <a:prstGeom prst="roundRect">
          <a:avLst>
            <a:gd name="adj" fmla="val 10000"/>
          </a:avLst>
        </a:prstGeom>
        <a:solidFill>
          <a:schemeClr val="accent2">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D4405019-B5F2-427B-8569-D9346491A80A}">
      <dsp:nvSpPr>
        <dsp:cNvPr id="0" name=""/>
        <dsp:cNvSpPr/>
      </dsp:nvSpPr>
      <dsp:spPr>
        <a:xfrm>
          <a:off x="350506" y="261202"/>
          <a:ext cx="637284" cy="637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01A2D0DA-C0D9-4F37-91C8-6F9299E568E9}">
      <dsp:nvSpPr>
        <dsp:cNvPr id="0" name=""/>
        <dsp:cNvSpPr/>
      </dsp:nvSpPr>
      <dsp:spPr>
        <a:xfrm>
          <a:off x="1338296" y="495"/>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889000">
            <a:lnSpc>
              <a:spcPct val="100000"/>
            </a:lnSpc>
            <a:spcBef>
              <a:spcPct val="0"/>
            </a:spcBef>
            <a:spcAft>
              <a:spcPct val="35000"/>
            </a:spcAft>
            <a:buNone/>
          </a:pPr>
          <a:r>
            <a:rPr lang="en-US" sz="2000" b="0" i="0" kern="1200" dirty="0"/>
            <a:t>Out of all the SVM model discussed here, SVR model fits the data more accurately and hence gives the best prediction.</a:t>
          </a:r>
          <a:endParaRPr lang="en-US" sz="2000" kern="1200" dirty="0"/>
        </a:p>
      </dsp:txBody>
      <dsp:txXfrm>
        <a:off x="1338296" y="495"/>
        <a:ext cx="8066055" cy="1158698"/>
      </dsp:txXfrm>
    </dsp:sp>
    <dsp:sp modelId="{5E3D4FF5-3CFD-44A3-9E12-E1820543B069}">
      <dsp:nvSpPr>
        <dsp:cNvPr id="0" name=""/>
        <dsp:cNvSpPr/>
      </dsp:nvSpPr>
      <dsp:spPr>
        <a:xfrm>
          <a:off x="0" y="1448867"/>
          <a:ext cx="9404352" cy="1158698"/>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3C23E02-47AD-437F-BC8D-D91FE2BC6F8F}">
      <dsp:nvSpPr>
        <dsp:cNvPr id="0" name=""/>
        <dsp:cNvSpPr/>
      </dsp:nvSpPr>
      <dsp:spPr>
        <a:xfrm>
          <a:off x="350506" y="1709574"/>
          <a:ext cx="637284" cy="637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2060F129-7D09-4B7E-B57C-F010343239FC}">
      <dsp:nvSpPr>
        <dsp:cNvPr id="0" name=""/>
        <dsp:cNvSpPr/>
      </dsp:nvSpPr>
      <dsp:spPr>
        <a:xfrm>
          <a:off x="1338296" y="1448867"/>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889000">
            <a:lnSpc>
              <a:spcPct val="100000"/>
            </a:lnSpc>
            <a:spcBef>
              <a:spcPct val="0"/>
            </a:spcBef>
            <a:spcAft>
              <a:spcPct val="35000"/>
            </a:spcAft>
            <a:buNone/>
          </a:pPr>
          <a:r>
            <a:rPr lang="en-US" sz="2000" b="0" i="0" kern="1200" dirty="0"/>
            <a:t>This tool provides a robust framework for predicting the gap between audience score and critics score on various variables such as </a:t>
          </a:r>
          <a:r>
            <a:rPr lang="en-US" sz="2000" b="0" i="0" kern="1200" dirty="0" err="1"/>
            <a:t>actor,director,studio</a:t>
          </a:r>
          <a:r>
            <a:rPr lang="en-US" sz="2000" b="0" i="0" kern="1200" dirty="0"/>
            <a:t> etc.</a:t>
          </a:r>
          <a:endParaRPr lang="en-US" sz="2000" kern="1200" dirty="0"/>
        </a:p>
      </dsp:txBody>
      <dsp:txXfrm>
        <a:off x="1338296" y="1448867"/>
        <a:ext cx="8066055" cy="1158698"/>
      </dsp:txXfrm>
    </dsp:sp>
    <dsp:sp modelId="{DDFAEF02-45D2-4AE3-B06F-CE7EF65E409F}">
      <dsp:nvSpPr>
        <dsp:cNvPr id="0" name=""/>
        <dsp:cNvSpPr/>
      </dsp:nvSpPr>
      <dsp:spPr>
        <a:xfrm>
          <a:off x="0" y="2897240"/>
          <a:ext cx="9404352" cy="1158698"/>
        </a:xfrm>
        <a:prstGeom prst="roundRect">
          <a:avLst>
            <a:gd name="adj" fmla="val 10000"/>
          </a:avLst>
        </a:prstGeom>
        <a:solidFill>
          <a:schemeClr val="accent4">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C23B12AA-A0AA-4DAB-8355-D105F38647AB}">
      <dsp:nvSpPr>
        <dsp:cNvPr id="0" name=""/>
        <dsp:cNvSpPr/>
      </dsp:nvSpPr>
      <dsp:spPr>
        <a:xfrm>
          <a:off x="350506" y="3157947"/>
          <a:ext cx="637284" cy="6372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8D3B028-D637-4FEE-ABE8-243BC81AC28E}">
      <dsp:nvSpPr>
        <dsp:cNvPr id="0" name=""/>
        <dsp:cNvSpPr/>
      </dsp:nvSpPr>
      <dsp:spPr>
        <a:xfrm>
          <a:off x="1338296" y="2897240"/>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889000">
            <a:lnSpc>
              <a:spcPct val="100000"/>
            </a:lnSpc>
            <a:spcBef>
              <a:spcPct val="0"/>
            </a:spcBef>
            <a:spcAft>
              <a:spcPct val="35000"/>
            </a:spcAft>
            <a:buNone/>
          </a:pPr>
          <a:r>
            <a:rPr lang="en-US" sz="2000" b="0" i="0" kern="1200" dirty="0"/>
            <a:t>Support Vector machines provide very simple method for linear classification but performance in case of non linearly separable data, largely depends on the choice of kernel.</a:t>
          </a:r>
          <a:endParaRPr lang="en-US" sz="2000" kern="1200" dirty="0"/>
        </a:p>
      </dsp:txBody>
      <dsp:txXfrm>
        <a:off x="1338296" y="2897240"/>
        <a:ext cx="8066055" cy="115869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A31A30-142E-40D1-BD1D-4F79955A81DA}"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62A72-8B39-443D-8ACD-4DEA6CA9717A}" type="slidenum">
              <a:rPr lang="en-US" smtClean="0"/>
              <a:t>‹#›</a:t>
            </a:fld>
            <a:endParaRPr lang="en-US"/>
          </a:p>
        </p:txBody>
      </p:sp>
    </p:spTree>
    <p:extLst>
      <p:ext uri="{BB962C8B-B14F-4D97-AF65-F5344CB8AC3E}">
        <p14:creationId xmlns:p14="http://schemas.microsoft.com/office/powerpoint/2010/main" val="346843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31A30-142E-40D1-BD1D-4F79955A81DA}"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62A72-8B39-443D-8ACD-4DEA6CA9717A}" type="slidenum">
              <a:rPr lang="en-US" smtClean="0"/>
              <a:t>‹#›</a:t>
            </a:fld>
            <a:endParaRPr lang="en-US"/>
          </a:p>
        </p:txBody>
      </p:sp>
    </p:spTree>
    <p:extLst>
      <p:ext uri="{BB962C8B-B14F-4D97-AF65-F5344CB8AC3E}">
        <p14:creationId xmlns:p14="http://schemas.microsoft.com/office/powerpoint/2010/main" val="226103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A31A30-142E-40D1-BD1D-4F79955A81DA}"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62A72-8B39-443D-8ACD-4DEA6CA9717A}" type="slidenum">
              <a:rPr lang="en-US" smtClean="0"/>
              <a:t>‹#›</a:t>
            </a:fld>
            <a:endParaRPr lang="en-US"/>
          </a:p>
        </p:txBody>
      </p:sp>
    </p:spTree>
    <p:extLst>
      <p:ext uri="{BB962C8B-B14F-4D97-AF65-F5344CB8AC3E}">
        <p14:creationId xmlns:p14="http://schemas.microsoft.com/office/powerpoint/2010/main" val="4069147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A31A30-142E-40D1-BD1D-4F79955A81DA}"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62A72-8B39-443D-8ACD-4DEA6CA9717A}"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11646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A31A30-142E-40D1-BD1D-4F79955A81DA}"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62A72-8B39-443D-8ACD-4DEA6CA9717A}" type="slidenum">
              <a:rPr lang="en-US" smtClean="0"/>
              <a:t>‹#›</a:t>
            </a:fld>
            <a:endParaRPr lang="en-US"/>
          </a:p>
        </p:txBody>
      </p:sp>
    </p:spTree>
    <p:extLst>
      <p:ext uri="{BB962C8B-B14F-4D97-AF65-F5344CB8AC3E}">
        <p14:creationId xmlns:p14="http://schemas.microsoft.com/office/powerpoint/2010/main" val="3565882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A31A30-142E-40D1-BD1D-4F79955A81DA}" type="datetimeFigureOut">
              <a:rPr lang="en-US" smtClean="0"/>
              <a:t>5/1/2019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62A72-8B39-443D-8ACD-4DEA6CA9717A}" type="slidenum">
              <a:rPr lang="en-US" smtClean="0"/>
              <a:t>‹#›</a:t>
            </a:fld>
            <a:endParaRPr lang="en-US"/>
          </a:p>
        </p:txBody>
      </p:sp>
    </p:spTree>
    <p:extLst>
      <p:ext uri="{BB962C8B-B14F-4D97-AF65-F5344CB8AC3E}">
        <p14:creationId xmlns:p14="http://schemas.microsoft.com/office/powerpoint/2010/main" val="2900909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A31A30-142E-40D1-BD1D-4F79955A81DA}" type="datetimeFigureOut">
              <a:rPr lang="en-US" smtClean="0"/>
              <a:t>5/1/2019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62A72-8B39-443D-8ACD-4DEA6CA9717A}" type="slidenum">
              <a:rPr lang="en-US" smtClean="0"/>
              <a:t>‹#›</a:t>
            </a:fld>
            <a:endParaRPr lang="en-US"/>
          </a:p>
        </p:txBody>
      </p:sp>
    </p:spTree>
    <p:extLst>
      <p:ext uri="{BB962C8B-B14F-4D97-AF65-F5344CB8AC3E}">
        <p14:creationId xmlns:p14="http://schemas.microsoft.com/office/powerpoint/2010/main" val="344562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31A30-142E-40D1-BD1D-4F79955A81DA}"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62A72-8B39-443D-8ACD-4DEA6CA9717A}" type="slidenum">
              <a:rPr lang="en-US" smtClean="0"/>
              <a:t>‹#›</a:t>
            </a:fld>
            <a:endParaRPr lang="en-US"/>
          </a:p>
        </p:txBody>
      </p:sp>
    </p:spTree>
    <p:extLst>
      <p:ext uri="{BB962C8B-B14F-4D97-AF65-F5344CB8AC3E}">
        <p14:creationId xmlns:p14="http://schemas.microsoft.com/office/powerpoint/2010/main" val="2238522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31A30-142E-40D1-BD1D-4F79955A81DA}"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62A72-8B39-443D-8ACD-4DEA6CA9717A}" type="slidenum">
              <a:rPr lang="en-US" smtClean="0"/>
              <a:t>‹#›</a:t>
            </a:fld>
            <a:endParaRPr lang="en-US"/>
          </a:p>
        </p:txBody>
      </p:sp>
    </p:spTree>
    <p:extLst>
      <p:ext uri="{BB962C8B-B14F-4D97-AF65-F5344CB8AC3E}">
        <p14:creationId xmlns:p14="http://schemas.microsoft.com/office/powerpoint/2010/main" val="40041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31A30-142E-40D1-BD1D-4F79955A81DA}"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62A72-8B39-443D-8ACD-4DEA6CA9717A}" type="slidenum">
              <a:rPr lang="en-US" smtClean="0"/>
              <a:t>‹#›</a:t>
            </a:fld>
            <a:endParaRPr lang="en-US"/>
          </a:p>
        </p:txBody>
      </p:sp>
    </p:spTree>
    <p:extLst>
      <p:ext uri="{BB962C8B-B14F-4D97-AF65-F5344CB8AC3E}">
        <p14:creationId xmlns:p14="http://schemas.microsoft.com/office/powerpoint/2010/main" val="1540974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A31A30-142E-40D1-BD1D-4F79955A81DA}"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62A72-8B39-443D-8ACD-4DEA6CA9717A}" type="slidenum">
              <a:rPr lang="en-US" smtClean="0"/>
              <a:t>‹#›</a:t>
            </a:fld>
            <a:endParaRPr lang="en-US"/>
          </a:p>
        </p:txBody>
      </p:sp>
    </p:spTree>
    <p:extLst>
      <p:ext uri="{BB962C8B-B14F-4D97-AF65-F5344CB8AC3E}">
        <p14:creationId xmlns:p14="http://schemas.microsoft.com/office/powerpoint/2010/main" val="2377640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31A30-142E-40D1-BD1D-4F79955A81DA}"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62A72-8B39-443D-8ACD-4DEA6CA9717A}" type="slidenum">
              <a:rPr lang="en-US" smtClean="0"/>
              <a:t>‹#›</a:t>
            </a:fld>
            <a:endParaRPr lang="en-US"/>
          </a:p>
        </p:txBody>
      </p:sp>
    </p:spTree>
    <p:extLst>
      <p:ext uri="{BB962C8B-B14F-4D97-AF65-F5344CB8AC3E}">
        <p14:creationId xmlns:p14="http://schemas.microsoft.com/office/powerpoint/2010/main" val="50856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31A30-142E-40D1-BD1D-4F79955A81DA}" type="datetimeFigureOut">
              <a:rPr lang="en-US" smtClean="0"/>
              <a:t>5/1/2019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562A72-8B39-443D-8ACD-4DEA6CA9717A}" type="slidenum">
              <a:rPr lang="en-US" smtClean="0"/>
              <a:t>‹#›</a:t>
            </a:fld>
            <a:endParaRPr lang="en-US"/>
          </a:p>
        </p:txBody>
      </p:sp>
    </p:spTree>
    <p:extLst>
      <p:ext uri="{BB962C8B-B14F-4D97-AF65-F5344CB8AC3E}">
        <p14:creationId xmlns:p14="http://schemas.microsoft.com/office/powerpoint/2010/main" val="362459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5A31A30-142E-40D1-BD1D-4F79955A81DA}" type="datetimeFigureOut">
              <a:rPr lang="en-US" smtClean="0"/>
              <a:t>5/1/2019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9562A72-8B39-443D-8ACD-4DEA6CA9717A}" type="slidenum">
              <a:rPr lang="en-US" smtClean="0"/>
              <a:t>‹#›</a:t>
            </a:fld>
            <a:endParaRPr lang="en-US"/>
          </a:p>
        </p:txBody>
      </p:sp>
    </p:spTree>
    <p:extLst>
      <p:ext uri="{BB962C8B-B14F-4D97-AF65-F5344CB8AC3E}">
        <p14:creationId xmlns:p14="http://schemas.microsoft.com/office/powerpoint/2010/main" val="1556031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5A31A30-142E-40D1-BD1D-4F79955A81DA}" type="datetimeFigureOut">
              <a:rPr lang="en-US" smtClean="0"/>
              <a:t>5/1/2019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9562A72-8B39-443D-8ACD-4DEA6CA9717A}" type="slidenum">
              <a:rPr lang="en-US" smtClean="0"/>
              <a:t>‹#›</a:t>
            </a:fld>
            <a:endParaRPr lang="en-US"/>
          </a:p>
        </p:txBody>
      </p:sp>
    </p:spTree>
    <p:extLst>
      <p:ext uri="{BB962C8B-B14F-4D97-AF65-F5344CB8AC3E}">
        <p14:creationId xmlns:p14="http://schemas.microsoft.com/office/powerpoint/2010/main" val="295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5A31A30-142E-40D1-BD1D-4F79955A81DA}" type="datetimeFigureOut">
              <a:rPr lang="en-US" smtClean="0"/>
              <a:t>5/1/2019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9562A72-8B39-443D-8ACD-4DEA6CA9717A}" type="slidenum">
              <a:rPr lang="en-US" smtClean="0"/>
              <a:t>‹#›</a:t>
            </a:fld>
            <a:endParaRPr lang="en-US"/>
          </a:p>
        </p:txBody>
      </p:sp>
    </p:spTree>
    <p:extLst>
      <p:ext uri="{BB962C8B-B14F-4D97-AF65-F5344CB8AC3E}">
        <p14:creationId xmlns:p14="http://schemas.microsoft.com/office/powerpoint/2010/main" val="280555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31A30-142E-40D1-BD1D-4F79955A81DA}"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62A72-8B39-443D-8ACD-4DEA6CA9717A}" type="slidenum">
              <a:rPr lang="en-US" smtClean="0"/>
              <a:t>‹#›</a:t>
            </a:fld>
            <a:endParaRPr lang="en-US"/>
          </a:p>
        </p:txBody>
      </p:sp>
    </p:spTree>
    <p:extLst>
      <p:ext uri="{BB962C8B-B14F-4D97-AF65-F5344CB8AC3E}">
        <p14:creationId xmlns:p14="http://schemas.microsoft.com/office/powerpoint/2010/main" val="161013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5A31A30-142E-40D1-BD1D-4F79955A81DA}" type="datetimeFigureOut">
              <a:rPr lang="en-US" smtClean="0"/>
              <a:t>5/1/2019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9562A72-8B39-443D-8ACD-4DEA6CA9717A}" type="slidenum">
              <a:rPr lang="en-US" smtClean="0"/>
              <a:t>‹#›</a:t>
            </a:fld>
            <a:endParaRPr lang="en-US"/>
          </a:p>
        </p:txBody>
      </p:sp>
    </p:spTree>
    <p:extLst>
      <p:ext uri="{BB962C8B-B14F-4D97-AF65-F5344CB8AC3E}">
        <p14:creationId xmlns:p14="http://schemas.microsoft.com/office/powerpoint/2010/main" val="288489637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D679-2E7A-47E7-B95E-20B79F951F10}"/>
              </a:ext>
            </a:extLst>
          </p:cNvPr>
          <p:cNvSpPr>
            <a:spLocks noGrp="1"/>
          </p:cNvSpPr>
          <p:nvPr>
            <p:ph type="ctrTitle"/>
          </p:nvPr>
        </p:nvSpPr>
        <p:spPr/>
        <p:txBody>
          <a:bodyPr/>
          <a:lstStyle/>
          <a:p>
            <a:r>
              <a:rPr lang="en-US" dirty="0"/>
              <a:t>Movie Ratings Predictor</a:t>
            </a:r>
            <a:br>
              <a:rPr lang="en-US" dirty="0"/>
            </a:br>
            <a:endParaRPr lang="en-US" dirty="0"/>
          </a:p>
        </p:txBody>
      </p:sp>
      <p:sp>
        <p:nvSpPr>
          <p:cNvPr id="3" name="Subtitle 2">
            <a:extLst>
              <a:ext uri="{FF2B5EF4-FFF2-40B4-BE49-F238E27FC236}">
                <a16:creationId xmlns:a16="http://schemas.microsoft.com/office/drawing/2014/main" id="{45A1A526-A7B9-4CFA-B3FC-4B37B546C63B}"/>
              </a:ext>
            </a:extLst>
          </p:cNvPr>
          <p:cNvSpPr>
            <a:spLocks noGrp="1"/>
          </p:cNvSpPr>
          <p:nvPr>
            <p:ph type="subTitle" idx="1"/>
          </p:nvPr>
        </p:nvSpPr>
        <p:spPr>
          <a:xfrm>
            <a:off x="1154954" y="4777379"/>
            <a:ext cx="9044959" cy="1514563"/>
          </a:xfrm>
        </p:spPr>
        <p:txBody>
          <a:bodyPr/>
          <a:lstStyle/>
          <a:p>
            <a:r>
              <a:rPr lang="en-US" dirty="0"/>
              <a:t>By : </a:t>
            </a:r>
          </a:p>
          <a:p>
            <a:r>
              <a:rPr lang="en-US" dirty="0"/>
              <a:t>Nitish Wadhwa</a:t>
            </a:r>
          </a:p>
          <a:p>
            <a:r>
              <a:rPr lang="en-US" dirty="0"/>
              <a:t>Mayank Kumar</a:t>
            </a:r>
          </a:p>
        </p:txBody>
      </p:sp>
    </p:spTree>
    <p:extLst>
      <p:ext uri="{BB962C8B-B14F-4D97-AF65-F5344CB8AC3E}">
        <p14:creationId xmlns:p14="http://schemas.microsoft.com/office/powerpoint/2010/main" val="2070458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04E0B1-6762-4B99-A6A5-42ED8E20D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6D86F5FF-DE1B-4BAB-A7BE-6F39F5DD9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9DBBA2C-C84E-447C-AB3E-0FA7FE393902}"/>
              </a:ext>
            </a:extLst>
          </p:cNvPr>
          <p:cNvSpPr>
            <a:spLocks noGrp="1"/>
          </p:cNvSpPr>
          <p:nvPr>
            <p:ph type="title"/>
          </p:nvPr>
        </p:nvSpPr>
        <p:spPr>
          <a:xfrm>
            <a:off x="648930" y="629267"/>
            <a:ext cx="9252154" cy="1016654"/>
          </a:xfrm>
        </p:spPr>
        <p:txBody>
          <a:bodyPr>
            <a:normAutofit/>
          </a:bodyPr>
          <a:lstStyle/>
          <a:p>
            <a:r>
              <a:rPr lang="en-US">
                <a:solidFill>
                  <a:srgbClr val="EBEBEB"/>
                </a:solidFill>
              </a:rPr>
              <a:t>Methodology</a:t>
            </a:r>
          </a:p>
        </p:txBody>
      </p:sp>
      <p:sp>
        <p:nvSpPr>
          <p:cNvPr id="14" name="Rectangle 13">
            <a:extLst>
              <a:ext uri="{FF2B5EF4-FFF2-40B4-BE49-F238E27FC236}">
                <a16:creationId xmlns:a16="http://schemas.microsoft.com/office/drawing/2014/main" id="{736AD705-9544-45E1-B278-8D99F718B8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8DFFC5B7-4963-4902-8A90-EFF576689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18B2F257-0581-4EDD-8ED6-FEABEC45D120}"/>
              </a:ext>
            </a:extLst>
          </p:cNvPr>
          <p:cNvGraphicFramePr>
            <a:graphicFrameLocks noGrp="1"/>
          </p:cNvGraphicFramePr>
          <p:nvPr>
            <p:ph idx="1"/>
            <p:extLst>
              <p:ext uri="{D42A27DB-BD31-4B8C-83A1-F6EECF244321}">
                <p14:modId xmlns:p14="http://schemas.microsoft.com/office/powerpoint/2010/main" val="292205739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027769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56DA-260A-4D47-AA62-CC919E586FC1}"/>
              </a:ext>
            </a:extLst>
          </p:cNvPr>
          <p:cNvSpPr>
            <a:spLocks noGrp="1"/>
          </p:cNvSpPr>
          <p:nvPr>
            <p:ph type="title"/>
          </p:nvPr>
        </p:nvSpPr>
        <p:spPr>
          <a:xfrm>
            <a:off x="646111" y="452718"/>
            <a:ext cx="9404723" cy="1400530"/>
          </a:xfrm>
        </p:spPr>
        <p:txBody>
          <a:bodyPr/>
          <a:lstStyle/>
          <a:p>
            <a:r>
              <a:rPr lang="en-US" dirty="0"/>
              <a:t>Model Evaluation :Outputs</a:t>
            </a:r>
          </a:p>
        </p:txBody>
      </p:sp>
      <p:pic>
        <p:nvPicPr>
          <p:cNvPr id="4" name="Content Placeholder 3">
            <a:extLst>
              <a:ext uri="{FF2B5EF4-FFF2-40B4-BE49-F238E27FC236}">
                <a16:creationId xmlns:a16="http://schemas.microsoft.com/office/drawing/2014/main" id="{78695804-07C8-4CD5-8C5B-D8CD20613F7A}"/>
              </a:ext>
            </a:extLst>
          </p:cNvPr>
          <p:cNvPicPr>
            <a:picLocks noGrp="1" noChangeAspect="1"/>
          </p:cNvPicPr>
          <p:nvPr>
            <p:ph idx="1"/>
          </p:nvPr>
        </p:nvPicPr>
        <p:blipFill>
          <a:blip r:embed="rId2"/>
          <a:stretch>
            <a:fillRect/>
          </a:stretch>
        </p:blipFill>
        <p:spPr>
          <a:xfrm>
            <a:off x="907368" y="4233875"/>
            <a:ext cx="6959652" cy="1764820"/>
          </a:xfrm>
          <a:prstGeom prst="rect">
            <a:avLst/>
          </a:prstGeom>
        </p:spPr>
      </p:pic>
      <p:sp>
        <p:nvSpPr>
          <p:cNvPr id="8" name="Rectangle 7">
            <a:extLst>
              <a:ext uri="{FF2B5EF4-FFF2-40B4-BE49-F238E27FC236}">
                <a16:creationId xmlns:a16="http://schemas.microsoft.com/office/drawing/2014/main" id="{7ABBC7A2-19CF-4776-AEC3-2FE1FD4BD8AF}"/>
              </a:ext>
            </a:extLst>
          </p:cNvPr>
          <p:cNvSpPr/>
          <p:nvPr/>
        </p:nvSpPr>
        <p:spPr>
          <a:xfrm>
            <a:off x="646112" y="1853247"/>
            <a:ext cx="9553268" cy="1477328"/>
          </a:xfrm>
          <a:prstGeom prst="rect">
            <a:avLst/>
          </a:prstGeom>
        </p:spPr>
        <p:txBody>
          <a:bodyPr wrap="square">
            <a:spAutoFit/>
          </a:bodyPr>
          <a:lstStyle/>
          <a:p>
            <a:r>
              <a:rPr lang="en-US" b="1" dirty="0">
                <a:latin typeface="+mj-lt"/>
              </a:rPr>
              <a:t>Mean squared error</a:t>
            </a:r>
            <a:r>
              <a:rPr lang="en-US" dirty="0">
                <a:latin typeface="+mj-lt"/>
              </a:rPr>
              <a:t>: It is a single value that provides information about the goodness of fit of the regression line. The smaller the MSE value, the better the fit, as smaller values imply smaller magnitudes of error</a:t>
            </a:r>
          </a:p>
          <a:p>
            <a:endParaRPr lang="en-US" dirty="0">
              <a:latin typeface="+mj-lt"/>
            </a:endParaRPr>
          </a:p>
          <a:p>
            <a:r>
              <a:rPr lang="en-US" b="1" dirty="0">
                <a:latin typeface="+mj-lt"/>
              </a:rPr>
              <a:t>Root Mean squared error</a:t>
            </a:r>
            <a:r>
              <a:rPr lang="en-US" dirty="0">
                <a:latin typeface="+mj-lt"/>
              </a:rPr>
              <a:t>: It is square root of the Mean square error value</a:t>
            </a:r>
          </a:p>
        </p:txBody>
      </p:sp>
    </p:spTree>
    <p:extLst>
      <p:ext uri="{BB962C8B-B14F-4D97-AF65-F5344CB8AC3E}">
        <p14:creationId xmlns:p14="http://schemas.microsoft.com/office/powerpoint/2010/main" val="692970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756CB-893B-4B81-A3E1-6689C28B9BD2}"/>
              </a:ext>
            </a:extLst>
          </p:cNvPr>
          <p:cNvSpPr>
            <a:spLocks noGrp="1"/>
          </p:cNvSpPr>
          <p:nvPr>
            <p:ph type="title"/>
          </p:nvPr>
        </p:nvSpPr>
        <p:spPr>
          <a:xfrm>
            <a:off x="648930" y="629267"/>
            <a:ext cx="9252154" cy="1016654"/>
          </a:xfrm>
        </p:spPr>
        <p:txBody>
          <a:bodyPr>
            <a:normAutofit/>
          </a:bodyPr>
          <a:lstStyle/>
          <a:p>
            <a:r>
              <a:rPr lang="en-US">
                <a:solidFill>
                  <a:srgbClr val="EBEBEB"/>
                </a:solidFill>
              </a:rPr>
              <a:t>Software Package</a:t>
            </a:r>
          </a:p>
        </p:txBody>
      </p:sp>
      <p:graphicFrame>
        <p:nvGraphicFramePr>
          <p:cNvPr id="5" name="Content Placeholder 2">
            <a:extLst>
              <a:ext uri="{FF2B5EF4-FFF2-40B4-BE49-F238E27FC236}">
                <a16:creationId xmlns:a16="http://schemas.microsoft.com/office/drawing/2014/main" id="{71FCEBC1-1DBB-4146-A917-7B21501086D3}"/>
              </a:ext>
            </a:extLst>
          </p:cNvPr>
          <p:cNvGraphicFramePr>
            <a:graphicFrameLocks noGrp="1"/>
          </p:cNvGraphicFramePr>
          <p:nvPr>
            <p:ph idx="1"/>
            <p:extLst>
              <p:ext uri="{D42A27DB-BD31-4B8C-83A1-F6EECF244321}">
                <p14:modId xmlns:p14="http://schemas.microsoft.com/office/powerpoint/2010/main" val="424478196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282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ECC5-00BB-4F3C-9F27-475406AFF739}"/>
              </a:ext>
            </a:extLst>
          </p:cNvPr>
          <p:cNvSpPr>
            <a:spLocks noGrp="1"/>
          </p:cNvSpPr>
          <p:nvPr>
            <p:ph type="title"/>
          </p:nvPr>
        </p:nvSpPr>
        <p:spPr>
          <a:xfrm>
            <a:off x="643855" y="1447800"/>
            <a:ext cx="3108626" cy="4572000"/>
          </a:xfrm>
        </p:spPr>
        <p:txBody>
          <a:bodyPr anchor="ctr">
            <a:normAutofit/>
          </a:bodyPr>
          <a:lstStyle/>
          <a:p>
            <a:r>
              <a:rPr lang="en-US" sz="3600">
                <a:solidFill>
                  <a:srgbClr val="EBEBEB"/>
                </a:solidFill>
              </a:rPr>
              <a:t>Software Package</a:t>
            </a:r>
          </a:p>
        </p:txBody>
      </p:sp>
      <p:graphicFrame>
        <p:nvGraphicFramePr>
          <p:cNvPr id="59" name="Content Placeholder 2">
            <a:extLst>
              <a:ext uri="{FF2B5EF4-FFF2-40B4-BE49-F238E27FC236}">
                <a16:creationId xmlns:a16="http://schemas.microsoft.com/office/drawing/2014/main" id="{299421A2-8FE0-4D65-A1DA-A4E14BD3C466}"/>
              </a:ext>
            </a:extLst>
          </p:cNvPr>
          <p:cNvGraphicFramePr>
            <a:graphicFrameLocks noGrp="1"/>
          </p:cNvGraphicFramePr>
          <p:nvPr>
            <p:ph idx="1"/>
            <p:extLst>
              <p:ext uri="{D42A27DB-BD31-4B8C-83A1-F6EECF244321}">
                <p14:modId xmlns:p14="http://schemas.microsoft.com/office/powerpoint/2010/main" val="3331301629"/>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2569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2B833-0ECC-4162-8AB2-2D6EFFFD41C5}"/>
              </a:ext>
            </a:extLst>
          </p:cNvPr>
          <p:cNvSpPr>
            <a:spLocks noGrp="1"/>
          </p:cNvSpPr>
          <p:nvPr>
            <p:ph type="title"/>
          </p:nvPr>
        </p:nvSpPr>
        <p:spPr>
          <a:xfrm>
            <a:off x="646111" y="452718"/>
            <a:ext cx="9404723" cy="1400530"/>
          </a:xfrm>
        </p:spPr>
        <p:txBody>
          <a:bodyPr>
            <a:normAutofit/>
          </a:bodyPr>
          <a:lstStyle/>
          <a:p>
            <a:r>
              <a:rPr lang="en-US"/>
              <a:t>Conclusion</a:t>
            </a:r>
            <a:endParaRPr lang="en-US" dirty="0"/>
          </a:p>
        </p:txBody>
      </p:sp>
      <p:graphicFrame>
        <p:nvGraphicFramePr>
          <p:cNvPr id="5" name="Content Placeholder 2">
            <a:extLst>
              <a:ext uri="{FF2B5EF4-FFF2-40B4-BE49-F238E27FC236}">
                <a16:creationId xmlns:a16="http://schemas.microsoft.com/office/drawing/2014/main" id="{9FC53298-2AFF-424A-8899-F5CC3792DF50}"/>
              </a:ext>
            </a:extLst>
          </p:cNvPr>
          <p:cNvGraphicFramePr>
            <a:graphicFrameLocks noGrp="1"/>
          </p:cNvGraphicFramePr>
          <p:nvPr>
            <p:ph idx="1"/>
            <p:extLst>
              <p:ext uri="{D42A27DB-BD31-4B8C-83A1-F6EECF244321}">
                <p14:modId xmlns:p14="http://schemas.microsoft.com/office/powerpoint/2010/main" val="1730744361"/>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5747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FC13AC-C553-4D91-B2EE-F28E10860085}"/>
              </a:ext>
            </a:extLst>
          </p:cNvPr>
          <p:cNvSpPr>
            <a:spLocks noGrp="1"/>
          </p:cNvSpPr>
          <p:nvPr>
            <p:ph idx="1"/>
          </p:nvPr>
        </p:nvSpPr>
        <p:spPr/>
        <p:txBody>
          <a:bodyPr>
            <a:normAutofit/>
          </a:bodyPr>
          <a:lstStyle/>
          <a:p>
            <a:pPr marL="0" indent="0">
              <a:buNone/>
            </a:pPr>
            <a:r>
              <a:rPr lang="en-US" sz="9600" dirty="0"/>
              <a:t>Thank You !!!</a:t>
            </a:r>
          </a:p>
        </p:txBody>
      </p:sp>
    </p:spTree>
    <p:extLst>
      <p:ext uri="{BB962C8B-B14F-4D97-AF65-F5344CB8AC3E}">
        <p14:creationId xmlns:p14="http://schemas.microsoft.com/office/powerpoint/2010/main" val="1802139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32BEC-5208-4AFE-BDF2-0DAB4874DBBF}"/>
              </a:ext>
            </a:extLst>
          </p:cNvPr>
          <p:cNvSpPr>
            <a:spLocks noGrp="1"/>
          </p:cNvSpPr>
          <p:nvPr>
            <p:ph type="title"/>
          </p:nvPr>
        </p:nvSpPr>
        <p:spPr>
          <a:xfrm>
            <a:off x="648930" y="629266"/>
            <a:ext cx="9252154" cy="1223983"/>
          </a:xfrm>
        </p:spPr>
        <p:txBody>
          <a:bodyPr>
            <a:normAutofit/>
          </a:bodyPr>
          <a:lstStyle/>
          <a:p>
            <a:pPr>
              <a:lnSpc>
                <a:spcPct val="90000"/>
              </a:lnSpc>
            </a:pPr>
            <a:r>
              <a:rPr lang="en-US" sz="2600" dirty="0"/>
              <a:t>Problem Statement:</a:t>
            </a:r>
            <a:br>
              <a:rPr lang="en-US" sz="2600" dirty="0"/>
            </a:br>
            <a:br>
              <a:rPr lang="en-US" sz="2600" dirty="0"/>
            </a:br>
            <a:r>
              <a:rPr lang="en-US" sz="2600" dirty="0"/>
              <a:t>The Profound Question</a:t>
            </a:r>
          </a:p>
        </p:txBody>
      </p:sp>
      <p:sp>
        <p:nvSpPr>
          <p:cNvPr id="3" name="Content Placeholder 2">
            <a:extLst>
              <a:ext uri="{FF2B5EF4-FFF2-40B4-BE49-F238E27FC236}">
                <a16:creationId xmlns:a16="http://schemas.microsoft.com/office/drawing/2014/main" id="{B0C68366-A0D4-4CF3-8BC1-D2F2A217843B}"/>
              </a:ext>
            </a:extLst>
          </p:cNvPr>
          <p:cNvSpPr>
            <a:spLocks noGrp="1"/>
          </p:cNvSpPr>
          <p:nvPr>
            <p:ph idx="1"/>
          </p:nvPr>
        </p:nvSpPr>
        <p:spPr>
          <a:xfrm>
            <a:off x="1103311" y="2052214"/>
            <a:ext cx="4338409" cy="4196185"/>
          </a:xfrm>
        </p:spPr>
        <p:txBody>
          <a:bodyPr>
            <a:normAutofit/>
          </a:bodyPr>
          <a:lstStyle/>
          <a:p>
            <a:endParaRPr lang="en-US" dirty="0"/>
          </a:p>
          <a:p>
            <a:r>
              <a:rPr lang="en-US" dirty="0"/>
              <a:t> The primary objective of the project is to develop a robust framework for predicting the audience and critics ratings of the upcoming movies based on several attributes</a:t>
            </a:r>
          </a:p>
          <a:p>
            <a:r>
              <a:rPr lang="en-US" dirty="0"/>
              <a:t>The successful prediction of ratings plays a vital role in movie industry because it involves huge investment</a:t>
            </a:r>
          </a:p>
        </p:txBody>
      </p:sp>
      <p:pic>
        <p:nvPicPr>
          <p:cNvPr id="4" name="Picture 2" descr="Image result for movies image">
            <a:extLst>
              <a:ext uri="{FF2B5EF4-FFF2-40B4-BE49-F238E27FC236}">
                <a16:creationId xmlns:a16="http://schemas.microsoft.com/office/drawing/2014/main" id="{48574B06-8364-4696-9378-253138B710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27" r="14095" b="2"/>
          <a:stretch/>
        </p:blipFill>
        <p:spPr bwMode="auto">
          <a:xfrm>
            <a:off x="6091916" y="2052213"/>
            <a:ext cx="5451627" cy="419618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121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3C9C0A-47AD-49A5-838A-A43281BDC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79507746-2C84-4EB6-B021-47E528910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D395EDA-C13A-45C9-B49C-D8483B9B9001}"/>
              </a:ext>
            </a:extLst>
          </p:cNvPr>
          <p:cNvSpPr>
            <a:spLocks noGrp="1"/>
          </p:cNvSpPr>
          <p:nvPr>
            <p:ph type="title"/>
          </p:nvPr>
        </p:nvSpPr>
        <p:spPr>
          <a:xfrm>
            <a:off x="648930" y="629267"/>
            <a:ext cx="9252154" cy="1016654"/>
          </a:xfrm>
        </p:spPr>
        <p:txBody>
          <a:bodyPr>
            <a:normAutofit/>
          </a:bodyPr>
          <a:lstStyle/>
          <a:p>
            <a:r>
              <a:rPr lang="en-US">
                <a:solidFill>
                  <a:srgbClr val="EBEBEB"/>
                </a:solidFill>
              </a:rPr>
              <a:t>Project Process</a:t>
            </a:r>
          </a:p>
        </p:txBody>
      </p:sp>
      <p:sp>
        <p:nvSpPr>
          <p:cNvPr id="14" name="Rectangle 13">
            <a:extLst>
              <a:ext uri="{FF2B5EF4-FFF2-40B4-BE49-F238E27FC236}">
                <a16:creationId xmlns:a16="http://schemas.microsoft.com/office/drawing/2014/main" id="{7B0D28F5-B926-4D9B-9413-91E73A4C6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2B3D24C5-CE61-47C8-A0D0-C767528D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C60A4073-07FF-4D86-A556-6BE492E0D481}"/>
              </a:ext>
            </a:extLst>
          </p:cNvPr>
          <p:cNvGraphicFramePr>
            <a:graphicFrameLocks noGrp="1"/>
          </p:cNvGraphicFramePr>
          <p:nvPr>
            <p:ph idx="1"/>
            <p:extLst>
              <p:ext uri="{D42A27DB-BD31-4B8C-83A1-F6EECF244321}">
                <p14:modId xmlns:p14="http://schemas.microsoft.com/office/powerpoint/2010/main" val="3135658617"/>
              </p:ext>
            </p:extLst>
          </p:nvPr>
        </p:nvGraphicFramePr>
        <p:xfrm>
          <a:off x="648929" y="2810256"/>
          <a:ext cx="11292699" cy="3851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3" name="Group 22">
            <a:extLst>
              <a:ext uri="{FF2B5EF4-FFF2-40B4-BE49-F238E27FC236}">
                <a16:creationId xmlns:a16="http://schemas.microsoft.com/office/drawing/2014/main" id="{04AF0624-7690-41CF-8CF7-EC10CD209484}"/>
              </a:ext>
            </a:extLst>
          </p:cNvPr>
          <p:cNvGrpSpPr/>
          <p:nvPr/>
        </p:nvGrpSpPr>
        <p:grpSpPr>
          <a:xfrm>
            <a:off x="8321639" y="2494960"/>
            <a:ext cx="398300" cy="398300"/>
            <a:chOff x="7991134" y="447662"/>
            <a:chExt cx="398300" cy="398300"/>
          </a:xfrm>
        </p:grpSpPr>
        <p:sp>
          <p:nvSpPr>
            <p:cNvPr id="24" name="Arrow: Down 23">
              <a:extLst>
                <a:ext uri="{FF2B5EF4-FFF2-40B4-BE49-F238E27FC236}">
                  <a16:creationId xmlns:a16="http://schemas.microsoft.com/office/drawing/2014/main" id="{C2033335-0FA4-458A-90E9-C09CC827A99F}"/>
                </a:ext>
              </a:extLst>
            </p:cNvPr>
            <p:cNvSpPr/>
            <p:nvPr/>
          </p:nvSpPr>
          <p:spPr>
            <a:xfrm>
              <a:off x="7991134" y="447662"/>
              <a:ext cx="398300" cy="398300"/>
            </a:xfrm>
            <a:prstGeom prst="downArrow">
              <a:avLst>
                <a:gd name="adj1" fmla="val 55000"/>
                <a:gd name="adj2" fmla="val 45000"/>
              </a:avLst>
            </a:pr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25" name="Arrow: Down 4">
              <a:extLst>
                <a:ext uri="{FF2B5EF4-FFF2-40B4-BE49-F238E27FC236}">
                  <a16:creationId xmlns:a16="http://schemas.microsoft.com/office/drawing/2014/main" id="{EB84EB9C-D35C-463C-9114-75792DA4DFA6}"/>
                </a:ext>
              </a:extLst>
            </p:cNvPr>
            <p:cNvSpPr txBox="1"/>
            <p:nvPr/>
          </p:nvSpPr>
          <p:spPr>
            <a:xfrm>
              <a:off x="8080751" y="447662"/>
              <a:ext cx="219066" cy="2997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dirty="0"/>
                <a:t>1</a:t>
              </a:r>
              <a:endParaRPr lang="en-US" sz="1800" kern="1200" dirty="0"/>
            </a:p>
          </p:txBody>
        </p:sp>
      </p:grpSp>
    </p:spTree>
    <p:extLst>
      <p:ext uri="{BB962C8B-B14F-4D97-AF65-F5344CB8AC3E}">
        <p14:creationId xmlns:p14="http://schemas.microsoft.com/office/powerpoint/2010/main" val="341521590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3C9C0A-47AD-49A5-838A-A43281BDC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79507746-2C84-4EB6-B021-47E528910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37AE036-EF8A-4938-913F-17865F191CE5}"/>
              </a:ext>
            </a:extLst>
          </p:cNvPr>
          <p:cNvSpPr>
            <a:spLocks noGrp="1"/>
          </p:cNvSpPr>
          <p:nvPr>
            <p:ph type="title"/>
          </p:nvPr>
        </p:nvSpPr>
        <p:spPr>
          <a:xfrm>
            <a:off x="648930" y="629267"/>
            <a:ext cx="9252154" cy="1016654"/>
          </a:xfrm>
        </p:spPr>
        <p:txBody>
          <a:bodyPr>
            <a:normAutofit/>
          </a:bodyPr>
          <a:lstStyle/>
          <a:p>
            <a:pPr>
              <a:lnSpc>
                <a:spcPct val="90000"/>
              </a:lnSpc>
            </a:pPr>
            <a:r>
              <a:rPr lang="en-US" sz="3600">
                <a:solidFill>
                  <a:srgbClr val="EBEBEB"/>
                </a:solidFill>
              </a:rPr>
              <a:t>Data Understanding :Collection of Data</a:t>
            </a:r>
          </a:p>
        </p:txBody>
      </p:sp>
      <p:sp>
        <p:nvSpPr>
          <p:cNvPr id="14" name="Rectangle 13">
            <a:extLst>
              <a:ext uri="{FF2B5EF4-FFF2-40B4-BE49-F238E27FC236}">
                <a16:creationId xmlns:a16="http://schemas.microsoft.com/office/drawing/2014/main" id="{7B0D28F5-B926-4D9B-9413-91E73A4C6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2B3D24C5-CE61-47C8-A0D0-C767528D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FB0A4595-7DE2-46B4-95BE-13BBD19185C9}"/>
              </a:ext>
            </a:extLst>
          </p:cNvPr>
          <p:cNvGraphicFramePr>
            <a:graphicFrameLocks noGrp="1"/>
          </p:cNvGraphicFramePr>
          <p:nvPr>
            <p:ph idx="1"/>
            <p:extLst>
              <p:ext uri="{D42A27DB-BD31-4B8C-83A1-F6EECF244321}">
                <p14:modId xmlns:p14="http://schemas.microsoft.com/office/powerpoint/2010/main" val="4155457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832046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ECDCE-D2EB-4198-AFEF-1FB3A0BB853E}"/>
              </a:ext>
            </a:extLst>
          </p:cNvPr>
          <p:cNvSpPr>
            <a:spLocks noGrp="1"/>
          </p:cNvSpPr>
          <p:nvPr>
            <p:ph type="title"/>
          </p:nvPr>
        </p:nvSpPr>
        <p:spPr/>
        <p:txBody>
          <a:bodyPr/>
          <a:lstStyle/>
          <a:p>
            <a:r>
              <a:rPr lang="en-US" dirty="0"/>
              <a:t>	Dataset Preview</a:t>
            </a:r>
          </a:p>
        </p:txBody>
      </p:sp>
      <p:pic>
        <p:nvPicPr>
          <p:cNvPr id="3" name="Picture 2">
            <a:extLst>
              <a:ext uri="{FF2B5EF4-FFF2-40B4-BE49-F238E27FC236}">
                <a16:creationId xmlns:a16="http://schemas.microsoft.com/office/drawing/2014/main" id="{3911C537-893A-46ED-B0DA-24E17F99C012}"/>
              </a:ext>
            </a:extLst>
          </p:cNvPr>
          <p:cNvPicPr>
            <a:picLocks noChangeAspect="1"/>
          </p:cNvPicPr>
          <p:nvPr/>
        </p:nvPicPr>
        <p:blipFill>
          <a:blip r:embed="rId2"/>
          <a:stretch>
            <a:fillRect/>
          </a:stretch>
        </p:blipFill>
        <p:spPr>
          <a:xfrm>
            <a:off x="304800" y="1624096"/>
            <a:ext cx="11366434" cy="4537218"/>
          </a:xfrm>
          <a:prstGeom prst="rect">
            <a:avLst/>
          </a:prstGeom>
        </p:spPr>
      </p:pic>
    </p:spTree>
    <p:extLst>
      <p:ext uri="{BB962C8B-B14F-4D97-AF65-F5344CB8AC3E}">
        <p14:creationId xmlns:p14="http://schemas.microsoft.com/office/powerpoint/2010/main" val="2976851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F225-19F2-46BA-96CE-E3575CB63752}"/>
              </a:ext>
            </a:extLst>
          </p:cNvPr>
          <p:cNvSpPr>
            <a:spLocks noGrp="1"/>
          </p:cNvSpPr>
          <p:nvPr>
            <p:ph type="title"/>
          </p:nvPr>
        </p:nvSpPr>
        <p:spPr>
          <a:xfrm>
            <a:off x="648930" y="629267"/>
            <a:ext cx="9252154" cy="1016654"/>
          </a:xfrm>
        </p:spPr>
        <p:txBody>
          <a:bodyPr>
            <a:normAutofit/>
          </a:bodyPr>
          <a:lstStyle/>
          <a:p>
            <a:r>
              <a:rPr lang="en-US" sz="3900"/>
              <a:t>Data Preparation : Cleaning of Data</a:t>
            </a:r>
            <a:endParaRPr lang="en-US" sz="3900" dirty="0"/>
          </a:p>
        </p:txBody>
      </p:sp>
      <p:pic>
        <p:nvPicPr>
          <p:cNvPr id="7" name="Graphic 6" descr="Checklist">
            <a:extLst>
              <a:ext uri="{FF2B5EF4-FFF2-40B4-BE49-F238E27FC236}">
                <a16:creationId xmlns:a16="http://schemas.microsoft.com/office/drawing/2014/main" id="{84493152-831D-45FA-80AE-7E8F1E29D9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18" y="2375187"/>
            <a:ext cx="3413845" cy="3413845"/>
          </a:xfrm>
          <a:prstGeom prst="rect">
            <a:avLst/>
          </a:prstGeom>
          <a:effectLst/>
        </p:spPr>
      </p:pic>
      <p:sp>
        <p:nvSpPr>
          <p:cNvPr id="3" name="Content Placeholder 2">
            <a:extLst>
              <a:ext uri="{FF2B5EF4-FFF2-40B4-BE49-F238E27FC236}">
                <a16:creationId xmlns:a16="http://schemas.microsoft.com/office/drawing/2014/main" id="{6121BD51-7C75-444D-AA2B-684C2E150ED8}"/>
              </a:ext>
            </a:extLst>
          </p:cNvPr>
          <p:cNvSpPr>
            <a:spLocks noGrp="1"/>
          </p:cNvSpPr>
          <p:nvPr>
            <p:ph idx="1"/>
          </p:nvPr>
        </p:nvSpPr>
        <p:spPr>
          <a:xfrm>
            <a:off x="2911136" y="2375187"/>
            <a:ext cx="7154279" cy="3658689"/>
          </a:xfrm>
        </p:spPr>
        <p:txBody>
          <a:bodyPr>
            <a:normAutofit/>
          </a:bodyPr>
          <a:lstStyle/>
          <a:p>
            <a:r>
              <a:rPr lang="en-US" dirty="0"/>
              <a:t>We have performed the data cleaning on the data set  to make sure there is no missing values and outliers.</a:t>
            </a:r>
          </a:p>
          <a:p>
            <a:r>
              <a:rPr lang="en-US" dirty="0"/>
              <a:t>We have converted special characters like $ and % to numbers.</a:t>
            </a:r>
          </a:p>
          <a:p>
            <a:r>
              <a:rPr lang="en-US" dirty="0"/>
              <a:t>We modified the data in a layout and format that is capable to be read by csv reader tool</a:t>
            </a:r>
          </a:p>
          <a:p>
            <a:endParaRPr lang="en-US" dirty="0">
              <a:solidFill>
                <a:schemeClr val="bg1"/>
              </a:solidFill>
            </a:endParaRPr>
          </a:p>
        </p:txBody>
      </p:sp>
    </p:spTree>
    <p:extLst>
      <p:ext uri="{BB962C8B-B14F-4D97-AF65-F5344CB8AC3E}">
        <p14:creationId xmlns:p14="http://schemas.microsoft.com/office/powerpoint/2010/main" val="307878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2481-0694-4DCB-80C7-C9BD47C0D2F0}"/>
              </a:ext>
            </a:extLst>
          </p:cNvPr>
          <p:cNvSpPr>
            <a:spLocks noGrp="1"/>
          </p:cNvSpPr>
          <p:nvPr>
            <p:ph type="title"/>
          </p:nvPr>
        </p:nvSpPr>
        <p:spPr>
          <a:xfrm>
            <a:off x="646111" y="452718"/>
            <a:ext cx="9404723" cy="1400530"/>
          </a:xfrm>
        </p:spPr>
        <p:txBody>
          <a:bodyPr/>
          <a:lstStyle/>
          <a:p>
            <a:r>
              <a:rPr lang="en-US" dirty="0"/>
              <a:t>Methodology : </a:t>
            </a:r>
            <a:r>
              <a:rPr lang="en-US" sz="3200" dirty="0"/>
              <a:t>SVM</a:t>
            </a:r>
            <a:endParaRPr lang="en-US" dirty="0"/>
          </a:p>
        </p:txBody>
      </p:sp>
      <p:sp>
        <p:nvSpPr>
          <p:cNvPr id="3" name="Content Placeholder 2">
            <a:extLst>
              <a:ext uri="{FF2B5EF4-FFF2-40B4-BE49-F238E27FC236}">
                <a16:creationId xmlns:a16="http://schemas.microsoft.com/office/drawing/2014/main" id="{07FBB520-9B52-457C-9CAA-C07385DE1CA5}"/>
              </a:ext>
            </a:extLst>
          </p:cNvPr>
          <p:cNvSpPr>
            <a:spLocks noGrp="1"/>
          </p:cNvSpPr>
          <p:nvPr>
            <p:ph idx="1"/>
          </p:nvPr>
        </p:nvSpPr>
        <p:spPr>
          <a:xfrm>
            <a:off x="1103312" y="2052918"/>
            <a:ext cx="8946541" cy="4195481"/>
          </a:xfrm>
        </p:spPr>
        <p:txBody>
          <a:bodyPr/>
          <a:lstStyle/>
          <a:p>
            <a:r>
              <a:rPr lang="en-US" dirty="0"/>
              <a:t>To obtain the desired prediction about ratings of the movie we will be using the Support Vector Machine model.</a:t>
            </a:r>
          </a:p>
          <a:p>
            <a:r>
              <a:rPr lang="en-US" dirty="0"/>
              <a:t> SVM is a supervised machine learning algorithm which can be used for classification or regression problems. </a:t>
            </a:r>
          </a:p>
          <a:p>
            <a:r>
              <a:rPr lang="en-US" dirty="0"/>
              <a:t>It uses a technique called the kernel trick to transform your data and then based on these transformations it finds an optimal boundary between the possible outputs. </a:t>
            </a:r>
          </a:p>
          <a:p>
            <a:r>
              <a:rPr lang="en-US" dirty="0"/>
              <a:t>It does some extremely complex data transformations, then figures out how to separate your data based on the labels or outputs you've defined.</a:t>
            </a:r>
          </a:p>
        </p:txBody>
      </p:sp>
    </p:spTree>
    <p:extLst>
      <p:ext uri="{BB962C8B-B14F-4D97-AF65-F5344CB8AC3E}">
        <p14:creationId xmlns:p14="http://schemas.microsoft.com/office/powerpoint/2010/main" val="2001887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FBE8-2FBE-489F-AA30-59D2B10BFD2E}"/>
              </a:ext>
            </a:extLst>
          </p:cNvPr>
          <p:cNvSpPr>
            <a:spLocks noGrp="1"/>
          </p:cNvSpPr>
          <p:nvPr>
            <p:ph type="title"/>
          </p:nvPr>
        </p:nvSpPr>
        <p:spPr>
          <a:xfrm>
            <a:off x="648931" y="629266"/>
            <a:ext cx="4166510" cy="1622321"/>
          </a:xfrm>
        </p:spPr>
        <p:txBody>
          <a:bodyPr>
            <a:normAutofit/>
          </a:bodyPr>
          <a:lstStyle/>
          <a:p>
            <a:r>
              <a:rPr lang="en-US" dirty="0"/>
              <a:t>Methodology : </a:t>
            </a:r>
            <a:br>
              <a:rPr lang="en-US" dirty="0"/>
            </a:br>
            <a:r>
              <a:rPr lang="en-US" dirty="0"/>
              <a:t>Why SVM ?</a:t>
            </a:r>
          </a:p>
        </p:txBody>
      </p:sp>
      <p:sp>
        <p:nvSpPr>
          <p:cNvPr id="3" name="Content Placeholder 2">
            <a:extLst>
              <a:ext uri="{FF2B5EF4-FFF2-40B4-BE49-F238E27FC236}">
                <a16:creationId xmlns:a16="http://schemas.microsoft.com/office/drawing/2014/main" id="{28F39B14-77C8-4E7A-8F46-00F1E6B0929C}"/>
              </a:ext>
            </a:extLst>
          </p:cNvPr>
          <p:cNvSpPr>
            <a:spLocks noGrp="1"/>
          </p:cNvSpPr>
          <p:nvPr>
            <p:ph idx="1"/>
          </p:nvPr>
        </p:nvSpPr>
        <p:spPr>
          <a:xfrm>
            <a:off x="648931" y="2438400"/>
            <a:ext cx="4166509" cy="3785419"/>
          </a:xfrm>
        </p:spPr>
        <p:txBody>
          <a:bodyPr>
            <a:normAutofit/>
          </a:bodyPr>
          <a:lstStyle/>
          <a:p>
            <a:pPr>
              <a:lnSpc>
                <a:spcPct val="90000"/>
              </a:lnSpc>
            </a:pPr>
            <a:r>
              <a:rPr lang="en-US" sz="1700" i="1"/>
              <a:t>Capable </a:t>
            </a:r>
            <a:r>
              <a:rPr lang="en-US" sz="1700"/>
              <a:t>of doing both classification and regression</a:t>
            </a:r>
          </a:p>
          <a:p>
            <a:pPr>
              <a:lnSpc>
                <a:spcPct val="90000"/>
              </a:lnSpc>
            </a:pPr>
            <a:r>
              <a:rPr lang="en-US" sz="1700" i="1"/>
              <a:t>It </a:t>
            </a:r>
            <a:r>
              <a:rPr lang="en-US" sz="1700"/>
              <a:t>can capture much more complex relationships between your datapoints without having to perform difficult transformations on your own</a:t>
            </a:r>
          </a:p>
          <a:p>
            <a:pPr>
              <a:lnSpc>
                <a:spcPct val="90000"/>
              </a:lnSpc>
            </a:pPr>
            <a:r>
              <a:rPr lang="en-US" sz="1700"/>
              <a:t>Objective of the SVM algorithm is to find the hyperplane that has the maximum margin in an N-dimensional space(N — the number of features) that distinctly classifies the data point.</a:t>
            </a:r>
            <a:endParaRPr lang="en-US" sz="1700" i="1"/>
          </a:p>
        </p:txBody>
      </p:sp>
      <p:pic>
        <p:nvPicPr>
          <p:cNvPr id="6" name="Picture 5">
            <a:extLst>
              <a:ext uri="{FF2B5EF4-FFF2-40B4-BE49-F238E27FC236}">
                <a16:creationId xmlns:a16="http://schemas.microsoft.com/office/drawing/2014/main" id="{981386BC-1820-4BF5-9611-CCAF2532537C}"/>
              </a:ext>
            </a:extLst>
          </p:cNvPr>
          <p:cNvPicPr>
            <a:picLocks noChangeAspect="1"/>
          </p:cNvPicPr>
          <p:nvPr/>
        </p:nvPicPr>
        <p:blipFill>
          <a:blip r:embed="rId2"/>
          <a:stretch>
            <a:fillRect/>
          </a:stretch>
        </p:blipFill>
        <p:spPr>
          <a:xfrm>
            <a:off x="6093992" y="2032464"/>
            <a:ext cx="5449889" cy="2793068"/>
          </a:xfrm>
          <a:prstGeom prst="rect">
            <a:avLst/>
          </a:prstGeom>
          <a:effectLst/>
        </p:spPr>
      </p:pic>
    </p:spTree>
    <p:extLst>
      <p:ext uri="{BB962C8B-B14F-4D97-AF65-F5344CB8AC3E}">
        <p14:creationId xmlns:p14="http://schemas.microsoft.com/office/powerpoint/2010/main" val="59051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BA2C-C84E-447C-AB3E-0FA7FE393902}"/>
              </a:ext>
            </a:extLst>
          </p:cNvPr>
          <p:cNvSpPr>
            <a:spLocks noGrp="1"/>
          </p:cNvSpPr>
          <p:nvPr>
            <p:ph type="title"/>
          </p:nvPr>
        </p:nvSpPr>
        <p:spPr>
          <a:xfrm>
            <a:off x="648931" y="629266"/>
            <a:ext cx="4166510" cy="1622321"/>
          </a:xfrm>
        </p:spPr>
        <p:txBody>
          <a:bodyPr>
            <a:normAutofit/>
          </a:bodyPr>
          <a:lstStyle/>
          <a:p>
            <a:r>
              <a:rPr lang="en-US" dirty="0"/>
              <a:t>Methodology</a:t>
            </a:r>
          </a:p>
        </p:txBody>
      </p:sp>
      <p:sp>
        <p:nvSpPr>
          <p:cNvPr id="3" name="Content Placeholder 2">
            <a:extLst>
              <a:ext uri="{FF2B5EF4-FFF2-40B4-BE49-F238E27FC236}">
                <a16:creationId xmlns:a16="http://schemas.microsoft.com/office/drawing/2014/main" id="{E6C62791-202D-4870-84E7-A9F15AA525CE}"/>
              </a:ext>
            </a:extLst>
          </p:cNvPr>
          <p:cNvSpPr>
            <a:spLocks noGrp="1"/>
          </p:cNvSpPr>
          <p:nvPr>
            <p:ph idx="1"/>
          </p:nvPr>
        </p:nvSpPr>
        <p:spPr>
          <a:xfrm>
            <a:off x="648931" y="2438400"/>
            <a:ext cx="4166509" cy="3785419"/>
          </a:xfrm>
        </p:spPr>
        <p:txBody>
          <a:bodyPr>
            <a:normAutofit/>
          </a:bodyPr>
          <a:lstStyle/>
          <a:p>
            <a:r>
              <a:rPr lang="en-US" dirty="0"/>
              <a:t>Training data: 70% of data set</a:t>
            </a:r>
          </a:p>
          <a:p>
            <a:r>
              <a:rPr lang="en-US" dirty="0"/>
              <a:t>Test data: 30% of data set</a:t>
            </a:r>
          </a:p>
          <a:p>
            <a:r>
              <a:rPr lang="en-US" dirty="0"/>
              <a:t>We have used K-cross folds validation with k=10</a:t>
            </a:r>
          </a:p>
        </p:txBody>
      </p:sp>
      <p:sp>
        <p:nvSpPr>
          <p:cNvPr id="71"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3" name="Rectangle 72">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2050" name="Picture 2" descr="https://cdn-images-1.medium.com/max/1000/1*J2B_bcbd1-s1kpWOu_FZrg.png">
            <a:extLst>
              <a:ext uri="{FF2B5EF4-FFF2-40B4-BE49-F238E27FC236}">
                <a16:creationId xmlns:a16="http://schemas.microsoft.com/office/drawing/2014/main" id="{A7AB0CB9-1AE2-4897-A8C6-85D83F76159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53491" y="2031199"/>
            <a:ext cx="6787454" cy="3291915"/>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10281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otalTime>94</TotalTime>
  <Words>665</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Movie Ratings Predictor </vt:lpstr>
      <vt:lpstr>Problem Statement:  The Profound Question</vt:lpstr>
      <vt:lpstr>Project Process</vt:lpstr>
      <vt:lpstr>Data Understanding :Collection of Data</vt:lpstr>
      <vt:lpstr> Dataset Preview</vt:lpstr>
      <vt:lpstr>Data Preparation : Cleaning of Data</vt:lpstr>
      <vt:lpstr>Methodology : SVM</vt:lpstr>
      <vt:lpstr>Methodology :  Why SVM ?</vt:lpstr>
      <vt:lpstr>Methodology</vt:lpstr>
      <vt:lpstr>Methodology</vt:lpstr>
      <vt:lpstr>Model Evaluation :Outputs</vt:lpstr>
      <vt:lpstr>Software Package</vt:lpstr>
      <vt:lpstr>Software Package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Ratings Predictor </dc:title>
  <dc:creator>nitish wadhwa</dc:creator>
  <cp:lastModifiedBy>nitish wadhwa</cp:lastModifiedBy>
  <cp:revision>2</cp:revision>
  <dcterms:created xsi:type="dcterms:W3CDTF">2019-05-01T20:08:09Z</dcterms:created>
  <dcterms:modified xsi:type="dcterms:W3CDTF">2019-05-01T23:32:18Z</dcterms:modified>
</cp:coreProperties>
</file>