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Family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Julia </a:t>
            </a:r>
            <a:r>
              <a:rPr lang="de-AT"/>
              <a:t>Hilber (k1356591</a:t>
            </a:r>
            <a:r>
              <a:rPr lang="de-AT" dirty="0"/>
              <a:t>)</a:t>
            </a:r>
          </a:p>
          <a:p>
            <a:r>
              <a:rPr lang="de-AT" dirty="0"/>
              <a:t>Markus Weißenbek (k1355864)</a:t>
            </a:r>
          </a:p>
        </p:txBody>
      </p:sp>
    </p:spTree>
    <p:extLst>
      <p:ext uri="{BB962C8B-B14F-4D97-AF65-F5344CB8AC3E}">
        <p14:creationId xmlns:p14="http://schemas.microsoft.com/office/powerpoint/2010/main" val="420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Show </a:t>
            </a:r>
            <a:r>
              <a:rPr lang="de-AT" dirty="0" err="1"/>
              <a:t>relationship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persons</a:t>
            </a:r>
            <a:endParaRPr lang="de-AT" dirty="0"/>
          </a:p>
          <a:p>
            <a:r>
              <a:rPr lang="de-AT" dirty="0"/>
              <a:t>Base </a:t>
            </a:r>
            <a:r>
              <a:rPr lang="de-AT" dirty="0" err="1"/>
              <a:t>facts</a:t>
            </a:r>
            <a:endParaRPr lang="de-AT" dirty="0"/>
          </a:p>
          <a:p>
            <a:pPr lvl="1"/>
            <a:r>
              <a:rPr lang="de-AT" dirty="0"/>
              <a:t>Gender</a:t>
            </a:r>
          </a:p>
          <a:p>
            <a:pPr lvl="1"/>
            <a:r>
              <a:rPr lang="de-AT" dirty="0" err="1"/>
              <a:t>Parents</a:t>
            </a:r>
            <a:endParaRPr lang="de-AT" dirty="0"/>
          </a:p>
          <a:p>
            <a:pPr lvl="1"/>
            <a:r>
              <a:rPr lang="de-AT" dirty="0" err="1"/>
              <a:t>Marriage</a:t>
            </a:r>
            <a:r>
              <a:rPr lang="de-AT" dirty="0"/>
              <a:t>/</a:t>
            </a:r>
            <a:r>
              <a:rPr lang="de-AT" dirty="0" err="1"/>
              <a:t>Relationship</a:t>
            </a:r>
            <a:endParaRPr lang="de-AT" dirty="0"/>
          </a:p>
          <a:p>
            <a:r>
              <a:rPr lang="de-AT" dirty="0"/>
              <a:t> </a:t>
            </a:r>
          </a:p>
          <a:p>
            <a:r>
              <a:rPr lang="de-AT" dirty="0" err="1"/>
              <a:t>Relationship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5 </a:t>
            </a:r>
            <a:r>
              <a:rPr lang="de-AT" dirty="0" err="1"/>
              <a:t>generations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778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Overview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311634" cy="5208852"/>
          </a:xfrm>
        </p:spPr>
      </p:pic>
    </p:spTree>
    <p:extLst>
      <p:ext uri="{BB962C8B-B14F-4D97-AF65-F5344CB8AC3E}">
        <p14:creationId xmlns:p14="http://schemas.microsoft.com/office/powerpoint/2010/main" val="161303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!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4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Family Tree</vt:lpstr>
      <vt:lpstr>Overview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</dc:title>
  <dc:creator>Markus Weißenbek</dc:creator>
  <cp:lastModifiedBy>Markus Weißenbek</cp:lastModifiedBy>
  <cp:revision>18</cp:revision>
  <dcterms:created xsi:type="dcterms:W3CDTF">2016-12-13T14:24:33Z</dcterms:created>
  <dcterms:modified xsi:type="dcterms:W3CDTF">2016-12-13T14:40:37Z</dcterms:modified>
</cp:coreProperties>
</file>