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 id="2147483674" r:id="rId7"/>
    <p:sldMasterId id="2147483687" r:id="rId8"/>
    <p:sldMasterId id="2147483700" r:id="rId9"/>
    <p:sldMasterId id="2147483713"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y="6858000" cx="12192000"/>
  <p:notesSz cx="6858000" cy="9144000"/>
  <p:embeddedFontLst>
    <p:embeddedFont>
      <p:font typeface="Oi"/>
      <p:regular r:id="rId32"/>
    </p:embeddedFon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7" roundtripDataSignature="AMtx7mhWdCPAOCnnfsd2XVL0LPcJBcHI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C9876F-EE80-45A6-BCE9-8F73D1C0E53C}">
  <a:tblStyle styleId="{36C9876F-EE80-45A6-BCE9-8F73D1C0E53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7E7"/>
          </a:solidFill>
        </a:fill>
      </a:tcStyle>
    </a:wholeTbl>
    <a:band1H>
      <a:tcTxStyle b="off" i="off"/>
      <a:tcStyle>
        <a:fill>
          <a:solidFill>
            <a:srgbClr val="FFCCCC"/>
          </a:solidFill>
        </a:fill>
      </a:tcStyle>
    </a:band1H>
    <a:band2H>
      <a:tcTxStyle b="off" i="off"/>
    </a:band2H>
    <a:band1V>
      <a:tcTxStyle b="off" i="off"/>
      <a:tcStyle>
        <a:fill>
          <a:solidFill>
            <a:srgbClr val="FFCCCC"/>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8.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font" Target="fonts/CenturyGothic-regular.fntdata"/><Relationship Id="rId10" Type="http://schemas.openxmlformats.org/officeDocument/2006/relationships/slideMaster" Target="slideMasters/slideMaster6.xml"/><Relationship Id="rId32" Type="http://schemas.openxmlformats.org/officeDocument/2006/relationships/font" Target="fonts/Oi-regular.fntdata"/><Relationship Id="rId13" Type="http://schemas.openxmlformats.org/officeDocument/2006/relationships/slide" Target="slides/slide2.xml"/><Relationship Id="rId35" Type="http://schemas.openxmlformats.org/officeDocument/2006/relationships/font" Target="fonts/CenturyGothic-italic.fntdata"/><Relationship Id="rId12" Type="http://schemas.openxmlformats.org/officeDocument/2006/relationships/slide" Target="slides/slide1.xml"/><Relationship Id="rId34" Type="http://schemas.openxmlformats.org/officeDocument/2006/relationships/font" Target="fonts/CenturyGothic-bold.fntdata"/><Relationship Id="rId15" Type="http://schemas.openxmlformats.org/officeDocument/2006/relationships/slide" Target="slides/slide4.xml"/><Relationship Id="rId37" Type="http://customschemas.google.com/relationships/presentationmetadata" Target="metadata"/><Relationship Id="rId14" Type="http://schemas.openxmlformats.org/officeDocument/2006/relationships/slide" Target="slides/slide3.xml"/><Relationship Id="rId36" Type="http://schemas.openxmlformats.org/officeDocument/2006/relationships/font" Target="fonts/CenturyGothic-boldItalic.fntdata"/><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61" name="Google Shape;461;p1: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1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2000" strike="noStrike">
                <a:latin typeface="Arial"/>
                <a:ea typeface="Arial"/>
                <a:cs typeface="Arial"/>
                <a:sym typeface="Arial"/>
              </a:rPr>
              <a:t>để giải quyết vấn đề cấp thiết ở trên e đã đặt ra các mục tiêu cụ thể như sau</a:t>
            </a:r>
            <a:endParaRPr b="0" sz="2000" strike="noStrike">
              <a:latin typeface="Arial"/>
              <a:ea typeface="Arial"/>
              <a:cs typeface="Arial"/>
              <a:sym typeface="Arial"/>
            </a:endParaRPr>
          </a:p>
        </p:txBody>
      </p:sp>
      <p:sp>
        <p:nvSpPr>
          <p:cNvPr id="717" name="Google Shape;717;p1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740" name="Google Shape;740;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1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785" name="Google Shape;785;p1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7" name="Google Shape;807;p1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08" name="Google Shape;808;p1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6" name="Google Shape;816;p1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17" name="Google Shape;817;p1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3" name="Google Shape;823;p1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24" name="Google Shape;824;p1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0" name="Google Shape;830;p1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31" name="Google Shape;831;p1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1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54" name="Google Shape;854;p1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8: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76" name="Google Shape;876;p18: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19: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93" name="Google Shape;893;p19: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73" name="Google Shape;473;p2: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5" name="Google Shape;935;p2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936" name="Google Shape;936;p2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83" name="Google Shape;483;p3: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41" name="Google Shape;541;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64" name="Google Shape;564;p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82" name="Google Shape;582;p6: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5" name="Google Shape;615;p7: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228600" lvl="0" marL="228600" rtl="0" algn="l">
              <a:lnSpc>
                <a:spcPct val="100000"/>
              </a:lnSpc>
              <a:spcBef>
                <a:spcPts val="0"/>
              </a:spcBef>
              <a:spcAft>
                <a:spcPts val="0"/>
              </a:spcAft>
              <a:buClr>
                <a:schemeClr val="dk1"/>
              </a:buClr>
              <a:buSzPts val="1200"/>
              <a:buFont typeface="Arial"/>
              <a:buAutoNum type="arabicPeriod"/>
            </a:pPr>
            <a:r>
              <a:rPr lang="en-US"/>
              <a:t>Mvc</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i="0" lang="en-US" sz="120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Model (dữ liệu), View (giao diện) và Controller (bộ điều khiển).</a:t>
            </a:r>
            <a:endParaRPr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i="0" lang="en-US" sz="1200">
                <a:solidFill>
                  <a:schemeClr val="dk1"/>
                </a:solidFill>
                <a:latin typeface="Arial"/>
                <a:ea typeface="Arial"/>
                <a:cs typeface="Arial"/>
                <a:sym typeface="Arial"/>
              </a:rPr>
              <a:t>Model: ở phần trước mình đã nhắc lại cho các bạn về 3 tầng trong mô hình</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i="0" lang="en-US" sz="1200">
                <a:solidFill>
                  <a:schemeClr val="dk1"/>
                </a:solidFill>
                <a:latin typeface="Arial"/>
                <a:ea typeface="Arial"/>
                <a:cs typeface="Arial"/>
                <a:sym typeface="Arial"/>
              </a:rPr>
              <a:t>View: là tầng giao diện, hiển thị dữ liệu được truy xuất từ tầng model</a:t>
            </a:r>
            <a:endParaRPr i="0"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i="0" lang="en-US" sz="120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Cơ chế hoạt động</a:t>
            </a:r>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t/>
            </a:r>
            <a:endParaRPr/>
          </a:p>
          <a:p>
            <a:pPr indent="-228600" lvl="0" marL="228600" rtl="0" algn="l">
              <a:lnSpc>
                <a:spcPct val="100000"/>
              </a:lnSpc>
              <a:spcBef>
                <a:spcPts val="0"/>
              </a:spcBef>
              <a:spcAft>
                <a:spcPts val="0"/>
              </a:spcAft>
              <a:buClr>
                <a:schemeClr val="dk1"/>
              </a:buClr>
              <a:buSzPts val="1200"/>
              <a:buFont typeface="Arial"/>
              <a:buAutoNum type="arabicPeriod"/>
            </a:pPr>
            <a:r>
              <a:rPr lang="en-US"/>
              <a:t>Microsoft sql server</a:t>
            </a:r>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indent="-152400" lvl="0" marL="228600" rtl="0" algn="l">
              <a:lnSpc>
                <a:spcPct val="100000"/>
              </a:lnSpc>
              <a:spcBef>
                <a:spcPts val="0"/>
              </a:spcBef>
              <a:spcAft>
                <a:spcPts val="0"/>
              </a:spcAft>
              <a:buClr>
                <a:schemeClr val="dk1"/>
              </a:buClr>
              <a:buSzPts val="1200"/>
              <a:buFont typeface="Arial"/>
              <a:buNone/>
            </a:pPr>
            <a:r>
              <a:t/>
            </a:r>
            <a:endParaRPr/>
          </a:p>
        </p:txBody>
      </p:sp>
      <p:sp>
        <p:nvSpPr>
          <p:cNvPr id="616" name="Google Shape;616;p7: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25" name="Google Shape;625;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60" name="Google Shape;660;p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4" name="Shape 64"/>
        <p:cNvGrpSpPr/>
        <p:nvPr/>
      </p:nvGrpSpPr>
      <p:grpSpPr>
        <a:xfrm>
          <a:off x="0" y="0"/>
          <a:ext cx="0" cy="0"/>
          <a:chOff x="0" y="0"/>
          <a:chExt cx="0" cy="0"/>
        </a:xfrm>
      </p:grpSpPr>
      <p:sp>
        <p:nvSpPr>
          <p:cNvPr id="65" name="Google Shape;65;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43"/>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8" name="Shape 68"/>
        <p:cNvGrpSpPr/>
        <p:nvPr/>
      </p:nvGrpSpPr>
      <p:grpSpPr>
        <a:xfrm>
          <a:off x="0" y="0"/>
          <a:ext cx="0" cy="0"/>
          <a:chOff x="0" y="0"/>
          <a:chExt cx="0" cy="0"/>
        </a:xfrm>
      </p:grpSpPr>
      <p:sp>
        <p:nvSpPr>
          <p:cNvPr id="69" name="Google Shape;69;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1" name="Google Shape;71;p4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2" name="Google Shape;72;p44"/>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44"/>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4" name="Shape 74"/>
        <p:cNvGrpSpPr/>
        <p:nvPr/>
      </p:nvGrpSpPr>
      <p:grpSpPr>
        <a:xfrm>
          <a:off x="0" y="0"/>
          <a:ext cx="0" cy="0"/>
          <a:chOff x="0" y="0"/>
          <a:chExt cx="0" cy="0"/>
        </a:xfrm>
      </p:grpSpPr>
      <p:sp>
        <p:nvSpPr>
          <p:cNvPr id="75" name="Google Shape;75;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45"/>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45"/>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45"/>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45"/>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45"/>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8" name="Shape 108"/>
        <p:cNvGrpSpPr/>
        <p:nvPr/>
      </p:nvGrpSpPr>
      <p:grpSpPr>
        <a:xfrm>
          <a:off x="0" y="0"/>
          <a:ext cx="0" cy="0"/>
          <a:chOff x="0" y="0"/>
          <a:chExt cx="0" cy="0"/>
        </a:xfrm>
      </p:grpSpPr>
      <p:sp>
        <p:nvSpPr>
          <p:cNvPr id="109" name="Google Shape;109;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1" name="Shape 111"/>
        <p:cNvGrpSpPr/>
        <p:nvPr/>
      </p:nvGrpSpPr>
      <p:grpSpPr>
        <a:xfrm>
          <a:off x="0" y="0"/>
          <a:ext cx="0" cy="0"/>
          <a:chOff x="0" y="0"/>
          <a:chExt cx="0" cy="0"/>
        </a:xfrm>
      </p:grpSpPr>
      <p:sp>
        <p:nvSpPr>
          <p:cNvPr id="112" name="Google Shape;112;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4" name="Shape 114"/>
        <p:cNvGrpSpPr/>
        <p:nvPr/>
      </p:nvGrpSpPr>
      <p:grpSpPr>
        <a:xfrm>
          <a:off x="0" y="0"/>
          <a:ext cx="0" cy="0"/>
          <a:chOff x="0" y="0"/>
          <a:chExt cx="0" cy="0"/>
        </a:xfrm>
      </p:grpSpPr>
      <p:sp>
        <p:nvSpPr>
          <p:cNvPr id="115" name="Google Shape;115;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0" name="Shape 120"/>
        <p:cNvGrpSpPr/>
        <p:nvPr/>
      </p:nvGrpSpPr>
      <p:grpSpPr>
        <a:xfrm>
          <a:off x="0" y="0"/>
          <a:ext cx="0" cy="0"/>
          <a:chOff x="0" y="0"/>
          <a:chExt cx="0" cy="0"/>
        </a:xfrm>
      </p:grpSpPr>
      <p:sp>
        <p:nvSpPr>
          <p:cNvPr id="121" name="Google Shape;121;p4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2" name="Shape 122"/>
        <p:cNvGrpSpPr/>
        <p:nvPr/>
      </p:nvGrpSpPr>
      <p:grpSpPr>
        <a:xfrm>
          <a:off x="0" y="0"/>
          <a:ext cx="0" cy="0"/>
          <a:chOff x="0" y="0"/>
          <a:chExt cx="0" cy="0"/>
        </a:xfrm>
      </p:grpSpPr>
      <p:sp>
        <p:nvSpPr>
          <p:cNvPr id="123" name="Google Shape;123;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5" name="Google Shape;125;p5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6" name="Google Shape;126;p5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7" name="Shape 127"/>
        <p:cNvGrpSpPr/>
        <p:nvPr/>
      </p:nvGrpSpPr>
      <p:grpSpPr>
        <a:xfrm>
          <a:off x="0" y="0"/>
          <a:ext cx="0" cy="0"/>
          <a:chOff x="0" y="0"/>
          <a:chExt cx="0" cy="0"/>
        </a:xfrm>
      </p:grpSpPr>
      <p:sp>
        <p:nvSpPr>
          <p:cNvPr id="128" name="Google Shape;128;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0" name="Google Shape;130;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1" name="Google Shape;131;p5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2" name="Shape 132"/>
        <p:cNvGrpSpPr/>
        <p:nvPr/>
      </p:nvGrpSpPr>
      <p:grpSpPr>
        <a:xfrm>
          <a:off x="0" y="0"/>
          <a:ext cx="0" cy="0"/>
          <a:chOff x="0" y="0"/>
          <a:chExt cx="0" cy="0"/>
        </a:xfrm>
      </p:grpSpPr>
      <p:sp>
        <p:nvSpPr>
          <p:cNvPr id="133" name="Google Shape;133;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5" name="Google Shape;135;p5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6" name="Google Shape;136;p5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7" name="Shape 137"/>
        <p:cNvGrpSpPr/>
        <p:nvPr/>
      </p:nvGrpSpPr>
      <p:grpSpPr>
        <a:xfrm>
          <a:off x="0" y="0"/>
          <a:ext cx="0" cy="0"/>
          <a:chOff x="0" y="0"/>
          <a:chExt cx="0" cy="0"/>
        </a:xfrm>
      </p:grpSpPr>
      <p:sp>
        <p:nvSpPr>
          <p:cNvPr id="138" name="Google Shape;138;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0" name="Google Shape;140;p5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1" name="Shape 141"/>
        <p:cNvGrpSpPr/>
        <p:nvPr/>
      </p:nvGrpSpPr>
      <p:grpSpPr>
        <a:xfrm>
          <a:off x="0" y="0"/>
          <a:ext cx="0" cy="0"/>
          <a:chOff x="0" y="0"/>
          <a:chExt cx="0" cy="0"/>
        </a:xfrm>
      </p:grpSpPr>
      <p:sp>
        <p:nvSpPr>
          <p:cNvPr id="142" name="Google Shape;142;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5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5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7" name="Shape 147"/>
        <p:cNvGrpSpPr/>
        <p:nvPr/>
      </p:nvGrpSpPr>
      <p:grpSpPr>
        <a:xfrm>
          <a:off x="0" y="0"/>
          <a:ext cx="0" cy="0"/>
          <a:chOff x="0" y="0"/>
          <a:chExt cx="0" cy="0"/>
        </a:xfrm>
      </p:grpSpPr>
      <p:sp>
        <p:nvSpPr>
          <p:cNvPr id="148" name="Google Shape;148;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p5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p5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2" name="Google Shape;152;p5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3" name="Google Shape;153;p5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4" name="Google Shape;154;p5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5"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6" name="Shape 186"/>
        <p:cNvGrpSpPr/>
        <p:nvPr/>
      </p:nvGrpSpPr>
      <p:grpSpPr>
        <a:xfrm>
          <a:off x="0" y="0"/>
          <a:ext cx="0" cy="0"/>
          <a:chOff x="0" y="0"/>
          <a:chExt cx="0" cy="0"/>
        </a:xfrm>
      </p:grpSpPr>
      <p:sp>
        <p:nvSpPr>
          <p:cNvPr id="187" name="Google Shape;187;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9" name="Shape 189"/>
        <p:cNvGrpSpPr/>
        <p:nvPr/>
      </p:nvGrpSpPr>
      <p:grpSpPr>
        <a:xfrm>
          <a:off x="0" y="0"/>
          <a:ext cx="0" cy="0"/>
          <a:chOff x="0" y="0"/>
          <a:chExt cx="0" cy="0"/>
        </a:xfrm>
      </p:grpSpPr>
      <p:sp>
        <p:nvSpPr>
          <p:cNvPr id="190" name="Google Shape;190;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6"/>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2" name="Shape 192"/>
        <p:cNvGrpSpPr/>
        <p:nvPr/>
      </p:nvGrpSpPr>
      <p:grpSpPr>
        <a:xfrm>
          <a:off x="0" y="0"/>
          <a:ext cx="0" cy="0"/>
          <a:chOff x="0" y="0"/>
          <a:chExt cx="0" cy="0"/>
        </a:xfrm>
      </p:grpSpPr>
      <p:sp>
        <p:nvSpPr>
          <p:cNvPr id="193" name="Google Shape;193;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5" name="Google Shape;195;p57"/>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8" name="Shape 38"/>
        <p:cNvGrpSpPr/>
        <p:nvPr/>
      </p:nvGrpSpPr>
      <p:grpSpPr>
        <a:xfrm>
          <a:off x="0" y="0"/>
          <a:ext cx="0" cy="0"/>
          <a:chOff x="0" y="0"/>
          <a:chExt cx="0" cy="0"/>
        </a:xfrm>
      </p:grpSpPr>
      <p:sp>
        <p:nvSpPr>
          <p:cNvPr id="39" name="Google Shape;3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8" name="Shape 198"/>
        <p:cNvGrpSpPr/>
        <p:nvPr/>
      </p:nvGrpSpPr>
      <p:grpSpPr>
        <a:xfrm>
          <a:off x="0" y="0"/>
          <a:ext cx="0" cy="0"/>
          <a:chOff x="0" y="0"/>
          <a:chExt cx="0" cy="0"/>
        </a:xfrm>
      </p:grpSpPr>
      <p:sp>
        <p:nvSpPr>
          <p:cNvPr id="199" name="Google Shape;199;p5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00" name="Shape 200"/>
        <p:cNvGrpSpPr/>
        <p:nvPr/>
      </p:nvGrpSpPr>
      <p:grpSpPr>
        <a:xfrm>
          <a:off x="0" y="0"/>
          <a:ext cx="0" cy="0"/>
          <a:chOff x="0" y="0"/>
          <a:chExt cx="0" cy="0"/>
        </a:xfrm>
      </p:grpSpPr>
      <p:sp>
        <p:nvSpPr>
          <p:cNvPr id="201" name="Google Shape;201;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0"/>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3" name="Google Shape;203;p60"/>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4" name="Google Shape;204;p60"/>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5" name="Shape 205"/>
        <p:cNvGrpSpPr/>
        <p:nvPr/>
      </p:nvGrpSpPr>
      <p:grpSpPr>
        <a:xfrm>
          <a:off x="0" y="0"/>
          <a:ext cx="0" cy="0"/>
          <a:chOff x="0" y="0"/>
          <a:chExt cx="0" cy="0"/>
        </a:xfrm>
      </p:grpSpPr>
      <p:sp>
        <p:nvSpPr>
          <p:cNvPr id="206" name="Google Shape;206;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1"/>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8" name="Google Shape;208;p61"/>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9" name="Google Shape;209;p61"/>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0" name="Shape 210"/>
        <p:cNvGrpSpPr/>
        <p:nvPr/>
      </p:nvGrpSpPr>
      <p:grpSpPr>
        <a:xfrm>
          <a:off x="0" y="0"/>
          <a:ext cx="0" cy="0"/>
          <a:chOff x="0" y="0"/>
          <a:chExt cx="0" cy="0"/>
        </a:xfrm>
      </p:grpSpPr>
      <p:sp>
        <p:nvSpPr>
          <p:cNvPr id="211" name="Google Shape;211;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2"/>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3" name="Google Shape;213;p6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4" name="Google Shape;214;p62"/>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5" name="Shape 215"/>
        <p:cNvGrpSpPr/>
        <p:nvPr/>
      </p:nvGrpSpPr>
      <p:grpSpPr>
        <a:xfrm>
          <a:off x="0" y="0"/>
          <a:ext cx="0" cy="0"/>
          <a:chOff x="0" y="0"/>
          <a:chExt cx="0" cy="0"/>
        </a:xfrm>
      </p:grpSpPr>
      <p:sp>
        <p:nvSpPr>
          <p:cNvPr id="216" name="Google Shape;216;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3"/>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8" name="Google Shape;218;p63"/>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9" name="Shape 219"/>
        <p:cNvGrpSpPr/>
        <p:nvPr/>
      </p:nvGrpSpPr>
      <p:grpSpPr>
        <a:xfrm>
          <a:off x="0" y="0"/>
          <a:ext cx="0" cy="0"/>
          <a:chOff x="0" y="0"/>
          <a:chExt cx="0" cy="0"/>
        </a:xfrm>
      </p:grpSpPr>
      <p:sp>
        <p:nvSpPr>
          <p:cNvPr id="220" name="Google Shape;220;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4"/>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2" name="Google Shape;222;p6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3" name="Google Shape;223;p64"/>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4" name="Google Shape;224;p64"/>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5" name="Shape 225"/>
        <p:cNvGrpSpPr/>
        <p:nvPr/>
      </p:nvGrpSpPr>
      <p:grpSpPr>
        <a:xfrm>
          <a:off x="0" y="0"/>
          <a:ext cx="0" cy="0"/>
          <a:chOff x="0" y="0"/>
          <a:chExt cx="0" cy="0"/>
        </a:xfrm>
      </p:grpSpPr>
      <p:sp>
        <p:nvSpPr>
          <p:cNvPr id="226" name="Google Shape;226;p6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65"/>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8" name="Google Shape;228;p65"/>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9" name="Google Shape;229;p65"/>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0" name="Google Shape;230;p65"/>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1" name="Google Shape;231;p65"/>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2" name="Google Shape;232;p65"/>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2"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3" name="Shape 263"/>
        <p:cNvGrpSpPr/>
        <p:nvPr/>
      </p:nvGrpSpPr>
      <p:grpSpPr>
        <a:xfrm>
          <a:off x="0" y="0"/>
          <a:ext cx="0" cy="0"/>
          <a:chOff x="0" y="0"/>
          <a:chExt cx="0" cy="0"/>
        </a:xfrm>
      </p:grpSpPr>
      <p:sp>
        <p:nvSpPr>
          <p:cNvPr id="264" name="Google Shape;264;p6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6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6" name="Shape 266"/>
        <p:cNvGrpSpPr/>
        <p:nvPr/>
      </p:nvGrpSpPr>
      <p:grpSpPr>
        <a:xfrm>
          <a:off x="0" y="0"/>
          <a:ext cx="0" cy="0"/>
          <a:chOff x="0" y="0"/>
          <a:chExt cx="0" cy="0"/>
        </a:xfrm>
      </p:grpSpPr>
      <p:sp>
        <p:nvSpPr>
          <p:cNvPr id="267" name="Google Shape;267;p6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67"/>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1" name="Shape 41"/>
        <p:cNvGrpSpPr/>
        <p:nvPr/>
      </p:nvGrpSpPr>
      <p:grpSpPr>
        <a:xfrm>
          <a:off x="0" y="0"/>
          <a:ext cx="0" cy="0"/>
          <a:chOff x="0" y="0"/>
          <a:chExt cx="0" cy="0"/>
        </a:xfrm>
      </p:grpSpPr>
      <p:sp>
        <p:nvSpPr>
          <p:cNvPr id="42" name="Google Shape;42;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37"/>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9" name="Shape 269"/>
        <p:cNvGrpSpPr/>
        <p:nvPr/>
      </p:nvGrpSpPr>
      <p:grpSpPr>
        <a:xfrm>
          <a:off x="0" y="0"/>
          <a:ext cx="0" cy="0"/>
          <a:chOff x="0" y="0"/>
          <a:chExt cx="0" cy="0"/>
        </a:xfrm>
      </p:grpSpPr>
      <p:sp>
        <p:nvSpPr>
          <p:cNvPr id="270" name="Google Shape;270;p6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68"/>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2" name="Google Shape;272;p68"/>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3" name="Shape 273"/>
        <p:cNvGrpSpPr/>
        <p:nvPr/>
      </p:nvGrpSpPr>
      <p:grpSpPr>
        <a:xfrm>
          <a:off x="0" y="0"/>
          <a:ext cx="0" cy="0"/>
          <a:chOff x="0" y="0"/>
          <a:chExt cx="0" cy="0"/>
        </a:xfrm>
      </p:grpSpPr>
      <p:sp>
        <p:nvSpPr>
          <p:cNvPr id="274" name="Google Shape;274;p6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5" name="Shape 275"/>
        <p:cNvGrpSpPr/>
        <p:nvPr/>
      </p:nvGrpSpPr>
      <p:grpSpPr>
        <a:xfrm>
          <a:off x="0" y="0"/>
          <a:ext cx="0" cy="0"/>
          <a:chOff x="0" y="0"/>
          <a:chExt cx="0" cy="0"/>
        </a:xfrm>
      </p:grpSpPr>
      <p:sp>
        <p:nvSpPr>
          <p:cNvPr id="276" name="Google Shape;276;p7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7" name="Shape 277"/>
        <p:cNvGrpSpPr/>
        <p:nvPr/>
      </p:nvGrpSpPr>
      <p:grpSpPr>
        <a:xfrm>
          <a:off x="0" y="0"/>
          <a:ext cx="0" cy="0"/>
          <a:chOff x="0" y="0"/>
          <a:chExt cx="0" cy="0"/>
        </a:xfrm>
      </p:grpSpPr>
      <p:sp>
        <p:nvSpPr>
          <p:cNvPr id="278" name="Google Shape;278;p7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71"/>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0" name="Google Shape;280;p71"/>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1" name="Google Shape;281;p71"/>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2" name="Shape 282"/>
        <p:cNvGrpSpPr/>
        <p:nvPr/>
      </p:nvGrpSpPr>
      <p:grpSpPr>
        <a:xfrm>
          <a:off x="0" y="0"/>
          <a:ext cx="0" cy="0"/>
          <a:chOff x="0" y="0"/>
          <a:chExt cx="0" cy="0"/>
        </a:xfrm>
      </p:grpSpPr>
      <p:sp>
        <p:nvSpPr>
          <p:cNvPr id="283" name="Google Shape;283;p7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72"/>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5" name="Google Shape;285;p7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6" name="Google Shape;286;p72"/>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7" name="Shape 287"/>
        <p:cNvGrpSpPr/>
        <p:nvPr/>
      </p:nvGrpSpPr>
      <p:grpSpPr>
        <a:xfrm>
          <a:off x="0" y="0"/>
          <a:ext cx="0" cy="0"/>
          <a:chOff x="0" y="0"/>
          <a:chExt cx="0" cy="0"/>
        </a:xfrm>
      </p:grpSpPr>
      <p:sp>
        <p:nvSpPr>
          <p:cNvPr id="288" name="Google Shape;288;p7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73"/>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0" name="Google Shape;290;p73"/>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1" name="Google Shape;291;p73"/>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92" name="Shape 292"/>
        <p:cNvGrpSpPr/>
        <p:nvPr/>
      </p:nvGrpSpPr>
      <p:grpSpPr>
        <a:xfrm>
          <a:off x="0" y="0"/>
          <a:ext cx="0" cy="0"/>
          <a:chOff x="0" y="0"/>
          <a:chExt cx="0" cy="0"/>
        </a:xfrm>
      </p:grpSpPr>
      <p:sp>
        <p:nvSpPr>
          <p:cNvPr id="293" name="Google Shape;293;p7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74"/>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5" name="Google Shape;295;p74"/>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96" name="Shape 296"/>
        <p:cNvGrpSpPr/>
        <p:nvPr/>
      </p:nvGrpSpPr>
      <p:grpSpPr>
        <a:xfrm>
          <a:off x="0" y="0"/>
          <a:ext cx="0" cy="0"/>
          <a:chOff x="0" y="0"/>
          <a:chExt cx="0" cy="0"/>
        </a:xfrm>
      </p:grpSpPr>
      <p:sp>
        <p:nvSpPr>
          <p:cNvPr id="297" name="Google Shape;297;p7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75"/>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9" name="Google Shape;299;p75"/>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0" name="Google Shape;300;p75"/>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1" name="Google Shape;301;p75"/>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02" name="Shape 302"/>
        <p:cNvGrpSpPr/>
        <p:nvPr/>
      </p:nvGrpSpPr>
      <p:grpSpPr>
        <a:xfrm>
          <a:off x="0" y="0"/>
          <a:ext cx="0" cy="0"/>
          <a:chOff x="0" y="0"/>
          <a:chExt cx="0" cy="0"/>
        </a:xfrm>
      </p:grpSpPr>
      <p:sp>
        <p:nvSpPr>
          <p:cNvPr id="303" name="Google Shape;303;p7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76"/>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5" name="Google Shape;305;p76"/>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6" name="Google Shape;306;p76"/>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7" name="Google Shape;307;p76"/>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8" name="Google Shape;308;p76"/>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9" name="Google Shape;309;p76"/>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36"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7" name="Shape 337"/>
        <p:cNvGrpSpPr/>
        <p:nvPr/>
      </p:nvGrpSpPr>
      <p:grpSpPr>
        <a:xfrm>
          <a:off x="0" y="0"/>
          <a:ext cx="0" cy="0"/>
          <a:chOff x="0" y="0"/>
          <a:chExt cx="0" cy="0"/>
        </a:xfrm>
      </p:grpSpPr>
      <p:sp>
        <p:nvSpPr>
          <p:cNvPr id="338" name="Google Shape;338;p7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7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0" name="Shape 340"/>
        <p:cNvGrpSpPr/>
        <p:nvPr/>
      </p:nvGrpSpPr>
      <p:grpSpPr>
        <a:xfrm>
          <a:off x="0" y="0"/>
          <a:ext cx="0" cy="0"/>
          <a:chOff x="0" y="0"/>
          <a:chExt cx="0" cy="0"/>
        </a:xfrm>
      </p:grpSpPr>
      <p:sp>
        <p:nvSpPr>
          <p:cNvPr id="341" name="Google Shape;341;p7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7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3" name="Shape 343"/>
        <p:cNvGrpSpPr/>
        <p:nvPr/>
      </p:nvGrpSpPr>
      <p:grpSpPr>
        <a:xfrm>
          <a:off x="0" y="0"/>
          <a:ext cx="0" cy="0"/>
          <a:chOff x="0" y="0"/>
          <a:chExt cx="0" cy="0"/>
        </a:xfrm>
      </p:grpSpPr>
      <p:sp>
        <p:nvSpPr>
          <p:cNvPr id="344" name="Google Shape;344;p7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7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6" name="Google Shape;346;p7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7" name="Shape 347"/>
        <p:cNvGrpSpPr/>
        <p:nvPr/>
      </p:nvGrpSpPr>
      <p:grpSpPr>
        <a:xfrm>
          <a:off x="0" y="0"/>
          <a:ext cx="0" cy="0"/>
          <a:chOff x="0" y="0"/>
          <a:chExt cx="0" cy="0"/>
        </a:xfrm>
      </p:grpSpPr>
      <p:sp>
        <p:nvSpPr>
          <p:cNvPr id="348" name="Google Shape;348;p8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49" name="Shape 349"/>
        <p:cNvGrpSpPr/>
        <p:nvPr/>
      </p:nvGrpSpPr>
      <p:grpSpPr>
        <a:xfrm>
          <a:off x="0" y="0"/>
          <a:ext cx="0" cy="0"/>
          <a:chOff x="0" y="0"/>
          <a:chExt cx="0" cy="0"/>
        </a:xfrm>
      </p:grpSpPr>
      <p:sp>
        <p:nvSpPr>
          <p:cNvPr id="350" name="Google Shape;350;p81"/>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51" name="Shape 351"/>
        <p:cNvGrpSpPr/>
        <p:nvPr/>
      </p:nvGrpSpPr>
      <p:grpSpPr>
        <a:xfrm>
          <a:off x="0" y="0"/>
          <a:ext cx="0" cy="0"/>
          <a:chOff x="0" y="0"/>
          <a:chExt cx="0" cy="0"/>
        </a:xfrm>
      </p:grpSpPr>
      <p:sp>
        <p:nvSpPr>
          <p:cNvPr id="352" name="Google Shape;352;p8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8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4" name="Google Shape;354;p8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5" name="Google Shape;355;p8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6" name="Shape 356"/>
        <p:cNvGrpSpPr/>
        <p:nvPr/>
      </p:nvGrpSpPr>
      <p:grpSpPr>
        <a:xfrm>
          <a:off x="0" y="0"/>
          <a:ext cx="0" cy="0"/>
          <a:chOff x="0" y="0"/>
          <a:chExt cx="0" cy="0"/>
        </a:xfrm>
      </p:grpSpPr>
      <p:sp>
        <p:nvSpPr>
          <p:cNvPr id="357" name="Google Shape;357;p8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8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9" name="Google Shape;359;p8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0" name="Google Shape;360;p8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1" name="Shape 361"/>
        <p:cNvGrpSpPr/>
        <p:nvPr/>
      </p:nvGrpSpPr>
      <p:grpSpPr>
        <a:xfrm>
          <a:off x="0" y="0"/>
          <a:ext cx="0" cy="0"/>
          <a:chOff x="0" y="0"/>
          <a:chExt cx="0" cy="0"/>
        </a:xfrm>
      </p:grpSpPr>
      <p:sp>
        <p:nvSpPr>
          <p:cNvPr id="362" name="Google Shape;362;p8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8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4" name="Google Shape;364;p8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5" name="Google Shape;365;p8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66" name="Shape 366"/>
        <p:cNvGrpSpPr/>
        <p:nvPr/>
      </p:nvGrpSpPr>
      <p:grpSpPr>
        <a:xfrm>
          <a:off x="0" y="0"/>
          <a:ext cx="0" cy="0"/>
          <a:chOff x="0" y="0"/>
          <a:chExt cx="0" cy="0"/>
        </a:xfrm>
      </p:grpSpPr>
      <p:sp>
        <p:nvSpPr>
          <p:cNvPr id="367" name="Google Shape;367;p8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8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9" name="Google Shape;369;p8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70" name="Shape 370"/>
        <p:cNvGrpSpPr/>
        <p:nvPr/>
      </p:nvGrpSpPr>
      <p:grpSpPr>
        <a:xfrm>
          <a:off x="0" y="0"/>
          <a:ext cx="0" cy="0"/>
          <a:chOff x="0" y="0"/>
          <a:chExt cx="0" cy="0"/>
        </a:xfrm>
      </p:grpSpPr>
      <p:sp>
        <p:nvSpPr>
          <p:cNvPr id="371" name="Google Shape;371;p8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8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3" name="Google Shape;373;p8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4" name="Google Shape;374;p8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5" name="Google Shape;375;p8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7" name="Shape 47"/>
        <p:cNvGrpSpPr/>
        <p:nvPr/>
      </p:nvGrpSpPr>
      <p:grpSpPr>
        <a:xfrm>
          <a:off x="0" y="0"/>
          <a:ext cx="0" cy="0"/>
          <a:chOff x="0" y="0"/>
          <a:chExt cx="0" cy="0"/>
        </a:xfrm>
      </p:grpSpPr>
      <p:sp>
        <p:nvSpPr>
          <p:cNvPr id="48" name="Google Shape;48;p3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76" name="Shape 376"/>
        <p:cNvGrpSpPr/>
        <p:nvPr/>
      </p:nvGrpSpPr>
      <p:grpSpPr>
        <a:xfrm>
          <a:off x="0" y="0"/>
          <a:ext cx="0" cy="0"/>
          <a:chOff x="0" y="0"/>
          <a:chExt cx="0" cy="0"/>
        </a:xfrm>
      </p:grpSpPr>
      <p:sp>
        <p:nvSpPr>
          <p:cNvPr id="377" name="Google Shape;377;p8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8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9" name="Google Shape;379;p8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0" name="Google Shape;380;p8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1" name="Google Shape;381;p8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2" name="Google Shape;382;p8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3" name="Google Shape;383;p8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10"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11" name="Shape 411"/>
        <p:cNvGrpSpPr/>
        <p:nvPr/>
      </p:nvGrpSpPr>
      <p:grpSpPr>
        <a:xfrm>
          <a:off x="0" y="0"/>
          <a:ext cx="0" cy="0"/>
          <a:chOff x="0" y="0"/>
          <a:chExt cx="0" cy="0"/>
        </a:xfrm>
      </p:grpSpPr>
      <p:sp>
        <p:nvSpPr>
          <p:cNvPr id="412" name="Google Shape;412;p8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8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414" name="Shape 414"/>
        <p:cNvGrpSpPr/>
        <p:nvPr/>
      </p:nvGrpSpPr>
      <p:grpSpPr>
        <a:xfrm>
          <a:off x="0" y="0"/>
          <a:ext cx="0" cy="0"/>
          <a:chOff x="0" y="0"/>
          <a:chExt cx="0" cy="0"/>
        </a:xfrm>
      </p:grpSpPr>
      <p:sp>
        <p:nvSpPr>
          <p:cNvPr id="415" name="Google Shape;415;p8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8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17" name="Shape 417"/>
        <p:cNvGrpSpPr/>
        <p:nvPr/>
      </p:nvGrpSpPr>
      <p:grpSpPr>
        <a:xfrm>
          <a:off x="0" y="0"/>
          <a:ext cx="0" cy="0"/>
          <a:chOff x="0" y="0"/>
          <a:chExt cx="0" cy="0"/>
        </a:xfrm>
      </p:grpSpPr>
      <p:sp>
        <p:nvSpPr>
          <p:cNvPr id="418" name="Google Shape;418;p9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9" name="Google Shape;419;p9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0" name="Google Shape;420;p9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1" name="Shape 421"/>
        <p:cNvGrpSpPr/>
        <p:nvPr/>
      </p:nvGrpSpPr>
      <p:grpSpPr>
        <a:xfrm>
          <a:off x="0" y="0"/>
          <a:ext cx="0" cy="0"/>
          <a:chOff x="0" y="0"/>
          <a:chExt cx="0" cy="0"/>
        </a:xfrm>
      </p:grpSpPr>
      <p:sp>
        <p:nvSpPr>
          <p:cNvPr id="422" name="Google Shape;422;p9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23" name="Shape 423"/>
        <p:cNvGrpSpPr/>
        <p:nvPr/>
      </p:nvGrpSpPr>
      <p:grpSpPr>
        <a:xfrm>
          <a:off x="0" y="0"/>
          <a:ext cx="0" cy="0"/>
          <a:chOff x="0" y="0"/>
          <a:chExt cx="0" cy="0"/>
        </a:xfrm>
      </p:grpSpPr>
      <p:sp>
        <p:nvSpPr>
          <p:cNvPr id="424" name="Google Shape;424;p9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25" name="Shape 425"/>
        <p:cNvGrpSpPr/>
        <p:nvPr/>
      </p:nvGrpSpPr>
      <p:grpSpPr>
        <a:xfrm>
          <a:off x="0" y="0"/>
          <a:ext cx="0" cy="0"/>
          <a:chOff x="0" y="0"/>
          <a:chExt cx="0" cy="0"/>
        </a:xfrm>
      </p:grpSpPr>
      <p:sp>
        <p:nvSpPr>
          <p:cNvPr id="426" name="Google Shape;426;p9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9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8" name="Google Shape;428;p9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9" name="Google Shape;429;p9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30" name="Shape 430"/>
        <p:cNvGrpSpPr/>
        <p:nvPr/>
      </p:nvGrpSpPr>
      <p:grpSpPr>
        <a:xfrm>
          <a:off x="0" y="0"/>
          <a:ext cx="0" cy="0"/>
          <a:chOff x="0" y="0"/>
          <a:chExt cx="0" cy="0"/>
        </a:xfrm>
      </p:grpSpPr>
      <p:sp>
        <p:nvSpPr>
          <p:cNvPr id="431" name="Google Shape;431;p9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9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3" name="Google Shape;433;p9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4" name="Google Shape;434;p9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35" name="Shape 435"/>
        <p:cNvGrpSpPr/>
        <p:nvPr/>
      </p:nvGrpSpPr>
      <p:grpSpPr>
        <a:xfrm>
          <a:off x="0" y="0"/>
          <a:ext cx="0" cy="0"/>
          <a:chOff x="0" y="0"/>
          <a:chExt cx="0" cy="0"/>
        </a:xfrm>
      </p:grpSpPr>
      <p:sp>
        <p:nvSpPr>
          <p:cNvPr id="436" name="Google Shape;436;p9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9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8" name="Google Shape;438;p9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9" name="Google Shape;439;p9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40"/>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40"/>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0" name="Shape 440"/>
        <p:cNvGrpSpPr/>
        <p:nvPr/>
      </p:nvGrpSpPr>
      <p:grpSpPr>
        <a:xfrm>
          <a:off x="0" y="0"/>
          <a:ext cx="0" cy="0"/>
          <a:chOff x="0" y="0"/>
          <a:chExt cx="0" cy="0"/>
        </a:xfrm>
      </p:grpSpPr>
      <p:sp>
        <p:nvSpPr>
          <p:cNvPr id="441" name="Google Shape;441;p9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9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3" name="Google Shape;443;p9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4" name="Shape 444"/>
        <p:cNvGrpSpPr/>
        <p:nvPr/>
      </p:nvGrpSpPr>
      <p:grpSpPr>
        <a:xfrm>
          <a:off x="0" y="0"/>
          <a:ext cx="0" cy="0"/>
          <a:chOff x="0" y="0"/>
          <a:chExt cx="0" cy="0"/>
        </a:xfrm>
      </p:grpSpPr>
      <p:sp>
        <p:nvSpPr>
          <p:cNvPr id="445" name="Google Shape;445;p9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9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7" name="Google Shape;447;p9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8" name="Google Shape;448;p9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9" name="Google Shape;449;p9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50" name="Shape 450"/>
        <p:cNvGrpSpPr/>
        <p:nvPr/>
      </p:nvGrpSpPr>
      <p:grpSpPr>
        <a:xfrm>
          <a:off x="0" y="0"/>
          <a:ext cx="0" cy="0"/>
          <a:chOff x="0" y="0"/>
          <a:chExt cx="0" cy="0"/>
        </a:xfrm>
      </p:grpSpPr>
      <p:sp>
        <p:nvSpPr>
          <p:cNvPr id="451" name="Google Shape;451;p9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9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3" name="Google Shape;453;p9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4" name="Google Shape;454;p9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5" name="Google Shape;455;p9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6" name="Google Shape;456;p9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7" name="Google Shape;457;p9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41"/>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41"/>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9" name="Shape 59"/>
        <p:cNvGrpSpPr/>
        <p:nvPr/>
      </p:nvGrpSpPr>
      <p:grpSpPr>
        <a:xfrm>
          <a:off x="0" y="0"/>
          <a:ext cx="0" cy="0"/>
          <a:chOff x="0" y="0"/>
          <a:chExt cx="0" cy="0"/>
        </a:xfrm>
      </p:grpSpPr>
      <p:sp>
        <p:nvSpPr>
          <p:cNvPr id="60" name="Google Shape;60;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4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42"/>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6.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7.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5.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theme" Target="../theme/theme3.xml"/><Relationship Id="rId12" Type="http://schemas.openxmlformats.org/officeDocument/2006/relationships/slideLayout" Target="../slideLayouts/slideLayout72.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1"/>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1"/>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1"/>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21"/>
          <p:cNvSpPr txBox="1"/>
          <p:nvPr>
            <p:ph idx="1" type="body"/>
          </p:nvPr>
        </p:nvSpPr>
        <p:spPr>
          <a:xfrm>
            <a:off x="5352120" y="-15120"/>
            <a:ext cx="6839640" cy="68727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4"/>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4"/>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4"/>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p2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6"/>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6"/>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6"/>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6"/>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26"/>
          <p:cNvSpPr txBox="1"/>
          <p:nvPr>
            <p:ph idx="1" type="body"/>
          </p:nvPr>
        </p:nvSpPr>
        <p:spPr>
          <a:xfrm>
            <a:off x="768960" y="1781640"/>
            <a:ext cx="2143080" cy="214524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0" name="Google Shape;180;p26"/>
          <p:cNvSpPr txBox="1"/>
          <p:nvPr>
            <p:ph idx="2" type="body"/>
          </p:nvPr>
        </p:nvSpPr>
        <p:spPr>
          <a:xfrm>
            <a:off x="2899080" y="3915360"/>
            <a:ext cx="2144880" cy="2134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1" name="Google Shape;181;p26"/>
          <p:cNvSpPr txBox="1"/>
          <p:nvPr>
            <p:ph idx="3" type="body"/>
          </p:nvPr>
        </p:nvSpPr>
        <p:spPr>
          <a:xfrm>
            <a:off x="5034600" y="1781640"/>
            <a:ext cx="2133360" cy="21333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2" name="Google Shape;182;p26"/>
          <p:cNvSpPr txBox="1"/>
          <p:nvPr>
            <p:ph idx="4" type="body"/>
          </p:nvPr>
        </p:nvSpPr>
        <p:spPr>
          <a:xfrm>
            <a:off x="9300960" y="1781640"/>
            <a:ext cx="2123280" cy="21333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3" name="Google Shape;183;p26"/>
          <p:cNvSpPr txBox="1"/>
          <p:nvPr>
            <p:ph idx="12" type="sldNum"/>
          </p:nvPr>
        </p:nvSpPr>
        <p:spPr>
          <a:xfrm>
            <a:off x="11025360" y="490680"/>
            <a:ext cx="583920" cy="36468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29"/>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9"/>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9"/>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29"/>
          <p:cNvSpPr txBox="1"/>
          <p:nvPr>
            <p:ph idx="1" type="body"/>
          </p:nvPr>
        </p:nvSpPr>
        <p:spPr>
          <a:xfrm>
            <a:off x="5406480" y="1606680"/>
            <a:ext cx="3187800" cy="20664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8" name="Google Shape;258;p29"/>
          <p:cNvSpPr txBox="1"/>
          <p:nvPr>
            <p:ph idx="2" type="body"/>
          </p:nvPr>
        </p:nvSpPr>
        <p:spPr>
          <a:xfrm>
            <a:off x="5406480" y="3968640"/>
            <a:ext cx="1445040" cy="204408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9" name="Google Shape;259;p29"/>
          <p:cNvSpPr txBox="1"/>
          <p:nvPr>
            <p:ph idx="3" type="body"/>
          </p:nvPr>
        </p:nvSpPr>
        <p:spPr>
          <a:xfrm>
            <a:off x="7161480" y="3968640"/>
            <a:ext cx="1445040" cy="204408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0" name="Google Shape;260;p29"/>
          <p:cNvSpPr txBox="1"/>
          <p:nvPr>
            <p:ph idx="4" type="body"/>
          </p:nvPr>
        </p:nvSpPr>
        <p:spPr>
          <a:xfrm>
            <a:off x="8904240" y="1606680"/>
            <a:ext cx="2080440" cy="440604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1" name="Google Shape;26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0"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1"/>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p31"/>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1"/>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1"/>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1"/>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5" name="Google Shape;335;p3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4"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3"/>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p33"/>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3"/>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3"/>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3"/>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9" name="Google Shape;409;p3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
          <p:cNvSpPr txBox="1"/>
          <p:nvPr/>
        </p:nvSpPr>
        <p:spPr>
          <a:xfrm>
            <a:off x="2590616" y="1966953"/>
            <a:ext cx="8371600" cy="92328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ED1C2A"/>
                </a:solidFill>
                <a:latin typeface="Arial"/>
                <a:ea typeface="Arial"/>
                <a:cs typeface="Arial"/>
                <a:sym typeface="Arial"/>
              </a:rPr>
              <a:t>ĐỒ ÁN TỔNG HỢP</a:t>
            </a:r>
            <a:endParaRPr b="1" i="0" sz="5400" u="none" cap="none" strike="noStrike">
              <a:solidFill>
                <a:srgbClr val="ED1C2A"/>
              </a:solidFill>
              <a:latin typeface="Arial"/>
              <a:ea typeface="Arial"/>
              <a:cs typeface="Arial"/>
              <a:sym typeface="Arial"/>
            </a:endParaRPr>
          </a:p>
        </p:txBody>
      </p:sp>
      <p:sp>
        <p:nvSpPr>
          <p:cNvPr id="464" name="Google Shape;464;p1"/>
          <p:cNvSpPr txBox="1"/>
          <p:nvPr/>
        </p:nvSpPr>
        <p:spPr>
          <a:xfrm>
            <a:off x="3157726" y="4499025"/>
            <a:ext cx="76428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NHÓM 6:</a:t>
            </a:r>
            <a:r>
              <a:rPr b="1" lang="en-US" sz="2800">
                <a:solidFill>
                  <a:schemeClr val="dk1"/>
                </a:solidFill>
              </a:rPr>
              <a:t>	</a:t>
            </a:r>
            <a:r>
              <a:rPr b="1" i="0" lang="en-US" sz="2800" u="none" cap="none" strike="noStrike">
                <a:solidFill>
                  <a:schemeClr val="dk1"/>
                </a:solidFill>
                <a:latin typeface="Arial"/>
                <a:ea typeface="Arial"/>
                <a:cs typeface="Arial"/>
                <a:sym typeface="Arial"/>
              </a:rPr>
              <a:t>NGUYỄN CÔNG BÌNH		19964</a:t>
            </a:r>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				BÙI THỊ HẠNH				69464</a:t>
            </a:r>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				NGUYỄN TÙNG SƠN		170464</a:t>
            </a:r>
            <a:endParaRPr b="1" i="0" sz="2800" u="none" cap="none" strike="noStrike">
              <a:solidFill>
                <a:schemeClr val="dk1"/>
              </a:solidFill>
              <a:latin typeface="Arial"/>
              <a:ea typeface="Arial"/>
              <a:cs typeface="Arial"/>
              <a:sym typeface="Arial"/>
            </a:endParaRPr>
          </a:p>
        </p:txBody>
      </p:sp>
      <p:sp>
        <p:nvSpPr>
          <p:cNvPr id="465" name="Google Shape;465;p1"/>
          <p:cNvSpPr txBox="1"/>
          <p:nvPr/>
        </p:nvSpPr>
        <p:spPr>
          <a:xfrm>
            <a:off x="4714991" y="6203759"/>
            <a:ext cx="4457699"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US" sz="1800" u="none" cap="none" strike="noStrike">
                <a:solidFill>
                  <a:srgbClr val="595959"/>
                </a:solidFill>
                <a:latin typeface="Times New Roman"/>
                <a:ea typeface="Times New Roman"/>
                <a:cs typeface="Times New Roman"/>
                <a:sym typeface="Times New Roman"/>
              </a:rPr>
              <a:t>Hà Nội, ngày 30 tháng 6 năm 2023</a:t>
            </a:r>
            <a:endParaRPr b="0" i="0" sz="1400" u="none" cap="none" strike="noStrike">
              <a:solidFill>
                <a:srgbClr val="000000"/>
              </a:solidFill>
              <a:latin typeface="Times New Roman"/>
              <a:ea typeface="Times New Roman"/>
              <a:cs typeface="Times New Roman"/>
              <a:sym typeface="Times New Roman"/>
            </a:endParaRPr>
          </a:p>
        </p:txBody>
      </p:sp>
      <p:sp>
        <p:nvSpPr>
          <p:cNvPr id="466" name="Google Shape;466;p1"/>
          <p:cNvSpPr/>
          <p:nvPr/>
        </p:nvSpPr>
        <p:spPr>
          <a:xfrm>
            <a:off x="1219200" y="284909"/>
            <a:ext cx="1143781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Arial"/>
                <a:ea typeface="Arial"/>
                <a:cs typeface="Arial"/>
                <a:sym typeface="Arial"/>
              </a:rPr>
              <a:t>ĐẠI HỌC XÂY DỰNG HÀ NỘI</a:t>
            </a:r>
            <a:endParaRPr b="1" i="0" sz="4000" u="none" cap="none" strike="noStrike">
              <a:solidFill>
                <a:srgbClr val="0070C0"/>
              </a:solidFill>
              <a:latin typeface="Arial"/>
              <a:ea typeface="Arial"/>
              <a:cs typeface="Arial"/>
              <a:sym typeface="Arial"/>
            </a:endParaRPr>
          </a:p>
        </p:txBody>
      </p:sp>
      <p:sp>
        <p:nvSpPr>
          <p:cNvPr id="467" name="Google Shape;467;p1"/>
          <p:cNvSpPr/>
          <p:nvPr/>
        </p:nvSpPr>
        <p:spPr>
          <a:xfrm>
            <a:off x="3720298" y="974009"/>
            <a:ext cx="5965096"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4"/>
                </a:solidFill>
                <a:latin typeface="Arial"/>
                <a:ea typeface="Arial"/>
                <a:cs typeface="Arial"/>
                <a:sym typeface="Arial"/>
              </a:rPr>
              <a:t>KHOA CÔNG NGHỆ THÔNG TIN</a:t>
            </a:r>
            <a:endParaRPr b="1" i="0" sz="2800" u="none" cap="none" strike="noStrike">
              <a:solidFill>
                <a:schemeClr val="accent4"/>
              </a:solidFill>
              <a:latin typeface="Arial"/>
              <a:ea typeface="Arial"/>
              <a:cs typeface="Arial"/>
              <a:sym typeface="Arial"/>
            </a:endParaRPr>
          </a:p>
        </p:txBody>
      </p:sp>
      <p:sp>
        <p:nvSpPr>
          <p:cNvPr id="468" name="Google Shape;468;p1"/>
          <p:cNvSpPr/>
          <p:nvPr/>
        </p:nvSpPr>
        <p:spPr>
          <a:xfrm>
            <a:off x="9803" y="381000"/>
            <a:ext cx="294997" cy="707886"/>
          </a:xfrm>
          <a:prstGeom prst="rect">
            <a:avLst/>
          </a:prstGeom>
          <a:solidFill>
            <a:schemeClr val="l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1"/>
          <p:cNvSpPr txBox="1"/>
          <p:nvPr/>
        </p:nvSpPr>
        <p:spPr>
          <a:xfrm>
            <a:off x="2291255" y="3602810"/>
            <a:ext cx="936435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GIẢNG VIÊN HƯỚNG DẪN: THẦY PHAN HỮU TRUNG</a:t>
            </a:r>
            <a:endParaRPr/>
          </a:p>
        </p:txBody>
      </p:sp>
      <p:pic>
        <p:nvPicPr>
          <p:cNvPr id="470" name="Google Shape;470;p1"/>
          <p:cNvPicPr preferRelativeResize="0"/>
          <p:nvPr/>
        </p:nvPicPr>
        <p:blipFill rotWithShape="1">
          <a:blip r:embed="rId3">
            <a:alphaModFix/>
          </a:blip>
          <a:srcRect b="0" l="0" r="0" t="0"/>
          <a:stretch/>
        </p:blipFill>
        <p:spPr>
          <a:xfrm>
            <a:off x="276881" y="233593"/>
            <a:ext cx="1735667" cy="1585666"/>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pSp>
        <p:nvGrpSpPr>
          <p:cNvPr id="719" name="Google Shape;719;p10"/>
          <p:cNvGrpSpPr/>
          <p:nvPr/>
        </p:nvGrpSpPr>
        <p:grpSpPr>
          <a:xfrm>
            <a:off x="2386080" y="0"/>
            <a:ext cx="3314880" cy="6857640"/>
            <a:chOff x="2386080" y="0"/>
            <a:chExt cx="3314880" cy="6857640"/>
          </a:xfrm>
        </p:grpSpPr>
        <p:sp>
          <p:nvSpPr>
            <p:cNvPr id="720" name="Google Shape;720;p10"/>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0"/>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0"/>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0"/>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0"/>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0"/>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0"/>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0"/>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0"/>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0"/>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0"/>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0"/>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2" name="Google Shape;732;p10"/>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2 :</a:t>
            </a:r>
            <a:endParaRPr b="0" i="0" sz="4800" u="none" cap="none" strike="noStrike">
              <a:solidFill>
                <a:schemeClr val="dk1"/>
              </a:solidFill>
              <a:latin typeface="Arial"/>
              <a:ea typeface="Arial"/>
              <a:cs typeface="Arial"/>
              <a:sym typeface="Arial"/>
            </a:endParaRPr>
          </a:p>
        </p:txBody>
      </p:sp>
      <p:grpSp>
        <p:nvGrpSpPr>
          <p:cNvPr id="733" name="Google Shape;733;p10"/>
          <p:cNvGrpSpPr/>
          <p:nvPr/>
        </p:nvGrpSpPr>
        <p:grpSpPr>
          <a:xfrm>
            <a:off x="6443191" y="2542533"/>
            <a:ext cx="4937098" cy="2914853"/>
            <a:chOff x="5894486" y="1770109"/>
            <a:chExt cx="5259520" cy="365051"/>
          </a:xfrm>
        </p:grpSpPr>
        <p:sp>
          <p:nvSpPr>
            <p:cNvPr id="734" name="Google Shape;734;p10"/>
            <p:cNvSpPr/>
            <p:nvPr/>
          </p:nvSpPr>
          <p:spPr>
            <a:xfrm>
              <a:off x="5894486" y="1770109"/>
              <a:ext cx="5259520" cy="242654"/>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Calibri"/>
                  <a:ea typeface="Calibri"/>
                  <a:cs typeface="Calibri"/>
                  <a:sym typeface="Calibri"/>
                </a:rPr>
                <a:t>MỤC TIÊU CỦA</a:t>
              </a:r>
              <a:endParaRPr b="1"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Calibri"/>
                  <a:ea typeface="Calibri"/>
                  <a:cs typeface="Calibri"/>
                  <a:sym typeface="Calibri"/>
                </a:rPr>
                <a:t> ĐỀ TÀI</a:t>
              </a:r>
              <a:endParaRPr b="1" i="0" sz="6000" u="none" cap="none" strike="noStrike">
                <a:solidFill>
                  <a:schemeClr val="dk1"/>
                </a:solidFill>
                <a:latin typeface="Calibri"/>
                <a:ea typeface="Calibri"/>
                <a:cs typeface="Calibri"/>
                <a:sym typeface="Calibri"/>
              </a:endParaRPr>
            </a:p>
          </p:txBody>
        </p:sp>
        <p:sp>
          <p:nvSpPr>
            <p:cNvPr id="735" name="Google Shape;735;p10"/>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736" name="Google Shape;736;p10"/>
          <p:cNvSpPr/>
          <p:nvPr/>
        </p:nvSpPr>
        <p:spPr>
          <a:xfrm>
            <a:off x="8592119" y="4480073"/>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par>
                                <p:cTn fill="hold" nodeType="with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grpSp>
        <p:nvGrpSpPr>
          <p:cNvPr id="742" name="Google Shape;742;p11"/>
          <p:cNvGrpSpPr/>
          <p:nvPr/>
        </p:nvGrpSpPr>
        <p:grpSpPr>
          <a:xfrm>
            <a:off x="1447489" y="1909742"/>
            <a:ext cx="3004031" cy="2711475"/>
            <a:chOff x="1132443" y="1646005"/>
            <a:chExt cx="4613157" cy="4662275"/>
          </a:xfrm>
        </p:grpSpPr>
        <p:sp>
          <p:nvSpPr>
            <p:cNvPr id="743" name="Google Shape;743;p11"/>
            <p:cNvSpPr/>
            <p:nvPr/>
          </p:nvSpPr>
          <p:spPr>
            <a:xfrm>
              <a:off x="1148400" y="1720800"/>
              <a:ext cx="4587480" cy="4587480"/>
            </a:xfrm>
            <a:prstGeom prst="arc">
              <a:avLst>
                <a:gd fmla="val 20230496" name="adj1"/>
                <a:gd fmla="val 21370915" name="adj2"/>
              </a:avLst>
            </a:prstGeom>
            <a:noFill/>
            <a:ln cap="rnd" cmpd="sng" w="284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1"/>
            <p:cNvSpPr/>
            <p:nvPr/>
          </p:nvSpPr>
          <p:spPr>
            <a:xfrm>
              <a:off x="1158120" y="1720800"/>
              <a:ext cx="4587480" cy="4587480"/>
            </a:xfrm>
            <a:prstGeom prst="arc">
              <a:avLst>
                <a:gd fmla="val 43325" name="adj1"/>
                <a:gd fmla="val 3696807" name="adj2"/>
              </a:avLst>
            </a:prstGeom>
            <a:noFill/>
            <a:ln cap="rnd" cmpd="sng" w="28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1"/>
            <p:cNvSpPr/>
            <p:nvPr/>
          </p:nvSpPr>
          <p:spPr>
            <a:xfrm>
              <a:off x="1454400" y="2017080"/>
              <a:ext cx="3994920" cy="399492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1"/>
            <p:cNvSpPr/>
            <p:nvPr/>
          </p:nvSpPr>
          <p:spPr>
            <a:xfrm>
              <a:off x="1810440" y="2373120"/>
              <a:ext cx="3282840" cy="328284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1"/>
            <p:cNvSpPr/>
            <p:nvPr/>
          </p:nvSpPr>
          <p:spPr>
            <a:xfrm>
              <a:off x="2170080" y="2732760"/>
              <a:ext cx="2563560" cy="256356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1"/>
            <p:cNvSpPr/>
            <p:nvPr/>
          </p:nvSpPr>
          <p:spPr>
            <a:xfrm>
              <a:off x="2471040" y="3047400"/>
              <a:ext cx="1934640" cy="193464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1"/>
            <p:cNvSpPr/>
            <p:nvPr/>
          </p:nvSpPr>
          <p:spPr>
            <a:xfrm>
              <a:off x="2735640" y="3312000"/>
              <a:ext cx="1405080" cy="140508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1"/>
            <p:cNvSpPr/>
            <p:nvPr/>
          </p:nvSpPr>
          <p:spPr>
            <a:xfrm>
              <a:off x="2964240" y="3540240"/>
              <a:ext cx="948600" cy="9486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1"/>
            <p:cNvSpPr/>
            <p:nvPr/>
          </p:nvSpPr>
          <p:spPr>
            <a:xfrm>
              <a:off x="3198240" y="3774600"/>
              <a:ext cx="480240" cy="48024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2" name="Google Shape;752;p11"/>
            <p:cNvGrpSpPr/>
            <p:nvPr/>
          </p:nvGrpSpPr>
          <p:grpSpPr>
            <a:xfrm>
              <a:off x="1132443" y="1646005"/>
              <a:ext cx="2387981" cy="2449707"/>
              <a:chOff x="1132443" y="1646005"/>
              <a:chExt cx="2387981" cy="2449707"/>
            </a:xfrm>
          </p:grpSpPr>
          <p:sp>
            <p:nvSpPr>
              <p:cNvPr id="753" name="Google Shape;753;p11"/>
              <p:cNvSpPr/>
              <p:nvPr/>
            </p:nvSpPr>
            <p:spPr>
              <a:xfrm flipH="1" rot="-2627400">
                <a:off x="2498040" y="1626480"/>
                <a:ext cx="68400" cy="2784600"/>
              </a:xfrm>
              <a:custGeom>
                <a:rect b="b" l="l" r="r" t="t"/>
                <a:pathLst>
                  <a:path extrusionOk="0" h="1793289" w="44388">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1"/>
              <p:cNvSpPr/>
              <p:nvPr/>
            </p:nvSpPr>
            <p:spPr>
              <a:xfrm rot="-2627400">
                <a:off x="2449080" y="1674360"/>
                <a:ext cx="68400" cy="2784960"/>
              </a:xfrm>
              <a:custGeom>
                <a:rect b="b" l="l" r="r" t="t"/>
                <a:pathLst>
                  <a:path extrusionOk="0" h="1793289" w="44388">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1"/>
              <p:cNvSpPr/>
              <p:nvPr/>
            </p:nvSpPr>
            <p:spPr>
              <a:xfrm rot="-8027400">
                <a:off x="1176120" y="2171880"/>
                <a:ext cx="717120" cy="426960"/>
              </a:xfrm>
              <a:prstGeom prst="parallelogram">
                <a:avLst>
                  <a:gd fmla="val 57754" name="adj"/>
                </a:avLst>
              </a:prstGeom>
              <a:solidFill>
                <a:srgbClr val="303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1"/>
              <p:cNvSpPr/>
              <p:nvPr/>
            </p:nvSpPr>
            <p:spPr>
              <a:xfrm flipH="1" rot="2772600">
                <a:off x="1541160" y="1846800"/>
                <a:ext cx="717120" cy="376920"/>
              </a:xfrm>
              <a:prstGeom prst="parallelogram">
                <a:avLst>
                  <a:gd fmla="val 65071" name="adj"/>
                </a:avLst>
              </a:prstGeom>
              <a:solidFill>
                <a:srgbClr val="B3B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7" name="Google Shape;757;p11"/>
            <p:cNvSpPr/>
            <p:nvPr/>
          </p:nvSpPr>
          <p:spPr>
            <a:xfrm>
              <a:off x="1148400" y="1720800"/>
              <a:ext cx="4587480" cy="4587480"/>
            </a:xfrm>
            <a:prstGeom prst="arc">
              <a:avLst>
                <a:gd fmla="val 19067119" name="adj1"/>
                <a:gd fmla="val 19881577" name="adj2"/>
              </a:avLst>
            </a:prstGeom>
            <a:noFill/>
            <a:ln cap="rnd" cmpd="sng" w="284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11"/>
          <p:cNvGrpSpPr/>
          <p:nvPr/>
        </p:nvGrpSpPr>
        <p:grpSpPr>
          <a:xfrm>
            <a:off x="6397579" y="5147413"/>
            <a:ext cx="524880" cy="492840"/>
            <a:chOff x="6517080" y="5463720"/>
            <a:chExt cx="524880" cy="492840"/>
          </a:xfrm>
        </p:grpSpPr>
        <p:sp>
          <p:nvSpPr>
            <p:cNvPr id="759" name="Google Shape;759;p11"/>
            <p:cNvSpPr/>
            <p:nvPr/>
          </p:nvSpPr>
          <p:spPr>
            <a:xfrm>
              <a:off x="6772320" y="5735520"/>
              <a:ext cx="63360" cy="6336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1"/>
            <p:cNvSpPr/>
            <p:nvPr/>
          </p:nvSpPr>
          <p:spPr>
            <a:xfrm>
              <a:off x="6517080" y="5463720"/>
              <a:ext cx="524880" cy="492840"/>
            </a:xfrm>
            <a:custGeom>
              <a:rect b="b" l="l" r="r" t="t"/>
              <a:pathLst>
                <a:path extrusionOk="0" h="124" w="132">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1" name="Google Shape;761;p11"/>
          <p:cNvGrpSpPr/>
          <p:nvPr/>
        </p:nvGrpSpPr>
        <p:grpSpPr>
          <a:xfrm>
            <a:off x="7179499" y="3271093"/>
            <a:ext cx="3785400" cy="1625541"/>
            <a:chOff x="7299000" y="3587400"/>
            <a:chExt cx="3785400" cy="1625541"/>
          </a:xfrm>
        </p:grpSpPr>
        <p:sp>
          <p:nvSpPr>
            <p:cNvPr id="762" name="Google Shape;762;p11"/>
            <p:cNvSpPr/>
            <p:nvPr/>
          </p:nvSpPr>
          <p:spPr>
            <a:xfrm>
              <a:off x="7299000" y="3940200"/>
              <a:ext cx="3785400" cy="1272741"/>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600" u="none" cap="none" strike="noStrike">
                  <a:solidFill>
                    <a:srgbClr val="404040"/>
                  </a:solidFill>
                  <a:latin typeface="Calibri"/>
                  <a:ea typeface="Calibri"/>
                  <a:cs typeface="Calibri"/>
                  <a:sym typeface="Calibri"/>
                </a:rPr>
                <a:t>Các chức năng quản lý: Loại sản phẩm, Nhà cung cấp, Sản phẩm, Tin tức, Liên hệ, Slider, Đơn hàng, Mã giảm giá, Nhân viên, Khách hàng, Thống kê…v..v</a:t>
              </a:r>
              <a:endParaRPr b="0" i="0" sz="1600" u="none" cap="none" strike="noStrike">
                <a:solidFill>
                  <a:schemeClr val="dk1"/>
                </a:solidFill>
                <a:latin typeface="Arial"/>
                <a:ea typeface="Arial"/>
                <a:cs typeface="Arial"/>
                <a:sym typeface="Arial"/>
              </a:endParaRPr>
            </a:p>
          </p:txBody>
        </p:sp>
        <p:sp>
          <p:nvSpPr>
            <p:cNvPr id="763" name="Google Shape;763;p11"/>
            <p:cNvSpPr/>
            <p:nvPr/>
          </p:nvSpPr>
          <p:spPr>
            <a:xfrm>
              <a:off x="7299000" y="3587400"/>
              <a:ext cx="3589920" cy="38160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Quản lý website đối với người quản lý</a:t>
              </a:r>
              <a:endParaRPr b="0" i="0" sz="1600" u="none" cap="none" strike="noStrike">
                <a:solidFill>
                  <a:schemeClr val="dk1"/>
                </a:solidFill>
                <a:latin typeface="Arial"/>
                <a:ea typeface="Arial"/>
                <a:cs typeface="Arial"/>
                <a:sym typeface="Arial"/>
              </a:endParaRPr>
            </a:p>
          </p:txBody>
        </p:sp>
      </p:grpSp>
      <p:grpSp>
        <p:nvGrpSpPr>
          <p:cNvPr id="764" name="Google Shape;764;p11"/>
          <p:cNvGrpSpPr/>
          <p:nvPr/>
        </p:nvGrpSpPr>
        <p:grpSpPr>
          <a:xfrm>
            <a:off x="7189219" y="4956613"/>
            <a:ext cx="3785400" cy="1034250"/>
            <a:chOff x="7308720" y="5272920"/>
            <a:chExt cx="3785400" cy="1034250"/>
          </a:xfrm>
        </p:grpSpPr>
        <p:sp>
          <p:nvSpPr>
            <p:cNvPr id="765" name="Google Shape;765;p11"/>
            <p:cNvSpPr/>
            <p:nvPr/>
          </p:nvSpPr>
          <p:spPr>
            <a:xfrm>
              <a:off x="7308720" y="5625360"/>
              <a:ext cx="3785400" cy="68181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600" u="none" cap="none" strike="noStrike">
                  <a:solidFill>
                    <a:srgbClr val="404040"/>
                  </a:solidFill>
                  <a:latin typeface="Calibri"/>
                  <a:ea typeface="Calibri"/>
                  <a:cs typeface="Calibri"/>
                  <a:sym typeface="Calibri"/>
                </a:rPr>
                <a:t>Nâng cao chất lượng uy tín thương hiệu của cửa hàng đến người dùng.</a:t>
              </a:r>
              <a:endParaRPr b="0" i="0" sz="1600" u="none" cap="none" strike="noStrike">
                <a:solidFill>
                  <a:schemeClr val="dk1"/>
                </a:solidFill>
                <a:latin typeface="Arial"/>
                <a:ea typeface="Arial"/>
                <a:cs typeface="Arial"/>
                <a:sym typeface="Arial"/>
              </a:endParaRPr>
            </a:p>
          </p:txBody>
        </p:sp>
        <p:sp>
          <p:nvSpPr>
            <p:cNvPr id="766" name="Google Shape;766;p11"/>
            <p:cNvSpPr/>
            <p:nvPr/>
          </p:nvSpPr>
          <p:spPr>
            <a:xfrm>
              <a:off x="7308720" y="5272920"/>
              <a:ext cx="3580200" cy="386344"/>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Phát triển thương hiệu của cửa hàng</a:t>
              </a:r>
              <a:endParaRPr b="0" i="0" sz="1600" u="none" cap="none" strike="noStrike">
                <a:solidFill>
                  <a:schemeClr val="dk1"/>
                </a:solidFill>
                <a:latin typeface="Arial"/>
                <a:ea typeface="Arial"/>
                <a:cs typeface="Arial"/>
                <a:sym typeface="Arial"/>
              </a:endParaRPr>
            </a:p>
          </p:txBody>
        </p:sp>
      </p:grpSp>
      <p:sp>
        <p:nvSpPr>
          <p:cNvPr id="767" name="Google Shape;767;p11"/>
          <p:cNvSpPr/>
          <p:nvPr/>
        </p:nvSpPr>
        <p:spPr>
          <a:xfrm>
            <a:off x="1989746" y="43525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02020"/>
                </a:solidFill>
                <a:latin typeface="Calibri"/>
                <a:ea typeface="Calibri"/>
                <a:cs typeface="Calibri"/>
                <a:sym typeface="Calibri"/>
              </a:rPr>
              <a:t>MỤC TIÊU ĐỀ TÀI</a:t>
            </a:r>
            <a:endParaRPr b="1" i="0" sz="2400" u="none" cap="none" strike="noStrike">
              <a:solidFill>
                <a:srgbClr val="202020"/>
              </a:solidFill>
              <a:latin typeface="Arial"/>
              <a:ea typeface="Arial"/>
              <a:cs typeface="Arial"/>
              <a:sym typeface="Arial"/>
            </a:endParaRPr>
          </a:p>
        </p:txBody>
      </p:sp>
      <p:grpSp>
        <p:nvGrpSpPr>
          <p:cNvPr id="768" name="Google Shape;768;p11"/>
          <p:cNvGrpSpPr/>
          <p:nvPr/>
        </p:nvGrpSpPr>
        <p:grpSpPr>
          <a:xfrm>
            <a:off x="6392894" y="3426982"/>
            <a:ext cx="507960" cy="509760"/>
            <a:chOff x="6516000" y="3775320"/>
            <a:chExt cx="507960" cy="509760"/>
          </a:xfrm>
        </p:grpSpPr>
        <p:sp>
          <p:nvSpPr>
            <p:cNvPr id="769" name="Google Shape;769;p11"/>
            <p:cNvSpPr/>
            <p:nvPr/>
          </p:nvSpPr>
          <p:spPr>
            <a:xfrm>
              <a:off x="6516000" y="3775320"/>
              <a:ext cx="507960" cy="509760"/>
            </a:xfrm>
            <a:custGeom>
              <a:rect b="b" l="l" r="r" t="t"/>
              <a:pathLst>
                <a:path extrusionOk="0" h="128" w="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1"/>
            <p:cNvSpPr/>
            <p:nvPr/>
          </p:nvSpPr>
          <p:spPr>
            <a:xfrm>
              <a:off x="6658560" y="3919320"/>
              <a:ext cx="221040" cy="222840"/>
            </a:xfrm>
            <a:custGeom>
              <a:rect b="b" l="l" r="r" t="t"/>
              <a:pathLst>
                <a:path extrusionOk="0" h="56" w="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1"/>
            <p:cNvSpPr/>
            <p:nvPr/>
          </p:nvSpPr>
          <p:spPr>
            <a:xfrm>
              <a:off x="6705360" y="3966480"/>
              <a:ext cx="127080" cy="127080"/>
            </a:xfrm>
            <a:custGeom>
              <a:rect b="b" l="l" r="r" t="t"/>
              <a:pathLst>
                <a:path extrusionOk="0" h="32" w="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2" name="Google Shape;772;p11"/>
          <p:cNvSpPr/>
          <p:nvPr/>
        </p:nvSpPr>
        <p:spPr>
          <a:xfrm>
            <a:off x="6397579" y="2075770"/>
            <a:ext cx="524880" cy="509760"/>
          </a:xfrm>
          <a:custGeom>
            <a:rect b="b" l="l" r="r" t="t"/>
            <a:pathLst>
              <a:path extrusionOk="0" h="128" w="132">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3" name="Google Shape;773;p11"/>
          <p:cNvGrpSpPr/>
          <p:nvPr/>
        </p:nvGrpSpPr>
        <p:grpSpPr>
          <a:xfrm>
            <a:off x="6476059" y="722170"/>
            <a:ext cx="348840" cy="507960"/>
            <a:chOff x="6595560" y="1087200"/>
            <a:chExt cx="348840" cy="507960"/>
          </a:xfrm>
        </p:grpSpPr>
        <p:sp>
          <p:nvSpPr>
            <p:cNvPr id="774" name="Google Shape;774;p11"/>
            <p:cNvSpPr/>
            <p:nvPr/>
          </p:nvSpPr>
          <p:spPr>
            <a:xfrm>
              <a:off x="6595560" y="1087200"/>
              <a:ext cx="348840" cy="507960"/>
            </a:xfrm>
            <a:custGeom>
              <a:rect b="b" l="l" r="r" t="t"/>
              <a:pathLst>
                <a:path extrusionOk="0" h="128" w="8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1"/>
            <p:cNvSpPr/>
            <p:nvPr/>
          </p:nvSpPr>
          <p:spPr>
            <a:xfrm>
              <a:off x="6674400" y="1166040"/>
              <a:ext cx="101880" cy="103680"/>
            </a:xfrm>
            <a:custGeom>
              <a:rect b="b" l="l" r="r" t="t"/>
              <a:pathLst>
                <a:path extrusionOk="0" h="26" w="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6" name="Google Shape;776;p11"/>
          <p:cNvGrpSpPr/>
          <p:nvPr/>
        </p:nvGrpSpPr>
        <p:grpSpPr>
          <a:xfrm>
            <a:off x="7179499" y="538930"/>
            <a:ext cx="3785400" cy="1034250"/>
            <a:chOff x="7299000" y="903960"/>
            <a:chExt cx="3785400" cy="1034250"/>
          </a:xfrm>
        </p:grpSpPr>
        <p:sp>
          <p:nvSpPr>
            <p:cNvPr id="777" name="Google Shape;777;p11"/>
            <p:cNvSpPr/>
            <p:nvPr/>
          </p:nvSpPr>
          <p:spPr>
            <a:xfrm>
              <a:off x="7299000" y="1256400"/>
              <a:ext cx="3785400" cy="68181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600" u="none" cap="none" strike="noStrike">
                  <a:solidFill>
                    <a:srgbClr val="404040"/>
                  </a:solidFill>
                  <a:latin typeface="Calibri"/>
                  <a:ea typeface="Calibri"/>
                  <a:cs typeface="Calibri"/>
                  <a:sym typeface="Calibri"/>
                </a:rPr>
                <a:t>Tìm kiếm sản phẫm dễ dàng với tính năng tìm kiếm, lọc theo yêu cầu của khách hàng.</a:t>
              </a:r>
              <a:endParaRPr b="0" i="0" sz="1600" u="none" cap="none" strike="noStrike">
                <a:solidFill>
                  <a:schemeClr val="dk1"/>
                </a:solidFill>
                <a:latin typeface="Arial"/>
                <a:ea typeface="Arial"/>
                <a:cs typeface="Arial"/>
                <a:sym typeface="Arial"/>
              </a:endParaRPr>
            </a:p>
          </p:txBody>
        </p:sp>
        <p:sp>
          <p:nvSpPr>
            <p:cNvPr id="778" name="Google Shape;778;p11"/>
            <p:cNvSpPr/>
            <p:nvPr/>
          </p:nvSpPr>
          <p:spPr>
            <a:xfrm>
              <a:off x="7299000" y="903960"/>
              <a:ext cx="37854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62626"/>
                  </a:solidFill>
                  <a:latin typeface="Calibri"/>
                  <a:ea typeface="Calibri"/>
                  <a:cs typeface="Calibri"/>
                  <a:sym typeface="Calibri"/>
                </a:rPr>
                <a:t>Sự tương tác với khách hàng</a:t>
              </a:r>
              <a:endParaRPr b="0" i="0" sz="1800" u="none" cap="none" strike="noStrike">
                <a:solidFill>
                  <a:schemeClr val="dk1"/>
                </a:solidFill>
                <a:latin typeface="Arial"/>
                <a:ea typeface="Arial"/>
                <a:cs typeface="Arial"/>
                <a:sym typeface="Arial"/>
              </a:endParaRPr>
            </a:p>
          </p:txBody>
        </p:sp>
      </p:grpSp>
      <p:grpSp>
        <p:nvGrpSpPr>
          <p:cNvPr id="779" name="Google Shape;779;p11"/>
          <p:cNvGrpSpPr/>
          <p:nvPr/>
        </p:nvGrpSpPr>
        <p:grpSpPr>
          <a:xfrm>
            <a:off x="7189219" y="1891090"/>
            <a:ext cx="4395600" cy="1329715"/>
            <a:chOff x="7308720" y="2256120"/>
            <a:chExt cx="4395600" cy="1329715"/>
          </a:xfrm>
        </p:grpSpPr>
        <p:sp>
          <p:nvSpPr>
            <p:cNvPr id="780" name="Google Shape;780;p11"/>
            <p:cNvSpPr/>
            <p:nvPr/>
          </p:nvSpPr>
          <p:spPr>
            <a:xfrm>
              <a:off x="7308720" y="2608560"/>
              <a:ext cx="4395600" cy="977275"/>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600" u="none" cap="none" strike="noStrike">
                  <a:solidFill>
                    <a:srgbClr val="404040"/>
                  </a:solidFill>
                  <a:latin typeface="Calibri"/>
                  <a:ea typeface="Calibri"/>
                  <a:cs typeface="Calibri"/>
                  <a:sym typeface="Calibri"/>
                </a:rPr>
                <a:t>Hỗ trợ mua hàng đơn giản, quy trình đặt hàng nhanh, phương thức thanh toán đa dạng, an toàn và thông tin đơn hàng rõ ràng.</a:t>
              </a:r>
              <a:endParaRPr b="0" i="0" sz="1600" u="none" cap="none" strike="noStrike">
                <a:solidFill>
                  <a:schemeClr val="dk1"/>
                </a:solidFill>
                <a:latin typeface="Arial"/>
                <a:ea typeface="Arial"/>
                <a:cs typeface="Arial"/>
                <a:sym typeface="Arial"/>
              </a:endParaRPr>
            </a:p>
          </p:txBody>
        </p:sp>
        <p:sp>
          <p:nvSpPr>
            <p:cNvPr id="781" name="Google Shape;781;p11"/>
            <p:cNvSpPr/>
            <p:nvPr/>
          </p:nvSpPr>
          <p:spPr>
            <a:xfrm>
              <a:off x="7308720" y="2256120"/>
              <a:ext cx="4128840" cy="41940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262626"/>
                  </a:solidFill>
                  <a:latin typeface="Calibri"/>
                  <a:ea typeface="Calibri"/>
                  <a:cs typeface="Calibri"/>
                  <a:sym typeface="Calibri"/>
                </a:rPr>
                <a:t>Mua hàng, quản lý, theo dõi đơn hàng</a:t>
              </a:r>
              <a:endParaRPr b="0" i="0" sz="1800" u="none" cap="none" strike="noStrike">
                <a:solidFill>
                  <a:schemeClr val="dk1"/>
                </a:solidFill>
                <a:latin typeface="Arial"/>
                <a:ea typeface="Arial"/>
                <a:cs typeface="Arial"/>
                <a:sym typeface="Arial"/>
              </a:endParaRPr>
            </a:p>
          </p:txBody>
        </p:sp>
      </p:gr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500"/>
                                        <p:tgtEl>
                                          <p:spTgt spid="776"/>
                                        </p:tgtEl>
                                      </p:cBhvr>
                                    </p:animEffect>
                                  </p:childTnLst>
                                </p:cTn>
                              </p:par>
                              <p:par>
                                <p:cTn fill="hold" nodeType="with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par>
                                <p:cTn fill="hold" nodeType="with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500"/>
                                        <p:tgtEl>
                                          <p:spTgt spid="764"/>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grpSp>
        <p:nvGrpSpPr>
          <p:cNvPr id="787" name="Google Shape;787;p12"/>
          <p:cNvGrpSpPr/>
          <p:nvPr/>
        </p:nvGrpSpPr>
        <p:grpSpPr>
          <a:xfrm>
            <a:off x="2386080" y="0"/>
            <a:ext cx="3314880" cy="6857640"/>
            <a:chOff x="2386080" y="0"/>
            <a:chExt cx="3314880" cy="6857640"/>
          </a:xfrm>
        </p:grpSpPr>
        <p:sp>
          <p:nvSpPr>
            <p:cNvPr id="788" name="Google Shape;788;p12"/>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2"/>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2"/>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2"/>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2"/>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2"/>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2"/>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2"/>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2"/>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2"/>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2"/>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2"/>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12"/>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3 :</a:t>
            </a:r>
            <a:endParaRPr b="0" i="0" sz="4800" u="none" cap="none" strike="noStrike">
              <a:solidFill>
                <a:schemeClr val="dk1"/>
              </a:solidFill>
              <a:latin typeface="Arial"/>
              <a:ea typeface="Arial"/>
              <a:cs typeface="Arial"/>
              <a:sym typeface="Arial"/>
            </a:endParaRPr>
          </a:p>
        </p:txBody>
      </p:sp>
      <p:grpSp>
        <p:nvGrpSpPr>
          <p:cNvPr id="801" name="Google Shape;801;p12"/>
          <p:cNvGrpSpPr/>
          <p:nvPr/>
        </p:nvGrpSpPr>
        <p:grpSpPr>
          <a:xfrm>
            <a:off x="5577861" y="1984685"/>
            <a:ext cx="6492841" cy="3425515"/>
            <a:chOff x="5796229" y="1770480"/>
            <a:chExt cx="5259520" cy="364680"/>
          </a:xfrm>
        </p:grpSpPr>
        <p:sp>
          <p:nvSpPr>
            <p:cNvPr id="802" name="Google Shape;802;p12"/>
            <p:cNvSpPr/>
            <p:nvPr/>
          </p:nvSpPr>
          <p:spPr>
            <a:xfrm>
              <a:off x="5796229" y="1831581"/>
              <a:ext cx="5259520" cy="186611"/>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PHÂN TÍCH THIẾT KẾ </a:t>
              </a:r>
              <a:endParaRPr b="1" i="0" sz="5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HỆ THỐNG</a:t>
              </a:r>
              <a:endParaRPr b="1" i="0" sz="5400" u="none" cap="none" strike="noStrike">
                <a:solidFill>
                  <a:schemeClr val="dk1"/>
                </a:solidFill>
                <a:latin typeface="Calibri"/>
                <a:ea typeface="Calibri"/>
                <a:cs typeface="Calibri"/>
                <a:sym typeface="Calibri"/>
              </a:endParaRPr>
            </a:p>
          </p:txBody>
        </p:sp>
        <p:sp>
          <p:nvSpPr>
            <p:cNvPr id="803" name="Google Shape;803;p12"/>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804" name="Google Shape;804;p12"/>
          <p:cNvSpPr/>
          <p:nvPr/>
        </p:nvSpPr>
        <p:spPr>
          <a:xfrm>
            <a:off x="8502621" y="4442124"/>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1500">
    <p:random/>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
          <p:cNvSpPr/>
          <p:nvPr/>
        </p:nvSpPr>
        <p:spPr>
          <a:xfrm>
            <a:off x="2106720" y="415800"/>
            <a:ext cx="5360880" cy="46021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SƠ ĐỒ CÁC ACTOR CỦA HỆ THỐNG</a:t>
            </a:r>
            <a:endParaRPr b="0" i="0" sz="2400" u="none" cap="none" strike="noStrike">
              <a:solidFill>
                <a:schemeClr val="dk1"/>
              </a:solidFill>
              <a:latin typeface="Arial"/>
              <a:ea typeface="Arial"/>
              <a:cs typeface="Arial"/>
              <a:sym typeface="Arial"/>
            </a:endParaRPr>
          </a:p>
        </p:txBody>
      </p:sp>
      <p:graphicFrame>
        <p:nvGraphicFramePr>
          <p:cNvPr id="811" name="Google Shape;811;p13"/>
          <p:cNvGraphicFramePr/>
          <p:nvPr/>
        </p:nvGraphicFramePr>
        <p:xfrm>
          <a:off x="1015260" y="1447800"/>
          <a:ext cx="3000000" cy="3000000"/>
        </p:xfrm>
        <a:graphic>
          <a:graphicData uri="http://schemas.openxmlformats.org/drawingml/2006/table">
            <a:tbl>
              <a:tblPr bandRow="1" firstCol="1" firstRow="1">
                <a:noFill/>
                <a:tableStyleId>{36C9876F-EE80-45A6-BCE9-8F73D1C0E53C}</a:tableStyleId>
              </a:tblPr>
              <a:tblGrid>
                <a:gridCol w="779400"/>
                <a:gridCol w="2425175"/>
                <a:gridCol w="6295775"/>
              </a:tblGrid>
              <a:tr h="600625">
                <a:tc>
                  <a:txBody>
                    <a:bodyPr/>
                    <a:lstStyle/>
                    <a:p>
                      <a:pPr indent="0" lvl="0" marL="0" marR="0" rtl="0" algn="ctr">
                        <a:lnSpc>
                          <a:spcPct val="150000"/>
                        </a:lnSpc>
                        <a:spcBef>
                          <a:spcPts val="0"/>
                        </a:spcBef>
                        <a:spcAft>
                          <a:spcPts val="0"/>
                        </a:spcAft>
                        <a:buClr>
                          <a:srgbClr val="000000"/>
                        </a:buClr>
                        <a:buSzPts val="1300"/>
                        <a:buFont typeface="Arial"/>
                        <a:buNone/>
                      </a:pPr>
                      <a:r>
                        <a:rPr lang="en-US" sz="1300" u="none" cap="none" strike="noStrike"/>
                        <a:t>STT</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rgbClr val="000000"/>
                        </a:buClr>
                        <a:buSzPts val="1300"/>
                        <a:buFont typeface="Arial"/>
                        <a:buNone/>
                      </a:pPr>
                      <a:r>
                        <a:rPr lang="en-US" sz="1300" u="none" cap="none" strike="noStrike"/>
                        <a:t>Tên Actor</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rgbClr val="000000"/>
                        </a:buClr>
                        <a:buSzPts val="1300"/>
                        <a:buFont typeface="Arial"/>
                        <a:buNone/>
                      </a:pPr>
                      <a:r>
                        <a:rPr lang="en-US" sz="1300" u="none" cap="none" strike="noStrike"/>
                        <a:t>Chức năng</a:t>
                      </a:r>
                      <a:endParaRPr sz="1200" u="none" cap="none" strike="noStrike">
                        <a:latin typeface="Times New Roman"/>
                        <a:ea typeface="Times New Roman"/>
                        <a:cs typeface="Times New Roman"/>
                        <a:sym typeface="Times New Roman"/>
                      </a:endParaRPr>
                    </a:p>
                  </a:txBody>
                  <a:tcPr marT="0" marB="0" marR="68575" marL="68575"/>
                </a:tc>
              </a:tr>
              <a:tr h="1940125">
                <a:tc>
                  <a:txBody>
                    <a:bodyPr/>
                    <a:lstStyle/>
                    <a:p>
                      <a:pPr indent="0" lvl="0" marL="0" marR="0" rtl="0" algn="ctr">
                        <a:lnSpc>
                          <a:spcPct val="150000"/>
                        </a:lnSpc>
                        <a:spcBef>
                          <a:spcPts val="0"/>
                        </a:spcBef>
                        <a:spcAft>
                          <a:spcPts val="0"/>
                        </a:spcAft>
                        <a:buClr>
                          <a:srgbClr val="000000"/>
                        </a:buClr>
                        <a:buSzPts val="1300"/>
                        <a:buFont typeface="Arial"/>
                        <a:buNone/>
                      </a:pPr>
                      <a:r>
                        <a:rPr lang="en-US" sz="1300" u="none" cap="none" strike="noStrike"/>
                        <a:t>1</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Clr>
                          <a:srgbClr val="000000"/>
                        </a:buClr>
                        <a:buSzPts val="1300"/>
                        <a:buFont typeface="Arial"/>
                        <a:buNone/>
                      </a:pPr>
                      <a:r>
                        <a:rPr lang="en-US" sz="1300" u="none" cap="none" strike="noStrike"/>
                        <a:t>Là người có toàn quyền tương tác với hệ thống, có quyền điều khiển cũng như kiểm soát mọi hoạt động của hệ thống. Người quản lý còn có các chức năng như: quản lý các thông tin về sản phẩm, xử lý đơn đặt hàng của khách hàng, thống kê các mặt hàng, sản phẩm theo những tiêu chí khác nhau.</a:t>
                      </a:r>
                      <a:endParaRPr sz="1200" u="none" cap="none" strike="noStrike">
                        <a:latin typeface="Times New Roman"/>
                        <a:ea typeface="Times New Roman"/>
                        <a:cs typeface="Times New Roman"/>
                        <a:sym typeface="Times New Roman"/>
                      </a:endParaRPr>
                    </a:p>
                  </a:txBody>
                  <a:tcPr marT="0" marB="0" marR="68575" marL="68575"/>
                </a:tc>
              </a:tr>
              <a:tr h="1878875">
                <a:tc>
                  <a:txBody>
                    <a:bodyPr/>
                    <a:lstStyle/>
                    <a:p>
                      <a:pPr indent="0" lvl="0" marL="0" marR="0" rtl="0" algn="ctr">
                        <a:lnSpc>
                          <a:spcPct val="150000"/>
                        </a:lnSpc>
                        <a:spcBef>
                          <a:spcPts val="0"/>
                        </a:spcBef>
                        <a:spcAft>
                          <a:spcPts val="0"/>
                        </a:spcAft>
                        <a:buClr>
                          <a:srgbClr val="000000"/>
                        </a:buClr>
                        <a:buSzPts val="1300"/>
                        <a:buFont typeface="Arial"/>
                        <a:buNone/>
                      </a:pPr>
                      <a:r>
                        <a:rPr lang="en-US" sz="1300" u="none" cap="none" strike="noStrike"/>
                        <a:t>2</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Clr>
                          <a:srgbClr val="000000"/>
                        </a:buClr>
                        <a:buSzPts val="1300"/>
                        <a:buFont typeface="Arial"/>
                        <a:buNone/>
                      </a:pPr>
                      <a:r>
                        <a:rPr lang="en-US" sz="1300" u="none" cap="none" strike="noStrike"/>
                        <a:t>Khách hàng là đối tượng có thể xem các thông tin về sản phẩm được trình bày trên trang chủ của website, họ có thể tham khảo các sản phẩm, xem thông tin chi tiết về sản phẩm, sắp xếp, tìm kiếm, đánh giá sản phẩm theo tiêu chí nào đó, và đặt hàng online.</a:t>
                      </a:r>
                      <a:endParaRPr sz="1300" u="none" cap="none" strike="noStrike">
                        <a:latin typeface="Times New Roman"/>
                        <a:ea typeface="Times New Roman"/>
                        <a:cs typeface="Times New Roman"/>
                        <a:sym typeface="Times New Roman"/>
                      </a:endParaRPr>
                    </a:p>
                  </a:txBody>
                  <a:tcPr marT="0" marB="0" marR="68575" marL="68575"/>
                </a:tc>
              </a:tr>
            </a:tbl>
          </a:graphicData>
        </a:graphic>
      </p:graphicFrame>
      <p:pic>
        <p:nvPicPr>
          <p:cNvPr id="812" name="Google Shape;812;p13"/>
          <p:cNvPicPr preferRelativeResize="0"/>
          <p:nvPr/>
        </p:nvPicPr>
        <p:blipFill rotWithShape="1">
          <a:blip r:embed="rId3">
            <a:alphaModFix/>
          </a:blip>
          <a:srcRect b="0" l="0" r="0" t="0"/>
          <a:stretch/>
        </p:blipFill>
        <p:spPr>
          <a:xfrm>
            <a:off x="2326279" y="2362200"/>
            <a:ext cx="1180576" cy="1532987"/>
          </a:xfrm>
          <a:prstGeom prst="rect">
            <a:avLst/>
          </a:prstGeom>
          <a:noFill/>
          <a:ln>
            <a:noFill/>
          </a:ln>
        </p:spPr>
      </p:pic>
      <p:pic>
        <p:nvPicPr>
          <p:cNvPr id="813" name="Google Shape;813;p13"/>
          <p:cNvPicPr preferRelativeResize="0"/>
          <p:nvPr/>
        </p:nvPicPr>
        <p:blipFill rotWithShape="1">
          <a:blip r:embed="rId4">
            <a:alphaModFix/>
          </a:blip>
          <a:srcRect b="0" l="0" r="0" t="0"/>
          <a:stretch/>
        </p:blipFill>
        <p:spPr>
          <a:xfrm>
            <a:off x="2337376" y="4314576"/>
            <a:ext cx="1021376" cy="1552824"/>
          </a:xfrm>
          <a:prstGeom prst="rect">
            <a:avLst/>
          </a:prstGeom>
          <a:noFill/>
          <a:ln>
            <a:noFill/>
          </a:ln>
        </p:spPr>
      </p:pic>
    </p:spTree>
  </p:cSld>
  <p:clrMapOvr>
    <a:masterClrMapping/>
  </p:clrMapOvr>
  <p:transition spd="slow" p14:dur="1500">
    <p:random/>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4"/>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SƠ ĐỒ USECASE TỔNG QUÁT</a:t>
            </a:r>
            <a:endParaRPr b="0" i="0" sz="2400" u="none" cap="none" strike="noStrike">
              <a:solidFill>
                <a:schemeClr val="dk1"/>
              </a:solidFill>
              <a:latin typeface="Arial"/>
              <a:ea typeface="Arial"/>
              <a:cs typeface="Arial"/>
              <a:sym typeface="Arial"/>
            </a:endParaRPr>
          </a:p>
        </p:txBody>
      </p:sp>
      <p:pic>
        <p:nvPicPr>
          <p:cNvPr id="820" name="Google Shape;820;p14"/>
          <p:cNvPicPr preferRelativeResize="0"/>
          <p:nvPr/>
        </p:nvPicPr>
        <p:blipFill rotWithShape="1">
          <a:blip r:embed="rId3">
            <a:alphaModFix/>
          </a:blip>
          <a:srcRect b="0" l="0" r="0" t="0"/>
          <a:stretch/>
        </p:blipFill>
        <p:spPr>
          <a:xfrm>
            <a:off x="1586204" y="1190054"/>
            <a:ext cx="9829800" cy="5067077"/>
          </a:xfrm>
          <a:prstGeom prst="rect">
            <a:avLst/>
          </a:prstGeom>
          <a:noFill/>
          <a:ln>
            <a:noFill/>
          </a:ln>
        </p:spPr>
      </p:pic>
    </p:spTree>
  </p:cSld>
  <p:clrMapOvr>
    <a:masterClrMapping/>
  </p:clrMapOvr>
  <p:transition spd="slow" p14:dur="1500">
    <p:random/>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5"/>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E80000"/>
                </a:solidFill>
                <a:latin typeface="Calibri"/>
                <a:ea typeface="Calibri"/>
                <a:cs typeface="Calibri"/>
                <a:sym typeface="Calibri"/>
              </a:rPr>
              <a:t>CƠ SỞ DỮ LIỆU</a:t>
            </a:r>
            <a:endParaRPr b="0" i="0" sz="2400" u="none" cap="none" strike="noStrike">
              <a:solidFill>
                <a:srgbClr val="E80000"/>
              </a:solidFill>
              <a:latin typeface="Arial"/>
              <a:ea typeface="Arial"/>
              <a:cs typeface="Arial"/>
              <a:sym typeface="Arial"/>
            </a:endParaRPr>
          </a:p>
        </p:txBody>
      </p:sp>
      <p:pic>
        <p:nvPicPr>
          <p:cNvPr id="827" name="Google Shape;827;p15"/>
          <p:cNvPicPr preferRelativeResize="0"/>
          <p:nvPr/>
        </p:nvPicPr>
        <p:blipFill rotWithShape="1">
          <a:blip r:embed="rId3">
            <a:alphaModFix/>
          </a:blip>
          <a:srcRect b="0" l="0" r="0" t="0"/>
          <a:stretch/>
        </p:blipFill>
        <p:spPr>
          <a:xfrm>
            <a:off x="2323322" y="871920"/>
            <a:ext cx="8190843" cy="5401466"/>
          </a:xfrm>
          <a:prstGeom prst="rect">
            <a:avLst/>
          </a:prstGeom>
          <a:noFill/>
          <a:ln>
            <a:noFill/>
          </a:ln>
        </p:spPr>
      </p:pic>
    </p:spTree>
  </p:cSld>
  <p:clrMapOvr>
    <a:masterClrMapping/>
  </p:clrMapOvr>
  <p:transition spd="slow" p14:dur="1500">
    <p:random/>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grpSp>
        <p:nvGrpSpPr>
          <p:cNvPr id="833" name="Google Shape;833;p16"/>
          <p:cNvGrpSpPr/>
          <p:nvPr/>
        </p:nvGrpSpPr>
        <p:grpSpPr>
          <a:xfrm>
            <a:off x="2386080" y="0"/>
            <a:ext cx="3314880" cy="6857640"/>
            <a:chOff x="2386080" y="0"/>
            <a:chExt cx="3314880" cy="6857640"/>
          </a:xfrm>
        </p:grpSpPr>
        <p:sp>
          <p:nvSpPr>
            <p:cNvPr id="834" name="Google Shape;834;p16"/>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35" name="Google Shape;835;p16"/>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36" name="Google Shape;836;p16"/>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37" name="Google Shape;837;p16"/>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38" name="Google Shape;838;p16"/>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39" name="Google Shape;839;p16"/>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40" name="Google Shape;840;p16"/>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41" name="Google Shape;841;p16"/>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42" name="Google Shape;842;p16"/>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43" name="Google Shape;843;p16"/>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44" name="Google Shape;844;p16"/>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845" name="Google Shape;845;p16"/>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sp>
        <p:nvSpPr>
          <p:cNvPr id="846" name="Google Shape;846;p16"/>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4 :</a:t>
            </a:r>
            <a:endParaRPr b="1" i="0" sz="4800" u="none" cap="none" strike="noStrike">
              <a:solidFill>
                <a:schemeClr val="dk1"/>
              </a:solidFill>
              <a:latin typeface="Arial"/>
              <a:ea typeface="Arial"/>
              <a:cs typeface="Arial"/>
              <a:sym typeface="Arial"/>
            </a:endParaRPr>
          </a:p>
        </p:txBody>
      </p:sp>
      <p:grpSp>
        <p:nvGrpSpPr>
          <p:cNvPr id="847" name="Google Shape;847;p16"/>
          <p:cNvGrpSpPr/>
          <p:nvPr/>
        </p:nvGrpSpPr>
        <p:grpSpPr>
          <a:xfrm>
            <a:off x="5867400" y="2495350"/>
            <a:ext cx="5655905" cy="1937540"/>
            <a:chOff x="5894486" y="1770109"/>
            <a:chExt cx="5259520" cy="242654"/>
          </a:xfrm>
        </p:grpSpPr>
        <p:sp>
          <p:nvSpPr>
            <p:cNvPr id="848" name="Google Shape;848;p16"/>
            <p:cNvSpPr/>
            <p:nvPr/>
          </p:nvSpPr>
          <p:spPr>
            <a:xfrm>
              <a:off x="5894486" y="1770109"/>
              <a:ext cx="5259520" cy="242654"/>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Arial"/>
                  <a:ea typeface="Arial"/>
                  <a:cs typeface="Arial"/>
                  <a:sym typeface="Arial"/>
                </a:rPr>
                <a:t>TRẢI NGHIỆM</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Arial"/>
                  <a:ea typeface="Arial"/>
                  <a:cs typeface="Arial"/>
                  <a:sym typeface="Arial"/>
                </a:rPr>
                <a:t>SẢN PHẨM</a:t>
              </a:r>
              <a:endParaRPr b="1" i="0" sz="6000" u="none" cap="none" strike="noStrike">
                <a:solidFill>
                  <a:schemeClr val="dk1"/>
                </a:solidFill>
                <a:latin typeface="Arial"/>
                <a:ea typeface="Arial"/>
                <a:cs typeface="Arial"/>
                <a:sym typeface="Arial"/>
              </a:endParaRPr>
            </a:p>
          </p:txBody>
        </p:sp>
        <p:sp>
          <p:nvSpPr>
            <p:cNvPr id="849" name="Google Shape;849;p16"/>
            <p:cNvSpPr/>
            <p:nvPr/>
          </p:nvSpPr>
          <p:spPr>
            <a:xfrm>
              <a:off x="6525360" y="1770480"/>
              <a:ext cx="297000" cy="46072"/>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alibri"/>
                  <a:ea typeface="Calibri"/>
                  <a:cs typeface="Calibri"/>
                  <a:sym typeface="Calibri"/>
                </a:rPr>
                <a:t>1</a:t>
              </a:r>
              <a:endParaRPr b="1" i="0" sz="1800" u="none" cap="none" strike="noStrike">
                <a:solidFill>
                  <a:schemeClr val="dk1"/>
                </a:solidFill>
                <a:latin typeface="Arial"/>
                <a:ea typeface="Arial"/>
                <a:cs typeface="Arial"/>
                <a:sym typeface="Arial"/>
              </a:endParaRPr>
            </a:p>
          </p:txBody>
        </p:sp>
      </p:grpSp>
      <p:sp>
        <p:nvSpPr>
          <p:cNvPr id="850" name="Google Shape;850;p16"/>
          <p:cNvSpPr/>
          <p:nvPr/>
        </p:nvSpPr>
        <p:spPr>
          <a:xfrm>
            <a:off x="8373692" y="4549680"/>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transition spd="slow" p14:dur="1500">
    <p:random/>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grpSp>
        <p:nvGrpSpPr>
          <p:cNvPr id="856" name="Google Shape;856;p17"/>
          <p:cNvGrpSpPr/>
          <p:nvPr/>
        </p:nvGrpSpPr>
        <p:grpSpPr>
          <a:xfrm>
            <a:off x="2386080" y="0"/>
            <a:ext cx="3314880" cy="6857640"/>
            <a:chOff x="2386080" y="0"/>
            <a:chExt cx="3314880" cy="6857640"/>
          </a:xfrm>
        </p:grpSpPr>
        <p:sp>
          <p:nvSpPr>
            <p:cNvPr id="857" name="Google Shape;857;p17"/>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7"/>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7"/>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7"/>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9" name="Google Shape;869;p17"/>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5 :</a:t>
            </a:r>
            <a:endParaRPr b="0" i="0" sz="4800" u="none" cap="none" strike="noStrike">
              <a:solidFill>
                <a:schemeClr val="dk1"/>
              </a:solidFill>
              <a:latin typeface="Arial"/>
              <a:ea typeface="Arial"/>
              <a:cs typeface="Arial"/>
              <a:sym typeface="Arial"/>
            </a:endParaRPr>
          </a:p>
        </p:txBody>
      </p:sp>
      <p:grpSp>
        <p:nvGrpSpPr>
          <p:cNvPr id="870" name="Google Shape;870;p17"/>
          <p:cNvGrpSpPr/>
          <p:nvPr/>
        </p:nvGrpSpPr>
        <p:grpSpPr>
          <a:xfrm>
            <a:off x="5699519" y="1299784"/>
            <a:ext cx="6400799" cy="3240593"/>
            <a:chOff x="5879896" y="1770480"/>
            <a:chExt cx="5259520" cy="405846"/>
          </a:xfrm>
        </p:grpSpPr>
        <p:sp>
          <p:nvSpPr>
            <p:cNvPr id="871" name="Google Shape;871;p17"/>
            <p:cNvSpPr/>
            <p:nvPr/>
          </p:nvSpPr>
          <p:spPr>
            <a:xfrm>
              <a:off x="5879896" y="1887418"/>
              <a:ext cx="5259520" cy="288908"/>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Calibri"/>
                  <a:ea typeface="Calibri"/>
                  <a:cs typeface="Calibri"/>
                  <a:sym typeface="Calibri"/>
                </a:rPr>
                <a:t>HẠN CHẾ,</a:t>
              </a:r>
              <a:endParaRPr b="1"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Calibri"/>
                  <a:ea typeface="Calibri"/>
                  <a:cs typeface="Calibri"/>
                  <a:sym typeface="Calibri"/>
                </a:rPr>
                <a:t>HƯỚNG PHÁT TRIỂN</a:t>
              </a:r>
              <a:endParaRPr b="1"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Calibri"/>
                  <a:ea typeface="Calibri"/>
                  <a:cs typeface="Calibri"/>
                  <a:sym typeface="Calibri"/>
                </a:rPr>
                <a:t>ĐỀ TÀI</a:t>
              </a:r>
              <a:endParaRPr b="1" i="0" sz="4800" u="none" cap="none" strike="noStrike">
                <a:solidFill>
                  <a:schemeClr val="dk1"/>
                </a:solidFill>
                <a:latin typeface="Calibri"/>
                <a:ea typeface="Calibri"/>
                <a:cs typeface="Calibri"/>
                <a:sym typeface="Calibri"/>
              </a:endParaRPr>
            </a:p>
          </p:txBody>
        </p:sp>
        <p:sp>
          <p:nvSpPr>
            <p:cNvPr id="872" name="Google Shape;872;p17"/>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873" name="Google Shape;873;p17"/>
          <p:cNvSpPr/>
          <p:nvPr/>
        </p:nvSpPr>
        <p:spPr>
          <a:xfrm>
            <a:off x="8578258" y="4571280"/>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1500">
    <p:random/>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8"/>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Hạn chế</a:t>
            </a:r>
            <a:endParaRPr b="0" i="0" sz="2400" u="none" cap="none" strike="noStrike">
              <a:solidFill>
                <a:schemeClr val="dk1"/>
              </a:solidFill>
              <a:latin typeface="Arial"/>
              <a:ea typeface="Arial"/>
              <a:cs typeface="Arial"/>
              <a:sym typeface="Arial"/>
            </a:endParaRPr>
          </a:p>
        </p:txBody>
      </p:sp>
      <p:grpSp>
        <p:nvGrpSpPr>
          <p:cNvPr id="879" name="Google Shape;879;p18"/>
          <p:cNvGrpSpPr/>
          <p:nvPr/>
        </p:nvGrpSpPr>
        <p:grpSpPr>
          <a:xfrm>
            <a:off x="2273541" y="3734160"/>
            <a:ext cx="2400222" cy="2153392"/>
            <a:chOff x="3216730" y="4110749"/>
            <a:chExt cx="2400222" cy="2153392"/>
          </a:xfrm>
        </p:grpSpPr>
        <p:sp>
          <p:nvSpPr>
            <p:cNvPr id="880" name="Google Shape;880;p18"/>
            <p:cNvSpPr/>
            <p:nvPr/>
          </p:nvSpPr>
          <p:spPr>
            <a:xfrm>
              <a:off x="3216730" y="4110749"/>
              <a:ext cx="2400222" cy="2153392"/>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881" name="Google Shape;881;p18"/>
            <p:cNvSpPr/>
            <p:nvPr/>
          </p:nvSpPr>
          <p:spPr>
            <a:xfrm>
              <a:off x="3299517" y="4350807"/>
              <a:ext cx="200841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Chưa có chức năng sao lưu, và hồi phục dữ liệu</a:t>
              </a:r>
              <a:endParaRPr b="0" i="0" sz="1800" u="none" cap="none" strike="noStrike">
                <a:solidFill>
                  <a:schemeClr val="dk1"/>
                </a:solidFill>
                <a:latin typeface="Arial"/>
                <a:ea typeface="Arial"/>
                <a:cs typeface="Arial"/>
                <a:sym typeface="Arial"/>
              </a:endParaRPr>
            </a:p>
          </p:txBody>
        </p:sp>
      </p:grpSp>
      <p:grpSp>
        <p:nvGrpSpPr>
          <p:cNvPr id="882" name="Google Shape;882;p18"/>
          <p:cNvGrpSpPr/>
          <p:nvPr/>
        </p:nvGrpSpPr>
        <p:grpSpPr>
          <a:xfrm>
            <a:off x="2286000" y="1371600"/>
            <a:ext cx="7620000" cy="2153392"/>
            <a:chOff x="3229189" y="1748189"/>
            <a:chExt cx="2400222" cy="2153392"/>
          </a:xfrm>
        </p:grpSpPr>
        <p:sp>
          <p:nvSpPr>
            <p:cNvPr id="883" name="Google Shape;883;p18"/>
            <p:cNvSpPr/>
            <p:nvPr/>
          </p:nvSpPr>
          <p:spPr>
            <a:xfrm>
              <a:off x="3229189" y="1748189"/>
              <a:ext cx="2400222" cy="2153392"/>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884" name="Google Shape;884;p18"/>
            <p:cNvSpPr/>
            <p:nvPr/>
          </p:nvSpPr>
          <p:spPr>
            <a:xfrm>
              <a:off x="3325152" y="2021615"/>
              <a:ext cx="1992230"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Phần mềm vẫn còn thiếu chức năng, chưa hoàn thiện như: Thống kê còn thiếu sót cũng như chưa thể in file quản lý.</a:t>
              </a:r>
              <a:endParaRPr b="0" i="0" sz="1400" u="none" cap="none" strike="noStrike">
                <a:solidFill>
                  <a:srgbClr val="000000"/>
                </a:solidFill>
                <a:latin typeface="Arial"/>
                <a:ea typeface="Arial"/>
                <a:cs typeface="Arial"/>
                <a:sym typeface="Arial"/>
              </a:endParaRPr>
            </a:p>
          </p:txBody>
        </p:sp>
      </p:grpSp>
      <p:grpSp>
        <p:nvGrpSpPr>
          <p:cNvPr id="885" name="Google Shape;885;p18"/>
          <p:cNvGrpSpPr/>
          <p:nvPr/>
        </p:nvGrpSpPr>
        <p:grpSpPr>
          <a:xfrm>
            <a:off x="7752821" y="3678358"/>
            <a:ext cx="2205506" cy="2153392"/>
            <a:chOff x="6541160" y="4110749"/>
            <a:chExt cx="2205506" cy="2153392"/>
          </a:xfrm>
        </p:grpSpPr>
        <p:sp>
          <p:nvSpPr>
            <p:cNvPr id="886" name="Google Shape;886;p18"/>
            <p:cNvSpPr/>
            <p:nvPr/>
          </p:nvSpPr>
          <p:spPr>
            <a:xfrm>
              <a:off x="6541160" y="4110749"/>
              <a:ext cx="2160815" cy="2153392"/>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887" name="Google Shape;887;p18"/>
            <p:cNvSpPr/>
            <p:nvPr/>
          </p:nvSpPr>
          <p:spPr>
            <a:xfrm>
              <a:off x="6585851" y="4350807"/>
              <a:ext cx="216081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Liên kết tài khoản với bên thứ 3 như google, facebook…</a:t>
              </a:r>
              <a:endParaRPr b="0" i="0" sz="1800" u="none" cap="none" strike="noStrike">
                <a:solidFill>
                  <a:schemeClr val="dk1"/>
                </a:solidFill>
                <a:latin typeface="Arial"/>
                <a:ea typeface="Arial"/>
                <a:cs typeface="Arial"/>
                <a:sym typeface="Arial"/>
              </a:endParaRPr>
            </a:p>
          </p:txBody>
        </p:sp>
      </p:grpSp>
      <p:sp>
        <p:nvSpPr>
          <p:cNvPr id="888" name="Google Shape;888;p18"/>
          <p:cNvSpPr/>
          <p:nvPr/>
        </p:nvSpPr>
        <p:spPr>
          <a:xfrm>
            <a:off x="8229600" y="2601662"/>
            <a:ext cx="1502228"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426687"/>
                </a:solidFill>
                <a:latin typeface="Arial"/>
                <a:ea typeface="Arial"/>
                <a:cs typeface="Arial"/>
                <a:sym typeface="Arial"/>
              </a:rPr>
              <a:t>1</a:t>
            </a:r>
            <a:endParaRPr b="0" i="0" sz="5400" u="none" cap="none" strike="noStrike">
              <a:solidFill>
                <a:srgbClr val="426687"/>
              </a:solidFill>
              <a:latin typeface="Arial"/>
              <a:ea typeface="Arial"/>
              <a:cs typeface="Arial"/>
              <a:sym typeface="Arial"/>
            </a:endParaRPr>
          </a:p>
        </p:txBody>
      </p:sp>
      <p:sp>
        <p:nvSpPr>
          <p:cNvPr id="889" name="Google Shape;889;p18"/>
          <p:cNvSpPr/>
          <p:nvPr/>
        </p:nvSpPr>
        <p:spPr>
          <a:xfrm>
            <a:off x="3171535" y="4963274"/>
            <a:ext cx="1502228"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426687"/>
                </a:solidFill>
                <a:latin typeface="Arial"/>
                <a:ea typeface="Arial"/>
                <a:cs typeface="Arial"/>
                <a:sym typeface="Arial"/>
              </a:rPr>
              <a:t>2</a:t>
            </a:r>
            <a:endParaRPr b="0" i="0" sz="5400" u="none" cap="none" strike="noStrike">
              <a:solidFill>
                <a:srgbClr val="426687"/>
              </a:solidFill>
              <a:latin typeface="Arial"/>
              <a:ea typeface="Arial"/>
              <a:cs typeface="Arial"/>
              <a:sym typeface="Arial"/>
            </a:endParaRPr>
          </a:p>
        </p:txBody>
      </p:sp>
      <p:sp>
        <p:nvSpPr>
          <p:cNvPr id="890" name="Google Shape;890;p18"/>
          <p:cNvSpPr/>
          <p:nvPr/>
        </p:nvSpPr>
        <p:spPr>
          <a:xfrm>
            <a:off x="8378619" y="4963274"/>
            <a:ext cx="1502228"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426687"/>
                </a:solidFill>
                <a:latin typeface="Arial"/>
                <a:ea typeface="Arial"/>
                <a:cs typeface="Arial"/>
                <a:sym typeface="Arial"/>
              </a:rPr>
              <a:t>3</a:t>
            </a:r>
            <a:endParaRPr b="0" i="0" sz="5400" u="none" cap="none" strike="noStrike">
              <a:solidFill>
                <a:srgbClr val="42668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9"/>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Hướng phát triển đề tài</a:t>
            </a:r>
            <a:endParaRPr b="0" i="0" sz="2400" u="none" cap="none" strike="noStrike">
              <a:solidFill>
                <a:schemeClr val="dk1"/>
              </a:solidFill>
              <a:latin typeface="Arial"/>
              <a:ea typeface="Arial"/>
              <a:cs typeface="Arial"/>
              <a:sym typeface="Arial"/>
            </a:endParaRPr>
          </a:p>
        </p:txBody>
      </p:sp>
      <p:pic>
        <p:nvPicPr>
          <p:cNvPr id="896" name="Google Shape;896;p19"/>
          <p:cNvPicPr preferRelativeResize="0"/>
          <p:nvPr/>
        </p:nvPicPr>
        <p:blipFill rotWithShape="1">
          <a:blip r:embed="rId3">
            <a:alphaModFix/>
          </a:blip>
          <a:srcRect b="0" l="0" r="0" t="0"/>
          <a:stretch/>
        </p:blipFill>
        <p:spPr>
          <a:xfrm>
            <a:off x="1103312" y="1862138"/>
            <a:ext cx="1866900" cy="3060700"/>
          </a:xfrm>
          <a:prstGeom prst="rect">
            <a:avLst/>
          </a:prstGeom>
          <a:noFill/>
          <a:ln>
            <a:noFill/>
          </a:ln>
        </p:spPr>
      </p:pic>
      <p:sp>
        <p:nvSpPr>
          <p:cNvPr id="897" name="Google Shape;897;p19"/>
          <p:cNvSpPr/>
          <p:nvPr/>
        </p:nvSpPr>
        <p:spPr>
          <a:xfrm>
            <a:off x="1612900" y="4168775"/>
            <a:ext cx="846138" cy="741363"/>
          </a:xfrm>
          <a:custGeom>
            <a:rect b="b" l="l" r="r" t="t"/>
            <a:pathLst>
              <a:path extrusionOk="0" h="355" w="404">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19"/>
          <p:cNvSpPr/>
          <p:nvPr/>
        </p:nvSpPr>
        <p:spPr>
          <a:xfrm>
            <a:off x="1641475" y="4610100"/>
            <a:ext cx="782638" cy="147638"/>
          </a:xfrm>
          <a:custGeom>
            <a:rect b="b" l="l" r="r" t="t"/>
            <a:pathLst>
              <a:path extrusionOk="0" h="71" w="373">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19"/>
          <p:cNvSpPr/>
          <p:nvPr/>
        </p:nvSpPr>
        <p:spPr>
          <a:xfrm>
            <a:off x="1641475" y="4491038"/>
            <a:ext cx="781050" cy="149225"/>
          </a:xfrm>
          <a:custGeom>
            <a:rect b="b" l="l" r="r" t="t"/>
            <a:pathLst>
              <a:path extrusionOk="0" h="72" w="372">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0" name="Google Shape;900;p19"/>
          <p:cNvSpPr/>
          <p:nvPr/>
        </p:nvSpPr>
        <p:spPr>
          <a:xfrm>
            <a:off x="1639887" y="4373563"/>
            <a:ext cx="782638" cy="150813"/>
          </a:xfrm>
          <a:custGeom>
            <a:rect b="b" l="l" r="r" t="t"/>
            <a:pathLst>
              <a:path extrusionOk="0" h="72" w="373">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1" name="Google Shape;901;p19"/>
          <p:cNvSpPr/>
          <p:nvPr/>
        </p:nvSpPr>
        <p:spPr>
          <a:xfrm>
            <a:off x="1639887" y="4257675"/>
            <a:ext cx="779463" cy="149225"/>
          </a:xfrm>
          <a:custGeom>
            <a:rect b="b" l="l" r="r" t="t"/>
            <a:pathLst>
              <a:path extrusionOk="0" h="72" w="372">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2" name="Google Shape;902;p19"/>
          <p:cNvSpPr/>
          <p:nvPr/>
        </p:nvSpPr>
        <p:spPr>
          <a:xfrm>
            <a:off x="1816100" y="4881563"/>
            <a:ext cx="450850" cy="114300"/>
          </a:xfrm>
          <a:custGeom>
            <a:rect b="b" l="l" r="r" t="t"/>
            <a:pathLst>
              <a:path extrusionOk="0" h="55" w="215">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3" name="Google Shape;903;p19"/>
          <p:cNvSpPr/>
          <p:nvPr/>
        </p:nvSpPr>
        <p:spPr>
          <a:xfrm>
            <a:off x="1712912" y="3170238"/>
            <a:ext cx="220663" cy="998538"/>
          </a:xfrm>
          <a:custGeom>
            <a:rect b="b" l="l" r="r" t="t"/>
            <a:pathLst>
              <a:path extrusionOk="0" h="479" w="105">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4" name="Google Shape;904;p19"/>
          <p:cNvSpPr/>
          <p:nvPr/>
        </p:nvSpPr>
        <p:spPr>
          <a:xfrm>
            <a:off x="2157412" y="3170238"/>
            <a:ext cx="215900" cy="998538"/>
          </a:xfrm>
          <a:custGeom>
            <a:rect b="b" l="l" r="r" t="t"/>
            <a:pathLst>
              <a:path extrusionOk="0" h="479" w="103">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5" name="Google Shape;905;p19"/>
          <p:cNvSpPr/>
          <p:nvPr/>
        </p:nvSpPr>
        <p:spPr>
          <a:xfrm>
            <a:off x="1751012" y="3230563"/>
            <a:ext cx="155575" cy="127000"/>
          </a:xfrm>
          <a:custGeom>
            <a:rect b="b" l="l" r="r" t="t"/>
            <a:pathLst>
              <a:path extrusionOk="0" h="61" w="74">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6" name="Google Shape;906;p19"/>
          <p:cNvSpPr/>
          <p:nvPr/>
        </p:nvSpPr>
        <p:spPr>
          <a:xfrm>
            <a:off x="1895475" y="3230563"/>
            <a:ext cx="155575" cy="127000"/>
          </a:xfrm>
          <a:custGeom>
            <a:rect b="b" l="l" r="r" t="t"/>
            <a:pathLst>
              <a:path extrusionOk="0" h="61" w="74">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7" name="Google Shape;907;p19"/>
          <p:cNvSpPr/>
          <p:nvPr/>
        </p:nvSpPr>
        <p:spPr>
          <a:xfrm>
            <a:off x="2039937"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8" name="Google Shape;908;p19"/>
          <p:cNvSpPr/>
          <p:nvPr/>
        </p:nvSpPr>
        <p:spPr>
          <a:xfrm>
            <a:off x="2184400"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09" name="Google Shape;909;p19"/>
          <p:cNvPicPr preferRelativeResize="0"/>
          <p:nvPr/>
        </p:nvPicPr>
        <p:blipFill rotWithShape="1">
          <a:blip r:embed="rId4">
            <a:alphaModFix/>
          </a:blip>
          <a:srcRect b="0" l="0" r="0" t="0"/>
          <a:stretch/>
        </p:blipFill>
        <p:spPr>
          <a:xfrm>
            <a:off x="2181225" y="2152650"/>
            <a:ext cx="596900" cy="957263"/>
          </a:xfrm>
          <a:prstGeom prst="rect">
            <a:avLst/>
          </a:prstGeom>
          <a:noFill/>
          <a:ln>
            <a:noFill/>
          </a:ln>
        </p:spPr>
      </p:pic>
      <p:pic>
        <p:nvPicPr>
          <p:cNvPr id="910" name="Google Shape;910;p19"/>
          <p:cNvPicPr preferRelativeResize="0"/>
          <p:nvPr/>
        </p:nvPicPr>
        <p:blipFill rotWithShape="1">
          <a:blip r:embed="rId5">
            <a:alphaModFix/>
          </a:blip>
          <a:srcRect b="0" l="0" r="0" t="0"/>
          <a:stretch/>
        </p:blipFill>
        <p:spPr>
          <a:xfrm>
            <a:off x="1339850" y="4913313"/>
            <a:ext cx="1385888" cy="679450"/>
          </a:xfrm>
          <a:prstGeom prst="rect">
            <a:avLst/>
          </a:prstGeom>
          <a:noFill/>
          <a:ln>
            <a:noFill/>
          </a:ln>
        </p:spPr>
      </p:pic>
      <p:pic>
        <p:nvPicPr>
          <p:cNvPr id="911" name="Google Shape;911;p19"/>
          <p:cNvPicPr preferRelativeResize="0"/>
          <p:nvPr/>
        </p:nvPicPr>
        <p:blipFill rotWithShape="1">
          <a:blip r:embed="rId6">
            <a:alphaModFix/>
          </a:blip>
          <a:srcRect b="0" l="0" r="0" t="0"/>
          <a:stretch/>
        </p:blipFill>
        <p:spPr>
          <a:xfrm>
            <a:off x="1841500" y="4913313"/>
            <a:ext cx="390525" cy="85725"/>
          </a:xfrm>
          <a:prstGeom prst="rect">
            <a:avLst/>
          </a:prstGeom>
          <a:noFill/>
          <a:ln>
            <a:noFill/>
          </a:ln>
        </p:spPr>
      </p:pic>
      <p:grpSp>
        <p:nvGrpSpPr>
          <p:cNvPr id="912" name="Google Shape;912;p19"/>
          <p:cNvGrpSpPr/>
          <p:nvPr/>
        </p:nvGrpSpPr>
        <p:grpSpPr>
          <a:xfrm>
            <a:off x="3352800" y="1447800"/>
            <a:ext cx="8305799" cy="1144588"/>
            <a:chOff x="3697288" y="1778000"/>
            <a:chExt cx="8305799" cy="1144588"/>
          </a:xfrm>
        </p:grpSpPr>
        <p:sp>
          <p:nvSpPr>
            <p:cNvPr id="913" name="Google Shape;913;p19"/>
            <p:cNvSpPr/>
            <p:nvPr/>
          </p:nvSpPr>
          <p:spPr>
            <a:xfrm>
              <a:off x="5934074" y="1778000"/>
              <a:ext cx="6069013" cy="1135062"/>
            </a:xfrm>
            <a:custGeom>
              <a:rect b="b" l="l" r="r" t="t"/>
              <a:pathLst>
                <a:path extrusionOk="0" h="456" w="2345">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4" name="Google Shape;914;p19"/>
            <p:cNvSpPr/>
            <p:nvPr/>
          </p:nvSpPr>
          <p:spPr>
            <a:xfrm>
              <a:off x="5934075" y="1778000"/>
              <a:ext cx="1220788" cy="952500"/>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5" name="Google Shape;915;p19"/>
            <p:cNvSpPr/>
            <p:nvPr/>
          </p:nvSpPr>
          <p:spPr>
            <a:xfrm>
              <a:off x="5934075" y="1778000"/>
              <a:ext cx="1220788" cy="1135062"/>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6" name="Google Shape;916;p19"/>
            <p:cNvSpPr/>
            <p:nvPr/>
          </p:nvSpPr>
          <p:spPr>
            <a:xfrm>
              <a:off x="3816350" y="2254250"/>
              <a:ext cx="2122488" cy="557213"/>
            </a:xfrm>
            <a:custGeom>
              <a:rect b="b" l="l" r="r" t="t"/>
              <a:pathLst>
                <a:path extrusionOk="0" h="267" w="1013">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7" name="Google Shape;917;p19"/>
            <p:cNvSpPr/>
            <p:nvPr/>
          </p:nvSpPr>
          <p:spPr>
            <a:xfrm>
              <a:off x="3697288" y="2730500"/>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8" name="Google Shape;918;p19"/>
            <p:cNvSpPr txBox="1"/>
            <p:nvPr/>
          </p:nvSpPr>
          <p:spPr>
            <a:xfrm>
              <a:off x="7050088" y="1805066"/>
              <a:ext cx="4648200" cy="110795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Phát triển thêm nhiều chức năng của website như: Trò chuyện với nhân viên tư vấn, tạo tài khoản từ các ứng dụng thứ 3 như Facebook, gmail, …</a:t>
              </a:r>
              <a:endParaRPr b="0" i="0" sz="1800" u="none" cap="none" strike="noStrike">
                <a:solidFill>
                  <a:schemeClr val="lt1"/>
                </a:solidFill>
                <a:latin typeface="Oi"/>
                <a:ea typeface="Oi"/>
                <a:cs typeface="Oi"/>
                <a:sym typeface="Oi"/>
              </a:endParaRPr>
            </a:p>
          </p:txBody>
        </p:sp>
      </p:grpSp>
      <p:grpSp>
        <p:nvGrpSpPr>
          <p:cNvPr id="919" name="Google Shape;919;p19"/>
          <p:cNvGrpSpPr/>
          <p:nvPr/>
        </p:nvGrpSpPr>
        <p:grpSpPr>
          <a:xfrm>
            <a:off x="3335337" y="2868613"/>
            <a:ext cx="8323262" cy="1228724"/>
            <a:chOff x="3679825" y="3198813"/>
            <a:chExt cx="8323262" cy="952500"/>
          </a:xfrm>
        </p:grpSpPr>
        <p:sp>
          <p:nvSpPr>
            <p:cNvPr id="920" name="Google Shape;920;p19"/>
            <p:cNvSpPr/>
            <p:nvPr/>
          </p:nvSpPr>
          <p:spPr>
            <a:xfrm>
              <a:off x="5934075" y="3198813"/>
              <a:ext cx="6069012" cy="952500"/>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1" name="Google Shape;921;p19"/>
            <p:cNvSpPr/>
            <p:nvPr/>
          </p:nvSpPr>
          <p:spPr>
            <a:xfrm>
              <a:off x="5934075" y="3198813"/>
              <a:ext cx="1220788" cy="952500"/>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2" name="Google Shape;922;p19"/>
            <p:cNvSpPr/>
            <p:nvPr/>
          </p:nvSpPr>
          <p:spPr>
            <a:xfrm>
              <a:off x="5934075" y="3198813"/>
              <a:ext cx="1220788" cy="952500"/>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3" name="Google Shape;923;p19"/>
            <p:cNvSpPr/>
            <p:nvPr/>
          </p:nvSpPr>
          <p:spPr>
            <a:xfrm>
              <a:off x="3816350" y="3670300"/>
              <a:ext cx="2122488" cy="9525"/>
            </a:xfrm>
            <a:custGeom>
              <a:rect b="b" l="l" r="r" t="t"/>
              <a:pathLst>
                <a:path extrusionOk="0" h="4" w="1013">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4" name="Google Shape;924;p19"/>
            <p:cNvSpPr/>
            <p:nvPr/>
          </p:nvSpPr>
          <p:spPr>
            <a:xfrm>
              <a:off x="3679825" y="3579813"/>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25" name="Google Shape;925;p19"/>
          <p:cNvGrpSpPr/>
          <p:nvPr/>
        </p:nvGrpSpPr>
        <p:grpSpPr>
          <a:xfrm>
            <a:off x="3370262" y="4106863"/>
            <a:ext cx="8288337" cy="1135063"/>
            <a:chOff x="3714750" y="4437063"/>
            <a:chExt cx="8288337" cy="1135063"/>
          </a:xfrm>
        </p:grpSpPr>
        <p:sp>
          <p:nvSpPr>
            <p:cNvPr id="926" name="Google Shape;926;p19"/>
            <p:cNvSpPr/>
            <p:nvPr/>
          </p:nvSpPr>
          <p:spPr>
            <a:xfrm>
              <a:off x="3714750" y="4437063"/>
              <a:ext cx="193675"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7" name="Google Shape;927;p19"/>
            <p:cNvSpPr/>
            <p:nvPr/>
          </p:nvSpPr>
          <p:spPr>
            <a:xfrm>
              <a:off x="5934075" y="4621213"/>
              <a:ext cx="6069012" cy="950913"/>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8" name="Google Shape;928;p19"/>
            <p:cNvSpPr/>
            <p:nvPr/>
          </p:nvSpPr>
          <p:spPr>
            <a:xfrm>
              <a:off x="5934075" y="4621213"/>
              <a:ext cx="1220788" cy="950913"/>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9" name="Google Shape;929;p19"/>
            <p:cNvSpPr/>
            <p:nvPr/>
          </p:nvSpPr>
          <p:spPr>
            <a:xfrm>
              <a:off x="5934075" y="4621213"/>
              <a:ext cx="1220788" cy="950913"/>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0" name="Google Shape;930;p19"/>
            <p:cNvSpPr/>
            <p:nvPr/>
          </p:nvSpPr>
          <p:spPr>
            <a:xfrm>
              <a:off x="3816350" y="4538663"/>
              <a:ext cx="2122488" cy="560388"/>
            </a:xfrm>
            <a:custGeom>
              <a:rect b="b" l="l" r="r" t="t"/>
              <a:pathLst>
                <a:path extrusionOk="0" h="268" w="1013">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931" name="Google Shape;931;p19"/>
          <p:cNvSpPr txBox="1"/>
          <p:nvPr/>
        </p:nvSpPr>
        <p:spPr>
          <a:xfrm>
            <a:off x="6774864" y="4392720"/>
            <a:ext cx="464820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Tích hợp API của Google Map để phát triển chức năng định vị và nghiệp vụ giao hàng.</a:t>
            </a:r>
            <a:endParaRPr b="0" i="0" sz="1800" u="none" cap="none" strike="noStrike">
              <a:solidFill>
                <a:schemeClr val="lt1"/>
              </a:solidFill>
              <a:latin typeface="Oi"/>
              <a:ea typeface="Oi"/>
              <a:cs typeface="Oi"/>
              <a:sym typeface="Oi"/>
            </a:endParaRPr>
          </a:p>
        </p:txBody>
      </p:sp>
      <p:sp>
        <p:nvSpPr>
          <p:cNvPr id="932" name="Google Shape;932;p19"/>
          <p:cNvSpPr txBox="1"/>
          <p:nvPr/>
        </p:nvSpPr>
        <p:spPr>
          <a:xfrm>
            <a:off x="6629400" y="2906534"/>
            <a:ext cx="464820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b="0" i="0" sz="1800" u="none" cap="none" strike="noStrike">
              <a:solidFill>
                <a:schemeClr val="lt1"/>
              </a:solidFill>
              <a:latin typeface="Oi"/>
              <a:ea typeface="Oi"/>
              <a:cs typeface="Oi"/>
              <a:sym typeface="O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12"/>
                                        </p:tgtEl>
                                        <p:attrNameLst>
                                          <p:attrName>style.visibility</p:attrName>
                                        </p:attrNameLst>
                                      </p:cBhvr>
                                      <p:to>
                                        <p:strVal val="visible"/>
                                      </p:to>
                                    </p:set>
                                    <p:anim calcmode="lin" valueType="num">
                                      <p:cBhvr additive="base">
                                        <p:cTn dur="1000"/>
                                        <p:tgtEl>
                                          <p:spTgt spid="9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19"/>
                                        </p:tgtEl>
                                        <p:attrNameLst>
                                          <p:attrName>style.visibility</p:attrName>
                                        </p:attrNameLst>
                                      </p:cBhvr>
                                      <p:to>
                                        <p:strVal val="visible"/>
                                      </p:to>
                                    </p:set>
                                    <p:anim calcmode="lin" valueType="num">
                                      <p:cBhvr additive="base">
                                        <p:cTn dur="1000"/>
                                        <p:tgtEl>
                                          <p:spTgt spid="9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5"/>
                                        </p:tgtEl>
                                        <p:attrNameLst>
                                          <p:attrName>style.visibility</p:attrName>
                                        </p:attrNameLst>
                                      </p:cBhvr>
                                      <p:to>
                                        <p:strVal val="visible"/>
                                      </p:to>
                                    </p:set>
                                    <p:anim calcmode="lin" valueType="num">
                                      <p:cBhvr additive="base">
                                        <p:cTn dur="1000"/>
                                        <p:tgtEl>
                                          <p:spTgt spid="92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931"/>
                                        </p:tgtEl>
                                        <p:attrNameLst>
                                          <p:attrName>style.visibility</p:attrName>
                                        </p:attrNameLst>
                                      </p:cBhvr>
                                      <p:to>
                                        <p:strVal val="visible"/>
                                      </p:to>
                                    </p:set>
                                    <p:anim calcmode="lin" valueType="num">
                                      <p:cBhvr additive="base">
                                        <p:cTn dur="500"/>
                                        <p:tgtEl>
                                          <p:spTgt spid="9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
          <p:cNvSpPr txBox="1"/>
          <p:nvPr/>
        </p:nvSpPr>
        <p:spPr>
          <a:xfrm>
            <a:off x="4114800" y="6270461"/>
            <a:ext cx="4457699"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US" sz="1800" u="none" cap="none" strike="noStrike">
                <a:solidFill>
                  <a:srgbClr val="595959"/>
                </a:solidFill>
                <a:latin typeface="Times New Roman"/>
                <a:ea typeface="Times New Roman"/>
                <a:cs typeface="Times New Roman"/>
                <a:sym typeface="Times New Roman"/>
              </a:rPr>
              <a:t>Hà Nội, ngày 30 tháng 6 năm 2023</a:t>
            </a:r>
            <a:endParaRPr b="0" i="0" sz="1400" u="none" cap="none" strike="noStrike">
              <a:solidFill>
                <a:srgbClr val="000000"/>
              </a:solidFill>
              <a:latin typeface="Times New Roman"/>
              <a:ea typeface="Times New Roman"/>
              <a:cs typeface="Times New Roman"/>
              <a:sym typeface="Times New Roman"/>
            </a:endParaRPr>
          </a:p>
        </p:txBody>
      </p:sp>
      <p:sp>
        <p:nvSpPr>
          <p:cNvPr id="476" name="Google Shape;476;p2"/>
          <p:cNvSpPr/>
          <p:nvPr/>
        </p:nvSpPr>
        <p:spPr>
          <a:xfrm>
            <a:off x="2265733" y="386165"/>
            <a:ext cx="78588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Arial"/>
                <a:ea typeface="Arial"/>
                <a:cs typeface="Arial"/>
                <a:sym typeface="Arial"/>
              </a:rPr>
              <a:t>ĐẠI HỌC XÂY DỰNG HÀ NỘI</a:t>
            </a:r>
            <a:endParaRPr b="1" i="0" sz="3600" u="none" cap="none" strike="noStrike">
              <a:solidFill>
                <a:srgbClr val="0070C0"/>
              </a:solidFill>
              <a:latin typeface="Arial"/>
              <a:ea typeface="Arial"/>
              <a:cs typeface="Arial"/>
              <a:sym typeface="Arial"/>
            </a:endParaRPr>
          </a:p>
        </p:txBody>
      </p:sp>
      <p:sp>
        <p:nvSpPr>
          <p:cNvPr id="477" name="Google Shape;477;p2"/>
          <p:cNvSpPr/>
          <p:nvPr/>
        </p:nvSpPr>
        <p:spPr>
          <a:xfrm>
            <a:off x="3694683" y="1032359"/>
            <a:ext cx="5139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4"/>
                </a:solidFill>
                <a:latin typeface="Arial"/>
                <a:ea typeface="Arial"/>
                <a:cs typeface="Arial"/>
                <a:sym typeface="Arial"/>
              </a:rPr>
              <a:t>KHOA CÔNG NGHỆ THÔNG TIN</a:t>
            </a:r>
            <a:endParaRPr b="1" i="0" sz="2400" u="none" cap="none" strike="noStrike">
              <a:solidFill>
                <a:schemeClr val="accent4"/>
              </a:solidFill>
              <a:latin typeface="Arial"/>
              <a:ea typeface="Arial"/>
              <a:cs typeface="Arial"/>
              <a:sym typeface="Arial"/>
            </a:endParaRPr>
          </a:p>
        </p:txBody>
      </p:sp>
      <p:sp>
        <p:nvSpPr>
          <p:cNvPr id="478" name="Google Shape;478;p2"/>
          <p:cNvSpPr txBox="1"/>
          <p:nvPr/>
        </p:nvSpPr>
        <p:spPr>
          <a:xfrm>
            <a:off x="552449" y="2953997"/>
            <a:ext cx="115824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ED1C2A"/>
                </a:solidFill>
                <a:latin typeface="Calibri"/>
                <a:ea typeface="Calibri"/>
                <a:cs typeface="Calibri"/>
                <a:sym typeface="Calibri"/>
              </a:rPr>
              <a:t>ĐỀ TÀI: XÂY DỰNG WEBSITE BÁN HÀNG ĐIỆN TỬ</a:t>
            </a:r>
            <a:endParaRPr b="1" i="0" sz="3600" u="none" cap="none" strike="noStrike">
              <a:solidFill>
                <a:srgbClr val="ED1C2A"/>
              </a:solidFill>
              <a:latin typeface="Calibri"/>
              <a:ea typeface="Calibri"/>
              <a:cs typeface="Calibri"/>
              <a:sym typeface="Calibri"/>
            </a:endParaRPr>
          </a:p>
        </p:txBody>
      </p:sp>
      <p:sp>
        <p:nvSpPr>
          <p:cNvPr id="479" name="Google Shape;479;p2"/>
          <p:cNvSpPr/>
          <p:nvPr/>
        </p:nvSpPr>
        <p:spPr>
          <a:xfrm>
            <a:off x="-1" y="293512"/>
            <a:ext cx="252639" cy="1104159"/>
          </a:xfrm>
          <a:prstGeom prst="rect">
            <a:avLst/>
          </a:prstGeom>
          <a:solidFill>
            <a:schemeClr val="l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80" name="Google Shape;480;p2"/>
          <p:cNvPicPr preferRelativeResize="0"/>
          <p:nvPr/>
        </p:nvPicPr>
        <p:blipFill rotWithShape="1">
          <a:blip r:embed="rId3">
            <a:alphaModFix/>
          </a:blip>
          <a:srcRect b="0" l="0" r="0" t="0"/>
          <a:stretch/>
        </p:blipFill>
        <p:spPr>
          <a:xfrm>
            <a:off x="252638" y="193084"/>
            <a:ext cx="1734782" cy="1600200"/>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pic>
        <p:nvPicPr>
          <p:cNvPr id="938" name="Google Shape;938;p20"/>
          <p:cNvPicPr preferRelativeResize="0"/>
          <p:nvPr/>
        </p:nvPicPr>
        <p:blipFill rotWithShape="1">
          <a:blip r:embed="rId3">
            <a:alphaModFix/>
          </a:blip>
          <a:srcRect b="0" l="16827" r="16827" t="0"/>
          <a:stretch/>
        </p:blipFill>
        <p:spPr>
          <a:xfrm>
            <a:off x="5486400" y="360"/>
            <a:ext cx="6839640" cy="6857640"/>
          </a:xfrm>
          <a:prstGeom prst="rect">
            <a:avLst/>
          </a:prstGeom>
          <a:noFill/>
          <a:ln>
            <a:noFill/>
          </a:ln>
        </p:spPr>
      </p:pic>
      <p:sp>
        <p:nvSpPr>
          <p:cNvPr id="939" name="Google Shape;939;p20"/>
          <p:cNvSpPr/>
          <p:nvPr/>
        </p:nvSpPr>
        <p:spPr>
          <a:xfrm flipH="1" rot="10800000">
            <a:off x="11000520" y="5539"/>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0"/>
          <p:cNvSpPr/>
          <p:nvPr/>
        </p:nvSpPr>
        <p:spPr>
          <a:xfrm flipH="1" rot="10800000">
            <a:off x="8458200" y="5539"/>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0"/>
          <p:cNvSpPr/>
          <p:nvPr/>
        </p:nvSpPr>
        <p:spPr>
          <a:xfrm flipH="1" rot="10800000">
            <a:off x="5486400" y="-11477"/>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0"/>
          <p:cNvSpPr/>
          <p:nvPr/>
        </p:nvSpPr>
        <p:spPr>
          <a:xfrm>
            <a:off x="855360" y="2327400"/>
            <a:ext cx="6218280" cy="1431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404040"/>
                </a:solidFill>
                <a:latin typeface="Calibri"/>
                <a:ea typeface="Calibri"/>
                <a:cs typeface="Calibri"/>
                <a:sym typeface="Calibri"/>
              </a:rPr>
              <a:t>THANK YOU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FF3737"/>
                </a:solidFill>
                <a:latin typeface="Calibri"/>
                <a:ea typeface="Calibri"/>
                <a:cs typeface="Calibri"/>
                <a:sym typeface="Calibri"/>
              </a:rPr>
              <a:t>FOR WATCHING</a:t>
            </a:r>
            <a:endParaRPr b="0" i="0" sz="4400" u="none" cap="none" strike="noStrike">
              <a:solidFill>
                <a:schemeClr val="dk1"/>
              </a:solidFill>
              <a:latin typeface="Arial"/>
              <a:ea typeface="Arial"/>
              <a:cs typeface="Arial"/>
              <a:sym typeface="Arial"/>
            </a:endParaRPr>
          </a:p>
        </p:txBody>
      </p:sp>
      <p:sp>
        <p:nvSpPr>
          <p:cNvPr id="943" name="Google Shape;943;p20"/>
          <p:cNvSpPr/>
          <p:nvPr/>
        </p:nvSpPr>
        <p:spPr>
          <a:xfrm>
            <a:off x="533400" y="4296860"/>
            <a:ext cx="4786320" cy="140688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2400"/>
              <a:buFont typeface="Arial"/>
              <a:buNone/>
            </a:pPr>
            <a:r>
              <a:rPr b="0" i="0" lang="en-US" sz="2400" u="none" cap="none" strike="noStrike">
                <a:solidFill>
                  <a:srgbClr val="595959"/>
                </a:solidFill>
                <a:latin typeface="Calibri"/>
                <a:ea typeface="Calibri"/>
                <a:cs typeface="Calibri"/>
                <a:sym typeface="Calibri"/>
              </a:rPr>
              <a:t>Em xin trân thành cảm ơn thầy đã lắng nghe và theo dõi bài thuyết trình của nhóm em.</a:t>
            </a:r>
            <a:endParaRPr b="0" i="0" sz="24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
          <p:cNvSpPr/>
          <p:nvPr/>
        </p:nvSpPr>
        <p:spPr>
          <a:xfrm>
            <a:off x="6624478" y="-24183"/>
            <a:ext cx="5567522" cy="685800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86" name="Google Shape;486;p3"/>
          <p:cNvGrpSpPr/>
          <p:nvPr/>
        </p:nvGrpSpPr>
        <p:grpSpPr>
          <a:xfrm>
            <a:off x="4626380" y="2249924"/>
            <a:ext cx="6921829" cy="2078254"/>
            <a:chOff x="4578255" y="2223130"/>
            <a:chExt cx="6921829" cy="2078254"/>
          </a:xfrm>
        </p:grpSpPr>
        <p:sp>
          <p:nvSpPr>
            <p:cNvPr id="487" name="Google Shape;487;p3"/>
            <p:cNvSpPr/>
            <p:nvPr/>
          </p:nvSpPr>
          <p:spPr>
            <a:xfrm>
              <a:off x="5404084" y="2223130"/>
              <a:ext cx="6096000"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Arial"/>
                  <a:ea typeface="Arial"/>
                  <a:cs typeface="Arial"/>
                  <a:sym typeface="Arial"/>
                </a:rPr>
                <a:t>NỘI DUNG</a:t>
              </a:r>
              <a:endParaRPr b="1" i="0" sz="1400" u="none" cap="none" strike="noStrike">
                <a:solidFill>
                  <a:srgbClr val="000000"/>
                </a:solidFill>
                <a:latin typeface="Arial"/>
                <a:ea typeface="Arial"/>
                <a:cs typeface="Arial"/>
                <a:sym typeface="Arial"/>
              </a:endParaRPr>
            </a:p>
          </p:txBody>
        </p:sp>
        <p:sp>
          <p:nvSpPr>
            <p:cNvPr id="488" name="Google Shape;488;p3"/>
            <p:cNvSpPr/>
            <p:nvPr/>
          </p:nvSpPr>
          <p:spPr>
            <a:xfrm>
              <a:off x="4578255" y="3378054"/>
              <a:ext cx="6096000"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Calibri"/>
                  <a:ea typeface="Calibri"/>
                  <a:cs typeface="Calibri"/>
                  <a:sym typeface="Calibri"/>
                </a:rPr>
                <a:t>CHÍNH</a:t>
              </a:r>
              <a:endParaRPr b="1" i="0" sz="4400" u="none" cap="none" strike="noStrike">
                <a:solidFill>
                  <a:schemeClr val="lt1"/>
                </a:solidFill>
                <a:latin typeface="Calibri"/>
                <a:ea typeface="Calibri"/>
                <a:cs typeface="Calibri"/>
                <a:sym typeface="Calibri"/>
              </a:endParaRPr>
            </a:p>
          </p:txBody>
        </p:sp>
      </p:grpSp>
      <p:sp>
        <p:nvSpPr>
          <p:cNvPr id="489" name="Google Shape;489;p3"/>
          <p:cNvSpPr/>
          <p:nvPr/>
        </p:nvSpPr>
        <p:spPr>
          <a:xfrm>
            <a:off x="7867807" y="916782"/>
            <a:ext cx="197220" cy="178178"/>
          </a:xfrm>
          <a:prstGeom prst="rect">
            <a:avLst/>
          </a:prstGeom>
          <a:solidFill>
            <a:srgbClr val="68D0C6">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0" name="Google Shape;490;p3"/>
          <p:cNvSpPr/>
          <p:nvPr/>
        </p:nvSpPr>
        <p:spPr>
          <a:xfrm>
            <a:off x="792334" y="1310456"/>
            <a:ext cx="48531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Tổng quan về đề tài</a:t>
            </a:r>
            <a:endParaRPr b="0" i="0" sz="2400" u="none" cap="none" strike="noStrike">
              <a:solidFill>
                <a:srgbClr val="3F3F3F"/>
              </a:solidFill>
              <a:latin typeface="Times New Roman"/>
              <a:ea typeface="Times New Roman"/>
              <a:cs typeface="Times New Roman"/>
              <a:sym typeface="Times New Roman"/>
            </a:endParaRPr>
          </a:p>
        </p:txBody>
      </p:sp>
      <p:grpSp>
        <p:nvGrpSpPr>
          <p:cNvPr id="491" name="Google Shape;491;p3"/>
          <p:cNvGrpSpPr/>
          <p:nvPr/>
        </p:nvGrpSpPr>
        <p:grpSpPr>
          <a:xfrm rot="-5400000">
            <a:off x="5060705" y="921408"/>
            <a:ext cx="18288" cy="822960"/>
            <a:chOff x="5839691" y="2713589"/>
            <a:chExt cx="1406625" cy="1430822"/>
          </a:xfrm>
        </p:grpSpPr>
        <p:sp>
          <p:nvSpPr>
            <p:cNvPr id="492" name="Google Shape;492;p3"/>
            <p:cNvSpPr/>
            <p:nvPr/>
          </p:nvSpPr>
          <p:spPr>
            <a:xfrm>
              <a:off x="5839691" y="2713589"/>
              <a:ext cx="1406625" cy="1430822"/>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3" name="Google Shape;493;p3"/>
            <p:cNvSpPr/>
            <p:nvPr/>
          </p:nvSpPr>
          <p:spPr>
            <a:xfrm>
              <a:off x="6048641" y="2967335"/>
              <a:ext cx="988724" cy="923330"/>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494" name="Google Shape;494;p3"/>
          <p:cNvSpPr/>
          <p:nvPr/>
        </p:nvSpPr>
        <p:spPr>
          <a:xfrm>
            <a:off x="609600" y="6453374"/>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5" name="Google Shape;495;p3"/>
          <p:cNvSpPr/>
          <p:nvPr/>
        </p:nvSpPr>
        <p:spPr>
          <a:xfrm>
            <a:off x="807558"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6" name="Google Shape;496;p3"/>
          <p:cNvSpPr/>
          <p:nvPr/>
        </p:nvSpPr>
        <p:spPr>
          <a:xfrm>
            <a:off x="1005516"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7" name="Google Shape;497;p3"/>
          <p:cNvSpPr/>
          <p:nvPr/>
        </p:nvSpPr>
        <p:spPr>
          <a:xfrm>
            <a:off x="1203474"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8" name="Google Shape;498;p3"/>
          <p:cNvSpPr/>
          <p:nvPr/>
        </p:nvSpPr>
        <p:spPr>
          <a:xfrm>
            <a:off x="1401430"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9" name="Google Shape;499;p3"/>
          <p:cNvSpPr/>
          <p:nvPr/>
        </p:nvSpPr>
        <p:spPr>
          <a:xfrm>
            <a:off x="10134600" y="5774162"/>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0" name="Google Shape;500;p3"/>
          <p:cNvSpPr/>
          <p:nvPr/>
        </p:nvSpPr>
        <p:spPr>
          <a:xfrm>
            <a:off x="11288262" y="6341278"/>
            <a:ext cx="541059"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2F2F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501" name="Google Shape;501;p3"/>
          <p:cNvSpPr/>
          <p:nvPr/>
        </p:nvSpPr>
        <p:spPr>
          <a:xfrm>
            <a:off x="11507637" y="916782"/>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2" name="Google Shape;502;p3"/>
          <p:cNvSpPr/>
          <p:nvPr/>
        </p:nvSpPr>
        <p:spPr>
          <a:xfrm>
            <a:off x="742770" y="1109127"/>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03" name="Google Shape;503;p3"/>
          <p:cNvGrpSpPr/>
          <p:nvPr/>
        </p:nvGrpSpPr>
        <p:grpSpPr>
          <a:xfrm rot="-5400000">
            <a:off x="5084476" y="2049931"/>
            <a:ext cx="18288" cy="822960"/>
            <a:chOff x="5839691" y="2713589"/>
            <a:chExt cx="1406625" cy="1430822"/>
          </a:xfrm>
        </p:grpSpPr>
        <p:sp>
          <p:nvSpPr>
            <p:cNvPr id="504" name="Google Shape;504;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5" name="Google Shape;505;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06" name="Google Shape;506;p3"/>
          <p:cNvSpPr/>
          <p:nvPr/>
        </p:nvSpPr>
        <p:spPr>
          <a:xfrm>
            <a:off x="753705" y="2246726"/>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07" name="Google Shape;507;p3"/>
          <p:cNvGrpSpPr/>
          <p:nvPr/>
        </p:nvGrpSpPr>
        <p:grpSpPr>
          <a:xfrm rot="-5400000">
            <a:off x="5090640" y="3187530"/>
            <a:ext cx="18288" cy="822960"/>
            <a:chOff x="5839691" y="2713589"/>
            <a:chExt cx="1406625" cy="1430822"/>
          </a:xfrm>
        </p:grpSpPr>
        <p:sp>
          <p:nvSpPr>
            <p:cNvPr id="508" name="Google Shape;508;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cap="flat" cmpd="sng" w="9525">
              <a:solidFill>
                <a:srgbClr val="3F3F3F"/>
              </a:solidFill>
              <a:prstDash val="solid"/>
              <a:miter lim="8000"/>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9" name="Google Shape;509;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cap="flat" cmpd="sng" w="9525">
              <a:solidFill>
                <a:srgbClr val="3F3F3F"/>
              </a:solidFill>
              <a:prstDash val="solid"/>
              <a:miter lim="8000"/>
              <a:headEnd len="sm" w="sm" type="none"/>
              <a:tailEnd len="sm" w="sm" type="none"/>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10" name="Google Shape;510;p3"/>
          <p:cNvSpPr/>
          <p:nvPr/>
        </p:nvSpPr>
        <p:spPr>
          <a:xfrm>
            <a:off x="759869" y="3384325"/>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1" name="Google Shape;511;p3"/>
          <p:cNvSpPr/>
          <p:nvPr/>
        </p:nvSpPr>
        <p:spPr>
          <a:xfrm>
            <a:off x="801068" y="4645638"/>
            <a:ext cx="48531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Trải nghiệm sản phẩm</a:t>
            </a:r>
            <a:endParaRPr b="0" i="0" sz="2400" u="none" cap="none" strike="noStrike">
              <a:solidFill>
                <a:srgbClr val="3F3F3F"/>
              </a:solidFill>
              <a:latin typeface="Times New Roman"/>
              <a:ea typeface="Times New Roman"/>
              <a:cs typeface="Times New Roman"/>
              <a:sym typeface="Times New Roman"/>
            </a:endParaRPr>
          </a:p>
        </p:txBody>
      </p:sp>
      <p:grpSp>
        <p:nvGrpSpPr>
          <p:cNvPr id="512" name="Google Shape;512;p3"/>
          <p:cNvGrpSpPr/>
          <p:nvPr/>
        </p:nvGrpSpPr>
        <p:grpSpPr>
          <a:xfrm rot="-5400000">
            <a:off x="5097312" y="4247317"/>
            <a:ext cx="18288" cy="822960"/>
            <a:chOff x="5839691" y="2713589"/>
            <a:chExt cx="1406625" cy="1430822"/>
          </a:xfrm>
        </p:grpSpPr>
        <p:sp>
          <p:nvSpPr>
            <p:cNvPr id="513" name="Google Shape;513;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4" name="Google Shape;514;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15" name="Google Shape;515;p3"/>
          <p:cNvSpPr/>
          <p:nvPr/>
        </p:nvSpPr>
        <p:spPr>
          <a:xfrm>
            <a:off x="766541" y="4444112"/>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6" name="Google Shape;516;p3"/>
          <p:cNvSpPr/>
          <p:nvPr/>
        </p:nvSpPr>
        <p:spPr>
          <a:xfrm>
            <a:off x="825948" y="5719529"/>
            <a:ext cx="48531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Hạn chế và hướng phát triển</a:t>
            </a:r>
            <a:endParaRPr b="0" i="0" sz="2400" u="none" cap="none" strike="noStrike">
              <a:solidFill>
                <a:srgbClr val="3F3F3F"/>
              </a:solidFill>
              <a:latin typeface="Times New Roman"/>
              <a:ea typeface="Times New Roman"/>
              <a:cs typeface="Times New Roman"/>
              <a:sym typeface="Times New Roman"/>
            </a:endParaRPr>
          </a:p>
        </p:txBody>
      </p:sp>
      <p:grpSp>
        <p:nvGrpSpPr>
          <p:cNvPr id="517" name="Google Shape;517;p3"/>
          <p:cNvGrpSpPr/>
          <p:nvPr/>
        </p:nvGrpSpPr>
        <p:grpSpPr>
          <a:xfrm rot="-5400000">
            <a:off x="5138329" y="5330481"/>
            <a:ext cx="18288" cy="822960"/>
            <a:chOff x="5839691" y="2713589"/>
            <a:chExt cx="1406625" cy="1430822"/>
          </a:xfrm>
        </p:grpSpPr>
        <p:sp>
          <p:nvSpPr>
            <p:cNvPr id="518" name="Google Shape;518;p3"/>
            <p:cNvSpPr/>
            <p:nvPr/>
          </p:nvSpPr>
          <p:spPr>
            <a:xfrm>
              <a:off x="5839691" y="2713589"/>
              <a:ext cx="1406625" cy="1430822"/>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9" name="Google Shape;519;p3"/>
            <p:cNvSpPr/>
            <p:nvPr/>
          </p:nvSpPr>
          <p:spPr>
            <a:xfrm>
              <a:off x="6048641" y="2967335"/>
              <a:ext cx="988724" cy="923330"/>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20" name="Google Shape;520;p3"/>
          <p:cNvSpPr/>
          <p:nvPr/>
        </p:nvSpPr>
        <p:spPr>
          <a:xfrm>
            <a:off x="807558" y="5527276"/>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1" name="Google Shape;521;p3"/>
          <p:cNvSpPr/>
          <p:nvPr/>
        </p:nvSpPr>
        <p:spPr>
          <a:xfrm>
            <a:off x="798578" y="3485884"/>
            <a:ext cx="48531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Phân tích thiết kế hệ thống</a:t>
            </a:r>
            <a:endParaRPr b="0" i="0" sz="2400" u="none" cap="none" strike="noStrike">
              <a:solidFill>
                <a:srgbClr val="3F3F3F"/>
              </a:solidFill>
              <a:latin typeface="Times New Roman"/>
              <a:ea typeface="Times New Roman"/>
              <a:cs typeface="Times New Roman"/>
              <a:sym typeface="Times New Roman"/>
            </a:endParaRPr>
          </a:p>
        </p:txBody>
      </p:sp>
      <p:sp>
        <p:nvSpPr>
          <p:cNvPr id="522" name="Google Shape;522;p3"/>
          <p:cNvSpPr/>
          <p:nvPr/>
        </p:nvSpPr>
        <p:spPr>
          <a:xfrm>
            <a:off x="800209" y="2390978"/>
            <a:ext cx="48531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Mục tiêu đề tài</a:t>
            </a:r>
            <a:endParaRPr b="0" i="0" sz="2400" u="none" cap="none" strike="noStrike">
              <a:solidFill>
                <a:srgbClr val="3F3F3F"/>
              </a:solidFill>
              <a:latin typeface="Times New Roman"/>
              <a:ea typeface="Times New Roman"/>
              <a:cs typeface="Times New Roman"/>
              <a:sym typeface="Times New Roman"/>
            </a:endParaRPr>
          </a:p>
        </p:txBody>
      </p:sp>
      <p:grpSp>
        <p:nvGrpSpPr>
          <p:cNvPr id="523" name="Google Shape;523;p3"/>
          <p:cNvGrpSpPr/>
          <p:nvPr/>
        </p:nvGrpSpPr>
        <p:grpSpPr>
          <a:xfrm>
            <a:off x="6080207" y="1111853"/>
            <a:ext cx="880712" cy="810164"/>
            <a:chOff x="5908413" y="847857"/>
            <a:chExt cx="938013" cy="939583"/>
          </a:xfrm>
        </p:grpSpPr>
        <p:sp>
          <p:nvSpPr>
            <p:cNvPr id="524" name="Google Shape;524;p3"/>
            <p:cNvSpPr/>
            <p:nvPr/>
          </p:nvSpPr>
          <p:spPr>
            <a:xfrm>
              <a:off x="5908413" y="847857"/>
              <a:ext cx="938013" cy="939583"/>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5" name="Google Shape;525;p3"/>
            <p:cNvSpPr/>
            <p:nvPr/>
          </p:nvSpPr>
          <p:spPr>
            <a:xfrm>
              <a:off x="6021503" y="927340"/>
              <a:ext cx="684331" cy="646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526" name="Google Shape;526;p3"/>
          <p:cNvGrpSpPr/>
          <p:nvPr/>
        </p:nvGrpSpPr>
        <p:grpSpPr>
          <a:xfrm>
            <a:off x="6103978" y="2253126"/>
            <a:ext cx="880712" cy="810164"/>
            <a:chOff x="5915473" y="787140"/>
            <a:chExt cx="938013" cy="939583"/>
          </a:xfrm>
        </p:grpSpPr>
        <p:sp>
          <p:nvSpPr>
            <p:cNvPr id="527" name="Google Shape;527;p3"/>
            <p:cNvSpPr/>
            <p:nvPr/>
          </p:nvSpPr>
          <p:spPr>
            <a:xfrm>
              <a:off x="5915473" y="787140"/>
              <a:ext cx="938013" cy="93958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8" name="Google Shape;528;p3"/>
            <p:cNvSpPr/>
            <p:nvPr/>
          </p:nvSpPr>
          <p:spPr>
            <a:xfrm>
              <a:off x="6068764" y="861569"/>
              <a:ext cx="684331" cy="7495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pSp>
      <p:grpSp>
        <p:nvGrpSpPr>
          <p:cNvPr id="529" name="Google Shape;529;p3"/>
          <p:cNvGrpSpPr/>
          <p:nvPr/>
        </p:nvGrpSpPr>
        <p:grpSpPr>
          <a:xfrm>
            <a:off x="6111561" y="3397818"/>
            <a:ext cx="880712" cy="810164"/>
            <a:chOff x="5930214" y="819319"/>
            <a:chExt cx="938013" cy="939583"/>
          </a:xfrm>
        </p:grpSpPr>
        <p:sp>
          <p:nvSpPr>
            <p:cNvPr id="530" name="Google Shape;530;p3"/>
            <p:cNvSpPr/>
            <p:nvPr/>
          </p:nvSpPr>
          <p:spPr>
            <a:xfrm>
              <a:off x="5930214" y="819319"/>
              <a:ext cx="938013" cy="93958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1" name="Google Shape;531;p3"/>
            <p:cNvSpPr/>
            <p:nvPr/>
          </p:nvSpPr>
          <p:spPr>
            <a:xfrm>
              <a:off x="6042864" y="892879"/>
              <a:ext cx="684331" cy="74957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grpSp>
      <p:grpSp>
        <p:nvGrpSpPr>
          <p:cNvPr id="532" name="Google Shape;532;p3"/>
          <p:cNvGrpSpPr/>
          <p:nvPr/>
        </p:nvGrpSpPr>
        <p:grpSpPr>
          <a:xfrm>
            <a:off x="6112675" y="4446201"/>
            <a:ext cx="880712" cy="810164"/>
            <a:chOff x="5917531" y="813457"/>
            <a:chExt cx="938013" cy="939583"/>
          </a:xfrm>
        </p:grpSpPr>
        <p:sp>
          <p:nvSpPr>
            <p:cNvPr id="533" name="Google Shape;533;p3"/>
            <p:cNvSpPr/>
            <p:nvPr/>
          </p:nvSpPr>
          <p:spPr>
            <a:xfrm>
              <a:off x="5917531" y="813457"/>
              <a:ext cx="938013" cy="939583"/>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4" name="Google Shape;534;p3"/>
            <p:cNvSpPr/>
            <p:nvPr/>
          </p:nvSpPr>
          <p:spPr>
            <a:xfrm>
              <a:off x="6042863" y="883101"/>
              <a:ext cx="684331" cy="749579"/>
            </a:xfrm>
            <a:prstGeom prst="rect">
              <a:avLst/>
            </a:prstGeom>
            <a:solidFill>
              <a:srgbClr val="FF7C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grpSp>
        <p:nvGrpSpPr>
          <p:cNvPr id="535" name="Google Shape;535;p3"/>
          <p:cNvGrpSpPr/>
          <p:nvPr/>
        </p:nvGrpSpPr>
        <p:grpSpPr>
          <a:xfrm>
            <a:off x="6132264" y="5533103"/>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7" name="Google Shape;537;p3"/>
            <p:cNvSpPr/>
            <p:nvPr/>
          </p:nvSpPr>
          <p:spPr>
            <a:xfrm>
              <a:off x="6021503" y="856657"/>
              <a:ext cx="684331" cy="7495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grpSp>
        <p:nvGrpSpPr>
          <p:cNvPr id="543" name="Google Shape;543;p4"/>
          <p:cNvGrpSpPr/>
          <p:nvPr/>
        </p:nvGrpSpPr>
        <p:grpSpPr>
          <a:xfrm>
            <a:off x="2386080" y="0"/>
            <a:ext cx="3314880" cy="6857640"/>
            <a:chOff x="2386080" y="0"/>
            <a:chExt cx="3314880" cy="6857640"/>
          </a:xfrm>
        </p:grpSpPr>
        <p:sp>
          <p:nvSpPr>
            <p:cNvPr id="544" name="Google Shape;544;p4"/>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6" name="Google Shape;556;p4"/>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1:</a:t>
            </a:r>
            <a:endParaRPr b="0" i="0" sz="4800" u="none" cap="none" strike="noStrike">
              <a:solidFill>
                <a:schemeClr val="dk1"/>
              </a:solidFill>
              <a:latin typeface="Arial"/>
              <a:ea typeface="Arial"/>
              <a:cs typeface="Arial"/>
              <a:sym typeface="Arial"/>
            </a:endParaRPr>
          </a:p>
        </p:txBody>
      </p:sp>
      <p:grpSp>
        <p:nvGrpSpPr>
          <p:cNvPr id="557" name="Google Shape;557;p4"/>
          <p:cNvGrpSpPr/>
          <p:nvPr/>
        </p:nvGrpSpPr>
        <p:grpSpPr>
          <a:xfrm>
            <a:off x="5867401" y="2495347"/>
            <a:ext cx="4937098" cy="2914853"/>
            <a:chOff x="5894486" y="1770109"/>
            <a:chExt cx="5259520" cy="365051"/>
          </a:xfrm>
        </p:grpSpPr>
        <p:sp>
          <p:nvSpPr>
            <p:cNvPr id="558" name="Google Shape;558;p4"/>
            <p:cNvSpPr/>
            <p:nvPr/>
          </p:nvSpPr>
          <p:spPr>
            <a:xfrm>
              <a:off x="5894486" y="1770109"/>
              <a:ext cx="5259520" cy="242654"/>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414141"/>
                  </a:solidFill>
                  <a:latin typeface="Calibri"/>
                  <a:ea typeface="Calibri"/>
                  <a:cs typeface="Calibri"/>
                  <a:sym typeface="Calibri"/>
                </a:rPr>
                <a:t>TỔNG QUAN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414141"/>
                  </a:solidFill>
                  <a:latin typeface="Calibri"/>
                  <a:ea typeface="Calibri"/>
                  <a:cs typeface="Calibri"/>
                  <a:sym typeface="Calibri"/>
                </a:rPr>
                <a:t>VỀ ĐỀ TÀI</a:t>
              </a:r>
              <a:endParaRPr b="0" i="0" sz="6000" u="none" cap="none" strike="noStrike">
                <a:solidFill>
                  <a:schemeClr val="dk1"/>
                </a:solidFill>
                <a:latin typeface="Arial"/>
                <a:ea typeface="Arial"/>
                <a:cs typeface="Arial"/>
                <a:sym typeface="Arial"/>
              </a:endParaRPr>
            </a:p>
          </p:txBody>
        </p:sp>
        <p:sp>
          <p:nvSpPr>
            <p:cNvPr id="559" name="Google Shape;559;p4"/>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560" name="Google Shape;560;p4"/>
          <p:cNvSpPr/>
          <p:nvPr/>
        </p:nvSpPr>
        <p:spPr>
          <a:xfrm>
            <a:off x="10161179" y="3538440"/>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1500">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
          <p:cNvSpPr/>
          <p:nvPr/>
        </p:nvSpPr>
        <p:spPr>
          <a:xfrm>
            <a:off x="766440" y="1781640"/>
            <a:ext cx="2146680" cy="2145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2876040" y="3915360"/>
            <a:ext cx="2184840" cy="2145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5019480" y="1767960"/>
            <a:ext cx="2174760" cy="2145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
          <p:cNvSpPr/>
          <p:nvPr/>
        </p:nvSpPr>
        <p:spPr>
          <a:xfrm>
            <a:off x="9276840" y="1779840"/>
            <a:ext cx="2183400" cy="2145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
          <p:cNvSpPr/>
          <p:nvPr/>
        </p:nvSpPr>
        <p:spPr>
          <a:xfrm>
            <a:off x="927360" y="4388040"/>
            <a:ext cx="1809360" cy="96516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click to add your text here click to add your text here click to add your text here.</a:t>
            </a:r>
            <a:endParaRPr b="0" i="0" sz="1200" u="none" cap="none" strike="noStrike">
              <a:solidFill>
                <a:schemeClr val="dk1"/>
              </a:solidFill>
              <a:latin typeface="Arial"/>
              <a:ea typeface="Arial"/>
              <a:cs typeface="Arial"/>
              <a:sym typeface="Arial"/>
            </a:endParaRPr>
          </a:p>
        </p:txBody>
      </p:sp>
      <p:grpSp>
        <p:nvGrpSpPr>
          <p:cNvPr id="571" name="Google Shape;571;p5"/>
          <p:cNvGrpSpPr/>
          <p:nvPr/>
        </p:nvGrpSpPr>
        <p:grpSpPr>
          <a:xfrm>
            <a:off x="5472720" y="1306800"/>
            <a:ext cx="6566880" cy="2094120"/>
            <a:chOff x="5472720" y="1306800"/>
            <a:chExt cx="6033600" cy="2094120"/>
          </a:xfrm>
        </p:grpSpPr>
        <p:sp>
          <p:nvSpPr>
            <p:cNvPr id="572" name="Google Shape;572;p5"/>
            <p:cNvSpPr/>
            <p:nvPr/>
          </p:nvSpPr>
          <p:spPr>
            <a:xfrm>
              <a:off x="5472720" y="1306800"/>
              <a:ext cx="6033600" cy="2094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
            <p:cNvSpPr/>
            <p:nvPr/>
          </p:nvSpPr>
          <p:spPr>
            <a:xfrm>
              <a:off x="5662036" y="1528431"/>
              <a:ext cx="5815886" cy="1568206"/>
            </a:xfrm>
            <a:prstGeom prst="rect">
              <a:avLst/>
            </a:prstGeom>
            <a:solidFill>
              <a:schemeClr val="accent1"/>
            </a:solid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2000"/>
                <a:buFont typeface="Arial"/>
                <a:buNone/>
              </a:pPr>
              <a:r>
                <a:rPr b="0" i="0" lang="en-US" sz="2000" u="none" cap="none" strike="noStrike">
                  <a:solidFill>
                    <a:srgbClr val="FFFFFF"/>
                  </a:solidFill>
                  <a:latin typeface="Times New Roman"/>
                  <a:ea typeface="Times New Roman"/>
                  <a:cs typeface="Times New Roman"/>
                  <a:sym typeface="Times New Roman"/>
                </a:rPr>
                <a:t>Hiện trạng: So với việc kinh doanh truyền thống thì thương mại điện tử có chi phí thấp hơn, hiệu quả cao hơn cùng với lợi thế của công nghệ internet nên việc truyền tải thông tin về sản phẩm nhanh chóng, thuận tiện. </a:t>
              </a:r>
              <a:endParaRPr b="0" i="0" sz="2000" u="none" cap="none" strike="noStrike">
                <a:solidFill>
                  <a:schemeClr val="dk1"/>
                </a:solidFill>
                <a:latin typeface="Arial"/>
                <a:ea typeface="Arial"/>
                <a:cs typeface="Arial"/>
                <a:sym typeface="Arial"/>
              </a:endParaRPr>
            </a:p>
          </p:txBody>
        </p:sp>
      </p:grpSp>
      <p:sp>
        <p:nvSpPr>
          <p:cNvPr id="574" name="Google Shape;574;p5"/>
          <p:cNvSpPr/>
          <p:nvPr/>
        </p:nvSpPr>
        <p:spPr>
          <a:xfrm>
            <a:off x="8149680" y="4361400"/>
            <a:ext cx="3238200" cy="3952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2106719" y="456480"/>
            <a:ext cx="4663357" cy="46021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1. TỔNG QUAN VỀ ĐỀ TÀI</a:t>
            </a:r>
            <a:endParaRPr b="0" i="0" sz="2400" u="none" cap="none" strike="noStrike">
              <a:solidFill>
                <a:schemeClr val="dk1"/>
              </a:solidFill>
              <a:latin typeface="Arial"/>
              <a:ea typeface="Arial"/>
              <a:cs typeface="Arial"/>
              <a:sym typeface="Arial"/>
            </a:endParaRPr>
          </a:p>
        </p:txBody>
      </p:sp>
      <p:pic>
        <p:nvPicPr>
          <p:cNvPr id="576" name="Google Shape;576;p5"/>
          <p:cNvPicPr preferRelativeResize="0"/>
          <p:nvPr/>
        </p:nvPicPr>
        <p:blipFill rotWithShape="1">
          <a:blip r:embed="rId3">
            <a:alphaModFix/>
          </a:blip>
          <a:srcRect b="0" l="0" r="0" t="0"/>
          <a:stretch/>
        </p:blipFill>
        <p:spPr>
          <a:xfrm>
            <a:off x="205028" y="1319399"/>
            <a:ext cx="5063381" cy="2081521"/>
          </a:xfrm>
          <a:prstGeom prst="rect">
            <a:avLst/>
          </a:prstGeom>
          <a:noFill/>
          <a:ln>
            <a:noFill/>
          </a:ln>
        </p:spPr>
      </p:pic>
      <p:pic>
        <p:nvPicPr>
          <p:cNvPr id="577" name="Google Shape;577;p5"/>
          <p:cNvPicPr preferRelativeResize="0"/>
          <p:nvPr/>
        </p:nvPicPr>
        <p:blipFill rotWithShape="1">
          <a:blip r:embed="rId4">
            <a:alphaModFix/>
          </a:blip>
          <a:srcRect b="0" l="0" r="0" t="0"/>
          <a:stretch/>
        </p:blipFill>
        <p:spPr>
          <a:xfrm>
            <a:off x="5472720" y="3557798"/>
            <a:ext cx="6514252" cy="2625588"/>
          </a:xfrm>
          <a:prstGeom prst="rect">
            <a:avLst/>
          </a:prstGeom>
          <a:noFill/>
          <a:ln>
            <a:noFill/>
          </a:ln>
        </p:spPr>
      </p:pic>
      <p:pic>
        <p:nvPicPr>
          <p:cNvPr id="578" name="Google Shape;578;p5"/>
          <p:cNvPicPr preferRelativeResize="0"/>
          <p:nvPr/>
        </p:nvPicPr>
        <p:blipFill rotWithShape="1">
          <a:blip r:embed="rId5">
            <a:alphaModFix/>
          </a:blip>
          <a:srcRect b="0" l="0" r="0" t="0"/>
          <a:stretch/>
        </p:blipFill>
        <p:spPr>
          <a:xfrm>
            <a:off x="205030" y="3557798"/>
            <a:ext cx="5063380" cy="2625588"/>
          </a:xfrm>
          <a:prstGeom prst="rect">
            <a:avLst/>
          </a:prstGeom>
          <a:noFill/>
          <a:ln>
            <a:noFill/>
          </a:ln>
        </p:spPr>
      </p:pic>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
          <p:cNvSpPr/>
          <p:nvPr/>
        </p:nvSpPr>
        <p:spPr>
          <a:xfrm>
            <a:off x="2133600" y="457200"/>
            <a:ext cx="91569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02020"/>
                </a:solidFill>
                <a:latin typeface="Calibri"/>
                <a:ea typeface="Calibri"/>
                <a:cs typeface="Calibri"/>
                <a:sym typeface="Calibri"/>
              </a:rPr>
              <a:t>LÝ DO CHỌN ĐỀ TÀI</a:t>
            </a:r>
            <a:endParaRPr b="0" i="0" sz="2400" u="none" cap="none" strike="noStrike">
              <a:solidFill>
                <a:srgbClr val="202020"/>
              </a:solidFill>
              <a:latin typeface="Arial"/>
              <a:ea typeface="Arial"/>
              <a:cs typeface="Arial"/>
              <a:sym typeface="Arial"/>
            </a:endParaRPr>
          </a:p>
        </p:txBody>
      </p:sp>
      <p:grpSp>
        <p:nvGrpSpPr>
          <p:cNvPr id="585" name="Google Shape;585;p6"/>
          <p:cNvGrpSpPr/>
          <p:nvPr/>
        </p:nvGrpSpPr>
        <p:grpSpPr>
          <a:xfrm>
            <a:off x="4171161" y="963955"/>
            <a:ext cx="3353532" cy="3484373"/>
            <a:chOff x="4543425" y="2277493"/>
            <a:chExt cx="3105150" cy="3179566"/>
          </a:xfrm>
        </p:grpSpPr>
        <p:sp>
          <p:nvSpPr>
            <p:cNvPr id="586" name="Google Shape;586;p6"/>
            <p:cNvSpPr/>
            <p:nvPr/>
          </p:nvSpPr>
          <p:spPr>
            <a:xfrm>
              <a:off x="4543425" y="2828925"/>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7" name="Google Shape;587;p6"/>
            <p:cNvSpPr txBox="1"/>
            <p:nvPr/>
          </p:nvSpPr>
          <p:spPr>
            <a:xfrm>
              <a:off x="4759485" y="3498423"/>
              <a:ext cx="2689700" cy="120766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Giúp tối ưu hóa chi phí, nâng cao hiệu quả kinh doanh. Dễ dàng quản lý, kiểm soát được cửa hàng</a:t>
              </a:r>
              <a:endParaRPr b="1" i="0" sz="2000" u="none" cap="none" strike="noStrike">
                <a:solidFill>
                  <a:schemeClr val="dk1"/>
                </a:solidFill>
                <a:latin typeface="Times New Roman"/>
                <a:ea typeface="Times New Roman"/>
                <a:cs typeface="Times New Roman"/>
                <a:sym typeface="Times New Roman"/>
              </a:endParaRPr>
            </a:p>
          </p:txBody>
        </p:sp>
        <p:cxnSp>
          <p:nvCxnSpPr>
            <p:cNvPr id="588" name="Google Shape;588;p6"/>
            <p:cNvCxnSpPr/>
            <p:nvPr/>
          </p:nvCxnSpPr>
          <p:spPr>
            <a:xfrm>
              <a:off x="4560095" y="2828924"/>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589" name="Google Shape;589;p6"/>
            <p:cNvCxnSpPr/>
            <p:nvPr/>
          </p:nvCxnSpPr>
          <p:spPr>
            <a:xfrm rot="10800000">
              <a:off x="5110163" y="2277493"/>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590" name="Google Shape;590;p6"/>
            <p:cNvCxnSpPr/>
            <p:nvPr/>
          </p:nvCxnSpPr>
          <p:spPr>
            <a:xfrm rot="10800000">
              <a:off x="7631905" y="3967162"/>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591" name="Google Shape;591;p6"/>
            <p:cNvCxnSpPr/>
            <p:nvPr/>
          </p:nvCxnSpPr>
          <p:spPr>
            <a:xfrm>
              <a:off x="7081837" y="4706090"/>
              <a:ext cx="0" cy="750969"/>
            </a:xfrm>
            <a:prstGeom prst="straightConnector1">
              <a:avLst/>
            </a:prstGeom>
            <a:noFill/>
            <a:ln cap="flat" cmpd="sng" w="38100">
              <a:solidFill>
                <a:srgbClr val="FFA956"/>
              </a:solidFill>
              <a:prstDash val="solid"/>
              <a:miter lim="8000"/>
              <a:headEnd len="sm" w="sm" type="none"/>
              <a:tailEnd len="sm" w="sm" type="none"/>
            </a:ln>
          </p:spPr>
        </p:cxnSp>
        <p:sp>
          <p:nvSpPr>
            <p:cNvPr id="592" name="Google Shape;592;p6"/>
            <p:cNvSpPr/>
            <p:nvPr/>
          </p:nvSpPr>
          <p:spPr>
            <a:xfrm>
              <a:off x="5802627" y="2896852"/>
              <a:ext cx="513426" cy="566987"/>
            </a:xfrm>
            <a:custGeom>
              <a:rect b="b" l="l" r="r" t="t"/>
              <a:pathLst>
                <a:path extrusionOk="0" h="619" w="604">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93" name="Google Shape;593;p6"/>
          <p:cNvGrpSpPr/>
          <p:nvPr/>
        </p:nvGrpSpPr>
        <p:grpSpPr>
          <a:xfrm>
            <a:off x="273231" y="968913"/>
            <a:ext cx="3439786" cy="3372487"/>
            <a:chOff x="7971474" y="2277493"/>
            <a:chExt cx="3150058" cy="3077467"/>
          </a:xfrm>
        </p:grpSpPr>
        <p:sp>
          <p:nvSpPr>
            <p:cNvPr id="594" name="Google Shape;594;p6"/>
            <p:cNvSpPr/>
            <p:nvPr/>
          </p:nvSpPr>
          <p:spPr>
            <a:xfrm>
              <a:off x="8016382" y="2819876"/>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5" name="Google Shape;595;p6"/>
            <p:cNvSpPr txBox="1"/>
            <p:nvPr/>
          </p:nvSpPr>
          <p:spPr>
            <a:xfrm>
              <a:off x="8204896" y="3677214"/>
              <a:ext cx="2689700" cy="926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Mong muốn đưa việc mua bán trở nên dễ dàng hơn với mọi người</a:t>
              </a:r>
              <a:endParaRPr b="1" i="0" sz="2000" u="none" cap="none" strike="noStrike">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7971474" y="2828924"/>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597" name="Google Shape;597;p6"/>
            <p:cNvCxnSpPr/>
            <p:nvPr/>
          </p:nvCxnSpPr>
          <p:spPr>
            <a:xfrm rot="10800000">
              <a:off x="8521542" y="2277493"/>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598" name="Google Shape;598;p6"/>
            <p:cNvCxnSpPr/>
            <p:nvPr/>
          </p:nvCxnSpPr>
          <p:spPr>
            <a:xfrm rot="10800000">
              <a:off x="11043284" y="3967162"/>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599" name="Google Shape;599;p6"/>
            <p:cNvCxnSpPr/>
            <p:nvPr/>
          </p:nvCxnSpPr>
          <p:spPr>
            <a:xfrm>
              <a:off x="10493216" y="4603991"/>
              <a:ext cx="0" cy="750969"/>
            </a:xfrm>
            <a:prstGeom prst="straightConnector1">
              <a:avLst/>
            </a:prstGeom>
            <a:noFill/>
            <a:ln cap="flat" cmpd="sng" w="38100">
              <a:solidFill>
                <a:srgbClr val="695E78"/>
              </a:solidFill>
              <a:prstDash val="solid"/>
              <a:miter lim="8000"/>
              <a:headEnd len="sm" w="sm" type="none"/>
              <a:tailEnd len="sm" w="sm" type="none"/>
            </a:ln>
          </p:spPr>
        </p:cxnSp>
        <p:sp>
          <p:nvSpPr>
            <p:cNvPr id="600" name="Google Shape;600;p6"/>
            <p:cNvSpPr/>
            <p:nvPr/>
          </p:nvSpPr>
          <p:spPr>
            <a:xfrm>
              <a:off x="9231964" y="3041103"/>
              <a:ext cx="556072" cy="528386"/>
            </a:xfrm>
            <a:custGeom>
              <a:rect b="b" l="l" r="r" t="t"/>
              <a:pathLst>
                <a:path extrusionOk="0" h="604" w="63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601" name="Google Shape;601;p6"/>
          <p:cNvGrpSpPr/>
          <p:nvPr/>
        </p:nvGrpSpPr>
        <p:grpSpPr>
          <a:xfrm>
            <a:off x="856547" y="4547374"/>
            <a:ext cx="9743804" cy="707886"/>
            <a:chOff x="1061986" y="4966692"/>
            <a:chExt cx="9743804" cy="707886"/>
          </a:xfrm>
        </p:grpSpPr>
        <p:sp>
          <p:nvSpPr>
            <p:cNvPr id="602" name="Google Shape;602;p6"/>
            <p:cNvSpPr/>
            <p:nvPr/>
          </p:nvSpPr>
          <p:spPr>
            <a:xfrm>
              <a:off x="1061986" y="5065315"/>
              <a:ext cx="848720" cy="510639"/>
            </a:xfrm>
            <a:prstGeom prst="right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3" name="Google Shape;603;p6"/>
            <p:cNvSpPr txBox="1"/>
            <p:nvPr/>
          </p:nvSpPr>
          <p:spPr>
            <a:xfrm>
              <a:off x="2274483" y="4966692"/>
              <a:ext cx="853130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“Xây dựng website bán hàng điện tử” là việc cần thiết để tạo điều kiện thuận lợi cho người tiêu dùng dễ dàng tiếp cận được sản phẩm, dịch vụ mọi lúc mọi nơi.  </a:t>
              </a:r>
              <a:endParaRPr b="0" i="0" sz="2000" u="none" cap="none" strike="noStrike">
                <a:solidFill>
                  <a:schemeClr val="dk1"/>
                </a:solidFill>
                <a:latin typeface="Times New Roman"/>
                <a:ea typeface="Times New Roman"/>
                <a:cs typeface="Times New Roman"/>
                <a:sym typeface="Times New Roman"/>
              </a:endParaRPr>
            </a:p>
          </p:txBody>
        </p:sp>
      </p:grpSp>
      <p:grpSp>
        <p:nvGrpSpPr>
          <p:cNvPr id="604" name="Google Shape;604;p6"/>
          <p:cNvGrpSpPr/>
          <p:nvPr/>
        </p:nvGrpSpPr>
        <p:grpSpPr>
          <a:xfrm>
            <a:off x="8082738" y="982890"/>
            <a:ext cx="3341540" cy="3465438"/>
            <a:chOff x="1015001" y="879443"/>
            <a:chExt cx="3121971" cy="3237163"/>
          </a:xfrm>
        </p:grpSpPr>
        <p:grpSp>
          <p:nvGrpSpPr>
            <p:cNvPr id="605" name="Google Shape;605;p6"/>
            <p:cNvGrpSpPr/>
            <p:nvPr/>
          </p:nvGrpSpPr>
          <p:grpSpPr>
            <a:xfrm>
              <a:off x="1015001" y="879443"/>
              <a:ext cx="3105150" cy="3237163"/>
              <a:chOff x="1121329" y="2277493"/>
              <a:chExt cx="3105150" cy="3237163"/>
            </a:xfrm>
          </p:grpSpPr>
          <p:sp>
            <p:nvSpPr>
              <p:cNvPr id="606" name="Google Shape;606;p6"/>
              <p:cNvSpPr/>
              <p:nvPr/>
            </p:nvSpPr>
            <p:spPr>
              <a:xfrm>
                <a:off x="1121329" y="2846613"/>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07" name="Google Shape;607;p6"/>
              <p:cNvCxnSpPr/>
              <p:nvPr/>
            </p:nvCxnSpPr>
            <p:spPr>
              <a:xfrm>
                <a:off x="1146335" y="2828924"/>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608" name="Google Shape;608;p6"/>
              <p:cNvCxnSpPr/>
              <p:nvPr/>
            </p:nvCxnSpPr>
            <p:spPr>
              <a:xfrm rot="10800000">
                <a:off x="1696403" y="2277493"/>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609" name="Google Shape;609;p6"/>
              <p:cNvCxnSpPr/>
              <p:nvPr/>
            </p:nvCxnSpPr>
            <p:spPr>
              <a:xfrm rot="10800000">
                <a:off x="4218145" y="3967162"/>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610" name="Google Shape;610;p6"/>
              <p:cNvCxnSpPr/>
              <p:nvPr/>
            </p:nvCxnSpPr>
            <p:spPr>
              <a:xfrm>
                <a:off x="3665696" y="4745906"/>
                <a:ext cx="0" cy="768750"/>
              </a:xfrm>
              <a:prstGeom prst="straightConnector1">
                <a:avLst/>
              </a:prstGeom>
              <a:noFill/>
              <a:ln cap="flat" cmpd="sng" w="38100">
                <a:solidFill>
                  <a:srgbClr val="D8717B"/>
                </a:solidFill>
                <a:prstDash val="solid"/>
                <a:miter lim="8000"/>
                <a:headEnd len="sm" w="sm" type="none"/>
                <a:tailEnd len="sm" w="sm" type="none"/>
              </a:ln>
            </p:spPr>
          </p:cxnSp>
        </p:grpSp>
        <p:sp>
          <p:nvSpPr>
            <p:cNvPr id="611" name="Google Shape;611;p6"/>
            <p:cNvSpPr/>
            <p:nvPr/>
          </p:nvSpPr>
          <p:spPr>
            <a:xfrm>
              <a:off x="2322706" y="1574834"/>
              <a:ext cx="391166" cy="505655"/>
            </a:xfrm>
            <a:custGeom>
              <a:rect b="b" l="l" r="r" t="t"/>
              <a:pathLst>
                <a:path extrusionOk="0" h="619" w="546">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2" name="Google Shape;612;p6"/>
            <p:cNvSpPr txBox="1"/>
            <p:nvPr/>
          </p:nvSpPr>
          <p:spPr>
            <a:xfrm>
              <a:off x="1145940" y="2206761"/>
              <a:ext cx="2991032" cy="9487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Quảng bá được hình ảnh, xây dựng thương hiệu và uy tín cho cửa hàng. </a:t>
              </a:r>
              <a:endParaRPr b="1" i="0" sz="2000" u="none" cap="none" strike="noStrike">
                <a:solidFill>
                  <a:schemeClr val="dk1"/>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
          <p:cNvSpPr/>
          <p:nvPr/>
        </p:nvSpPr>
        <p:spPr>
          <a:xfrm>
            <a:off x="1910520" y="437040"/>
            <a:ext cx="91569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02020"/>
                </a:solidFill>
                <a:latin typeface="Calibri"/>
                <a:ea typeface="Calibri"/>
                <a:cs typeface="Calibri"/>
                <a:sym typeface="Calibri"/>
              </a:rPr>
              <a:t>CÔNG NGHỆ VÀ NGÔN NGỮ SỬ DỤNG</a:t>
            </a:r>
            <a:endParaRPr b="0" i="0" sz="2400" u="none" cap="none" strike="noStrike">
              <a:solidFill>
                <a:srgbClr val="202020"/>
              </a:solidFill>
              <a:latin typeface="Arial"/>
              <a:ea typeface="Arial"/>
              <a:cs typeface="Arial"/>
              <a:sym typeface="Arial"/>
            </a:endParaRPr>
          </a:p>
        </p:txBody>
      </p:sp>
      <p:sp>
        <p:nvSpPr>
          <p:cNvPr id="619" name="Google Shape;619;p7"/>
          <p:cNvSpPr/>
          <p:nvPr/>
        </p:nvSpPr>
        <p:spPr>
          <a:xfrm>
            <a:off x="5202360" y="1735920"/>
            <a:ext cx="5986800" cy="1918440"/>
          </a:xfrm>
          <a:prstGeom prst="rect">
            <a:avLst/>
          </a:prstGeom>
          <a:noFill/>
          <a:ln>
            <a:noFill/>
          </a:ln>
        </p:spPr>
        <p:txBody>
          <a:bodyPr anchorCtr="0" anchor="t" bIns="45000" lIns="90000" spcFirstLastPara="1" rIns="90000" wrap="square" tIns="45000">
            <a:spAutoFit/>
          </a:bodyPr>
          <a:lstStyle/>
          <a:p>
            <a:pPr indent="0" lvl="0" marL="0" marR="0" rtl="0" algn="just">
              <a:lnSpc>
                <a:spcPct val="120000"/>
              </a:lnSpc>
              <a:spcBef>
                <a:spcPts val="0"/>
              </a:spcBef>
              <a:spcAft>
                <a:spcPts val="0"/>
              </a:spcAft>
              <a:buClr>
                <a:srgbClr val="000000"/>
              </a:buClr>
              <a:buSzPts val="2000"/>
              <a:buFont typeface="Arial"/>
              <a:buNone/>
            </a:pPr>
            <a:r>
              <a:rPr b="0" i="0" lang="en-US" sz="2000" u="none" cap="none" strike="noStrik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b="0" i="0" sz="2000" u="none" cap="none" strike="noStrike">
              <a:solidFill>
                <a:schemeClr val="dk1"/>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pic>
        <p:nvPicPr>
          <p:cNvPr descr="ASP.Net Web Development Services in Patna India | Hire ASP.Net Developers  in Patna" id="620" name="Google Shape;620;p7"/>
          <p:cNvPicPr preferRelativeResize="0"/>
          <p:nvPr/>
        </p:nvPicPr>
        <p:blipFill rotWithShape="1">
          <a:blip r:embed="rId3">
            <a:alphaModFix/>
          </a:blip>
          <a:srcRect b="0" l="0" r="0" t="0"/>
          <a:stretch/>
        </p:blipFill>
        <p:spPr>
          <a:xfrm>
            <a:off x="297750" y="1219200"/>
            <a:ext cx="6191250" cy="4286250"/>
          </a:xfrm>
          <a:prstGeom prst="rect">
            <a:avLst/>
          </a:prstGeom>
          <a:noFill/>
          <a:ln>
            <a:noFill/>
          </a:ln>
        </p:spPr>
      </p:pic>
      <p:pic>
        <p:nvPicPr>
          <p:cNvPr descr="Tất tần tật các kiến thức về lập trình sql server cho người mới tìm hiểu" id="621" name="Google Shape;621;p7"/>
          <p:cNvPicPr preferRelativeResize="0"/>
          <p:nvPr/>
        </p:nvPicPr>
        <p:blipFill rotWithShape="1">
          <a:blip r:embed="rId4">
            <a:alphaModFix/>
          </a:blip>
          <a:srcRect b="0" l="0" r="0" t="0"/>
          <a:stretch/>
        </p:blipFill>
        <p:spPr>
          <a:xfrm>
            <a:off x="7010400" y="1732961"/>
            <a:ext cx="4762500" cy="318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grpSp>
        <p:nvGrpSpPr>
          <p:cNvPr id="627" name="Google Shape;627;p8"/>
          <p:cNvGrpSpPr/>
          <p:nvPr/>
        </p:nvGrpSpPr>
        <p:grpSpPr>
          <a:xfrm>
            <a:off x="1572184" y="1187841"/>
            <a:ext cx="4054680" cy="1186920"/>
            <a:chOff x="1079640" y="1606680"/>
            <a:chExt cx="4054680" cy="1186920"/>
          </a:xfrm>
        </p:grpSpPr>
        <p:sp>
          <p:nvSpPr>
            <p:cNvPr id="628" name="Google Shape;628;p8"/>
            <p:cNvSpPr/>
            <p:nvPr/>
          </p:nvSpPr>
          <p:spPr>
            <a:xfrm>
              <a:off x="1079640" y="1606680"/>
              <a:ext cx="4054680" cy="1186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8"/>
            <p:cNvSpPr/>
            <p:nvPr/>
          </p:nvSpPr>
          <p:spPr>
            <a:xfrm>
              <a:off x="1244880" y="1822302"/>
              <a:ext cx="3655736" cy="755676"/>
            </a:xfrm>
            <a:prstGeom prst="rect">
              <a:avLst/>
            </a:prstGeom>
            <a:solidFill>
              <a:schemeClr val="accent1"/>
            </a:solid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ĐĂNG KÝ, ĐĂNG NHẬP</a:t>
              </a:r>
              <a:endParaRPr/>
            </a:p>
            <a:p>
              <a:pPr indent="0" lvl="0" marL="0" marR="0" rtl="0" algn="l">
                <a:lnSpc>
                  <a:spcPct val="120000"/>
                </a:lnSpc>
                <a:spcBef>
                  <a:spcPts val="0"/>
                </a:spcBef>
                <a:spcAft>
                  <a:spcPts val="0"/>
                </a:spcAft>
                <a:buNone/>
              </a:pPr>
              <a:r>
                <a:rPr b="1" i="0" lang="en-US" sz="1800" u="none" cap="none" strike="noStrike">
                  <a:solidFill>
                    <a:srgbClr val="FFFFFF"/>
                  </a:solidFill>
                  <a:latin typeface="Calibri"/>
                  <a:ea typeface="Calibri"/>
                  <a:cs typeface="Calibri"/>
                  <a:sym typeface="Calibri"/>
                </a:rPr>
                <a:t>XÁC THỰC TÀI KHOẢN QUA GMAIL</a:t>
              </a:r>
              <a:endParaRPr b="0" i="0" sz="1800" u="none" cap="none" strike="noStrike">
                <a:solidFill>
                  <a:schemeClr val="dk1"/>
                </a:solidFill>
                <a:latin typeface="Arial"/>
                <a:ea typeface="Arial"/>
                <a:cs typeface="Arial"/>
                <a:sym typeface="Arial"/>
              </a:endParaRPr>
            </a:p>
          </p:txBody>
        </p:sp>
      </p:grpSp>
      <p:grpSp>
        <p:nvGrpSpPr>
          <p:cNvPr id="630" name="Google Shape;630;p8"/>
          <p:cNvGrpSpPr/>
          <p:nvPr/>
        </p:nvGrpSpPr>
        <p:grpSpPr>
          <a:xfrm>
            <a:off x="6351587" y="1187841"/>
            <a:ext cx="4054680" cy="1186920"/>
            <a:chOff x="1079640" y="3204720"/>
            <a:chExt cx="4054680" cy="1186920"/>
          </a:xfrm>
        </p:grpSpPr>
        <p:sp>
          <p:nvSpPr>
            <p:cNvPr id="631" name="Google Shape;631;p8"/>
            <p:cNvSpPr/>
            <p:nvPr/>
          </p:nvSpPr>
          <p:spPr>
            <a:xfrm>
              <a:off x="1079640" y="3204720"/>
              <a:ext cx="4054680" cy="118692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8"/>
            <p:cNvSpPr/>
            <p:nvPr/>
          </p:nvSpPr>
          <p:spPr>
            <a:xfrm>
              <a:off x="1356523" y="3420342"/>
              <a:ext cx="3513906" cy="755676"/>
            </a:xfrm>
            <a:prstGeom prst="rect">
              <a:avLst/>
            </a:prstGeom>
            <a:solidFill>
              <a:schemeClr val="dk1"/>
            </a:solid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THÊM VÀO GIỎ HÀNG, </a:t>
              </a:r>
              <a:endParaRPr/>
            </a:p>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CẬP NHẬP GIỎ HÀNG, ĐẶT HÀNG</a:t>
              </a:r>
              <a:endParaRPr b="0" i="0" sz="1800" u="none" cap="none" strike="noStrike">
                <a:solidFill>
                  <a:schemeClr val="dk1"/>
                </a:solidFill>
                <a:latin typeface="Arial"/>
                <a:ea typeface="Arial"/>
                <a:cs typeface="Arial"/>
                <a:sym typeface="Arial"/>
              </a:endParaRPr>
            </a:p>
          </p:txBody>
        </p:sp>
      </p:grpSp>
      <p:grpSp>
        <p:nvGrpSpPr>
          <p:cNvPr id="633" name="Google Shape;633;p8"/>
          <p:cNvGrpSpPr/>
          <p:nvPr/>
        </p:nvGrpSpPr>
        <p:grpSpPr>
          <a:xfrm>
            <a:off x="6351587" y="2542440"/>
            <a:ext cx="4054680" cy="1186920"/>
            <a:chOff x="3939660" y="3089409"/>
            <a:chExt cx="4054680" cy="1186920"/>
          </a:xfrm>
        </p:grpSpPr>
        <p:sp>
          <p:nvSpPr>
            <p:cNvPr id="634" name="Google Shape;634;p8"/>
            <p:cNvSpPr/>
            <p:nvPr/>
          </p:nvSpPr>
          <p:spPr>
            <a:xfrm>
              <a:off x="3939660" y="3089409"/>
              <a:ext cx="4054680" cy="118692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8"/>
            <p:cNvSpPr/>
            <p:nvPr/>
          </p:nvSpPr>
          <p:spPr>
            <a:xfrm>
              <a:off x="4216543" y="3276054"/>
              <a:ext cx="3669840" cy="74844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QUẢN LÝ TÀI KHOẢN, THEO DÕI ĐƠN HÀNG</a:t>
              </a:r>
              <a:endParaRPr b="0" i="0" sz="1800" u="none" cap="none" strike="noStrike">
                <a:solidFill>
                  <a:schemeClr val="dk1"/>
                </a:solidFill>
                <a:latin typeface="Arial"/>
                <a:ea typeface="Arial"/>
                <a:cs typeface="Arial"/>
                <a:sym typeface="Arial"/>
              </a:endParaRPr>
            </a:p>
          </p:txBody>
        </p:sp>
      </p:grpSp>
      <p:sp>
        <p:nvSpPr>
          <p:cNvPr id="636" name="Google Shape;636;p8"/>
          <p:cNvSpPr/>
          <p:nvPr/>
        </p:nvSpPr>
        <p:spPr>
          <a:xfrm>
            <a:off x="2008440" y="3996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CHỨC NĂNG CHÍNH</a:t>
            </a:r>
            <a:endParaRPr b="0" i="0" sz="2400" u="none" cap="none" strike="noStrike">
              <a:solidFill>
                <a:schemeClr val="dk1"/>
              </a:solidFill>
              <a:latin typeface="Arial"/>
              <a:ea typeface="Arial"/>
              <a:cs typeface="Arial"/>
              <a:sym typeface="Arial"/>
            </a:endParaRPr>
          </a:p>
        </p:txBody>
      </p:sp>
      <p:grpSp>
        <p:nvGrpSpPr>
          <p:cNvPr id="637" name="Google Shape;637;p8"/>
          <p:cNvGrpSpPr/>
          <p:nvPr/>
        </p:nvGrpSpPr>
        <p:grpSpPr>
          <a:xfrm>
            <a:off x="442800" y="5650845"/>
            <a:ext cx="10856160" cy="579240"/>
            <a:chOff x="573840" y="5357520"/>
            <a:chExt cx="10856160" cy="579240"/>
          </a:xfrm>
        </p:grpSpPr>
        <p:sp>
          <p:nvSpPr>
            <p:cNvPr id="638" name="Google Shape;638;p8"/>
            <p:cNvSpPr/>
            <p:nvPr/>
          </p:nvSpPr>
          <p:spPr>
            <a:xfrm>
              <a:off x="8107920" y="5357520"/>
              <a:ext cx="3322080" cy="579240"/>
            </a:xfrm>
            <a:prstGeom prst="homePlate">
              <a:avLst>
                <a:gd fmla="val 50000" name="adj"/>
              </a:avLst>
            </a:prstGeom>
            <a:solidFill>
              <a:schemeClr val="accent4"/>
            </a:solidFill>
            <a:ln cap="flat" cmpd="sng" w="5722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8"/>
            <p:cNvSpPr/>
            <p:nvPr/>
          </p:nvSpPr>
          <p:spPr>
            <a:xfrm>
              <a:off x="5524200" y="5357520"/>
              <a:ext cx="2898720" cy="579240"/>
            </a:xfrm>
            <a:prstGeom prst="homePlate">
              <a:avLst>
                <a:gd fmla="val 50000" name="adj"/>
              </a:avLst>
            </a:prstGeom>
            <a:solidFill>
              <a:schemeClr val="accent3"/>
            </a:solidFill>
            <a:ln cap="flat" cmpd="sng" w="5722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8"/>
            <p:cNvSpPr/>
            <p:nvPr/>
          </p:nvSpPr>
          <p:spPr>
            <a:xfrm>
              <a:off x="3049200" y="5357520"/>
              <a:ext cx="2790720" cy="579240"/>
            </a:xfrm>
            <a:custGeom>
              <a:rect b="b" l="l" r="r" t="t"/>
              <a:pathLst>
                <a:path extrusionOk="0" h="532518" w="2596355">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cap="flat" cmpd="sng" w="57225">
              <a:solidFill>
                <a:schemeClr val="lt1"/>
              </a:solidFill>
              <a:prstDash val="solid"/>
              <a:miter lim="8000"/>
              <a:headEnd len="sm" w="sm" type="none"/>
              <a:tailEnd len="sm" w="sm" type="none"/>
            </a:ln>
          </p:spPr>
        </p:sp>
        <p:sp>
          <p:nvSpPr>
            <p:cNvPr id="641" name="Google Shape;641;p8"/>
            <p:cNvSpPr/>
            <p:nvPr/>
          </p:nvSpPr>
          <p:spPr>
            <a:xfrm>
              <a:off x="573840" y="5357520"/>
              <a:ext cx="2790720" cy="579240"/>
            </a:xfrm>
            <a:custGeom>
              <a:rect b="b" l="l" r="r" t="t"/>
              <a:pathLst>
                <a:path extrusionOk="0" h="532518" w="2596355">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cap="flat" cmpd="sng" w="57225">
              <a:solidFill>
                <a:schemeClr val="lt1"/>
              </a:solidFill>
              <a:prstDash val="solid"/>
              <a:miter lim="8000"/>
              <a:headEnd len="sm" w="sm" type="none"/>
              <a:tailEnd len="sm" w="sm" type="none"/>
            </a:ln>
          </p:spPr>
        </p:sp>
      </p:grpSp>
      <p:sp>
        <p:nvSpPr>
          <p:cNvPr id="642" name="Google Shape;642;p8"/>
          <p:cNvSpPr/>
          <p:nvPr/>
        </p:nvSpPr>
        <p:spPr>
          <a:xfrm>
            <a:off x="560906" y="5732704"/>
            <a:ext cx="2358000" cy="386344"/>
          </a:xfrm>
          <a:prstGeom prst="rect">
            <a:avLst/>
          </a:prstGeom>
          <a:noFill/>
          <a:ln>
            <a:noFill/>
          </a:ln>
        </p:spPr>
        <p:txBody>
          <a:bodyPr anchorCtr="0" anchor="t" bIns="45000" lIns="90000" spcFirstLastPara="1" rIns="90000" wrap="square" tIns="45000">
            <a:spAutoFit/>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rgbClr val="FFFFFF"/>
                </a:solidFill>
                <a:latin typeface="Calibri"/>
                <a:ea typeface="Calibri"/>
                <a:cs typeface="Calibri"/>
                <a:sym typeface="Calibri"/>
              </a:rPr>
              <a:t>Sản phẩm, tin tức</a:t>
            </a:r>
            <a:endParaRPr b="0" i="0" sz="1600" u="none" cap="none" strike="noStrike">
              <a:solidFill>
                <a:schemeClr val="dk1"/>
              </a:solidFill>
              <a:latin typeface="Arial"/>
              <a:ea typeface="Arial"/>
              <a:cs typeface="Arial"/>
              <a:sym typeface="Arial"/>
            </a:endParaRPr>
          </a:p>
        </p:txBody>
      </p:sp>
      <p:sp>
        <p:nvSpPr>
          <p:cNvPr id="643" name="Google Shape;643;p8"/>
          <p:cNvSpPr/>
          <p:nvPr/>
        </p:nvSpPr>
        <p:spPr>
          <a:xfrm>
            <a:off x="3204960" y="5749232"/>
            <a:ext cx="2050200" cy="386344"/>
          </a:xfrm>
          <a:prstGeom prst="rect">
            <a:avLst/>
          </a:prstGeom>
          <a:noFill/>
          <a:ln>
            <a:noFill/>
          </a:ln>
        </p:spPr>
        <p:txBody>
          <a:bodyPr anchorCtr="0" anchor="t" bIns="45000" lIns="90000" spcFirstLastPara="1" rIns="90000" wrap="square" tIns="45000">
            <a:spAutoFit/>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rgbClr val="FFFFFF"/>
                </a:solidFill>
                <a:latin typeface="Calibri"/>
                <a:ea typeface="Calibri"/>
                <a:cs typeface="Calibri"/>
                <a:sym typeface="Calibri"/>
              </a:rPr>
              <a:t>Thông tin sản phẩm</a:t>
            </a:r>
            <a:endParaRPr b="0" i="0" sz="1600" u="none" cap="none" strike="noStrike">
              <a:solidFill>
                <a:schemeClr val="dk1"/>
              </a:solidFill>
              <a:latin typeface="Arial"/>
              <a:ea typeface="Arial"/>
              <a:cs typeface="Arial"/>
              <a:sym typeface="Arial"/>
            </a:endParaRPr>
          </a:p>
        </p:txBody>
      </p:sp>
      <p:sp>
        <p:nvSpPr>
          <p:cNvPr id="644" name="Google Shape;644;p8"/>
          <p:cNvSpPr/>
          <p:nvPr/>
        </p:nvSpPr>
        <p:spPr>
          <a:xfrm>
            <a:off x="5784089" y="5760227"/>
            <a:ext cx="2050200" cy="386344"/>
          </a:xfrm>
          <a:prstGeom prst="rect">
            <a:avLst/>
          </a:prstGeom>
          <a:noFill/>
          <a:ln>
            <a:noFill/>
          </a:ln>
        </p:spPr>
        <p:txBody>
          <a:bodyPr anchorCtr="0" anchor="t" bIns="45000" lIns="90000" spcFirstLastPara="1" rIns="90000" wrap="square" tIns="45000">
            <a:spAutoFit/>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rgbClr val="FFFFFF"/>
                </a:solidFill>
                <a:latin typeface="Calibri"/>
                <a:ea typeface="Calibri"/>
                <a:cs typeface="Calibri"/>
                <a:sym typeface="Calibri"/>
              </a:rPr>
              <a:t>Tìm kiếm sản phẩm</a:t>
            </a:r>
            <a:endParaRPr b="0" i="0" sz="1600" u="none" cap="none" strike="noStrike">
              <a:solidFill>
                <a:schemeClr val="dk1"/>
              </a:solidFill>
              <a:latin typeface="Arial"/>
              <a:ea typeface="Arial"/>
              <a:cs typeface="Arial"/>
              <a:sym typeface="Arial"/>
            </a:endParaRPr>
          </a:p>
        </p:txBody>
      </p:sp>
      <p:sp>
        <p:nvSpPr>
          <p:cNvPr id="645" name="Google Shape;645;p8"/>
          <p:cNvSpPr/>
          <p:nvPr/>
        </p:nvSpPr>
        <p:spPr>
          <a:xfrm>
            <a:off x="8120343" y="5728826"/>
            <a:ext cx="3007080" cy="386344"/>
          </a:xfrm>
          <a:prstGeom prst="rect">
            <a:avLst/>
          </a:prstGeom>
          <a:noFill/>
          <a:ln>
            <a:noFill/>
          </a:ln>
        </p:spPr>
        <p:txBody>
          <a:bodyPr anchorCtr="0" anchor="t" bIns="45000" lIns="90000" spcFirstLastPara="1" rIns="90000" wrap="square" tIns="45000">
            <a:spAutoFit/>
          </a:bodyPr>
          <a:lstStyle/>
          <a:p>
            <a:pPr indent="0" lvl="0" marL="0" marR="0" rtl="0" algn="ctr">
              <a:lnSpc>
                <a:spcPct val="120000"/>
              </a:lnSpc>
              <a:spcBef>
                <a:spcPts val="0"/>
              </a:spcBef>
              <a:spcAft>
                <a:spcPts val="0"/>
              </a:spcAft>
              <a:buClr>
                <a:srgbClr val="000000"/>
              </a:buClr>
              <a:buSzPts val="1600"/>
              <a:buFont typeface="Arial"/>
              <a:buNone/>
            </a:pPr>
            <a:r>
              <a:rPr b="1" i="0" lang="en-US" sz="1600" u="none" cap="none" strike="noStrike">
                <a:solidFill>
                  <a:srgbClr val="FFFFFF"/>
                </a:solidFill>
                <a:latin typeface="Calibri"/>
                <a:ea typeface="Calibri"/>
                <a:cs typeface="Calibri"/>
                <a:sym typeface="Calibri"/>
              </a:rPr>
              <a:t>Sản phẩm theo danh mục</a:t>
            </a:r>
            <a:endParaRPr b="0" i="0" sz="1600" u="none" cap="none" strike="noStrike">
              <a:solidFill>
                <a:schemeClr val="dk1"/>
              </a:solidFill>
              <a:latin typeface="Arial"/>
              <a:ea typeface="Arial"/>
              <a:cs typeface="Arial"/>
              <a:sym typeface="Arial"/>
            </a:endParaRPr>
          </a:p>
        </p:txBody>
      </p:sp>
      <p:grpSp>
        <p:nvGrpSpPr>
          <p:cNvPr id="646" name="Google Shape;646;p8"/>
          <p:cNvGrpSpPr/>
          <p:nvPr/>
        </p:nvGrpSpPr>
        <p:grpSpPr>
          <a:xfrm>
            <a:off x="1560724" y="2559982"/>
            <a:ext cx="4054680" cy="1186920"/>
            <a:chOff x="1079640" y="1606680"/>
            <a:chExt cx="4054680" cy="1186920"/>
          </a:xfrm>
        </p:grpSpPr>
        <p:sp>
          <p:nvSpPr>
            <p:cNvPr id="647" name="Google Shape;647;p8"/>
            <p:cNvSpPr/>
            <p:nvPr/>
          </p:nvSpPr>
          <p:spPr>
            <a:xfrm>
              <a:off x="1079640" y="1606680"/>
              <a:ext cx="4054680" cy="1186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8"/>
            <p:cNvSpPr/>
            <p:nvPr/>
          </p:nvSpPr>
          <p:spPr>
            <a:xfrm>
              <a:off x="1244880" y="1759320"/>
              <a:ext cx="3310560" cy="423278"/>
            </a:xfrm>
            <a:prstGeom prst="rect">
              <a:avLst/>
            </a:prstGeom>
            <a:solidFill>
              <a:schemeClr val="accent1"/>
            </a:solid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THANH TOÁN ONLINE</a:t>
              </a:r>
              <a:endParaRPr b="0" i="0" sz="1800" u="none" cap="none" strike="noStrike">
                <a:solidFill>
                  <a:schemeClr val="dk1"/>
                </a:solidFill>
                <a:latin typeface="Arial"/>
                <a:ea typeface="Arial"/>
                <a:cs typeface="Arial"/>
                <a:sym typeface="Arial"/>
              </a:endParaRPr>
            </a:p>
          </p:txBody>
        </p:sp>
        <p:cxnSp>
          <p:nvCxnSpPr>
            <p:cNvPr id="649" name="Google Shape;649;p8"/>
            <p:cNvCxnSpPr/>
            <p:nvPr/>
          </p:nvCxnSpPr>
          <p:spPr>
            <a:xfrm>
              <a:off x="1244520" y="2199960"/>
              <a:ext cx="2277360" cy="0"/>
            </a:xfrm>
            <a:prstGeom prst="straightConnector1">
              <a:avLst/>
            </a:prstGeom>
            <a:noFill/>
            <a:ln cap="flat" cmpd="sng" w="9525">
              <a:solidFill>
                <a:schemeClr val="lt1"/>
              </a:solidFill>
              <a:prstDash val="solid"/>
              <a:miter lim="8000"/>
              <a:headEnd len="sm" w="sm" type="none"/>
              <a:tailEnd len="sm" w="sm" type="none"/>
            </a:ln>
          </p:spPr>
        </p:cxnSp>
      </p:grpSp>
      <p:grpSp>
        <p:nvGrpSpPr>
          <p:cNvPr id="650" name="Google Shape;650;p8"/>
          <p:cNvGrpSpPr/>
          <p:nvPr/>
        </p:nvGrpSpPr>
        <p:grpSpPr>
          <a:xfrm>
            <a:off x="1523951" y="3992331"/>
            <a:ext cx="4054680" cy="1186920"/>
            <a:chOff x="1079640" y="1606680"/>
            <a:chExt cx="4054680" cy="1186920"/>
          </a:xfrm>
        </p:grpSpPr>
        <p:sp>
          <p:nvSpPr>
            <p:cNvPr id="651" name="Google Shape;651;p8"/>
            <p:cNvSpPr/>
            <p:nvPr/>
          </p:nvSpPr>
          <p:spPr>
            <a:xfrm>
              <a:off x="1079640" y="1606680"/>
              <a:ext cx="4054680" cy="1186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8"/>
            <p:cNvSpPr/>
            <p:nvPr/>
          </p:nvSpPr>
          <p:spPr>
            <a:xfrm>
              <a:off x="1244879" y="1759320"/>
              <a:ext cx="3584153" cy="423278"/>
            </a:xfrm>
            <a:prstGeom prst="rect">
              <a:avLst/>
            </a:prstGeom>
            <a:solidFill>
              <a:schemeClr val="accent1"/>
            </a:solid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BÌNH LUẬN, ĐÁNH GIÁ SẢN PHẨM</a:t>
              </a:r>
              <a:endParaRPr b="0" i="0" sz="1800" u="none" cap="none" strike="noStrike">
                <a:solidFill>
                  <a:schemeClr val="dk1"/>
                </a:solidFill>
                <a:latin typeface="Arial"/>
                <a:ea typeface="Arial"/>
                <a:cs typeface="Arial"/>
                <a:sym typeface="Arial"/>
              </a:endParaRPr>
            </a:p>
          </p:txBody>
        </p:sp>
        <p:cxnSp>
          <p:nvCxnSpPr>
            <p:cNvPr id="653" name="Google Shape;653;p8"/>
            <p:cNvCxnSpPr/>
            <p:nvPr/>
          </p:nvCxnSpPr>
          <p:spPr>
            <a:xfrm>
              <a:off x="1244520" y="2199960"/>
              <a:ext cx="2277360" cy="0"/>
            </a:xfrm>
            <a:prstGeom prst="straightConnector1">
              <a:avLst/>
            </a:prstGeom>
            <a:noFill/>
            <a:ln cap="flat" cmpd="sng" w="9525">
              <a:solidFill>
                <a:schemeClr val="lt1"/>
              </a:solidFill>
              <a:prstDash val="solid"/>
              <a:miter lim="8000"/>
              <a:headEnd len="sm" w="sm" type="none"/>
              <a:tailEnd len="sm" w="sm" type="none"/>
            </a:ln>
          </p:spPr>
        </p:cxnSp>
      </p:grpSp>
      <p:grpSp>
        <p:nvGrpSpPr>
          <p:cNvPr id="654" name="Google Shape;654;p8"/>
          <p:cNvGrpSpPr/>
          <p:nvPr/>
        </p:nvGrpSpPr>
        <p:grpSpPr>
          <a:xfrm>
            <a:off x="6351587" y="3974789"/>
            <a:ext cx="4054680" cy="1186920"/>
            <a:chOff x="3939660" y="3089409"/>
            <a:chExt cx="4054680" cy="1186920"/>
          </a:xfrm>
        </p:grpSpPr>
        <p:sp>
          <p:nvSpPr>
            <p:cNvPr id="655" name="Google Shape;655;p8"/>
            <p:cNvSpPr/>
            <p:nvPr/>
          </p:nvSpPr>
          <p:spPr>
            <a:xfrm>
              <a:off x="3939660" y="3089409"/>
              <a:ext cx="4054680" cy="118692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8"/>
            <p:cNvSpPr/>
            <p:nvPr/>
          </p:nvSpPr>
          <p:spPr>
            <a:xfrm>
              <a:off x="4216543" y="3276054"/>
              <a:ext cx="3669840" cy="755676"/>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THÊM, SỬA, XÓA, HIỂN THỊ CÁC</a:t>
              </a:r>
              <a:endParaRPr/>
            </a:p>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SẢN PHẨM, BÀI VIẾT, …</a:t>
              </a:r>
              <a:endParaRPr b="0" i="0" sz="1800" u="none" cap="none" strike="noStrike">
                <a:solidFill>
                  <a:schemeClr val="dk1"/>
                </a:solidFill>
                <a:latin typeface="Arial"/>
                <a:ea typeface="Arial"/>
                <a:cs typeface="Arial"/>
                <a:sym typeface="Arial"/>
              </a:endParaRPr>
            </a:p>
          </p:txBody>
        </p:sp>
      </p:gr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54"/>
                                        </p:tgtEl>
                                        <p:attrNameLst>
                                          <p:attrName>style.visibility</p:attrName>
                                        </p:attrNameLst>
                                      </p:cBhvr>
                                      <p:to>
                                        <p:strVal val="visible"/>
                                      </p:to>
                                    </p:set>
                                    <p:anim calcmode="lin" valueType="num">
                                      <p:cBhvr additive="base">
                                        <p:cTn dur="500"/>
                                        <p:tgtEl>
                                          <p:spTgt spid="6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500"/>
                                        <p:tgtEl>
                                          <p:spTgt spid="6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0"/>
                                        </p:tgtEl>
                                        <p:attrNameLst>
                                          <p:attrName>style.visibility</p:attrName>
                                        </p:attrNameLst>
                                      </p:cBhvr>
                                      <p:to>
                                        <p:strVal val="visible"/>
                                      </p:to>
                                    </p:set>
                                    <p:anim calcmode="lin" valueType="num">
                                      <p:cBhvr additive="base">
                                        <p:cTn dur="500"/>
                                        <p:tgtEl>
                                          <p:spTgt spid="6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500"/>
                                        <p:tgtEl>
                                          <p:spTgt spid="6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500"/>
                                        <p:tgtEl>
                                          <p:spTgt spid="63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500"/>
                                        <p:tgtEl>
                                          <p:spTgt spid="63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grpSp>
        <p:nvGrpSpPr>
          <p:cNvPr id="662" name="Google Shape;662;p9"/>
          <p:cNvGrpSpPr/>
          <p:nvPr/>
        </p:nvGrpSpPr>
        <p:grpSpPr>
          <a:xfrm>
            <a:off x="1573737" y="1926180"/>
            <a:ext cx="9287640" cy="3005640"/>
            <a:chOff x="1629720" y="2277360"/>
            <a:chExt cx="9287640" cy="3005640"/>
          </a:xfrm>
        </p:grpSpPr>
        <p:sp>
          <p:nvSpPr>
            <p:cNvPr id="663" name="Google Shape;663;p9"/>
            <p:cNvSpPr/>
            <p:nvPr/>
          </p:nvSpPr>
          <p:spPr>
            <a:xfrm>
              <a:off x="3039840" y="2277360"/>
              <a:ext cx="489600" cy="489600"/>
            </a:xfrm>
            <a:prstGeom prst="ellipse">
              <a:avLst/>
            </a:prstGeom>
            <a:solidFill>
              <a:schemeClr val="accen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9"/>
            <p:cNvSpPr/>
            <p:nvPr/>
          </p:nvSpPr>
          <p:spPr>
            <a:xfrm>
              <a:off x="3194640" y="2428560"/>
              <a:ext cx="179640" cy="179640"/>
            </a:xfrm>
            <a:custGeom>
              <a:rect b="b" l="l" r="r" t="t"/>
              <a:pathLst>
                <a:path extrusionOk="0" h="338138" w="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9"/>
            <p:cNvSpPr/>
            <p:nvPr/>
          </p:nvSpPr>
          <p:spPr>
            <a:xfrm>
              <a:off x="5874480" y="2277360"/>
              <a:ext cx="489600" cy="489600"/>
            </a:xfrm>
            <a:prstGeom prst="ellipse">
              <a:avLst/>
            </a:prstGeom>
            <a:solidFill>
              <a:schemeClr val="accen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9"/>
            <p:cNvSpPr/>
            <p:nvPr/>
          </p:nvSpPr>
          <p:spPr>
            <a:xfrm>
              <a:off x="6029280" y="2432520"/>
              <a:ext cx="179640" cy="171360"/>
            </a:xfrm>
            <a:custGeom>
              <a:rect b="b" l="l" r="r" t="t"/>
              <a:pathLst>
                <a:path extrusionOk="0" h="579502" w="607639">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9"/>
            <p:cNvSpPr/>
            <p:nvPr/>
          </p:nvSpPr>
          <p:spPr>
            <a:xfrm>
              <a:off x="8704080" y="2277360"/>
              <a:ext cx="489600" cy="489600"/>
            </a:xfrm>
            <a:prstGeom prst="ellipse">
              <a:avLst/>
            </a:prstGeom>
            <a:solidFill>
              <a:schemeClr val="accen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9"/>
            <p:cNvSpPr/>
            <p:nvPr/>
          </p:nvSpPr>
          <p:spPr>
            <a:xfrm>
              <a:off x="8862480" y="2428560"/>
              <a:ext cx="172440" cy="179640"/>
            </a:xfrm>
            <a:custGeom>
              <a:rect b="b" l="l" r="r" t="t"/>
              <a:pathLst>
                <a:path extrusionOk="0" h="608556" w="584267">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9"/>
            <p:cNvSpPr/>
            <p:nvPr/>
          </p:nvSpPr>
          <p:spPr>
            <a:xfrm>
              <a:off x="1629720" y="4774680"/>
              <a:ext cx="489600" cy="489600"/>
            </a:xfrm>
            <a:prstGeom prst="ellipse">
              <a:avLst/>
            </a:prstGeom>
            <a:solidFill>
              <a:schemeClr val="accen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9"/>
            <p:cNvSpPr/>
            <p:nvPr/>
          </p:nvSpPr>
          <p:spPr>
            <a:xfrm>
              <a:off x="1795320" y="4925880"/>
              <a:ext cx="158400" cy="179640"/>
            </a:xfrm>
            <a:custGeom>
              <a:rect b="b" l="l" r="r" t="t"/>
              <a:pathLst>
                <a:path extrusionOk="0" h="2598" w="228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9"/>
            <p:cNvSpPr/>
            <p:nvPr/>
          </p:nvSpPr>
          <p:spPr>
            <a:xfrm>
              <a:off x="4459320" y="4793400"/>
              <a:ext cx="489600" cy="489600"/>
            </a:xfrm>
            <a:prstGeom prst="ellipse">
              <a:avLst/>
            </a:prstGeom>
            <a:solidFill>
              <a:schemeClr val="accen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9"/>
            <p:cNvSpPr/>
            <p:nvPr/>
          </p:nvSpPr>
          <p:spPr>
            <a:xfrm>
              <a:off x="4616280" y="4944600"/>
              <a:ext cx="176040" cy="179640"/>
            </a:xfrm>
            <a:custGeom>
              <a:rect b="b" l="l" r="r" t="t"/>
              <a:pathLst>
                <a:path extrusionOk="0" h="3061" w="2998">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9"/>
            <p:cNvSpPr/>
            <p:nvPr/>
          </p:nvSpPr>
          <p:spPr>
            <a:xfrm>
              <a:off x="7289280" y="4780440"/>
              <a:ext cx="489600" cy="489600"/>
            </a:xfrm>
            <a:prstGeom prst="ellipse">
              <a:avLst/>
            </a:prstGeom>
            <a:solidFill>
              <a:schemeClr val="accen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9"/>
            <p:cNvSpPr/>
            <p:nvPr/>
          </p:nvSpPr>
          <p:spPr>
            <a:xfrm>
              <a:off x="7444080" y="4951440"/>
              <a:ext cx="179640" cy="177480"/>
            </a:xfrm>
            <a:custGeom>
              <a:rect b="b" l="l" r="r" t="t"/>
              <a:pathLst>
                <a:path extrusionOk="0" h="3926" w="3968">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9"/>
            <p:cNvSpPr/>
            <p:nvPr/>
          </p:nvSpPr>
          <p:spPr>
            <a:xfrm>
              <a:off x="10118880" y="4790160"/>
              <a:ext cx="489600" cy="489600"/>
            </a:xfrm>
            <a:prstGeom prst="ellipse">
              <a:avLst/>
            </a:prstGeom>
            <a:solidFill>
              <a:schemeClr val="accen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9"/>
            <p:cNvSpPr/>
            <p:nvPr/>
          </p:nvSpPr>
          <p:spPr>
            <a:xfrm>
              <a:off x="10287000" y="4941360"/>
              <a:ext cx="153360" cy="179640"/>
            </a:xfrm>
            <a:custGeom>
              <a:rect b="b" l="l" r="r" t="t"/>
              <a:pathLst>
                <a:path extrusionOk="0" h="6532" w="5568">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9"/>
            <p:cNvSpPr/>
            <p:nvPr/>
          </p:nvSpPr>
          <p:spPr>
            <a:xfrm>
              <a:off x="1629720" y="3706920"/>
              <a:ext cx="9287640" cy="151920"/>
            </a:xfrm>
            <a:prstGeom prst="homePlate">
              <a:avLst>
                <a:gd fmla="val 50000" name="adj"/>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9"/>
            <p:cNvSpPr/>
            <p:nvPr/>
          </p:nvSpPr>
          <p:spPr>
            <a:xfrm>
              <a:off x="16801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509"/>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1</a:t>
              </a:r>
              <a:endParaRPr b="0" i="0" sz="1665" u="none" cap="none" strike="noStrike">
                <a:solidFill>
                  <a:schemeClr val="dk1"/>
                </a:solidFill>
                <a:latin typeface="Arial"/>
                <a:ea typeface="Arial"/>
                <a:cs typeface="Arial"/>
                <a:sym typeface="Arial"/>
              </a:endParaRPr>
            </a:p>
          </p:txBody>
        </p:sp>
        <p:sp>
          <p:nvSpPr>
            <p:cNvPr id="679" name="Google Shape;679;p9"/>
            <p:cNvSpPr/>
            <p:nvPr/>
          </p:nvSpPr>
          <p:spPr>
            <a:xfrm>
              <a:off x="45097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509"/>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3</a:t>
              </a:r>
              <a:endParaRPr b="0" i="0" sz="1665" u="none" cap="none" strike="noStrike">
                <a:solidFill>
                  <a:schemeClr val="dk1"/>
                </a:solidFill>
                <a:latin typeface="Arial"/>
                <a:ea typeface="Arial"/>
                <a:cs typeface="Arial"/>
                <a:sym typeface="Arial"/>
              </a:endParaRPr>
            </a:p>
          </p:txBody>
        </p:sp>
        <p:sp>
          <p:nvSpPr>
            <p:cNvPr id="680" name="Google Shape;680;p9"/>
            <p:cNvSpPr/>
            <p:nvPr/>
          </p:nvSpPr>
          <p:spPr>
            <a:xfrm>
              <a:off x="73393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509"/>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5</a:t>
              </a:r>
              <a:endParaRPr b="0" i="0" sz="1665" u="none" cap="none" strike="noStrike">
                <a:solidFill>
                  <a:schemeClr val="dk1"/>
                </a:solidFill>
                <a:latin typeface="Arial"/>
                <a:ea typeface="Arial"/>
                <a:cs typeface="Arial"/>
                <a:sym typeface="Arial"/>
              </a:endParaRPr>
            </a:p>
          </p:txBody>
        </p:sp>
        <p:sp>
          <p:nvSpPr>
            <p:cNvPr id="681" name="Google Shape;681;p9"/>
            <p:cNvSpPr/>
            <p:nvPr/>
          </p:nvSpPr>
          <p:spPr>
            <a:xfrm>
              <a:off x="1016928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509"/>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7</a:t>
              </a:r>
              <a:endParaRPr b="0" i="0" sz="1665" u="none" cap="none" strike="noStrike">
                <a:solidFill>
                  <a:schemeClr val="dk1"/>
                </a:solidFill>
                <a:latin typeface="Arial"/>
                <a:ea typeface="Arial"/>
                <a:cs typeface="Arial"/>
                <a:sym typeface="Arial"/>
              </a:endParaRPr>
            </a:p>
          </p:txBody>
        </p:sp>
        <p:sp>
          <p:nvSpPr>
            <p:cNvPr id="682" name="Google Shape;682;p9"/>
            <p:cNvSpPr/>
            <p:nvPr/>
          </p:nvSpPr>
          <p:spPr>
            <a:xfrm>
              <a:off x="30949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509"/>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2</a:t>
              </a:r>
              <a:endParaRPr b="0" i="0" sz="1665" u="none" cap="none" strike="noStrike">
                <a:solidFill>
                  <a:schemeClr val="dk1"/>
                </a:solidFill>
                <a:latin typeface="Arial"/>
                <a:ea typeface="Arial"/>
                <a:cs typeface="Arial"/>
                <a:sym typeface="Arial"/>
              </a:endParaRPr>
            </a:p>
          </p:txBody>
        </p:sp>
        <p:sp>
          <p:nvSpPr>
            <p:cNvPr id="683" name="Google Shape;683;p9"/>
            <p:cNvSpPr/>
            <p:nvPr/>
          </p:nvSpPr>
          <p:spPr>
            <a:xfrm>
              <a:off x="59245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509"/>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4</a:t>
              </a:r>
              <a:endParaRPr b="0" i="0" sz="1665" u="none" cap="none" strike="noStrike">
                <a:solidFill>
                  <a:schemeClr val="dk1"/>
                </a:solidFill>
                <a:latin typeface="Arial"/>
                <a:ea typeface="Arial"/>
                <a:cs typeface="Arial"/>
                <a:sym typeface="Arial"/>
              </a:endParaRPr>
            </a:p>
          </p:txBody>
        </p:sp>
        <p:sp>
          <p:nvSpPr>
            <p:cNvPr id="684" name="Google Shape;684;p9"/>
            <p:cNvSpPr/>
            <p:nvPr/>
          </p:nvSpPr>
          <p:spPr>
            <a:xfrm>
              <a:off x="87541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509"/>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6</a:t>
              </a:r>
              <a:endParaRPr b="0" i="0" sz="1665" u="none" cap="none" strike="noStrike">
                <a:solidFill>
                  <a:schemeClr val="dk1"/>
                </a:solidFill>
                <a:latin typeface="Arial"/>
                <a:ea typeface="Arial"/>
                <a:cs typeface="Arial"/>
                <a:sym typeface="Arial"/>
              </a:endParaRPr>
            </a:p>
          </p:txBody>
        </p:sp>
        <p:cxnSp>
          <p:nvCxnSpPr>
            <p:cNvPr id="685" name="Google Shape;685;p9"/>
            <p:cNvCxnSpPr/>
            <p:nvPr/>
          </p:nvCxnSpPr>
          <p:spPr>
            <a:xfrm>
              <a:off x="1874520" y="3974760"/>
              <a:ext cx="0" cy="799920"/>
            </a:xfrm>
            <a:prstGeom prst="straightConnector1">
              <a:avLst/>
            </a:prstGeom>
            <a:noFill/>
            <a:ln cap="rnd" cmpd="sng" w="9525">
              <a:solidFill>
                <a:srgbClr val="BFBFBF"/>
              </a:solidFill>
              <a:prstDash val="solid"/>
              <a:round/>
              <a:headEnd len="sm" w="sm" type="none"/>
              <a:tailEnd len="sm" w="sm" type="none"/>
            </a:ln>
          </p:spPr>
        </p:cxnSp>
        <p:cxnSp>
          <p:nvCxnSpPr>
            <p:cNvPr id="686" name="Google Shape;686;p9"/>
            <p:cNvCxnSpPr/>
            <p:nvPr/>
          </p:nvCxnSpPr>
          <p:spPr>
            <a:xfrm>
              <a:off x="4704120" y="3974760"/>
              <a:ext cx="0" cy="818640"/>
            </a:xfrm>
            <a:prstGeom prst="straightConnector1">
              <a:avLst/>
            </a:prstGeom>
            <a:noFill/>
            <a:ln cap="rnd" cmpd="sng" w="9525">
              <a:solidFill>
                <a:srgbClr val="BFBFBF"/>
              </a:solidFill>
              <a:prstDash val="solid"/>
              <a:round/>
              <a:headEnd len="sm" w="sm" type="none"/>
              <a:tailEnd len="sm" w="sm" type="none"/>
            </a:ln>
          </p:spPr>
        </p:cxnSp>
        <p:cxnSp>
          <p:nvCxnSpPr>
            <p:cNvPr id="687" name="Google Shape;687;p9"/>
            <p:cNvCxnSpPr/>
            <p:nvPr/>
          </p:nvCxnSpPr>
          <p:spPr>
            <a:xfrm>
              <a:off x="7534080" y="3974760"/>
              <a:ext cx="0" cy="805680"/>
            </a:xfrm>
            <a:prstGeom prst="straightConnector1">
              <a:avLst/>
            </a:prstGeom>
            <a:noFill/>
            <a:ln cap="rnd" cmpd="sng" w="9525">
              <a:solidFill>
                <a:srgbClr val="BFBFBF"/>
              </a:solidFill>
              <a:prstDash val="solid"/>
              <a:round/>
              <a:headEnd len="sm" w="sm" type="none"/>
              <a:tailEnd len="sm" w="sm" type="none"/>
            </a:ln>
          </p:spPr>
        </p:cxnSp>
        <p:cxnSp>
          <p:nvCxnSpPr>
            <p:cNvPr id="688" name="Google Shape;688;p9"/>
            <p:cNvCxnSpPr/>
            <p:nvPr/>
          </p:nvCxnSpPr>
          <p:spPr>
            <a:xfrm>
              <a:off x="10363680" y="3974760"/>
              <a:ext cx="0" cy="815400"/>
            </a:xfrm>
            <a:prstGeom prst="straightConnector1">
              <a:avLst/>
            </a:prstGeom>
            <a:noFill/>
            <a:ln cap="rnd" cmpd="sng" w="9525">
              <a:solidFill>
                <a:srgbClr val="BFBFBF"/>
              </a:solidFill>
              <a:prstDash val="solid"/>
              <a:round/>
              <a:headEnd len="sm" w="sm" type="none"/>
              <a:tailEnd len="sm" w="sm" type="none"/>
            </a:ln>
          </p:spPr>
        </p:cxnSp>
        <p:cxnSp>
          <p:nvCxnSpPr>
            <p:cNvPr id="689" name="Google Shape;689;p9"/>
            <p:cNvCxnSpPr/>
            <p:nvPr/>
          </p:nvCxnSpPr>
          <p:spPr>
            <a:xfrm>
              <a:off x="6118920" y="2766960"/>
              <a:ext cx="0" cy="818640"/>
            </a:xfrm>
            <a:prstGeom prst="straightConnector1">
              <a:avLst/>
            </a:prstGeom>
            <a:noFill/>
            <a:ln cap="rnd" cmpd="sng" w="9525">
              <a:solidFill>
                <a:srgbClr val="BFBFBF"/>
              </a:solidFill>
              <a:prstDash val="solid"/>
              <a:round/>
              <a:headEnd len="sm" w="sm" type="none"/>
              <a:tailEnd len="sm" w="sm" type="none"/>
            </a:ln>
          </p:spPr>
        </p:cxnSp>
        <p:cxnSp>
          <p:nvCxnSpPr>
            <p:cNvPr id="690" name="Google Shape;690;p9"/>
            <p:cNvCxnSpPr/>
            <p:nvPr/>
          </p:nvCxnSpPr>
          <p:spPr>
            <a:xfrm>
              <a:off x="8948880" y="2766960"/>
              <a:ext cx="0" cy="818640"/>
            </a:xfrm>
            <a:prstGeom prst="straightConnector1">
              <a:avLst/>
            </a:prstGeom>
            <a:noFill/>
            <a:ln cap="rnd" cmpd="sng" w="9525">
              <a:solidFill>
                <a:srgbClr val="BFBFBF"/>
              </a:solidFill>
              <a:prstDash val="solid"/>
              <a:round/>
              <a:headEnd len="sm" w="sm" type="none"/>
              <a:tailEnd len="sm" w="sm" type="none"/>
            </a:ln>
          </p:spPr>
        </p:cxnSp>
        <p:cxnSp>
          <p:nvCxnSpPr>
            <p:cNvPr id="691" name="Google Shape;691;p9"/>
            <p:cNvCxnSpPr/>
            <p:nvPr/>
          </p:nvCxnSpPr>
          <p:spPr>
            <a:xfrm>
              <a:off x="3284640" y="2766960"/>
              <a:ext cx="0" cy="818640"/>
            </a:xfrm>
            <a:prstGeom prst="straightConnector1">
              <a:avLst/>
            </a:prstGeom>
            <a:noFill/>
            <a:ln cap="rnd" cmpd="sng" w="9525">
              <a:solidFill>
                <a:srgbClr val="BFBFBF"/>
              </a:solidFill>
              <a:prstDash val="solid"/>
              <a:round/>
              <a:headEnd len="sm" w="sm" type="none"/>
              <a:tailEnd len="sm" w="sm" type="none"/>
            </a:ln>
          </p:spPr>
        </p:cxnSp>
      </p:grpSp>
      <p:grpSp>
        <p:nvGrpSpPr>
          <p:cNvPr id="692" name="Google Shape;692;p9"/>
          <p:cNvGrpSpPr/>
          <p:nvPr/>
        </p:nvGrpSpPr>
        <p:grpSpPr>
          <a:xfrm>
            <a:off x="700377" y="1852740"/>
            <a:ext cx="2241720" cy="1070640"/>
            <a:chOff x="756360" y="2203920"/>
            <a:chExt cx="2241720" cy="1070640"/>
          </a:xfrm>
        </p:grpSpPr>
        <p:sp>
          <p:nvSpPr>
            <p:cNvPr id="693" name="Google Shape;693;p9"/>
            <p:cNvSpPr/>
            <p:nvPr/>
          </p:nvSpPr>
          <p:spPr>
            <a:xfrm>
              <a:off x="871920" y="254484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Truy cập trang website, Xem các thông tin ưu đãi, tìm kiếm sản phẩm</a:t>
              </a:r>
              <a:endParaRPr b="0" i="0" sz="1400" u="none" cap="none" strike="noStrike">
                <a:solidFill>
                  <a:schemeClr val="dk1"/>
                </a:solidFill>
                <a:latin typeface="Arial"/>
                <a:ea typeface="Arial"/>
                <a:cs typeface="Arial"/>
                <a:sym typeface="Arial"/>
              </a:endParaRPr>
            </a:p>
          </p:txBody>
        </p:sp>
        <p:sp>
          <p:nvSpPr>
            <p:cNvPr id="694" name="Google Shape;694;p9"/>
            <p:cNvSpPr/>
            <p:nvPr/>
          </p:nvSpPr>
          <p:spPr>
            <a:xfrm>
              <a:off x="756360" y="2203920"/>
              <a:ext cx="224172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KHÁCH HÀNG</a:t>
              </a:r>
              <a:endParaRPr b="0" i="0" sz="1800" u="none" cap="none" strike="noStrike">
                <a:solidFill>
                  <a:schemeClr val="dk1"/>
                </a:solidFill>
                <a:latin typeface="Arial"/>
                <a:ea typeface="Arial"/>
                <a:cs typeface="Arial"/>
                <a:sym typeface="Arial"/>
              </a:endParaRPr>
            </a:p>
          </p:txBody>
        </p:sp>
      </p:grpSp>
      <p:grpSp>
        <p:nvGrpSpPr>
          <p:cNvPr id="695" name="Google Shape;695;p9"/>
          <p:cNvGrpSpPr/>
          <p:nvPr/>
        </p:nvGrpSpPr>
        <p:grpSpPr>
          <a:xfrm>
            <a:off x="3522777" y="1852740"/>
            <a:ext cx="2241720" cy="1070640"/>
            <a:chOff x="3578760" y="2203920"/>
            <a:chExt cx="2241720" cy="1070640"/>
          </a:xfrm>
        </p:grpSpPr>
        <p:sp>
          <p:nvSpPr>
            <p:cNvPr id="696" name="Google Shape;696;p9"/>
            <p:cNvSpPr/>
            <p:nvPr/>
          </p:nvSpPr>
          <p:spPr>
            <a:xfrm>
              <a:off x="3694320" y="254484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Kiểm tra thông tin thanh toán sản phẩm, tiến hành thanh toán</a:t>
              </a:r>
              <a:endParaRPr b="0" i="0" sz="1400" u="none" cap="none" strike="noStrike">
                <a:solidFill>
                  <a:schemeClr val="dk1"/>
                </a:solidFill>
                <a:latin typeface="Arial"/>
                <a:ea typeface="Arial"/>
                <a:cs typeface="Arial"/>
                <a:sym typeface="Arial"/>
              </a:endParaRPr>
            </a:p>
          </p:txBody>
        </p:sp>
        <p:sp>
          <p:nvSpPr>
            <p:cNvPr id="697" name="Google Shape;697;p9"/>
            <p:cNvSpPr/>
            <p:nvPr/>
          </p:nvSpPr>
          <p:spPr>
            <a:xfrm>
              <a:off x="3578760" y="2203920"/>
              <a:ext cx="2241720" cy="63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QUẢN LÝ GIỎ HÀNG</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698" name="Google Shape;698;p9"/>
          <p:cNvGrpSpPr/>
          <p:nvPr/>
        </p:nvGrpSpPr>
        <p:grpSpPr>
          <a:xfrm>
            <a:off x="6268617" y="1852740"/>
            <a:ext cx="2345040" cy="862686"/>
            <a:chOff x="6408720" y="2203920"/>
            <a:chExt cx="2345040" cy="862686"/>
          </a:xfrm>
        </p:grpSpPr>
        <p:sp>
          <p:nvSpPr>
            <p:cNvPr id="699" name="Google Shape;699;p9"/>
            <p:cNvSpPr/>
            <p:nvPr/>
          </p:nvSpPr>
          <p:spPr>
            <a:xfrm>
              <a:off x="6524280" y="2544840"/>
              <a:ext cx="2010600" cy="521766"/>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Chọn phương thức thanh toán đơn hàng</a:t>
              </a:r>
              <a:endParaRPr b="0" i="0" sz="1400" u="none" cap="none" strike="noStrike">
                <a:solidFill>
                  <a:schemeClr val="dk1"/>
                </a:solidFill>
                <a:latin typeface="Arial"/>
                <a:ea typeface="Arial"/>
                <a:cs typeface="Arial"/>
                <a:sym typeface="Arial"/>
              </a:endParaRPr>
            </a:p>
          </p:txBody>
        </p:sp>
        <p:sp>
          <p:nvSpPr>
            <p:cNvPr id="700" name="Google Shape;700;p9"/>
            <p:cNvSpPr/>
            <p:nvPr/>
          </p:nvSpPr>
          <p:spPr>
            <a:xfrm>
              <a:off x="6408720" y="2203920"/>
              <a:ext cx="234504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ĐẶT HÀNG</a:t>
              </a:r>
              <a:endParaRPr b="0" i="0" sz="1800" u="none" cap="none" strike="noStrike">
                <a:solidFill>
                  <a:schemeClr val="dk1"/>
                </a:solidFill>
                <a:latin typeface="Arial"/>
                <a:ea typeface="Arial"/>
                <a:cs typeface="Arial"/>
                <a:sym typeface="Arial"/>
              </a:endParaRPr>
            </a:p>
          </p:txBody>
        </p:sp>
      </p:grpSp>
      <p:grpSp>
        <p:nvGrpSpPr>
          <p:cNvPr id="701" name="Google Shape;701;p9"/>
          <p:cNvGrpSpPr/>
          <p:nvPr/>
        </p:nvGrpSpPr>
        <p:grpSpPr>
          <a:xfrm>
            <a:off x="9172257" y="1852740"/>
            <a:ext cx="2441880" cy="1293573"/>
            <a:chOff x="9228240" y="2203920"/>
            <a:chExt cx="2441880" cy="1293573"/>
          </a:xfrm>
        </p:grpSpPr>
        <p:sp>
          <p:nvSpPr>
            <p:cNvPr id="702" name="Google Shape;702;p9"/>
            <p:cNvSpPr/>
            <p:nvPr/>
          </p:nvSpPr>
          <p:spPr>
            <a:xfrm>
              <a:off x="9343800" y="2544840"/>
              <a:ext cx="2010600" cy="952653"/>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Nhân viên kiểm tra xác nhận đơn hàng và tiến hành đóng gói, bàn giao cho khách hàng</a:t>
              </a:r>
              <a:endParaRPr b="0" i="0" sz="1400" u="none" cap="none" strike="noStrike">
                <a:solidFill>
                  <a:schemeClr val="dk1"/>
                </a:solidFill>
                <a:latin typeface="Arial"/>
                <a:ea typeface="Arial"/>
                <a:cs typeface="Arial"/>
                <a:sym typeface="Arial"/>
              </a:endParaRPr>
            </a:p>
          </p:txBody>
        </p:sp>
        <p:sp>
          <p:nvSpPr>
            <p:cNvPr id="703" name="Google Shape;703;p9"/>
            <p:cNvSpPr/>
            <p:nvPr/>
          </p:nvSpPr>
          <p:spPr>
            <a:xfrm>
              <a:off x="9228240" y="2203920"/>
              <a:ext cx="244188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CỬA HÀNG XÁC NHẬN</a:t>
              </a:r>
              <a:endParaRPr b="0" i="0" sz="1800" u="none" cap="none" strike="noStrike">
                <a:solidFill>
                  <a:schemeClr val="dk1"/>
                </a:solidFill>
                <a:latin typeface="Arial"/>
                <a:ea typeface="Arial"/>
                <a:cs typeface="Arial"/>
                <a:sym typeface="Arial"/>
              </a:endParaRPr>
            </a:p>
          </p:txBody>
        </p:sp>
      </p:grpSp>
      <p:grpSp>
        <p:nvGrpSpPr>
          <p:cNvPr id="704" name="Google Shape;704;p9"/>
          <p:cNvGrpSpPr/>
          <p:nvPr/>
        </p:nvGrpSpPr>
        <p:grpSpPr>
          <a:xfrm>
            <a:off x="7775097" y="4013460"/>
            <a:ext cx="2427840" cy="1293573"/>
            <a:chOff x="7831080" y="4364640"/>
            <a:chExt cx="2427840" cy="1293573"/>
          </a:xfrm>
        </p:grpSpPr>
        <p:sp>
          <p:nvSpPr>
            <p:cNvPr id="705" name="Google Shape;705;p9"/>
            <p:cNvSpPr/>
            <p:nvPr/>
          </p:nvSpPr>
          <p:spPr>
            <a:xfrm>
              <a:off x="7946640" y="4705560"/>
              <a:ext cx="2010600" cy="952653"/>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Khách mua hàng bằng tài khoản đăng nhập theo dõi, thao tác với đơn hàng</a:t>
              </a:r>
              <a:endParaRPr b="0" i="0" sz="1400" u="none" cap="none" strike="noStrike">
                <a:solidFill>
                  <a:schemeClr val="dk1"/>
                </a:solidFill>
                <a:latin typeface="Arial"/>
                <a:ea typeface="Arial"/>
                <a:cs typeface="Arial"/>
                <a:sym typeface="Arial"/>
              </a:endParaRPr>
            </a:p>
          </p:txBody>
        </p:sp>
        <p:sp>
          <p:nvSpPr>
            <p:cNvPr id="706" name="Google Shape;706;p9"/>
            <p:cNvSpPr/>
            <p:nvPr/>
          </p:nvSpPr>
          <p:spPr>
            <a:xfrm>
              <a:off x="7831080" y="4364640"/>
              <a:ext cx="242784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THEO DÕI ĐƠN HÀNG</a:t>
              </a:r>
              <a:endParaRPr b="0" i="0" sz="1800" u="none" cap="none" strike="noStrike">
                <a:solidFill>
                  <a:schemeClr val="dk1"/>
                </a:solidFill>
                <a:latin typeface="Arial"/>
                <a:ea typeface="Arial"/>
                <a:cs typeface="Arial"/>
                <a:sym typeface="Arial"/>
              </a:endParaRPr>
            </a:p>
          </p:txBody>
        </p:sp>
      </p:grpSp>
      <p:grpSp>
        <p:nvGrpSpPr>
          <p:cNvPr id="707" name="Google Shape;707;p9"/>
          <p:cNvGrpSpPr/>
          <p:nvPr/>
        </p:nvGrpSpPr>
        <p:grpSpPr>
          <a:xfrm>
            <a:off x="4942257" y="4013460"/>
            <a:ext cx="2241720" cy="1509017"/>
            <a:chOff x="4998240" y="4364640"/>
            <a:chExt cx="2241720" cy="1509017"/>
          </a:xfrm>
        </p:grpSpPr>
        <p:sp>
          <p:nvSpPr>
            <p:cNvPr id="708" name="Google Shape;708;p9"/>
            <p:cNvSpPr/>
            <p:nvPr/>
          </p:nvSpPr>
          <p:spPr>
            <a:xfrm>
              <a:off x="5113800" y="4705560"/>
              <a:ext cx="2010600" cy="1168097"/>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Khách hàng mua hàng bằng cách đăng nhập, nhập đầy đủ thông tin, mã giảm giá (nếu có) và xác nhận đặt hàng</a:t>
              </a:r>
              <a:endParaRPr b="0" i="0" sz="1400" u="none" cap="none" strike="noStrike">
                <a:solidFill>
                  <a:schemeClr val="dk1"/>
                </a:solidFill>
                <a:latin typeface="Arial"/>
                <a:ea typeface="Arial"/>
                <a:cs typeface="Arial"/>
                <a:sym typeface="Arial"/>
              </a:endParaRPr>
            </a:p>
          </p:txBody>
        </p:sp>
        <p:sp>
          <p:nvSpPr>
            <p:cNvPr id="709" name="Google Shape;709;p9"/>
            <p:cNvSpPr/>
            <p:nvPr/>
          </p:nvSpPr>
          <p:spPr>
            <a:xfrm>
              <a:off x="4998240" y="4364640"/>
              <a:ext cx="224172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NHẬP THÔNG TIN</a:t>
              </a:r>
              <a:endParaRPr b="0" i="0" sz="1800" u="none" cap="none" strike="noStrike">
                <a:solidFill>
                  <a:schemeClr val="dk1"/>
                </a:solidFill>
                <a:latin typeface="Arial"/>
                <a:ea typeface="Arial"/>
                <a:cs typeface="Arial"/>
                <a:sym typeface="Arial"/>
              </a:endParaRPr>
            </a:p>
          </p:txBody>
        </p:sp>
      </p:grpSp>
      <p:grpSp>
        <p:nvGrpSpPr>
          <p:cNvPr id="710" name="Google Shape;710;p9"/>
          <p:cNvGrpSpPr/>
          <p:nvPr/>
        </p:nvGrpSpPr>
        <p:grpSpPr>
          <a:xfrm>
            <a:off x="2098257" y="4013460"/>
            <a:ext cx="2381760" cy="1070640"/>
            <a:chOff x="2154240" y="4364640"/>
            <a:chExt cx="2381760" cy="1070640"/>
          </a:xfrm>
        </p:grpSpPr>
        <p:sp>
          <p:nvSpPr>
            <p:cNvPr id="711" name="Google Shape;711;p9"/>
            <p:cNvSpPr/>
            <p:nvPr/>
          </p:nvSpPr>
          <p:spPr>
            <a:xfrm>
              <a:off x="2269800" y="470556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Chọn sản phẩm muốn mua, xác nhận thêm vào giỏ hàng</a:t>
              </a:r>
              <a:endParaRPr b="0" i="0" sz="1400" u="none" cap="none" strike="noStrike">
                <a:solidFill>
                  <a:schemeClr val="dk1"/>
                </a:solidFill>
                <a:latin typeface="Arial"/>
                <a:ea typeface="Arial"/>
                <a:cs typeface="Arial"/>
                <a:sym typeface="Arial"/>
              </a:endParaRPr>
            </a:p>
          </p:txBody>
        </p:sp>
        <p:sp>
          <p:nvSpPr>
            <p:cNvPr id="712" name="Google Shape;712;p9"/>
            <p:cNvSpPr/>
            <p:nvPr/>
          </p:nvSpPr>
          <p:spPr>
            <a:xfrm>
              <a:off x="2154240" y="4364640"/>
              <a:ext cx="238176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CHỌN SẢN PHẨM</a:t>
              </a:r>
              <a:endParaRPr b="0" i="0" sz="1800" u="none" cap="none" strike="noStrike">
                <a:solidFill>
                  <a:schemeClr val="dk1"/>
                </a:solidFill>
                <a:latin typeface="Arial"/>
                <a:ea typeface="Arial"/>
                <a:cs typeface="Arial"/>
                <a:sym typeface="Arial"/>
              </a:endParaRPr>
            </a:p>
          </p:txBody>
        </p:sp>
      </p:grpSp>
      <p:sp>
        <p:nvSpPr>
          <p:cNvPr id="713" name="Google Shape;713;p9"/>
          <p:cNvSpPr/>
          <p:nvPr/>
        </p:nvSpPr>
        <p:spPr>
          <a:xfrm>
            <a:off x="2056320" y="385560"/>
            <a:ext cx="42573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02020"/>
                </a:solidFill>
                <a:latin typeface="Calibri"/>
                <a:ea typeface="Calibri"/>
                <a:cs typeface="Calibri"/>
                <a:sym typeface="Calibri"/>
              </a:rPr>
              <a:t>QUY TRÌNH MUA HÀNG</a:t>
            </a:r>
            <a:endParaRPr b="0" i="0" sz="2400" u="none" cap="none" strike="noStrike">
              <a:solidFill>
                <a:srgbClr val="202020"/>
              </a:solidFill>
              <a:latin typeface="Arial"/>
              <a:ea typeface="Arial"/>
              <a:cs typeface="Arial"/>
              <a:sym typeface="Arial"/>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92"/>
                                        </p:tgtEl>
                                        <p:attrNameLst>
                                          <p:attrName>style.visibility</p:attrName>
                                        </p:attrNameLst>
                                      </p:cBhvr>
                                      <p:to>
                                        <p:strVal val="visible"/>
                                      </p:to>
                                    </p:set>
                                    <p:anim calcmode="lin" valueType="num">
                                      <p:cBhvr additive="base">
                                        <p:cTn dur="500"/>
                                        <p:tgtEl>
                                          <p:spTgt spid="692"/>
                                        </p:tgtEl>
                                        <p:attrNameLst>
                                          <p:attrName>ppt_w</p:attrName>
                                        </p:attrNameLst>
                                      </p:cBhvr>
                                      <p:tavLst>
                                        <p:tav fmla="" tm="0">
                                          <p:val>
                                            <p:strVal val="0"/>
                                          </p:val>
                                        </p:tav>
                                        <p:tav fmla="" tm="100000">
                                          <p:val>
                                            <p:strVal val="#ppt_w"/>
                                          </p:val>
                                        </p:tav>
                                      </p:tavLst>
                                    </p:anim>
                                    <p:anim calcmode="lin" valueType="num">
                                      <p:cBhvr additive="base">
                                        <p:cTn dur="500"/>
                                        <p:tgtEl>
                                          <p:spTgt spid="69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750"/>
                                  </p:stCondLst>
                                  <p:childTnLst>
                                    <p:set>
                                      <p:cBhvr>
                                        <p:cTn dur="1" fill="hold">
                                          <p:stCondLst>
                                            <p:cond delay="0"/>
                                          </p:stCondLst>
                                        </p:cTn>
                                        <p:tgtEl>
                                          <p:spTgt spid="710"/>
                                        </p:tgtEl>
                                        <p:attrNameLst>
                                          <p:attrName>style.visibility</p:attrName>
                                        </p:attrNameLst>
                                      </p:cBhvr>
                                      <p:to>
                                        <p:strVal val="visible"/>
                                      </p:to>
                                    </p:set>
                                    <p:anim calcmode="lin" valueType="num">
                                      <p:cBhvr additive="base">
                                        <p:cTn dur="500"/>
                                        <p:tgtEl>
                                          <p:spTgt spid="710"/>
                                        </p:tgtEl>
                                        <p:attrNameLst>
                                          <p:attrName>ppt_w</p:attrName>
                                        </p:attrNameLst>
                                      </p:cBhvr>
                                      <p:tavLst>
                                        <p:tav fmla="" tm="0">
                                          <p:val>
                                            <p:strVal val="0"/>
                                          </p:val>
                                        </p:tav>
                                        <p:tav fmla="" tm="100000">
                                          <p:val>
                                            <p:strVal val="#ppt_w"/>
                                          </p:val>
                                        </p:tav>
                                      </p:tavLst>
                                    </p:anim>
                                    <p:anim calcmode="lin" valueType="num">
                                      <p:cBhvr additive="base">
                                        <p:cTn dur="500"/>
                                        <p:tgtEl>
                                          <p:spTgt spid="71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750"/>
                                  </p:stCondLst>
                                  <p:childTnLst>
                                    <p:set>
                                      <p:cBhvr>
                                        <p:cTn dur="1" fill="hold">
                                          <p:stCondLst>
                                            <p:cond delay="0"/>
                                          </p:stCondLst>
                                        </p:cTn>
                                        <p:tgtEl>
                                          <p:spTgt spid="695"/>
                                        </p:tgtEl>
                                        <p:attrNameLst>
                                          <p:attrName>style.visibility</p:attrName>
                                        </p:attrNameLst>
                                      </p:cBhvr>
                                      <p:to>
                                        <p:strVal val="visible"/>
                                      </p:to>
                                    </p:set>
                                    <p:anim calcmode="lin" valueType="num">
                                      <p:cBhvr additive="base">
                                        <p:cTn dur="500"/>
                                        <p:tgtEl>
                                          <p:spTgt spid="695"/>
                                        </p:tgtEl>
                                        <p:attrNameLst>
                                          <p:attrName>ppt_w</p:attrName>
                                        </p:attrNameLst>
                                      </p:cBhvr>
                                      <p:tavLst>
                                        <p:tav fmla="" tm="0">
                                          <p:val>
                                            <p:strVal val="0"/>
                                          </p:val>
                                        </p:tav>
                                        <p:tav fmla="" tm="100000">
                                          <p:val>
                                            <p:strVal val="#ppt_w"/>
                                          </p:val>
                                        </p:tav>
                                      </p:tavLst>
                                    </p:anim>
                                    <p:anim calcmode="lin" valueType="num">
                                      <p:cBhvr additive="base">
                                        <p:cTn dur="500"/>
                                        <p:tgtEl>
                                          <p:spTgt spid="695"/>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750"/>
                                  </p:stCondLst>
                                  <p:childTnLst>
                                    <p:set>
                                      <p:cBhvr>
                                        <p:cTn dur="1" fill="hold">
                                          <p:stCondLst>
                                            <p:cond delay="0"/>
                                          </p:stCondLst>
                                        </p:cTn>
                                        <p:tgtEl>
                                          <p:spTgt spid="707"/>
                                        </p:tgtEl>
                                        <p:attrNameLst>
                                          <p:attrName>style.visibility</p:attrName>
                                        </p:attrNameLst>
                                      </p:cBhvr>
                                      <p:to>
                                        <p:strVal val="visible"/>
                                      </p:to>
                                    </p:set>
                                    <p:anim calcmode="lin" valueType="num">
                                      <p:cBhvr additive="base">
                                        <p:cTn dur="500"/>
                                        <p:tgtEl>
                                          <p:spTgt spid="707"/>
                                        </p:tgtEl>
                                        <p:attrNameLst>
                                          <p:attrName>ppt_w</p:attrName>
                                        </p:attrNameLst>
                                      </p:cBhvr>
                                      <p:tavLst>
                                        <p:tav fmla="" tm="0">
                                          <p:val>
                                            <p:strVal val="0"/>
                                          </p:val>
                                        </p:tav>
                                        <p:tav fmla="" tm="100000">
                                          <p:val>
                                            <p:strVal val="#ppt_w"/>
                                          </p:val>
                                        </p:tav>
                                      </p:tavLst>
                                    </p:anim>
                                    <p:anim calcmode="lin" valueType="num">
                                      <p:cBhvr additive="base">
                                        <p:cTn dur="500"/>
                                        <p:tgtEl>
                                          <p:spTgt spid="707"/>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750"/>
                                  </p:stCondLst>
                                  <p:childTnLst>
                                    <p:set>
                                      <p:cBhvr>
                                        <p:cTn dur="1" fill="hold">
                                          <p:stCondLst>
                                            <p:cond delay="0"/>
                                          </p:stCondLst>
                                        </p:cTn>
                                        <p:tgtEl>
                                          <p:spTgt spid="698"/>
                                        </p:tgtEl>
                                        <p:attrNameLst>
                                          <p:attrName>style.visibility</p:attrName>
                                        </p:attrNameLst>
                                      </p:cBhvr>
                                      <p:to>
                                        <p:strVal val="visible"/>
                                      </p:to>
                                    </p:set>
                                    <p:anim calcmode="lin" valueType="num">
                                      <p:cBhvr additive="base">
                                        <p:cTn dur="500"/>
                                        <p:tgtEl>
                                          <p:spTgt spid="698"/>
                                        </p:tgtEl>
                                        <p:attrNameLst>
                                          <p:attrName>ppt_w</p:attrName>
                                        </p:attrNameLst>
                                      </p:cBhvr>
                                      <p:tavLst>
                                        <p:tav fmla="" tm="0">
                                          <p:val>
                                            <p:strVal val="0"/>
                                          </p:val>
                                        </p:tav>
                                        <p:tav fmla="" tm="100000">
                                          <p:val>
                                            <p:strVal val="#ppt_w"/>
                                          </p:val>
                                        </p:tav>
                                      </p:tavLst>
                                    </p:anim>
                                    <p:anim calcmode="lin" valueType="num">
                                      <p:cBhvr additive="base">
                                        <p:cTn dur="500"/>
                                        <p:tgtEl>
                                          <p:spTgt spid="698"/>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750"/>
                                  </p:stCondLst>
                                  <p:childTnLst>
                                    <p:set>
                                      <p:cBhvr>
                                        <p:cTn dur="1" fill="hold">
                                          <p:stCondLst>
                                            <p:cond delay="0"/>
                                          </p:stCondLst>
                                        </p:cTn>
                                        <p:tgtEl>
                                          <p:spTgt spid="704"/>
                                        </p:tgtEl>
                                        <p:attrNameLst>
                                          <p:attrName>style.visibility</p:attrName>
                                        </p:attrNameLst>
                                      </p:cBhvr>
                                      <p:to>
                                        <p:strVal val="visible"/>
                                      </p:to>
                                    </p:set>
                                    <p:anim calcmode="lin" valueType="num">
                                      <p:cBhvr additive="base">
                                        <p:cTn dur="500"/>
                                        <p:tgtEl>
                                          <p:spTgt spid="704"/>
                                        </p:tgtEl>
                                        <p:attrNameLst>
                                          <p:attrName>ppt_w</p:attrName>
                                        </p:attrNameLst>
                                      </p:cBhvr>
                                      <p:tavLst>
                                        <p:tav fmla="" tm="0">
                                          <p:val>
                                            <p:strVal val="0"/>
                                          </p:val>
                                        </p:tav>
                                        <p:tav fmla="" tm="100000">
                                          <p:val>
                                            <p:strVal val="#ppt_w"/>
                                          </p:val>
                                        </p:tav>
                                      </p:tavLst>
                                    </p:anim>
                                    <p:anim calcmode="lin" valueType="num">
                                      <p:cBhvr additive="base">
                                        <p:cTn dur="500"/>
                                        <p:tgtEl>
                                          <p:spTgt spid="704"/>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750"/>
                                  </p:stCondLst>
                                  <p:childTnLst>
                                    <p:set>
                                      <p:cBhvr>
                                        <p:cTn dur="1" fill="hold">
                                          <p:stCondLst>
                                            <p:cond delay="0"/>
                                          </p:stCondLst>
                                        </p:cTn>
                                        <p:tgtEl>
                                          <p:spTgt spid="701"/>
                                        </p:tgtEl>
                                        <p:attrNameLst>
                                          <p:attrName>style.visibility</p:attrName>
                                        </p:attrNameLst>
                                      </p:cBhvr>
                                      <p:to>
                                        <p:strVal val="visible"/>
                                      </p:to>
                                    </p:set>
                                    <p:anim calcmode="lin" valueType="num">
                                      <p:cBhvr additive="base">
                                        <p:cTn dur="500"/>
                                        <p:tgtEl>
                                          <p:spTgt spid="701"/>
                                        </p:tgtEl>
                                        <p:attrNameLst>
                                          <p:attrName>ppt_w</p:attrName>
                                        </p:attrNameLst>
                                      </p:cBhvr>
                                      <p:tavLst>
                                        <p:tav fmla="" tm="0">
                                          <p:val>
                                            <p:strVal val="0"/>
                                          </p:val>
                                        </p:tav>
                                        <p:tav fmla="" tm="100000">
                                          <p:val>
                                            <p:strVal val="#ppt_w"/>
                                          </p:val>
                                        </p:tav>
                                      </p:tavLst>
                                    </p:anim>
                                    <p:anim calcmode="lin" valueType="num">
                                      <p:cBhvr additive="base">
                                        <p:cTn dur="500"/>
                                        <p:tgtEl>
                                          <p:spTgt spid="7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2017-11-02T08:38:29Z</dcterms:created>
  <dc:creator>逆流的小鱼</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