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AE58-79AF-6342-99FB-6891E5FED5C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4D66-3E36-A84A-8244-3B65C9CD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A7D9-EEF7-C947-946A-FA197A7854A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2AE6-A35D-B142-9EFD-AA76130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 Process With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&amp; CD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6564" cy="676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7" y="1688380"/>
            <a:ext cx="706582" cy="70658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514764" y="2028970"/>
            <a:ext cx="1498603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4764" y="165046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ommit code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85" y="1575514"/>
            <a:ext cx="1417487" cy="94398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3719949" y="2041671"/>
            <a:ext cx="1166236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63258" y="1681514"/>
            <a:ext cx="9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trigger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84" y="1343084"/>
            <a:ext cx="1408844" cy="140884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6303672" y="2047506"/>
            <a:ext cx="166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8" y="3315855"/>
            <a:ext cx="1131455" cy="1131455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9" idx="3"/>
            <a:endCxn id="16" idx="1"/>
          </p:cNvCxnSpPr>
          <p:nvPr/>
        </p:nvCxnSpPr>
        <p:spPr>
          <a:xfrm>
            <a:off x="6303672" y="2047506"/>
            <a:ext cx="1806006" cy="183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0699" y="1404515"/>
            <a:ext cx="90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Build &amp; deploy</a:t>
            </a:r>
            <a:endParaRPr lang="en-US" dirty="0"/>
          </a:p>
        </p:txBody>
      </p:sp>
      <p:sp>
        <p:nvSpPr>
          <p:cNvPr id="22" name="Heptagon 21"/>
          <p:cNvSpPr/>
          <p:nvPr/>
        </p:nvSpPr>
        <p:spPr>
          <a:xfrm>
            <a:off x="6631487" y="1458689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15651" y="3877717"/>
            <a:ext cx="103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smtClean="0"/>
              <a:t>request message</a:t>
            </a:r>
            <a:endParaRPr lang="en-US" dirty="0"/>
          </a:p>
        </p:txBody>
      </p:sp>
      <p:sp>
        <p:nvSpPr>
          <p:cNvPr id="24" name="Heptagon 23"/>
          <p:cNvSpPr/>
          <p:nvPr/>
        </p:nvSpPr>
        <p:spPr>
          <a:xfrm>
            <a:off x="6837819" y="3975164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01" y="5358940"/>
            <a:ext cx="954808" cy="954808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6" idx="2"/>
            <a:endCxn id="25" idx="0"/>
          </p:cNvCxnSpPr>
          <p:nvPr/>
        </p:nvCxnSpPr>
        <p:spPr>
          <a:xfrm flipH="1">
            <a:off x="8675405" y="4447310"/>
            <a:ext cx="1" cy="91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75405" y="4668182"/>
            <a:ext cx="129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Automation test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8" y="5368052"/>
            <a:ext cx="932872" cy="93287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25" idx="1"/>
            <a:endCxn id="30" idx="3"/>
          </p:cNvCxnSpPr>
          <p:nvPr/>
        </p:nvCxnSpPr>
        <p:spPr>
          <a:xfrm flipH="1" flipV="1">
            <a:off x="6096000" y="5834488"/>
            <a:ext cx="2102001" cy="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44174" y="5515363"/>
            <a:ext cx="134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Submit bugs</a:t>
            </a:r>
            <a:endParaRPr lang="en-US" dirty="0"/>
          </a:p>
        </p:txBody>
      </p:sp>
      <p:cxnSp>
        <p:nvCxnSpPr>
          <p:cNvPr id="35" name="Elbow Connector 34"/>
          <p:cNvCxnSpPr>
            <a:stCxn id="30" idx="1"/>
            <a:endCxn id="4" idx="2"/>
          </p:cNvCxnSpPr>
          <p:nvPr/>
        </p:nvCxnSpPr>
        <p:spPr>
          <a:xfrm rot="10800000">
            <a:off x="1176482" y="2367252"/>
            <a:ext cx="3986646" cy="346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60895" y="3869068"/>
            <a:ext cx="7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http://</a:t>
            </a:r>
            <a:r>
              <a:rPr lang="en-US" dirty="0" err="1" smtClean="0"/>
              <a:t>luci.criosweb.ro</a:t>
            </a:r>
            <a:r>
              <a:rPr lang="en-US" dirty="0" smtClean="0"/>
              <a:t>/a-real-life-</a:t>
            </a:r>
            <a:r>
              <a:rPr lang="en-US" dirty="0" err="1" smtClean="0"/>
              <a:t>git</a:t>
            </a:r>
            <a:r>
              <a:rPr lang="en-US" dirty="0" smtClean="0"/>
              <a:t>-workflow-why-</a:t>
            </a:r>
            <a:r>
              <a:rPr lang="en-US" dirty="0" err="1" smtClean="0"/>
              <a:t>git</a:t>
            </a:r>
            <a:r>
              <a:rPr lang="en-US" dirty="0" smtClean="0"/>
              <a:t>-flow-does-not-work-for-us/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4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GIT Work Flow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CI &amp; CD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64882" y="3984463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merge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82637" y="2941782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regularly merged back into feature branches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1201150"/>
            <a:ext cx="35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 features are merged into UAT or Master branch when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2945" y="3144982"/>
            <a:ext cx="309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feature or hotfix we create branches from </a:t>
            </a:r>
            <a:r>
              <a:rPr lang="en-US" dirty="0" smtClean="0"/>
              <a:t>master.</a:t>
            </a:r>
            <a:endParaRPr lang="en-US" dirty="0"/>
          </a:p>
        </p:txBody>
      </p:sp>
      <p:sp>
        <p:nvSpPr>
          <p:cNvPr id="3" name="Heptagon 2"/>
          <p:cNvSpPr/>
          <p:nvPr/>
        </p:nvSpPr>
        <p:spPr>
          <a:xfrm>
            <a:off x="526473" y="3144982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2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58678" y="1258182"/>
            <a:ext cx="445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Internal Testing is done on the feature branches, which are kept in sync with master.</a:t>
            </a:r>
            <a:br>
              <a:rPr lang="en-US" dirty="0"/>
            </a:br>
            <a:r>
              <a:rPr lang="en-US" dirty="0"/>
              <a:t>This is the same thing as testing on the integration to master. Internal testing uses the dev environment.</a:t>
            </a:r>
          </a:p>
        </p:txBody>
      </p:sp>
      <p:sp>
        <p:nvSpPr>
          <p:cNvPr id="3" name="Heptagon 2"/>
          <p:cNvSpPr/>
          <p:nvPr/>
        </p:nvSpPr>
        <p:spPr>
          <a:xfrm>
            <a:off x="4939134" y="1316499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37864" y="2327985"/>
            <a:ext cx="374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Once a feature is completed and tested by QA, the feature branch gets integrated into the </a:t>
            </a:r>
            <a:r>
              <a:rPr lang="en-US" dirty="0" smtClean="0"/>
              <a:t>Staging branch.</a:t>
            </a:r>
            <a:endParaRPr lang="en-US" dirty="0"/>
          </a:p>
        </p:txBody>
      </p:sp>
      <p:sp>
        <p:nvSpPr>
          <p:cNvPr id="3" name="Heptagon 2"/>
          <p:cNvSpPr/>
          <p:nvPr/>
        </p:nvSpPr>
        <p:spPr>
          <a:xfrm>
            <a:off x="8023523" y="2362188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43456" y="1884625"/>
            <a:ext cx="4035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Client acceptance is done on the </a:t>
            </a:r>
            <a:r>
              <a:rPr lang="en-US" dirty="0" smtClean="0"/>
              <a:t>Staging branch </a:t>
            </a:r>
            <a:r>
              <a:rPr lang="en-US" dirty="0"/>
              <a:t>which is kept in sync with master.</a:t>
            </a:r>
            <a:br>
              <a:rPr lang="en-US" dirty="0"/>
            </a:br>
            <a:r>
              <a:rPr lang="en-US" dirty="0"/>
              <a:t>Clients confirm that features on </a:t>
            </a:r>
            <a:r>
              <a:rPr lang="en-US" dirty="0" smtClean="0"/>
              <a:t>Staging comply </a:t>
            </a:r>
            <a:r>
              <a:rPr lang="en-US" dirty="0"/>
              <a:t>with their specifications.</a:t>
            </a:r>
            <a:br>
              <a:rPr lang="en-US" dirty="0"/>
            </a:br>
            <a:r>
              <a:rPr lang="en-US" dirty="0" smtClean="0"/>
              <a:t>Staging </a:t>
            </a:r>
            <a:r>
              <a:rPr lang="en-US" dirty="0"/>
              <a:t>and master accepts only </a:t>
            </a:r>
            <a:r>
              <a:rPr lang="en-US" dirty="0" smtClean="0"/>
              <a:t>merges.</a:t>
            </a:r>
            <a:endParaRPr lang="en-US" dirty="0"/>
          </a:p>
        </p:txBody>
      </p:sp>
      <p:sp>
        <p:nvSpPr>
          <p:cNvPr id="3" name="Heptagon 2"/>
          <p:cNvSpPr/>
          <p:nvPr/>
        </p:nvSpPr>
        <p:spPr>
          <a:xfrm>
            <a:off x="7613074" y="1932902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12024" y="3757007"/>
            <a:ext cx="32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The accepted features get merged into </a:t>
            </a:r>
            <a:r>
              <a:rPr lang="en-US" dirty="0" smtClean="0"/>
              <a:t>master.</a:t>
            </a:r>
            <a:endParaRPr lang="en-US" dirty="0"/>
          </a:p>
        </p:txBody>
      </p:sp>
      <p:sp>
        <p:nvSpPr>
          <p:cNvPr id="3" name="Heptagon 2"/>
          <p:cNvSpPr/>
          <p:nvPr/>
        </p:nvSpPr>
        <p:spPr>
          <a:xfrm>
            <a:off x="5685552" y="3813468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8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5246" y="1621188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5246" y="2355261"/>
            <a:ext cx="1260764" cy="5403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5246" y="5569529"/>
            <a:ext cx="1260764" cy="540328"/>
          </a:xfrm>
          <a:prstGeom prst="rect">
            <a:avLst/>
          </a:prstGeom>
          <a:solidFill>
            <a:srgbClr val="D81E01"/>
          </a:solidFill>
          <a:ln>
            <a:solidFill>
              <a:srgbClr val="D81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Hot fix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8782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3036" y="4488877"/>
            <a:ext cx="1260764" cy="54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93036" y="3394368"/>
            <a:ext cx="1260764" cy="5403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5" idx="1"/>
          </p:cNvCxnSpPr>
          <p:nvPr/>
        </p:nvCxnSpPr>
        <p:spPr>
          <a:xfrm rot="5400000" flipH="1" flipV="1">
            <a:off x="1233152" y="2126783"/>
            <a:ext cx="2597525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</p:cNvCxnSpPr>
          <p:nvPr/>
        </p:nvCxnSpPr>
        <p:spPr>
          <a:xfrm rot="5400000" flipH="1" flipV="1">
            <a:off x="1600188" y="2493819"/>
            <a:ext cx="1863452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1"/>
          </p:cNvCxnSpPr>
          <p:nvPr/>
        </p:nvCxnSpPr>
        <p:spPr>
          <a:xfrm rot="16200000" flipH="1">
            <a:off x="2126670" y="4371117"/>
            <a:ext cx="810488" cy="2126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8" idx="2"/>
          </p:cNvCxnSpPr>
          <p:nvPr/>
        </p:nvCxnSpPr>
        <p:spPr>
          <a:xfrm flipV="1">
            <a:off x="4856010" y="5029205"/>
            <a:ext cx="2653154" cy="810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8" idx="1"/>
          </p:cNvCxnSpPr>
          <p:nvPr/>
        </p:nvCxnSpPr>
        <p:spPr>
          <a:xfrm>
            <a:off x="2098964" y="4759041"/>
            <a:ext cx="47798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9" idx="1"/>
          </p:cNvCxnSpPr>
          <p:nvPr/>
        </p:nvCxnSpPr>
        <p:spPr>
          <a:xfrm>
            <a:off x="8139546" y="4759041"/>
            <a:ext cx="195349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10723418" y="3934696"/>
            <a:ext cx="0" cy="5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0"/>
          </p:cNvCxnSpPr>
          <p:nvPr/>
        </p:nvCxnSpPr>
        <p:spPr>
          <a:xfrm>
            <a:off x="4856010" y="2625425"/>
            <a:ext cx="2653154" cy="1863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0"/>
          </p:cNvCxnSpPr>
          <p:nvPr/>
        </p:nvCxnSpPr>
        <p:spPr>
          <a:xfrm>
            <a:off x="4856010" y="1891352"/>
            <a:ext cx="2653154" cy="2597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3"/>
            <a:endCxn id="10" idx="0"/>
          </p:cNvCxnSpPr>
          <p:nvPr/>
        </p:nvCxnSpPr>
        <p:spPr>
          <a:xfrm>
            <a:off x="4856010" y="1891352"/>
            <a:ext cx="5867408" cy="1503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12024" y="3757007"/>
            <a:ext cx="358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Automated tests should run on </a:t>
            </a:r>
            <a:r>
              <a:rPr lang="en-US" dirty="0" smtClean="0"/>
              <a:t>Master </a:t>
            </a:r>
            <a:r>
              <a:rPr lang="en-US" dirty="0"/>
              <a:t>and avoid update if they fail</a:t>
            </a:r>
          </a:p>
        </p:txBody>
      </p:sp>
      <p:sp>
        <p:nvSpPr>
          <p:cNvPr id="3" name="Heptagon 2"/>
          <p:cNvSpPr/>
          <p:nvPr/>
        </p:nvSpPr>
        <p:spPr>
          <a:xfrm>
            <a:off x="5685552" y="3813468"/>
            <a:ext cx="526472" cy="526473"/>
          </a:xfrm>
          <a:prstGeom prst="hept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244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Software Development Process With GIT</vt:lpstr>
      <vt:lpstr>Agenda</vt:lpstr>
      <vt:lpstr>GIT Work Flow</vt:lpstr>
      <vt:lpstr>GIT Work Flow</vt:lpstr>
      <vt:lpstr>GIT Work Flow</vt:lpstr>
      <vt:lpstr>GIT Work Flow</vt:lpstr>
      <vt:lpstr>GIT Work Flow</vt:lpstr>
      <vt:lpstr>GIT Work Flow</vt:lpstr>
      <vt:lpstr>GIT Work Flow</vt:lpstr>
      <vt:lpstr>CI &amp; CD</vt:lpstr>
      <vt:lpstr>Reference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Process With GIT</dc:title>
  <dc:creator>Microsoft Office User</dc:creator>
  <cp:lastModifiedBy>Microsoft Office User</cp:lastModifiedBy>
  <cp:revision>22</cp:revision>
  <dcterms:created xsi:type="dcterms:W3CDTF">2017-11-21T07:10:28Z</dcterms:created>
  <dcterms:modified xsi:type="dcterms:W3CDTF">2017-11-21T10:40:29Z</dcterms:modified>
</cp:coreProperties>
</file>