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.Logo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 Khả năng mở rộng hệ thống (2)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505750" y="1954150"/>
            <a:ext cx="22740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</a:t>
            </a:r>
          </a:p>
        </p:txBody>
      </p:sp>
      <p:pic>
        <p:nvPicPr>
          <p:cNvPr descr="10.Scale.Microservice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84437"/>
            <a:ext cx="5714250" cy="34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 gRPC (1)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558300" y="1687925"/>
            <a:ext cx="22740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tiếp dễ dàng giữa các thiết bị/ ngôn ngữ khác nhau</a:t>
            </a:r>
          </a:p>
        </p:txBody>
      </p:sp>
      <p:pic>
        <p:nvPicPr>
          <p:cNvPr descr="11.gRPC.jp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99" y="1134725"/>
            <a:ext cx="5327874" cy="34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6. gRPC (2)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558300" y="1914875"/>
            <a:ext cx="22740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dàng phát triển các hệ thống lớn</a:t>
            </a:r>
          </a:p>
        </p:txBody>
      </p:sp>
      <p:pic>
        <p:nvPicPr>
          <p:cNvPr descr="12.gRPC.jp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246600" cy="351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7. Ví dụ (1) - Protobuf</a:t>
            </a:r>
          </a:p>
        </p:txBody>
      </p:sp>
      <p:pic>
        <p:nvPicPr>
          <p:cNvPr descr="13.Code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2" y="1017725"/>
            <a:ext cx="4148150" cy="40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7. Ví dụ (2) - Server - Framework</a:t>
            </a:r>
          </a:p>
        </p:txBody>
      </p:sp>
      <p:pic>
        <p:nvPicPr>
          <p:cNvPr descr="14.Code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3687"/>
            <a:ext cx="9144000" cy="38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7. Ví dụ (3) - Server - Implement</a:t>
            </a:r>
          </a:p>
        </p:txBody>
      </p:sp>
      <p:pic>
        <p:nvPicPr>
          <p:cNvPr descr="15.Code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27" y="1094400"/>
            <a:ext cx="7227099" cy="38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7. Ví dụ (4) - Client</a:t>
            </a:r>
          </a:p>
        </p:txBody>
      </p:sp>
      <p:pic>
        <p:nvPicPr>
          <p:cNvPr descr="16.Code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114412"/>
            <a:ext cx="88773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A.jp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25" y="0"/>
            <a:ext cx="78952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s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39" y="0"/>
            <a:ext cx="66509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Lập trình network quá phức tạp (1)</a:t>
            </a:r>
          </a:p>
        </p:txBody>
      </p:sp>
      <p:pic>
        <p:nvPicPr>
          <p:cNvPr descr="02.Network.Simple Network pramming.jp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75" y="1017725"/>
            <a:ext cx="6572250" cy="3943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 Lập trình network quá phức tạp (2)</a:t>
            </a:r>
          </a:p>
        </p:txBody>
      </p:sp>
      <p:pic>
        <p:nvPicPr>
          <p:cNvPr descr="03.Network.Yes i see you.jpe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375" y="1152512"/>
            <a:ext cx="3810000" cy="3400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7" name="Shape 67"/>
          <p:cNvSpPr txBox="1"/>
          <p:nvPr/>
        </p:nvSpPr>
        <p:spPr>
          <a:xfrm>
            <a:off x="5517050" y="1506975"/>
            <a:ext cx="32439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iải quyết bài toán phức tạp bằng phương thức đơn giản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 Lập trình network quá phức tạp (3)</a:t>
            </a:r>
          </a:p>
        </p:txBody>
      </p:sp>
      <p:pic>
        <p:nvPicPr>
          <p:cNvPr descr="04.Network.RPC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77" y="1116802"/>
            <a:ext cx="6078775" cy="37228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075100" y="1870200"/>
            <a:ext cx="1826400" cy="1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Khó khăn khi trao đổi dữ liệu (1)</a:t>
            </a:r>
          </a:p>
        </p:txBody>
      </p:sp>
      <p:pic>
        <p:nvPicPr>
          <p:cNvPr descr="05.Protobuf.I hate you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25" y="1017729"/>
            <a:ext cx="4677350" cy="38847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5517050" y="1226025"/>
            <a:ext cx="32439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 ta cần một phương pháp giao tiếp hiệu quả hơn?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Khó khăn khi trao đổi dữ liệu (2)</a:t>
            </a:r>
          </a:p>
        </p:txBody>
      </p:sp>
      <p:pic>
        <p:nvPicPr>
          <p:cNvPr descr="06.Protobuf.Very easy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75" y="1168950"/>
            <a:ext cx="74676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Sự tương thích giữa các ngôn ngữ lập trình (1)</a:t>
            </a:r>
          </a:p>
        </p:txBody>
      </p:sp>
      <p:pic>
        <p:nvPicPr>
          <p:cNvPr descr="07.Language.Battle Field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25" y="1226025"/>
            <a:ext cx="5715000" cy="354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Sự tương thích giữa các ngôn ngữ lập trình (2)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657050" y="1462450"/>
            <a:ext cx="25347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 ta khác nhau nhưng chúng ta hiểu nhau</a:t>
            </a:r>
          </a:p>
        </p:txBody>
      </p:sp>
      <p:pic>
        <p:nvPicPr>
          <p:cNvPr descr="08.Language.I am king of world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00" y="1226012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 Khả năng mở rộng hệ thống (1)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505750" y="1954150"/>
            <a:ext cx="22740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dream!</a:t>
            </a:r>
          </a:p>
        </p:txBody>
      </p:sp>
      <p:pic>
        <p:nvPicPr>
          <p:cNvPr descr="09.Scale.I have a dream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00" y="1227225"/>
            <a:ext cx="5640750" cy="31320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