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61" r:id="rId5"/>
    <p:sldId id="262" r:id="rId6"/>
    <p:sldId id="264" r:id="rId7"/>
    <p:sldId id="265" r:id="rId8"/>
  </p:sldIdLst>
  <p:sldSz cx="12193588" cy="6858000"/>
  <p:notesSz cx="6858000" cy="9144000"/>
  <p:defaultTextStyle>
    <a:defPPr>
      <a:defRPr lang="en-US"/>
    </a:defPPr>
    <a:lvl1pPr marL="0" algn="l" defTabSz="3048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36" algn="l" defTabSz="3048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672" algn="l" defTabSz="3048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508" algn="l" defTabSz="3048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343" algn="l" defTabSz="3048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178" algn="l" defTabSz="3048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9014" algn="l" defTabSz="3048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850" algn="l" defTabSz="3048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686" algn="l" defTabSz="3048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1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801" userDrawn="1">
          <p15:clr>
            <a:srgbClr val="A4A3A4"/>
          </p15:clr>
        </p15:guide>
        <p15:guide id="5" pos="937" userDrawn="1">
          <p15:clr>
            <a:srgbClr val="A4A3A4"/>
          </p15:clr>
        </p15:guide>
        <p15:guide id="6" pos="1391" userDrawn="1">
          <p15:clr>
            <a:srgbClr val="A4A3A4"/>
          </p15:clr>
        </p15:guide>
        <p15:guide id="7" pos="1512" userDrawn="1">
          <p15:clr>
            <a:srgbClr val="A4A3A4"/>
          </p15:clr>
        </p15:guide>
        <p15:guide id="8" pos="1996" userDrawn="1">
          <p15:clr>
            <a:srgbClr val="A4A3A4"/>
          </p15:clr>
        </p15:guide>
        <p15:guide id="9" pos="2117" userDrawn="1">
          <p15:clr>
            <a:srgbClr val="A4A3A4"/>
          </p15:clr>
        </p15:guide>
        <p15:guide id="10" pos="2586" userDrawn="1">
          <p15:clr>
            <a:srgbClr val="A4A3A4"/>
          </p15:clr>
        </p15:guide>
        <p15:guide id="11" pos="2706" userDrawn="1">
          <p15:clr>
            <a:srgbClr val="A4A3A4"/>
          </p15:clr>
        </p15:guide>
        <p15:guide id="12" pos="3190" userDrawn="1">
          <p15:clr>
            <a:srgbClr val="A4A3A4"/>
          </p15:clr>
        </p15:guide>
        <p15:guide id="13" pos="3311" userDrawn="1">
          <p15:clr>
            <a:srgbClr val="A4A3A4"/>
          </p15:clr>
        </p15:guide>
        <p15:guide id="14" pos="3780" userDrawn="1">
          <p15:clr>
            <a:srgbClr val="A4A3A4"/>
          </p15:clr>
        </p15:guide>
        <p15:guide id="15" pos="3901" userDrawn="1">
          <p15:clr>
            <a:srgbClr val="A4A3A4"/>
          </p15:clr>
        </p15:guide>
        <p15:guide id="17" pos="4476" userDrawn="1">
          <p15:clr>
            <a:srgbClr val="A4A3A4"/>
          </p15:clr>
        </p15:guide>
        <p15:guide id="18" pos="4975" userDrawn="1">
          <p15:clr>
            <a:srgbClr val="A4A3A4"/>
          </p15:clr>
        </p15:guide>
        <p15:guide id="19" pos="5095" userDrawn="1">
          <p15:clr>
            <a:srgbClr val="A4A3A4"/>
          </p15:clr>
        </p15:guide>
        <p15:guide id="20" pos="5564" userDrawn="1">
          <p15:clr>
            <a:srgbClr val="A4A3A4"/>
          </p15:clr>
        </p15:guide>
        <p15:guide id="21" pos="5685" userDrawn="1">
          <p15:clr>
            <a:srgbClr val="A4A3A4"/>
          </p15:clr>
        </p15:guide>
        <p15:guide id="22" pos="6169" userDrawn="1">
          <p15:clr>
            <a:srgbClr val="A4A3A4"/>
          </p15:clr>
        </p15:guide>
        <p15:guide id="23" pos="6290" userDrawn="1">
          <p15:clr>
            <a:srgbClr val="A4A3A4"/>
          </p15:clr>
        </p15:guide>
        <p15:guide id="24" pos="6759" userDrawn="1">
          <p15:clr>
            <a:srgbClr val="A4A3A4"/>
          </p15:clr>
        </p15:guide>
        <p15:guide id="25" pos="6880" userDrawn="1">
          <p15:clr>
            <a:srgbClr val="A4A3A4"/>
          </p15:clr>
        </p15:guide>
        <p15:guide id="26" pos="7364" userDrawn="1">
          <p15:clr>
            <a:srgbClr val="A4A3A4"/>
          </p15:clr>
        </p15:guide>
        <p15:guide id="27" orient="horz" pos="572" userDrawn="1">
          <p15:clr>
            <a:srgbClr val="A4A3A4"/>
          </p15:clr>
        </p15:guide>
        <p15:guide id="28" orient="horz" pos="2765" userDrawn="1">
          <p15:clr>
            <a:srgbClr val="A4A3A4"/>
          </p15:clr>
        </p15:guide>
        <p15:guide id="29" pos="43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3F3D1"/>
    <a:srgbClr val="E5FFE5"/>
    <a:srgbClr val="E7F2FF"/>
    <a:srgbClr val="CCECFF"/>
    <a:srgbClr val="282828"/>
    <a:srgbClr val="69B4FF"/>
    <a:srgbClr val="AAC3E0"/>
    <a:srgbClr val="3F72AF"/>
    <a:srgbClr val="407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708" autoAdjust="0"/>
  </p:normalViewPr>
  <p:slideViewPr>
    <p:cSldViewPr snapToGrid="0" snapToObjects="1">
      <p:cViewPr varScale="1">
        <p:scale>
          <a:sx n="78" d="100"/>
          <a:sy n="78" d="100"/>
        </p:scale>
        <p:origin x="835" y="62"/>
      </p:cViewPr>
      <p:guideLst>
        <p:guide orient="horz" pos="2069"/>
        <p:guide pos="3841"/>
        <p:guide pos="317"/>
        <p:guide pos="801"/>
        <p:guide pos="937"/>
        <p:guide pos="1391"/>
        <p:guide pos="1512"/>
        <p:guide pos="1996"/>
        <p:guide pos="2117"/>
        <p:guide pos="2586"/>
        <p:guide pos="2706"/>
        <p:guide pos="3190"/>
        <p:guide pos="3311"/>
        <p:guide pos="3780"/>
        <p:guide pos="3901"/>
        <p:guide pos="4476"/>
        <p:guide pos="4975"/>
        <p:guide pos="5095"/>
        <p:guide pos="5564"/>
        <p:guide pos="5685"/>
        <p:guide pos="6169"/>
        <p:guide pos="6290"/>
        <p:guide pos="6759"/>
        <p:guide pos="6880"/>
        <p:guide pos="7364"/>
        <p:guide orient="horz" pos="572"/>
        <p:guide orient="horz" pos="2765"/>
        <p:guide pos="4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4" d="100"/>
        <a:sy n="54" d="100"/>
      </p:scale>
      <p:origin x="0" y="0"/>
    </p:cViewPr>
  </p:sorterViewPr>
  <p:notesViewPr>
    <p:cSldViewPr snapToGrid="0" snapToObjects="1" showGuides="1">
      <p:cViewPr varScale="1">
        <p:scale>
          <a:sx n="141" d="100"/>
          <a:sy n="141" d="100"/>
        </p:scale>
        <p:origin x="46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ko Enmei（延命紀子）" userId="bf787eb6-6c19-4a81-b607-31ee8eb401e4" providerId="ADAL" clId="{04CD97AF-AFD5-4308-918F-39E4E22B51A1}"/>
    <pc:docChg chg="undo custSel addSld delSld modSld modMainMaster delSection">
      <pc:chgData name="Noriko Enmei（延命紀子）" userId="bf787eb6-6c19-4a81-b607-31ee8eb401e4" providerId="ADAL" clId="{04CD97AF-AFD5-4308-918F-39E4E22B51A1}" dt="2021-03-10T07:32:54.087" v="6048"/>
      <pc:docMkLst>
        <pc:docMk/>
      </pc:docMkLst>
      <pc:sldChg chg="del">
        <pc:chgData name="Noriko Enmei（延命紀子）" userId="bf787eb6-6c19-4a81-b607-31ee8eb401e4" providerId="ADAL" clId="{04CD97AF-AFD5-4308-918F-39E4E22B51A1}" dt="2021-03-10T04:59:13.579" v="4" actId="2696"/>
        <pc:sldMkLst>
          <pc:docMk/>
          <pc:sldMk cId="2481812230" sldId="256"/>
        </pc:sldMkLst>
      </pc:sldChg>
      <pc:sldChg chg="del">
        <pc:chgData name="Noriko Enmei（延命紀子）" userId="bf787eb6-6c19-4a81-b607-31ee8eb401e4" providerId="ADAL" clId="{04CD97AF-AFD5-4308-918F-39E4E22B51A1}" dt="2021-03-10T04:59:13.572" v="3" actId="2696"/>
        <pc:sldMkLst>
          <pc:docMk/>
          <pc:sldMk cId="647033557" sldId="257"/>
        </pc:sldMkLst>
      </pc:sldChg>
      <pc:sldChg chg="del">
        <pc:chgData name="Noriko Enmei（延命紀子）" userId="bf787eb6-6c19-4a81-b607-31ee8eb401e4" providerId="ADAL" clId="{04CD97AF-AFD5-4308-918F-39E4E22B51A1}" dt="2021-03-10T04:59:13.568" v="2" actId="2696"/>
        <pc:sldMkLst>
          <pc:docMk/>
          <pc:sldMk cId="2463408119" sldId="258"/>
        </pc:sldMkLst>
      </pc:sldChg>
      <pc:sldChg chg="del">
        <pc:chgData name="Noriko Enmei（延命紀子）" userId="bf787eb6-6c19-4a81-b607-31ee8eb401e4" providerId="ADAL" clId="{04CD97AF-AFD5-4308-918F-39E4E22B51A1}" dt="2021-03-10T04:59:13.560" v="1" actId="2696"/>
        <pc:sldMkLst>
          <pc:docMk/>
          <pc:sldMk cId="2214008211" sldId="259"/>
        </pc:sldMkLst>
      </pc:sldChg>
      <pc:sldChg chg="del">
        <pc:chgData name="Noriko Enmei（延命紀子）" userId="bf787eb6-6c19-4a81-b607-31ee8eb401e4" providerId="ADAL" clId="{04CD97AF-AFD5-4308-918F-39E4E22B51A1}" dt="2021-03-10T04:59:15.658" v="6" actId="2696"/>
        <pc:sldMkLst>
          <pc:docMk/>
          <pc:sldMk cId="370223024" sldId="260"/>
        </pc:sldMkLst>
      </pc:sldChg>
      <pc:sldChg chg="addSp delSp modSp">
        <pc:chgData name="Noriko Enmei（延命紀子）" userId="bf787eb6-6c19-4a81-b607-31ee8eb401e4" providerId="ADAL" clId="{04CD97AF-AFD5-4308-918F-39E4E22B51A1}" dt="2021-03-10T06:16:53.760" v="3851"/>
        <pc:sldMkLst>
          <pc:docMk/>
          <pc:sldMk cId="4232502440" sldId="261"/>
        </pc:sldMkLst>
        <pc:spChg chg="add mod">
          <ac:chgData name="Noriko Enmei（延命紀子）" userId="bf787eb6-6c19-4a81-b607-31ee8eb401e4" providerId="ADAL" clId="{04CD97AF-AFD5-4308-918F-39E4E22B51A1}" dt="2021-03-10T05:46:55.821" v="2980"/>
          <ac:spMkLst>
            <pc:docMk/>
            <pc:sldMk cId="4232502440" sldId="261"/>
            <ac:spMk id="11" creationId="{9CA59603-0FCD-4E30-A97F-5CDE69589AF9}"/>
          </ac:spMkLst>
        </pc:spChg>
        <pc:spChg chg="add mod">
          <ac:chgData name="Noriko Enmei（延命紀子）" userId="bf787eb6-6c19-4a81-b607-31ee8eb401e4" providerId="ADAL" clId="{04CD97AF-AFD5-4308-918F-39E4E22B51A1}" dt="2021-03-10T05:53:58.802" v="3113" actId="207"/>
          <ac:spMkLst>
            <pc:docMk/>
            <pc:sldMk cId="4232502440" sldId="261"/>
            <ac:spMk id="13" creationId="{2F8C9DB5-EBE5-4FF1-81F5-BDEFCE580D1F}"/>
          </ac:spMkLst>
        </pc:spChg>
        <pc:spChg chg="add mod">
          <ac:chgData name="Noriko Enmei（延命紀子）" userId="bf787eb6-6c19-4a81-b607-31ee8eb401e4" providerId="ADAL" clId="{04CD97AF-AFD5-4308-918F-39E4E22B51A1}" dt="2021-03-10T05:38:57.572" v="2625" actId="571"/>
          <ac:spMkLst>
            <pc:docMk/>
            <pc:sldMk cId="4232502440" sldId="261"/>
            <ac:spMk id="14" creationId="{1D06CD49-37F5-4BAF-A500-C1093585A87B}"/>
          </ac:spMkLst>
        </pc:spChg>
        <pc:spChg chg="add mod">
          <ac:chgData name="Noriko Enmei（延命紀子）" userId="bf787eb6-6c19-4a81-b607-31ee8eb401e4" providerId="ADAL" clId="{04CD97AF-AFD5-4308-918F-39E4E22B51A1}" dt="2021-03-10T05:38:57.572" v="2625" actId="571"/>
          <ac:spMkLst>
            <pc:docMk/>
            <pc:sldMk cId="4232502440" sldId="261"/>
            <ac:spMk id="15" creationId="{49A21BFF-DAB5-452B-974F-97237198E112}"/>
          </ac:spMkLst>
        </pc:spChg>
        <pc:grpChg chg="del">
          <ac:chgData name="Noriko Enmei（延命紀子）" userId="bf787eb6-6c19-4a81-b607-31ee8eb401e4" providerId="ADAL" clId="{04CD97AF-AFD5-4308-918F-39E4E22B51A1}" dt="2021-03-10T04:59:30.249" v="25" actId="478"/>
          <ac:grpSpMkLst>
            <pc:docMk/>
            <pc:sldMk cId="4232502440" sldId="261"/>
            <ac:grpSpMk id="6" creationId="{B9F8AB1C-7BF9-4108-8C32-DF7CD34227F5}"/>
          </ac:grpSpMkLst>
        </pc:grpChg>
        <pc:graphicFrameChg chg="add mod modGraphic">
          <ac:chgData name="Noriko Enmei（延命紀子）" userId="bf787eb6-6c19-4a81-b607-31ee8eb401e4" providerId="ADAL" clId="{04CD97AF-AFD5-4308-918F-39E4E22B51A1}" dt="2021-03-10T06:16:53.760" v="3851"/>
          <ac:graphicFrameMkLst>
            <pc:docMk/>
            <pc:sldMk cId="4232502440" sldId="261"/>
            <ac:graphicFrameMk id="2" creationId="{F2CFD5B3-A364-4461-A12A-BA320D4E2B98}"/>
          </ac:graphicFrameMkLst>
        </pc:graphicFrameChg>
        <pc:graphicFrameChg chg="add del mod">
          <ac:chgData name="Noriko Enmei（延命紀子）" userId="bf787eb6-6c19-4a81-b607-31ee8eb401e4" providerId="ADAL" clId="{04CD97AF-AFD5-4308-918F-39E4E22B51A1}" dt="2021-03-10T05:02:55.118" v="50"/>
          <ac:graphicFrameMkLst>
            <pc:docMk/>
            <pc:sldMk cId="4232502440" sldId="261"/>
            <ac:graphicFrameMk id="10" creationId="{136BEA94-CFF5-4EB9-AED6-40EE054B9DBD}"/>
          </ac:graphicFrameMkLst>
        </pc:graphicFrameChg>
        <pc:picChg chg="add del mod">
          <ac:chgData name="Noriko Enmei（延命紀子）" userId="bf787eb6-6c19-4a81-b607-31ee8eb401e4" providerId="ADAL" clId="{04CD97AF-AFD5-4308-918F-39E4E22B51A1}" dt="2021-03-10T05:47:00.058" v="2981" actId="478"/>
          <ac:picMkLst>
            <pc:docMk/>
            <pc:sldMk cId="4232502440" sldId="261"/>
            <ac:picMk id="1026" creationId="{1C0D5E28-06E4-4847-9212-700178846E23}"/>
          </ac:picMkLst>
        </pc:picChg>
      </pc:sldChg>
      <pc:sldChg chg="addSp delSp modSp add">
        <pc:chgData name="Noriko Enmei（延命紀子）" userId="bf787eb6-6c19-4a81-b607-31ee8eb401e4" providerId="ADAL" clId="{04CD97AF-AFD5-4308-918F-39E4E22B51A1}" dt="2021-03-10T06:16:15.930" v="3846"/>
        <pc:sldMkLst>
          <pc:docMk/>
          <pc:sldMk cId="2151186114" sldId="262"/>
        </pc:sldMkLst>
        <pc:spChg chg="add">
          <ac:chgData name="Noriko Enmei（延命紀子）" userId="bf787eb6-6c19-4a81-b607-31ee8eb401e4" providerId="ADAL" clId="{04CD97AF-AFD5-4308-918F-39E4E22B51A1}" dt="2021-03-10T06:16:15.930" v="3846"/>
          <ac:spMkLst>
            <pc:docMk/>
            <pc:sldMk cId="2151186114" sldId="262"/>
            <ac:spMk id="9" creationId="{58A24B93-2DCF-4FC9-B730-6F0D2D9029D4}"/>
          </ac:spMkLst>
        </pc:spChg>
        <pc:spChg chg="add">
          <ac:chgData name="Noriko Enmei（延命紀子）" userId="bf787eb6-6c19-4a81-b607-31ee8eb401e4" providerId="ADAL" clId="{04CD97AF-AFD5-4308-918F-39E4E22B51A1}" dt="2021-03-10T06:16:15.930" v="3846"/>
          <ac:spMkLst>
            <pc:docMk/>
            <pc:sldMk cId="2151186114" sldId="262"/>
            <ac:spMk id="10" creationId="{48EBA29D-0BB8-4F71-A831-4B37829A7B17}"/>
          </ac:spMkLst>
        </pc:spChg>
        <pc:graphicFrameChg chg="add">
          <ac:chgData name="Noriko Enmei（延命紀子）" userId="bf787eb6-6c19-4a81-b607-31ee8eb401e4" providerId="ADAL" clId="{04CD97AF-AFD5-4308-918F-39E4E22B51A1}" dt="2021-03-10T06:16:15.930" v="3846"/>
          <ac:graphicFrameMkLst>
            <pc:docMk/>
            <pc:sldMk cId="2151186114" sldId="262"/>
            <ac:graphicFrameMk id="8" creationId="{430976EE-88A2-49A6-A2E6-FEE21CE3BE0B}"/>
          </ac:graphicFrameMkLst>
        </pc:graphicFrameChg>
        <pc:picChg chg="add">
          <ac:chgData name="Noriko Enmei（延命紀子）" userId="bf787eb6-6c19-4a81-b607-31ee8eb401e4" providerId="ADAL" clId="{04CD97AF-AFD5-4308-918F-39E4E22B51A1}" dt="2021-03-10T04:59:46.860" v="29"/>
          <ac:picMkLst>
            <pc:docMk/>
            <pc:sldMk cId="2151186114" sldId="262"/>
            <ac:picMk id="3" creationId="{2FDB11B2-0E74-425E-95D0-F3B35FF6475F}"/>
          </ac:picMkLst>
        </pc:picChg>
        <pc:picChg chg="add del">
          <ac:chgData name="Noriko Enmei（延命紀子）" userId="bf787eb6-6c19-4a81-b607-31ee8eb401e4" providerId="ADAL" clId="{04CD97AF-AFD5-4308-918F-39E4E22B51A1}" dt="2021-03-10T05:53:24.064" v="3094" actId="478"/>
          <ac:picMkLst>
            <pc:docMk/>
            <pc:sldMk cId="2151186114" sldId="262"/>
            <ac:picMk id="4" creationId="{ED546148-D2DD-4F85-85AF-2193BE3BD015}"/>
          </ac:picMkLst>
        </pc:picChg>
        <pc:picChg chg="add del">
          <ac:chgData name="Noriko Enmei（延命紀子）" userId="bf787eb6-6c19-4a81-b607-31ee8eb401e4" providerId="ADAL" clId="{04CD97AF-AFD5-4308-918F-39E4E22B51A1}" dt="2021-03-10T05:53:37.312" v="3096" actId="478"/>
          <ac:picMkLst>
            <pc:docMk/>
            <pc:sldMk cId="2151186114" sldId="262"/>
            <ac:picMk id="5" creationId="{C1242DC0-5C7E-47CF-9B93-BEFC628087D3}"/>
          </ac:picMkLst>
        </pc:picChg>
        <pc:picChg chg="add del">
          <ac:chgData name="Noriko Enmei（延命紀子）" userId="bf787eb6-6c19-4a81-b607-31ee8eb401e4" providerId="ADAL" clId="{04CD97AF-AFD5-4308-918F-39E4E22B51A1}" dt="2021-03-10T06:16:15.013" v="3845" actId="478"/>
          <ac:picMkLst>
            <pc:docMk/>
            <pc:sldMk cId="2151186114" sldId="262"/>
            <ac:picMk id="6" creationId="{27D8A3ED-4CE8-4BB8-A755-6796C1BC73F8}"/>
          </ac:picMkLst>
        </pc:picChg>
        <pc:picChg chg="add del mod">
          <ac:chgData name="Noriko Enmei（延命紀子）" userId="bf787eb6-6c19-4a81-b607-31ee8eb401e4" providerId="ADAL" clId="{04CD97AF-AFD5-4308-918F-39E4E22B51A1}" dt="2021-03-10T05:00:26.092" v="35" actId="478"/>
          <ac:picMkLst>
            <pc:docMk/>
            <pc:sldMk cId="2151186114" sldId="262"/>
            <ac:picMk id="2050" creationId="{F3DB5979-D4B5-4167-B114-F7E2CA0AC249}"/>
          </ac:picMkLst>
        </pc:picChg>
      </pc:sldChg>
      <pc:sldChg chg="del">
        <pc:chgData name="Noriko Enmei（延命紀子）" userId="bf787eb6-6c19-4a81-b607-31ee8eb401e4" providerId="ADAL" clId="{04CD97AF-AFD5-4308-918F-39E4E22B51A1}" dt="2021-03-10T04:59:19.175" v="7" actId="2696"/>
        <pc:sldMkLst>
          <pc:docMk/>
          <pc:sldMk cId="3426082366" sldId="262"/>
        </pc:sldMkLst>
      </pc:sldChg>
      <pc:sldChg chg="addSp delSp modSp add del">
        <pc:chgData name="Noriko Enmei（延命紀子）" userId="bf787eb6-6c19-4a81-b607-31ee8eb401e4" providerId="ADAL" clId="{04CD97AF-AFD5-4308-918F-39E4E22B51A1}" dt="2021-03-10T07:16:13.664" v="5722" actId="2696"/>
        <pc:sldMkLst>
          <pc:docMk/>
          <pc:sldMk cId="2815602514" sldId="263"/>
        </pc:sldMkLst>
        <pc:spChg chg="add del mod">
          <ac:chgData name="Noriko Enmei（延命紀子）" userId="bf787eb6-6c19-4a81-b607-31ee8eb401e4" providerId="ADAL" clId="{04CD97AF-AFD5-4308-918F-39E4E22B51A1}" dt="2021-03-10T06:58:24.785" v="4674" actId="478"/>
          <ac:spMkLst>
            <pc:docMk/>
            <pc:sldMk cId="2815602514" sldId="263"/>
            <ac:spMk id="3" creationId="{F9D0D463-9F0A-43A7-AB75-D6D0B3C87600}"/>
          </ac:spMkLst>
        </pc:spChg>
        <pc:spChg chg="add del mod">
          <ac:chgData name="Noriko Enmei（延命紀子）" userId="bf787eb6-6c19-4a81-b607-31ee8eb401e4" providerId="ADAL" clId="{04CD97AF-AFD5-4308-918F-39E4E22B51A1}" dt="2021-03-10T06:58:24.785" v="4674" actId="478"/>
          <ac:spMkLst>
            <pc:docMk/>
            <pc:sldMk cId="2815602514" sldId="263"/>
            <ac:spMk id="5" creationId="{4E5BE34E-3454-4580-850A-E1939070F222}"/>
          </ac:spMkLst>
        </pc:spChg>
        <pc:spChg chg="add del mod">
          <ac:chgData name="Noriko Enmei（延命紀子）" userId="bf787eb6-6c19-4a81-b607-31ee8eb401e4" providerId="ADAL" clId="{04CD97AF-AFD5-4308-918F-39E4E22B51A1}" dt="2021-03-10T06:58:24.785" v="4674" actId="478"/>
          <ac:spMkLst>
            <pc:docMk/>
            <pc:sldMk cId="2815602514" sldId="263"/>
            <ac:spMk id="6" creationId="{BFAC1A0F-07B2-4BB8-8441-1494B6969E07}"/>
          </ac:spMkLst>
        </pc:spChg>
        <pc:spChg chg="add del mod">
          <ac:chgData name="Noriko Enmei（延命紀子）" userId="bf787eb6-6c19-4a81-b607-31ee8eb401e4" providerId="ADAL" clId="{04CD97AF-AFD5-4308-918F-39E4E22B51A1}" dt="2021-03-10T06:58:24.785" v="4674" actId="478"/>
          <ac:spMkLst>
            <pc:docMk/>
            <pc:sldMk cId="2815602514" sldId="263"/>
            <ac:spMk id="7" creationId="{F646AC4E-53A7-4C3D-99B5-FA2044458A2C}"/>
          </ac:spMkLst>
        </pc:spChg>
        <pc:spChg chg="add del mod">
          <ac:chgData name="Noriko Enmei（延命紀子）" userId="bf787eb6-6c19-4a81-b607-31ee8eb401e4" providerId="ADAL" clId="{04CD97AF-AFD5-4308-918F-39E4E22B51A1}" dt="2021-03-10T06:58:24.785" v="4674" actId="478"/>
          <ac:spMkLst>
            <pc:docMk/>
            <pc:sldMk cId="2815602514" sldId="263"/>
            <ac:spMk id="8" creationId="{F7F28325-29CF-40EA-9490-1FB260EE559F}"/>
          </ac:spMkLst>
        </pc:spChg>
        <pc:picChg chg="add mod">
          <ac:chgData name="Noriko Enmei（延命紀子）" userId="bf787eb6-6c19-4a81-b607-31ee8eb401e4" providerId="ADAL" clId="{04CD97AF-AFD5-4308-918F-39E4E22B51A1}" dt="2021-03-10T07:00:47.681" v="4849" actId="14100"/>
          <ac:picMkLst>
            <pc:docMk/>
            <pc:sldMk cId="2815602514" sldId="263"/>
            <ac:picMk id="3074" creationId="{A1350EEE-9A2D-4A79-A3DD-98307FA4C969}"/>
          </ac:picMkLst>
        </pc:picChg>
      </pc:sldChg>
      <pc:sldChg chg="addSp delSp modSp add">
        <pc:chgData name="Noriko Enmei（延命紀子）" userId="bf787eb6-6c19-4a81-b607-31ee8eb401e4" providerId="ADAL" clId="{04CD97AF-AFD5-4308-918F-39E4E22B51A1}" dt="2021-03-10T07:29:28.601" v="5996" actId="1076"/>
        <pc:sldMkLst>
          <pc:docMk/>
          <pc:sldMk cId="3549881951" sldId="264"/>
        </pc:sldMkLst>
        <pc:spChg chg="del mod">
          <ac:chgData name="Noriko Enmei（延命紀子）" userId="bf787eb6-6c19-4a81-b607-31ee8eb401e4" providerId="ADAL" clId="{04CD97AF-AFD5-4308-918F-39E4E22B51A1}" dt="2021-03-10T06:39:42.521" v="3998" actId="478"/>
          <ac:spMkLst>
            <pc:docMk/>
            <pc:sldMk cId="3549881951" sldId="264"/>
            <ac:spMk id="2" creationId="{F80F8417-245D-42E5-B31B-D004749063C3}"/>
          </ac:spMkLst>
        </pc:spChg>
        <pc:spChg chg="add del mod">
          <ac:chgData name="Noriko Enmei（延命紀子）" userId="bf787eb6-6c19-4a81-b607-31ee8eb401e4" providerId="ADAL" clId="{04CD97AF-AFD5-4308-918F-39E4E22B51A1}" dt="2021-03-10T06:34:26.723" v="3890" actId="478"/>
          <ac:spMkLst>
            <pc:docMk/>
            <pc:sldMk cId="3549881951" sldId="264"/>
            <ac:spMk id="3" creationId="{C3AFB538-F445-47C0-B100-E7B929EDE632}"/>
          </ac:spMkLst>
        </pc:spChg>
        <pc:spChg chg="add del mod">
          <ac:chgData name="Noriko Enmei（延命紀子）" userId="bf787eb6-6c19-4a81-b607-31ee8eb401e4" providerId="ADAL" clId="{04CD97AF-AFD5-4308-918F-39E4E22B51A1}" dt="2021-03-10T06:28:30.937" v="3871" actId="478"/>
          <ac:spMkLst>
            <pc:docMk/>
            <pc:sldMk cId="3549881951" sldId="264"/>
            <ac:spMk id="4" creationId="{C3DBC2B8-8872-4669-BAAA-AD2931DD04A1}"/>
          </ac:spMkLst>
        </pc:spChg>
        <pc:spChg chg="add del mod">
          <ac:chgData name="Noriko Enmei（延命紀子）" userId="bf787eb6-6c19-4a81-b607-31ee8eb401e4" providerId="ADAL" clId="{04CD97AF-AFD5-4308-918F-39E4E22B51A1}" dt="2021-03-10T06:28:33.025" v="3872" actId="478"/>
          <ac:spMkLst>
            <pc:docMk/>
            <pc:sldMk cId="3549881951" sldId="264"/>
            <ac:spMk id="5" creationId="{F55B0113-92AA-42A3-8D6E-EE1C35418D38}"/>
          </ac:spMkLst>
        </pc:spChg>
        <pc:spChg chg="add del mod">
          <ac:chgData name="Noriko Enmei（延命紀子）" userId="bf787eb6-6c19-4a81-b607-31ee8eb401e4" providerId="ADAL" clId="{04CD97AF-AFD5-4308-918F-39E4E22B51A1}" dt="2021-03-10T06:28:35.162" v="3873" actId="478"/>
          <ac:spMkLst>
            <pc:docMk/>
            <pc:sldMk cId="3549881951" sldId="264"/>
            <ac:spMk id="6" creationId="{0DCCA180-2B91-4AA4-B006-1AD794C3F94B}"/>
          </ac:spMkLst>
        </pc:spChg>
        <pc:spChg chg="add del mod">
          <ac:chgData name="Noriko Enmei（延命紀子）" userId="bf787eb6-6c19-4a81-b607-31ee8eb401e4" providerId="ADAL" clId="{04CD97AF-AFD5-4308-918F-39E4E22B51A1}" dt="2021-03-10T06:59:49.453" v="4745" actId="478"/>
          <ac:spMkLst>
            <pc:docMk/>
            <pc:sldMk cId="3549881951" sldId="264"/>
            <ac:spMk id="7" creationId="{7E7C5DAA-7362-4D55-9C26-50B4F0EC8068}"/>
          </ac:spMkLst>
        </pc:spChg>
        <pc:spChg chg="add mod">
          <ac:chgData name="Noriko Enmei（延命紀子）" userId="bf787eb6-6c19-4a81-b607-31ee8eb401e4" providerId="ADAL" clId="{04CD97AF-AFD5-4308-918F-39E4E22B51A1}" dt="2021-03-10T07:09:34.496" v="5523" actId="688"/>
          <ac:spMkLst>
            <pc:docMk/>
            <pc:sldMk cId="3549881951" sldId="264"/>
            <ac:spMk id="8" creationId="{62801AC7-3B91-4C9F-A5D7-508B20862115}"/>
          </ac:spMkLst>
        </pc:spChg>
        <pc:spChg chg="add mod">
          <ac:chgData name="Noriko Enmei（延命紀子）" userId="bf787eb6-6c19-4a81-b607-31ee8eb401e4" providerId="ADAL" clId="{04CD97AF-AFD5-4308-918F-39E4E22B51A1}" dt="2021-03-10T07:11:21.723" v="5545" actId="1076"/>
          <ac:spMkLst>
            <pc:docMk/>
            <pc:sldMk cId="3549881951" sldId="264"/>
            <ac:spMk id="9" creationId="{08BA71B8-D511-4C0C-9373-E4DC42EE4C5E}"/>
          </ac:spMkLst>
        </pc:spChg>
        <pc:spChg chg="add del mod">
          <ac:chgData name="Noriko Enmei（延命紀子）" userId="bf787eb6-6c19-4a81-b607-31ee8eb401e4" providerId="ADAL" clId="{04CD97AF-AFD5-4308-918F-39E4E22B51A1}" dt="2021-03-10T07:03:12.371" v="5126"/>
          <ac:spMkLst>
            <pc:docMk/>
            <pc:sldMk cId="3549881951" sldId="264"/>
            <ac:spMk id="10" creationId="{9403F8CF-6ADE-4F28-BBE9-23A998B65F3A}"/>
          </ac:spMkLst>
        </pc:spChg>
        <pc:spChg chg="add del mod">
          <ac:chgData name="Noriko Enmei（延命紀子）" userId="bf787eb6-6c19-4a81-b607-31ee8eb401e4" providerId="ADAL" clId="{04CD97AF-AFD5-4308-918F-39E4E22B51A1}" dt="2021-03-10T07:07:57.665" v="5462"/>
          <ac:spMkLst>
            <pc:docMk/>
            <pc:sldMk cId="3549881951" sldId="264"/>
            <ac:spMk id="11" creationId="{C20D9887-E8F4-4FE4-8A01-CA23A57D0A7E}"/>
          </ac:spMkLst>
        </pc:spChg>
        <pc:spChg chg="add del mod">
          <ac:chgData name="Noriko Enmei（延命紀子）" userId="bf787eb6-6c19-4a81-b607-31ee8eb401e4" providerId="ADAL" clId="{04CD97AF-AFD5-4308-918F-39E4E22B51A1}" dt="2021-03-10T06:47:27.454" v="4245"/>
          <ac:spMkLst>
            <pc:docMk/>
            <pc:sldMk cId="3549881951" sldId="264"/>
            <ac:spMk id="12" creationId="{0E9BD06B-FCDF-4D08-B86E-C6894440B261}"/>
          </ac:spMkLst>
        </pc:spChg>
        <pc:spChg chg="add del mod">
          <ac:chgData name="Noriko Enmei（延命紀子）" userId="bf787eb6-6c19-4a81-b607-31ee8eb401e4" providerId="ADAL" clId="{04CD97AF-AFD5-4308-918F-39E4E22B51A1}" dt="2021-03-10T06:27:37.790" v="3862" actId="478"/>
          <ac:spMkLst>
            <pc:docMk/>
            <pc:sldMk cId="3549881951" sldId="264"/>
            <ac:spMk id="13" creationId="{516C1327-A3C6-4057-8B5D-D770F4818D6E}"/>
          </ac:spMkLst>
        </pc:spChg>
        <pc:spChg chg="add del mod">
          <ac:chgData name="Noriko Enmei（延命紀子）" userId="bf787eb6-6c19-4a81-b607-31ee8eb401e4" providerId="ADAL" clId="{04CD97AF-AFD5-4308-918F-39E4E22B51A1}" dt="2021-03-10T06:15:34.538" v="3843" actId="478"/>
          <ac:spMkLst>
            <pc:docMk/>
            <pc:sldMk cId="3549881951" sldId="264"/>
            <ac:spMk id="14" creationId="{12803B3D-BB96-42F2-86ED-E8049F2BC1E2}"/>
          </ac:spMkLst>
        </pc:spChg>
        <pc:spChg chg="add mod ord">
          <ac:chgData name="Noriko Enmei（延命紀子）" userId="bf787eb6-6c19-4a81-b607-31ee8eb401e4" providerId="ADAL" clId="{04CD97AF-AFD5-4308-918F-39E4E22B51A1}" dt="2021-03-10T07:10:24.888" v="5535" actId="1076"/>
          <ac:spMkLst>
            <pc:docMk/>
            <pc:sldMk cId="3549881951" sldId="264"/>
            <ac:spMk id="15" creationId="{AB3EB6A3-5DC0-4AE3-B2BE-45A3F637D51B}"/>
          </ac:spMkLst>
        </pc:spChg>
        <pc:spChg chg="add mod">
          <ac:chgData name="Noriko Enmei（延命紀子）" userId="bf787eb6-6c19-4a81-b607-31ee8eb401e4" providerId="ADAL" clId="{04CD97AF-AFD5-4308-918F-39E4E22B51A1}" dt="2021-03-10T07:08:36.446" v="5522" actId="1038"/>
          <ac:spMkLst>
            <pc:docMk/>
            <pc:sldMk cId="3549881951" sldId="264"/>
            <ac:spMk id="18" creationId="{BD25CD29-2D88-4724-8F88-BD4C725A2717}"/>
          </ac:spMkLst>
        </pc:spChg>
        <pc:spChg chg="add mod">
          <ac:chgData name="Noriko Enmei（延命紀子）" userId="bf787eb6-6c19-4a81-b607-31ee8eb401e4" providerId="ADAL" clId="{04CD97AF-AFD5-4308-918F-39E4E22B51A1}" dt="2021-03-10T07:08:36.446" v="5522" actId="1038"/>
          <ac:spMkLst>
            <pc:docMk/>
            <pc:sldMk cId="3549881951" sldId="264"/>
            <ac:spMk id="19" creationId="{ADC7B311-0C67-42C7-A3DB-91C634BDBB17}"/>
          </ac:spMkLst>
        </pc:spChg>
        <pc:spChg chg="add mod">
          <ac:chgData name="Noriko Enmei（延命紀子）" userId="bf787eb6-6c19-4a81-b607-31ee8eb401e4" providerId="ADAL" clId="{04CD97AF-AFD5-4308-918F-39E4E22B51A1}" dt="2021-03-10T07:10:40" v="5538" actId="1076"/>
          <ac:spMkLst>
            <pc:docMk/>
            <pc:sldMk cId="3549881951" sldId="264"/>
            <ac:spMk id="20" creationId="{EA6D4877-FB5E-48D1-B7BC-1A75CA61E3FA}"/>
          </ac:spMkLst>
        </pc:spChg>
        <pc:spChg chg="add del">
          <ac:chgData name="Noriko Enmei（延命紀子）" userId="bf787eb6-6c19-4a81-b607-31ee8eb401e4" providerId="ADAL" clId="{04CD97AF-AFD5-4308-918F-39E4E22B51A1}" dt="2021-03-10T06:45:18.219" v="4021"/>
          <ac:spMkLst>
            <pc:docMk/>
            <pc:sldMk cId="3549881951" sldId="264"/>
            <ac:spMk id="21" creationId="{9F1F478D-CBBA-4B7E-B495-9AD7DD5ADADB}"/>
          </ac:spMkLst>
        </pc:spChg>
        <pc:spChg chg="add mod">
          <ac:chgData name="Noriko Enmei（延命紀子）" userId="bf787eb6-6c19-4a81-b607-31ee8eb401e4" providerId="ADAL" clId="{04CD97AF-AFD5-4308-918F-39E4E22B51A1}" dt="2021-03-10T07:14:46.300" v="5710" actId="20577"/>
          <ac:spMkLst>
            <pc:docMk/>
            <pc:sldMk cId="3549881951" sldId="264"/>
            <ac:spMk id="22" creationId="{E92EF39C-CE60-4771-9EFE-DE535E7A9D33}"/>
          </ac:spMkLst>
        </pc:spChg>
        <pc:spChg chg="add del mod">
          <ac:chgData name="Noriko Enmei（延命紀子）" userId="bf787eb6-6c19-4a81-b607-31ee8eb401e4" providerId="ADAL" clId="{04CD97AF-AFD5-4308-918F-39E4E22B51A1}" dt="2021-03-10T06:46:13.775" v="4098" actId="478"/>
          <ac:spMkLst>
            <pc:docMk/>
            <pc:sldMk cId="3549881951" sldId="264"/>
            <ac:spMk id="23" creationId="{D5637079-8EE0-4C67-BDF6-DFC009376FDB}"/>
          </ac:spMkLst>
        </pc:spChg>
        <pc:spChg chg="add mod">
          <ac:chgData name="Noriko Enmei（延命紀子）" userId="bf787eb6-6c19-4a81-b607-31ee8eb401e4" providerId="ADAL" clId="{04CD97AF-AFD5-4308-918F-39E4E22B51A1}" dt="2021-03-10T07:14:35.918" v="5708" actId="403"/>
          <ac:spMkLst>
            <pc:docMk/>
            <pc:sldMk cId="3549881951" sldId="264"/>
            <ac:spMk id="24" creationId="{D54A1988-E797-4BBD-98ED-EAF861712D6B}"/>
          </ac:spMkLst>
        </pc:spChg>
        <pc:spChg chg="add mod">
          <ac:chgData name="Noriko Enmei（延命紀子）" userId="bf787eb6-6c19-4a81-b607-31ee8eb401e4" providerId="ADAL" clId="{04CD97AF-AFD5-4308-918F-39E4E22B51A1}" dt="2021-03-10T07:14:35.918" v="5708" actId="403"/>
          <ac:spMkLst>
            <pc:docMk/>
            <pc:sldMk cId="3549881951" sldId="264"/>
            <ac:spMk id="25" creationId="{52216861-A9FE-4E44-9651-A409F75FA6D0}"/>
          </ac:spMkLst>
        </pc:spChg>
        <pc:spChg chg="add mod">
          <ac:chgData name="Noriko Enmei（延命紀子）" userId="bf787eb6-6c19-4a81-b607-31ee8eb401e4" providerId="ADAL" clId="{04CD97AF-AFD5-4308-918F-39E4E22B51A1}" dt="2021-03-10T07:08:36.446" v="5522" actId="1038"/>
          <ac:spMkLst>
            <pc:docMk/>
            <pc:sldMk cId="3549881951" sldId="264"/>
            <ac:spMk id="26" creationId="{DCAC346E-468C-4B5A-9475-197F8E24ADEA}"/>
          </ac:spMkLst>
        </pc:spChg>
        <pc:spChg chg="add del mod">
          <ac:chgData name="Noriko Enmei（延命紀子）" userId="bf787eb6-6c19-4a81-b607-31ee8eb401e4" providerId="ADAL" clId="{04CD97AF-AFD5-4308-918F-39E4E22B51A1}" dt="2021-03-10T07:00:28.450" v="4828"/>
          <ac:spMkLst>
            <pc:docMk/>
            <pc:sldMk cId="3549881951" sldId="264"/>
            <ac:spMk id="27" creationId="{29B75CF9-A059-4D6E-B4BD-8B708EC1CD5D}"/>
          </ac:spMkLst>
        </pc:spChg>
        <pc:spChg chg="add mod">
          <ac:chgData name="Noriko Enmei（延命紀子）" userId="bf787eb6-6c19-4a81-b607-31ee8eb401e4" providerId="ADAL" clId="{04CD97AF-AFD5-4308-918F-39E4E22B51A1}" dt="2021-03-10T07:10:29.621" v="5536" actId="688"/>
          <ac:spMkLst>
            <pc:docMk/>
            <pc:sldMk cId="3549881951" sldId="264"/>
            <ac:spMk id="28" creationId="{DC7F2930-94AC-4D9A-B4EA-206640DACF22}"/>
          </ac:spMkLst>
        </pc:spChg>
        <pc:spChg chg="add mod">
          <ac:chgData name="Noriko Enmei（延命紀子）" userId="bf787eb6-6c19-4a81-b607-31ee8eb401e4" providerId="ADAL" clId="{04CD97AF-AFD5-4308-918F-39E4E22B51A1}" dt="2021-03-10T07:08:36.446" v="5522" actId="1038"/>
          <ac:spMkLst>
            <pc:docMk/>
            <pc:sldMk cId="3549881951" sldId="264"/>
            <ac:spMk id="29" creationId="{B792E7C1-879F-405C-A1B6-0B3ECF32D402}"/>
          </ac:spMkLst>
        </pc:spChg>
        <pc:spChg chg="add mod">
          <ac:chgData name="Noriko Enmei（延命紀子）" userId="bf787eb6-6c19-4a81-b607-31ee8eb401e4" providerId="ADAL" clId="{04CD97AF-AFD5-4308-918F-39E4E22B51A1}" dt="2021-03-10T07:08:36.446" v="5522" actId="1038"/>
          <ac:spMkLst>
            <pc:docMk/>
            <pc:sldMk cId="3549881951" sldId="264"/>
            <ac:spMk id="34" creationId="{539A0E21-7C3E-4396-9010-2B7CDB570021}"/>
          </ac:spMkLst>
        </pc:spChg>
        <pc:spChg chg="add mod">
          <ac:chgData name="Noriko Enmei（延命紀子）" userId="bf787eb6-6c19-4a81-b607-31ee8eb401e4" providerId="ADAL" clId="{04CD97AF-AFD5-4308-918F-39E4E22B51A1}" dt="2021-03-10T07:08:36.446" v="5522" actId="1038"/>
          <ac:spMkLst>
            <pc:docMk/>
            <pc:sldMk cId="3549881951" sldId="264"/>
            <ac:spMk id="35" creationId="{4C4144B5-8F24-409A-835C-5148AD0C9381}"/>
          </ac:spMkLst>
        </pc:spChg>
        <pc:spChg chg="add mod">
          <ac:chgData name="Noriko Enmei（延命紀子）" userId="bf787eb6-6c19-4a81-b607-31ee8eb401e4" providerId="ADAL" clId="{04CD97AF-AFD5-4308-918F-39E4E22B51A1}" dt="2021-03-10T07:08:36.446" v="5522" actId="1038"/>
          <ac:spMkLst>
            <pc:docMk/>
            <pc:sldMk cId="3549881951" sldId="264"/>
            <ac:spMk id="36" creationId="{7970C5E4-4409-4446-84A0-445999139C7B}"/>
          </ac:spMkLst>
        </pc:spChg>
        <pc:spChg chg="add mod">
          <ac:chgData name="Noriko Enmei（延命紀子）" userId="bf787eb6-6c19-4a81-b607-31ee8eb401e4" providerId="ADAL" clId="{04CD97AF-AFD5-4308-918F-39E4E22B51A1}" dt="2021-03-10T07:10:50.814" v="5540" actId="688"/>
          <ac:spMkLst>
            <pc:docMk/>
            <pc:sldMk cId="3549881951" sldId="264"/>
            <ac:spMk id="37" creationId="{B4CA37A1-35E8-4E16-9BD4-2557841682E4}"/>
          </ac:spMkLst>
        </pc:spChg>
        <pc:spChg chg="add mod">
          <ac:chgData name="Noriko Enmei（延命紀子）" userId="bf787eb6-6c19-4a81-b607-31ee8eb401e4" providerId="ADAL" clId="{04CD97AF-AFD5-4308-918F-39E4E22B51A1}" dt="2021-03-10T07:08:36.446" v="5522" actId="1038"/>
          <ac:spMkLst>
            <pc:docMk/>
            <pc:sldMk cId="3549881951" sldId="264"/>
            <ac:spMk id="38" creationId="{4D55D9DC-AC73-47EA-A97C-23C468A1F831}"/>
          </ac:spMkLst>
        </pc:spChg>
        <pc:spChg chg="add mod">
          <ac:chgData name="Noriko Enmei（延命紀子）" userId="bf787eb6-6c19-4a81-b607-31ee8eb401e4" providerId="ADAL" clId="{04CD97AF-AFD5-4308-918F-39E4E22B51A1}" dt="2021-03-10T07:09:59.080" v="5529" actId="688"/>
          <ac:spMkLst>
            <pc:docMk/>
            <pc:sldMk cId="3549881951" sldId="264"/>
            <ac:spMk id="39" creationId="{F5F138FF-D3ED-4809-A0E0-F415C0430696}"/>
          </ac:spMkLst>
        </pc:spChg>
        <pc:spChg chg="add mod">
          <ac:chgData name="Noriko Enmei（延命紀子）" userId="bf787eb6-6c19-4a81-b607-31ee8eb401e4" providerId="ADAL" clId="{04CD97AF-AFD5-4308-918F-39E4E22B51A1}" dt="2021-03-10T07:09:54.485" v="5528" actId="688"/>
          <ac:spMkLst>
            <pc:docMk/>
            <pc:sldMk cId="3549881951" sldId="264"/>
            <ac:spMk id="40" creationId="{26066C4E-3FD7-4229-B112-502649445321}"/>
          </ac:spMkLst>
        </pc:spChg>
        <pc:spChg chg="add mod">
          <ac:chgData name="Noriko Enmei（延命紀子）" userId="bf787eb6-6c19-4a81-b607-31ee8eb401e4" providerId="ADAL" clId="{04CD97AF-AFD5-4308-918F-39E4E22B51A1}" dt="2021-03-10T07:09:50.222" v="5527" actId="688"/>
          <ac:spMkLst>
            <pc:docMk/>
            <pc:sldMk cId="3549881951" sldId="264"/>
            <ac:spMk id="41" creationId="{7129C0A9-A71A-443F-91BB-B4625ED44B25}"/>
          </ac:spMkLst>
        </pc:spChg>
        <pc:spChg chg="add mod">
          <ac:chgData name="Noriko Enmei（延命紀子）" userId="bf787eb6-6c19-4a81-b607-31ee8eb401e4" providerId="ADAL" clId="{04CD97AF-AFD5-4308-918F-39E4E22B51A1}" dt="2021-03-10T07:10:09.362" v="5531" actId="688"/>
          <ac:spMkLst>
            <pc:docMk/>
            <pc:sldMk cId="3549881951" sldId="264"/>
            <ac:spMk id="42" creationId="{893E2626-4891-40EF-A392-6EE4A1E1C72F}"/>
          </ac:spMkLst>
        </pc:spChg>
        <pc:spChg chg="add mod">
          <ac:chgData name="Noriko Enmei（延命紀子）" userId="bf787eb6-6c19-4a81-b607-31ee8eb401e4" providerId="ADAL" clId="{04CD97AF-AFD5-4308-918F-39E4E22B51A1}" dt="2021-03-10T07:09:40.504" v="5524" actId="688"/>
          <ac:spMkLst>
            <pc:docMk/>
            <pc:sldMk cId="3549881951" sldId="264"/>
            <ac:spMk id="43" creationId="{3471BAFE-738C-42FD-968C-C57E33514AE4}"/>
          </ac:spMkLst>
        </pc:spChg>
        <pc:spChg chg="add mod">
          <ac:chgData name="Noriko Enmei（延命紀子）" userId="bf787eb6-6c19-4a81-b607-31ee8eb401e4" providerId="ADAL" clId="{04CD97AF-AFD5-4308-918F-39E4E22B51A1}" dt="2021-03-10T07:13:37.623" v="5665" actId="120"/>
          <ac:spMkLst>
            <pc:docMk/>
            <pc:sldMk cId="3549881951" sldId="264"/>
            <ac:spMk id="44" creationId="{1146E90E-06A9-41AB-88DA-DC4416BD7BC9}"/>
          </ac:spMkLst>
        </pc:spChg>
        <pc:spChg chg="add mod">
          <ac:chgData name="Noriko Enmei（延命紀子）" userId="bf787eb6-6c19-4a81-b607-31ee8eb401e4" providerId="ADAL" clId="{04CD97AF-AFD5-4308-918F-39E4E22B51A1}" dt="2021-03-10T07:11:28.293" v="5547" actId="1076"/>
          <ac:spMkLst>
            <pc:docMk/>
            <pc:sldMk cId="3549881951" sldId="264"/>
            <ac:spMk id="45" creationId="{3C213F54-805D-4356-A40C-A7B2DC929EF2}"/>
          </ac:spMkLst>
        </pc:spChg>
        <pc:spChg chg="add mod">
          <ac:chgData name="Noriko Enmei（延命紀子）" userId="bf787eb6-6c19-4a81-b607-31ee8eb401e4" providerId="ADAL" clId="{04CD97AF-AFD5-4308-918F-39E4E22B51A1}" dt="2021-03-10T07:21:30.431" v="5856" actId="20577"/>
          <ac:spMkLst>
            <pc:docMk/>
            <pc:sldMk cId="3549881951" sldId="264"/>
            <ac:spMk id="46" creationId="{B6F5B2C4-4173-4667-A199-5A817E3649C1}"/>
          </ac:spMkLst>
        </pc:spChg>
        <pc:spChg chg="add mod">
          <ac:chgData name="Noriko Enmei（延命紀子）" userId="bf787eb6-6c19-4a81-b607-31ee8eb401e4" providerId="ADAL" clId="{04CD97AF-AFD5-4308-918F-39E4E22B51A1}" dt="2021-03-10T07:10:59.459" v="5542" actId="1076"/>
          <ac:spMkLst>
            <pc:docMk/>
            <pc:sldMk cId="3549881951" sldId="264"/>
            <ac:spMk id="47" creationId="{E4E505C6-8F1F-4ACD-97AD-EB844A56129F}"/>
          </ac:spMkLst>
        </pc:spChg>
        <pc:spChg chg="add mod">
          <ac:chgData name="Noriko Enmei（延命紀子）" userId="bf787eb6-6c19-4a81-b607-31ee8eb401e4" providerId="ADAL" clId="{04CD97AF-AFD5-4308-918F-39E4E22B51A1}" dt="2021-03-10T07:11:08.166" v="5544" actId="1076"/>
          <ac:spMkLst>
            <pc:docMk/>
            <pc:sldMk cId="3549881951" sldId="264"/>
            <ac:spMk id="48" creationId="{E85554B5-89AD-4C09-BCA8-F948714E79A2}"/>
          </ac:spMkLst>
        </pc:spChg>
        <pc:spChg chg="add mod">
          <ac:chgData name="Noriko Enmei（延命紀子）" userId="bf787eb6-6c19-4a81-b607-31ee8eb401e4" providerId="ADAL" clId="{04CD97AF-AFD5-4308-918F-39E4E22B51A1}" dt="2021-03-10T07:13:47.683" v="5701" actId="1037"/>
          <ac:spMkLst>
            <pc:docMk/>
            <pc:sldMk cId="3549881951" sldId="264"/>
            <ac:spMk id="49" creationId="{AFD17E0B-875B-4964-B37D-3D4D172EBD6F}"/>
          </ac:spMkLst>
        </pc:spChg>
        <pc:spChg chg="add mod">
          <ac:chgData name="Noriko Enmei（延命紀子）" userId="bf787eb6-6c19-4a81-b607-31ee8eb401e4" providerId="ADAL" clId="{04CD97AF-AFD5-4308-918F-39E4E22B51A1}" dt="2021-03-10T07:14:16.285" v="5707"/>
          <ac:spMkLst>
            <pc:docMk/>
            <pc:sldMk cId="3549881951" sldId="264"/>
            <ac:spMk id="50" creationId="{519D0899-4DAA-4D83-A2E3-75D6D16BF2D2}"/>
          </ac:spMkLst>
        </pc:spChg>
        <pc:spChg chg="add mod">
          <ac:chgData name="Noriko Enmei（延命紀子）" userId="bf787eb6-6c19-4a81-b607-31ee8eb401e4" providerId="ADAL" clId="{04CD97AF-AFD5-4308-918F-39E4E22B51A1}" dt="2021-03-10T07:16:00.849" v="5721" actId="122"/>
          <ac:spMkLst>
            <pc:docMk/>
            <pc:sldMk cId="3549881951" sldId="264"/>
            <ac:spMk id="52" creationId="{AA7EF8EE-6BA3-4FC5-9DBE-38EF2BC96847}"/>
          </ac:spMkLst>
        </pc:spChg>
        <pc:spChg chg="add mod">
          <ac:chgData name="Noriko Enmei（延命紀子）" userId="bf787eb6-6c19-4a81-b607-31ee8eb401e4" providerId="ADAL" clId="{04CD97AF-AFD5-4308-918F-39E4E22B51A1}" dt="2021-03-10T07:19:20.274" v="5774" actId="20577"/>
          <ac:spMkLst>
            <pc:docMk/>
            <pc:sldMk cId="3549881951" sldId="264"/>
            <ac:spMk id="53" creationId="{A055B460-D70C-429C-93A5-0D8886DF59C2}"/>
          </ac:spMkLst>
        </pc:spChg>
        <pc:spChg chg="add mod">
          <ac:chgData name="Noriko Enmei（延命紀子）" userId="bf787eb6-6c19-4a81-b607-31ee8eb401e4" providerId="ADAL" clId="{04CD97AF-AFD5-4308-918F-39E4E22B51A1}" dt="2021-03-10T07:19:29.166" v="5829" actId="1037"/>
          <ac:spMkLst>
            <pc:docMk/>
            <pc:sldMk cId="3549881951" sldId="264"/>
            <ac:spMk id="54" creationId="{246AAFC2-105D-4864-BE2E-44957CCC9FCB}"/>
          </ac:spMkLst>
        </pc:spChg>
        <pc:spChg chg="add del mod">
          <ac:chgData name="Noriko Enmei（延命紀子）" userId="bf787eb6-6c19-4a81-b607-31ee8eb401e4" providerId="ADAL" clId="{04CD97AF-AFD5-4308-918F-39E4E22B51A1}" dt="2021-03-10T07:29:11.507" v="5975" actId="478"/>
          <ac:spMkLst>
            <pc:docMk/>
            <pc:sldMk cId="3549881951" sldId="264"/>
            <ac:spMk id="55" creationId="{225408A0-D4FD-451A-AEFF-6F4F410BCAA7}"/>
          </ac:spMkLst>
        </pc:spChg>
        <pc:spChg chg="add mod">
          <ac:chgData name="Noriko Enmei（延命紀子）" userId="bf787eb6-6c19-4a81-b607-31ee8eb401e4" providerId="ADAL" clId="{04CD97AF-AFD5-4308-918F-39E4E22B51A1}" dt="2021-03-10T07:26:16.920" v="5964" actId="1076"/>
          <ac:spMkLst>
            <pc:docMk/>
            <pc:sldMk cId="3549881951" sldId="264"/>
            <ac:spMk id="56" creationId="{738527C8-8118-4234-8165-9B08B4F5C255}"/>
          </ac:spMkLst>
        </pc:spChg>
        <pc:spChg chg="add del mod">
          <ac:chgData name="Noriko Enmei（延命紀子）" userId="bf787eb6-6c19-4a81-b607-31ee8eb401e4" providerId="ADAL" clId="{04CD97AF-AFD5-4308-918F-39E4E22B51A1}" dt="2021-03-10T07:25:46.400" v="5940" actId="478"/>
          <ac:spMkLst>
            <pc:docMk/>
            <pc:sldMk cId="3549881951" sldId="264"/>
            <ac:spMk id="57" creationId="{F3CB1077-AD85-4A8B-9EC2-E6B0E350578E}"/>
          </ac:spMkLst>
        </pc:spChg>
        <pc:spChg chg="add mod">
          <ac:chgData name="Noriko Enmei（延命紀子）" userId="bf787eb6-6c19-4a81-b607-31ee8eb401e4" providerId="ADAL" clId="{04CD97AF-AFD5-4308-918F-39E4E22B51A1}" dt="2021-03-10T07:29:28.601" v="5996" actId="1076"/>
          <ac:spMkLst>
            <pc:docMk/>
            <pc:sldMk cId="3549881951" sldId="264"/>
            <ac:spMk id="58" creationId="{247FB5BA-AD2D-4FF2-A044-F70A46817DDC}"/>
          </ac:spMkLst>
        </pc:spChg>
        <pc:picChg chg="add del mod">
          <ac:chgData name="Noriko Enmei（延命紀子）" userId="bf787eb6-6c19-4a81-b607-31ee8eb401e4" providerId="ADAL" clId="{04CD97AF-AFD5-4308-918F-39E4E22B51A1}" dt="2021-03-10T06:49:50.969" v="4342" actId="478"/>
          <ac:picMkLst>
            <pc:docMk/>
            <pc:sldMk cId="3549881951" sldId="264"/>
            <ac:picMk id="30" creationId="{52AA2C35-5812-4344-8348-5ED1751E297C}"/>
          </ac:picMkLst>
        </pc:picChg>
        <pc:picChg chg="add del mod">
          <ac:chgData name="Noriko Enmei（延命紀子）" userId="bf787eb6-6c19-4a81-b607-31ee8eb401e4" providerId="ADAL" clId="{04CD97AF-AFD5-4308-918F-39E4E22B51A1}" dt="2021-03-10T06:53:54.592" v="4551" actId="478"/>
          <ac:picMkLst>
            <pc:docMk/>
            <pc:sldMk cId="3549881951" sldId="264"/>
            <ac:picMk id="31" creationId="{27DB3EFB-7139-40F4-AA24-ACAF99C3A34B}"/>
          </ac:picMkLst>
        </pc:picChg>
        <pc:picChg chg="add mod">
          <ac:chgData name="Noriko Enmei（延命紀子）" userId="bf787eb6-6c19-4a81-b607-31ee8eb401e4" providerId="ADAL" clId="{04CD97AF-AFD5-4308-918F-39E4E22B51A1}" dt="2021-03-10T07:08:36.446" v="5522" actId="1038"/>
          <ac:picMkLst>
            <pc:docMk/>
            <pc:sldMk cId="3549881951" sldId="264"/>
            <ac:picMk id="32" creationId="{92DB80C6-1790-48B5-BFF5-CF1687AEC980}"/>
          </ac:picMkLst>
        </pc:picChg>
        <pc:picChg chg="add mod">
          <ac:chgData name="Noriko Enmei（延命紀子）" userId="bf787eb6-6c19-4a81-b607-31ee8eb401e4" providerId="ADAL" clId="{04CD97AF-AFD5-4308-918F-39E4E22B51A1}" dt="2021-03-10T07:08:36.446" v="5522" actId="1038"/>
          <ac:picMkLst>
            <pc:docMk/>
            <pc:sldMk cId="3549881951" sldId="264"/>
            <ac:picMk id="33" creationId="{4FB4FAF7-3D3A-428A-81BB-EAA1B953E5AF}"/>
          </ac:picMkLst>
        </pc:picChg>
        <pc:picChg chg="add mod">
          <ac:chgData name="Noriko Enmei（延命紀子）" userId="bf787eb6-6c19-4a81-b607-31ee8eb401e4" providerId="ADAL" clId="{04CD97AF-AFD5-4308-918F-39E4E22B51A1}" dt="2021-03-10T07:15:33.724" v="5712" actId="1076"/>
          <ac:picMkLst>
            <pc:docMk/>
            <pc:sldMk cId="3549881951" sldId="264"/>
            <ac:picMk id="51" creationId="{C8BAFFEF-CDE1-4F12-B8E4-57767A6B8912}"/>
          </ac:picMkLst>
        </pc:picChg>
        <pc:cxnChg chg="add del mod">
          <ac:chgData name="Noriko Enmei（延命紀子）" userId="bf787eb6-6c19-4a81-b607-31ee8eb401e4" providerId="ADAL" clId="{04CD97AF-AFD5-4308-918F-39E4E22B51A1}" dt="2021-03-10T06:37:28.082" v="3910" actId="478"/>
          <ac:cxnSpMkLst>
            <pc:docMk/>
            <pc:sldMk cId="3549881951" sldId="264"/>
            <ac:cxnSpMk id="17" creationId="{03E185B0-C5EF-416C-B5BC-E3B7054887DD}"/>
          </ac:cxnSpMkLst>
        </pc:cxnChg>
      </pc:sldChg>
      <pc:sldChg chg="addSp delSp modSp add">
        <pc:chgData name="Noriko Enmei（延命紀子）" userId="bf787eb6-6c19-4a81-b607-31ee8eb401e4" providerId="ADAL" clId="{04CD97AF-AFD5-4308-918F-39E4E22B51A1}" dt="2021-03-10T07:30:54.040" v="6017" actId="1076"/>
        <pc:sldMkLst>
          <pc:docMk/>
          <pc:sldMk cId="2343615922" sldId="265"/>
        </pc:sldMkLst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6" creationId="{DAB071E3-E4C8-4818-8843-003EE2F3E8F8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7" creationId="{09BE2CEC-F2E0-4FAF-A8B7-916679CD81F5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8" creationId="{93060B18-947F-4A64-A848-E0213F7F9BD5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9" creationId="{3B3896FE-ECE7-436C-BC8E-514BDBCB399F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10" creationId="{A770B82B-E012-4FAE-9109-DFBE5F0427A2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11" creationId="{872FC0E2-DAAC-47F5-A1FD-0746D9BBC261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12" creationId="{8D3FA387-DF93-43F3-9B9B-0A26A674D23D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13" creationId="{0247AE9A-024D-4748-8B59-A1C4F86F31D7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14" creationId="{C1AF9BA7-6C0E-4156-B5C5-5D9F2BBECEA9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15" creationId="{D24658FE-B204-4354-AD98-0ED5850D1764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16" creationId="{6D1068FE-3C94-4A7B-825C-594274162B69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17" creationId="{62449D60-0E59-4B62-B68A-8F3BCF5AB60A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0" creationId="{BC1A1B67-5677-47FF-A597-7D88EFE0CC12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1" creationId="{8498E2FD-0C11-457C-B08F-342A5B9E3111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2" creationId="{5A9E7D44-597C-4278-8CCA-AC52700B24CB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3" creationId="{C853A7A9-CADD-4328-A7CB-7DDACA8DF174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4" creationId="{600454D2-2095-4A98-A97D-D341BCDBA7F0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5" creationId="{00043921-0BF3-4643-ACEF-CFA5B72E84BB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6" creationId="{BFF26B13-6156-4961-BE48-6E10E937D234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7" creationId="{1C0213AF-1F1A-4DA5-B7B4-0491DE38A1EB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8" creationId="{36F1346D-19B2-4522-AA70-7D9C95FB5F38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29" creationId="{64858122-5819-49A3-AA3A-7AE5A665C104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30" creationId="{AD006981-9F7B-495B-AF9C-0DE67B19796E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31" creationId="{C89BEB9E-F76B-4D95-BF2E-9F7243626FA6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32" creationId="{6467BAB7-F93B-4DBF-8430-5F642CC90CC0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33" creationId="{3C2114BA-915C-427A-AA56-E458CC7BB485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34" creationId="{2DA219BF-2DB4-482C-86A0-BAD21CD179B7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35" creationId="{4E822E84-8F7B-4C71-9CC2-A1EE7153F78E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36" creationId="{6E27EE25-5A19-42CA-9CD0-9F1CD4573BAA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38" creationId="{9E3E8048-3273-4BCE-8F26-43B9B5BA8C05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39" creationId="{FF5A773C-BE96-4DC6-A105-CD32C4247DCA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40" creationId="{D9EB4B28-945C-45D6-ACE3-68446D57E620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41" creationId="{E21A3488-B7E5-42EC-A831-3E4174AFC85E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42" creationId="{30080DCB-29DB-4BDB-A77A-473CECE6D83C}"/>
          </ac:spMkLst>
        </pc:spChg>
        <pc:spChg chg="add del">
          <ac:chgData name="Noriko Enmei（延命紀子）" userId="bf787eb6-6c19-4a81-b607-31ee8eb401e4" providerId="ADAL" clId="{04CD97AF-AFD5-4308-918F-39E4E22B51A1}" dt="2021-03-10T07:24:26.953" v="5935"/>
          <ac:spMkLst>
            <pc:docMk/>
            <pc:sldMk cId="2343615922" sldId="265"/>
            <ac:spMk id="43" creationId="{5E539511-60C1-4953-B280-A8FA3DBE9391}"/>
          </ac:spMkLst>
        </pc:spChg>
        <pc:picChg chg="add del mod">
          <ac:chgData name="Noriko Enmei（延命紀子）" userId="bf787eb6-6c19-4a81-b607-31ee8eb401e4" providerId="ADAL" clId="{04CD97AF-AFD5-4308-918F-39E4E22B51A1}" dt="2021-03-10T07:16:30.257" v="5728"/>
          <ac:picMkLst>
            <pc:docMk/>
            <pc:sldMk cId="2343615922" sldId="265"/>
            <ac:picMk id="3" creationId="{FDDF1F37-A874-4C5F-B668-C4928AC5D97D}"/>
          </ac:picMkLst>
        </pc:picChg>
        <pc:picChg chg="add del mod">
          <ac:chgData name="Noriko Enmei（延命紀子）" userId="bf787eb6-6c19-4a81-b607-31ee8eb401e4" providerId="ADAL" clId="{04CD97AF-AFD5-4308-918F-39E4E22B51A1}" dt="2021-03-10T07:21:35.227" v="5857" actId="478"/>
          <ac:picMkLst>
            <pc:docMk/>
            <pc:sldMk cId="2343615922" sldId="265"/>
            <ac:picMk id="4" creationId="{C94E0BA7-3654-41E3-BC66-47F05FC938B1}"/>
          </ac:picMkLst>
        </pc:picChg>
        <pc:picChg chg="add del mod">
          <ac:chgData name="Noriko Enmei（延命紀子）" userId="bf787eb6-6c19-4a81-b607-31ee8eb401e4" providerId="ADAL" clId="{04CD97AF-AFD5-4308-918F-39E4E22B51A1}" dt="2021-03-10T07:24:23.253" v="5933" actId="478"/>
          <ac:picMkLst>
            <pc:docMk/>
            <pc:sldMk cId="2343615922" sldId="265"/>
            <ac:picMk id="5" creationId="{C8D32AE4-4240-4AE8-8217-454920BC85A6}"/>
          </ac:picMkLst>
        </pc:picChg>
        <pc:picChg chg="add del">
          <ac:chgData name="Noriko Enmei（延命紀子）" userId="bf787eb6-6c19-4a81-b607-31ee8eb401e4" providerId="ADAL" clId="{04CD97AF-AFD5-4308-918F-39E4E22B51A1}" dt="2021-03-10T07:24:26.953" v="5935"/>
          <ac:picMkLst>
            <pc:docMk/>
            <pc:sldMk cId="2343615922" sldId="265"/>
            <ac:picMk id="18" creationId="{322AB7C7-FF59-404B-8FAA-6065AEEA2A61}"/>
          </ac:picMkLst>
        </pc:picChg>
        <pc:picChg chg="add del">
          <ac:chgData name="Noriko Enmei（延命紀子）" userId="bf787eb6-6c19-4a81-b607-31ee8eb401e4" providerId="ADAL" clId="{04CD97AF-AFD5-4308-918F-39E4E22B51A1}" dt="2021-03-10T07:24:26.953" v="5935"/>
          <ac:picMkLst>
            <pc:docMk/>
            <pc:sldMk cId="2343615922" sldId="265"/>
            <ac:picMk id="19" creationId="{E923E3A2-9961-41FE-93C1-03770B21BEEF}"/>
          </ac:picMkLst>
        </pc:picChg>
        <pc:picChg chg="add del">
          <ac:chgData name="Noriko Enmei（延命紀子）" userId="bf787eb6-6c19-4a81-b607-31ee8eb401e4" providerId="ADAL" clId="{04CD97AF-AFD5-4308-918F-39E4E22B51A1}" dt="2021-03-10T07:24:26.953" v="5935"/>
          <ac:picMkLst>
            <pc:docMk/>
            <pc:sldMk cId="2343615922" sldId="265"/>
            <ac:picMk id="37" creationId="{B4E432F2-F3F0-4549-AF6C-64CB2E4B2E10}"/>
          </ac:picMkLst>
        </pc:picChg>
        <pc:picChg chg="add del mod modCrop">
          <ac:chgData name="Noriko Enmei（延命紀子）" userId="bf787eb6-6c19-4a81-b607-31ee8eb401e4" providerId="ADAL" clId="{04CD97AF-AFD5-4308-918F-39E4E22B51A1}" dt="2021-03-10T07:25:02.633" v="5939"/>
          <ac:picMkLst>
            <pc:docMk/>
            <pc:sldMk cId="2343615922" sldId="265"/>
            <ac:picMk id="44" creationId="{36136A21-0558-4643-B3DE-525062CF0874}"/>
          </ac:picMkLst>
        </pc:picChg>
        <pc:picChg chg="add del mod modCrop">
          <ac:chgData name="Noriko Enmei（延命紀子）" userId="bf787eb6-6c19-4a81-b607-31ee8eb401e4" providerId="ADAL" clId="{04CD97AF-AFD5-4308-918F-39E4E22B51A1}" dt="2021-03-10T07:26:43.002" v="5971"/>
          <ac:picMkLst>
            <pc:docMk/>
            <pc:sldMk cId="2343615922" sldId="265"/>
            <ac:picMk id="45" creationId="{3426FF0B-BB61-41FF-9B83-CC899F9430E1}"/>
          </ac:picMkLst>
        </pc:picChg>
        <pc:picChg chg="add del mod modCrop">
          <ac:chgData name="Noriko Enmei（延命紀子）" userId="bf787eb6-6c19-4a81-b607-31ee8eb401e4" providerId="ADAL" clId="{04CD97AF-AFD5-4308-918F-39E4E22B51A1}" dt="2021-03-10T07:28:53.118" v="5974"/>
          <ac:picMkLst>
            <pc:docMk/>
            <pc:sldMk cId="2343615922" sldId="265"/>
            <ac:picMk id="46" creationId="{B974D56E-E09F-4475-B6BE-F615A625B7D0}"/>
          </ac:picMkLst>
        </pc:picChg>
        <pc:picChg chg="add del mod modCrop">
          <ac:chgData name="Noriko Enmei（延命紀子）" userId="bf787eb6-6c19-4a81-b607-31ee8eb401e4" providerId="ADAL" clId="{04CD97AF-AFD5-4308-918F-39E4E22B51A1}" dt="2021-03-10T07:30:54.040" v="6017" actId="1076"/>
          <ac:picMkLst>
            <pc:docMk/>
            <pc:sldMk cId="2343615922" sldId="265"/>
            <ac:picMk id="47" creationId="{4B723043-B264-4435-827E-A78ED7956D4C}"/>
          </ac:picMkLst>
        </pc:picChg>
      </pc:sldChg>
      <pc:sldChg chg="addSp modSp add del">
        <pc:chgData name="Noriko Enmei（延命紀子）" userId="bf787eb6-6c19-4a81-b607-31ee8eb401e4" providerId="ADAL" clId="{04CD97AF-AFD5-4308-918F-39E4E22B51A1}" dt="2021-03-10T06:35:58.951" v="3900" actId="2696"/>
        <pc:sldMkLst>
          <pc:docMk/>
          <pc:sldMk cId="4259551604" sldId="265"/>
        </pc:sldMkLst>
        <pc:spChg chg="add mod">
          <ac:chgData name="Noriko Enmei（延命紀子）" userId="bf787eb6-6c19-4a81-b607-31ee8eb401e4" providerId="ADAL" clId="{04CD97AF-AFD5-4308-918F-39E4E22B51A1}" dt="2021-03-10T06:35:56.084" v="3899" actId="14100"/>
          <ac:spMkLst>
            <pc:docMk/>
            <pc:sldMk cId="4259551604" sldId="265"/>
            <ac:spMk id="3" creationId="{69277059-C39F-49BE-9C5F-376DF505ACEE}"/>
          </ac:spMkLst>
        </pc:spChg>
        <pc:spChg chg="add mod">
          <ac:chgData name="Noriko Enmei（延命紀子）" userId="bf787eb6-6c19-4a81-b607-31ee8eb401e4" providerId="ADAL" clId="{04CD97AF-AFD5-4308-918F-39E4E22B51A1}" dt="2021-03-10T06:18:40.519" v="3858" actId="207"/>
          <ac:spMkLst>
            <pc:docMk/>
            <pc:sldMk cId="4259551604" sldId="265"/>
            <ac:spMk id="4" creationId="{9553E098-1E34-4C6A-AAFC-8BA99AD8504C}"/>
          </ac:spMkLst>
        </pc:spChg>
        <pc:spChg chg="add mod">
          <ac:chgData name="Noriko Enmei（延命紀子）" userId="bf787eb6-6c19-4a81-b607-31ee8eb401e4" providerId="ADAL" clId="{04CD97AF-AFD5-4308-918F-39E4E22B51A1}" dt="2021-03-10T06:18:40.519" v="3858" actId="207"/>
          <ac:spMkLst>
            <pc:docMk/>
            <pc:sldMk cId="4259551604" sldId="265"/>
            <ac:spMk id="5" creationId="{27F8787A-447C-4D1E-AB17-608FECCAB48A}"/>
          </ac:spMkLst>
        </pc:spChg>
        <pc:spChg chg="add mod">
          <ac:chgData name="Noriko Enmei（延命紀子）" userId="bf787eb6-6c19-4a81-b607-31ee8eb401e4" providerId="ADAL" clId="{04CD97AF-AFD5-4308-918F-39E4E22B51A1}" dt="2021-03-10T06:18:44.529" v="3859" actId="207"/>
          <ac:spMkLst>
            <pc:docMk/>
            <pc:sldMk cId="4259551604" sldId="265"/>
            <ac:spMk id="6" creationId="{0BB1CF12-B8D6-496A-9F70-22EE04E525EA}"/>
          </ac:spMkLst>
        </pc:spChg>
        <pc:spChg chg="add mod">
          <ac:chgData name="Noriko Enmei（延命紀子）" userId="bf787eb6-6c19-4a81-b607-31ee8eb401e4" providerId="ADAL" clId="{04CD97AF-AFD5-4308-918F-39E4E22B51A1}" dt="2021-03-10T06:18:40.519" v="3858" actId="207"/>
          <ac:spMkLst>
            <pc:docMk/>
            <pc:sldMk cId="4259551604" sldId="265"/>
            <ac:spMk id="7" creationId="{3F9BED50-1BA5-4E19-85CD-899EE0AD60F1}"/>
          </ac:spMkLst>
        </pc:spChg>
        <pc:spChg chg="add">
          <ac:chgData name="Noriko Enmei（延命紀子）" userId="bf787eb6-6c19-4a81-b607-31ee8eb401e4" providerId="ADAL" clId="{04CD97AF-AFD5-4308-918F-39E4E22B51A1}" dt="2021-03-10T06:18:24.375" v="3855"/>
          <ac:spMkLst>
            <pc:docMk/>
            <pc:sldMk cId="4259551604" sldId="265"/>
            <ac:spMk id="8" creationId="{B604E57E-B802-4617-B919-B7F36F247259}"/>
          </ac:spMkLst>
        </pc:spChg>
        <pc:spChg chg="add">
          <ac:chgData name="Noriko Enmei（延命紀子）" userId="bf787eb6-6c19-4a81-b607-31ee8eb401e4" providerId="ADAL" clId="{04CD97AF-AFD5-4308-918F-39E4E22B51A1}" dt="2021-03-10T06:18:24.375" v="3855"/>
          <ac:spMkLst>
            <pc:docMk/>
            <pc:sldMk cId="4259551604" sldId="265"/>
            <ac:spMk id="9" creationId="{E694DD63-E589-4330-8329-E8257BE26B4A}"/>
          </ac:spMkLst>
        </pc:spChg>
        <pc:spChg chg="add">
          <ac:chgData name="Noriko Enmei（延命紀子）" userId="bf787eb6-6c19-4a81-b607-31ee8eb401e4" providerId="ADAL" clId="{04CD97AF-AFD5-4308-918F-39E4E22B51A1}" dt="2021-03-10T06:18:24.375" v="3855"/>
          <ac:spMkLst>
            <pc:docMk/>
            <pc:sldMk cId="4259551604" sldId="265"/>
            <ac:spMk id="10" creationId="{45C0FB3A-348F-4748-B36E-ECA4D062C3DA}"/>
          </ac:spMkLst>
        </pc:spChg>
        <pc:spChg chg="add">
          <ac:chgData name="Noriko Enmei（延命紀子）" userId="bf787eb6-6c19-4a81-b607-31ee8eb401e4" providerId="ADAL" clId="{04CD97AF-AFD5-4308-918F-39E4E22B51A1}" dt="2021-03-10T06:18:24.375" v="3855"/>
          <ac:spMkLst>
            <pc:docMk/>
            <pc:sldMk cId="4259551604" sldId="265"/>
            <ac:spMk id="11" creationId="{B92AB3B6-DB38-4EEA-AD32-978864E4936A}"/>
          </ac:spMkLst>
        </pc:spChg>
        <pc:spChg chg="add">
          <ac:chgData name="Noriko Enmei（延命紀子）" userId="bf787eb6-6c19-4a81-b607-31ee8eb401e4" providerId="ADAL" clId="{04CD97AF-AFD5-4308-918F-39E4E22B51A1}" dt="2021-03-10T06:18:24.375" v="3855"/>
          <ac:spMkLst>
            <pc:docMk/>
            <pc:sldMk cId="4259551604" sldId="265"/>
            <ac:spMk id="12" creationId="{5CAC5EEB-845C-41A9-A8A3-6EFF781A41CA}"/>
          </ac:spMkLst>
        </pc:spChg>
        <pc:spChg chg="add">
          <ac:chgData name="Noriko Enmei（延命紀子）" userId="bf787eb6-6c19-4a81-b607-31ee8eb401e4" providerId="ADAL" clId="{04CD97AF-AFD5-4308-918F-39E4E22B51A1}" dt="2021-03-10T06:18:24.375" v="3855"/>
          <ac:spMkLst>
            <pc:docMk/>
            <pc:sldMk cId="4259551604" sldId="265"/>
            <ac:spMk id="13" creationId="{36102CAE-9DC7-464C-A033-A786EF14CBDE}"/>
          </ac:spMkLst>
        </pc:spChg>
        <pc:spChg chg="add">
          <ac:chgData name="Noriko Enmei（延命紀子）" userId="bf787eb6-6c19-4a81-b607-31ee8eb401e4" providerId="ADAL" clId="{04CD97AF-AFD5-4308-918F-39E4E22B51A1}" dt="2021-03-10T06:18:24.375" v="3855"/>
          <ac:spMkLst>
            <pc:docMk/>
            <pc:sldMk cId="4259551604" sldId="265"/>
            <ac:spMk id="14" creationId="{A558EDE5-14F2-4EFE-A962-06E83B7895FE}"/>
          </ac:spMkLst>
        </pc:spChg>
        <pc:spChg chg="add mod">
          <ac:chgData name="Noriko Enmei（延命紀子）" userId="bf787eb6-6c19-4a81-b607-31ee8eb401e4" providerId="ADAL" clId="{04CD97AF-AFD5-4308-918F-39E4E22B51A1}" dt="2021-03-10T06:18:32.432" v="3857" actId="571"/>
          <ac:spMkLst>
            <pc:docMk/>
            <pc:sldMk cId="4259551604" sldId="265"/>
            <ac:spMk id="15" creationId="{FEAE3531-F2C2-4070-8375-E64D5685F56F}"/>
          </ac:spMkLst>
        </pc:spChg>
        <pc:spChg chg="add mod">
          <ac:chgData name="Noriko Enmei（延命紀子）" userId="bf787eb6-6c19-4a81-b607-31ee8eb401e4" providerId="ADAL" clId="{04CD97AF-AFD5-4308-918F-39E4E22B51A1}" dt="2021-03-10T06:18:32.432" v="3857" actId="571"/>
          <ac:spMkLst>
            <pc:docMk/>
            <pc:sldMk cId="4259551604" sldId="265"/>
            <ac:spMk id="16" creationId="{412EBCC1-D48C-4AFD-B6DE-EFC6CDCBE08B}"/>
          </ac:spMkLst>
        </pc:spChg>
      </pc:sldChg>
      <pc:sldChg chg="del">
        <pc:chgData name="Noriko Enmei（延命紀子）" userId="bf787eb6-6c19-4a81-b607-31ee8eb401e4" providerId="ADAL" clId="{04CD97AF-AFD5-4308-918F-39E4E22B51A1}" dt="2021-03-10T04:59:19.510" v="17" actId="2696"/>
        <pc:sldMkLst>
          <pc:docMk/>
          <pc:sldMk cId="2100044719" sldId="557"/>
        </pc:sldMkLst>
      </pc:sldChg>
      <pc:sldChg chg="del">
        <pc:chgData name="Noriko Enmei（延命紀子）" userId="bf787eb6-6c19-4a81-b607-31ee8eb401e4" providerId="ADAL" clId="{04CD97AF-AFD5-4308-918F-39E4E22B51A1}" dt="2021-03-10T04:59:19.658" v="21" actId="2696"/>
        <pc:sldMkLst>
          <pc:docMk/>
          <pc:sldMk cId="1923716142" sldId="558"/>
        </pc:sldMkLst>
      </pc:sldChg>
      <pc:sldChg chg="del">
        <pc:chgData name="Noriko Enmei（延命紀子）" userId="bf787eb6-6c19-4a81-b607-31ee8eb401e4" providerId="ADAL" clId="{04CD97AF-AFD5-4308-918F-39E4E22B51A1}" dt="2021-03-10T04:59:19.247" v="9" actId="2696"/>
        <pc:sldMkLst>
          <pc:docMk/>
          <pc:sldMk cId="4062726401" sldId="560"/>
        </pc:sldMkLst>
      </pc:sldChg>
      <pc:sldChg chg="del">
        <pc:chgData name="Noriko Enmei（延命紀子）" userId="bf787eb6-6c19-4a81-b607-31ee8eb401e4" providerId="ADAL" clId="{04CD97AF-AFD5-4308-918F-39E4E22B51A1}" dt="2021-03-10T04:59:19.470" v="16" actId="2696"/>
        <pc:sldMkLst>
          <pc:docMk/>
          <pc:sldMk cId="2008513845" sldId="564"/>
        </pc:sldMkLst>
      </pc:sldChg>
      <pc:sldChg chg="del">
        <pc:chgData name="Noriko Enmei（延命紀子）" userId="bf787eb6-6c19-4a81-b607-31ee8eb401e4" providerId="ADAL" clId="{04CD97AF-AFD5-4308-918F-39E4E22B51A1}" dt="2021-03-10T04:59:19.299" v="11" actId="2696"/>
        <pc:sldMkLst>
          <pc:docMk/>
          <pc:sldMk cId="1954963652" sldId="565"/>
        </pc:sldMkLst>
      </pc:sldChg>
      <pc:sldChg chg="del">
        <pc:chgData name="Noriko Enmei（延命紀子）" userId="bf787eb6-6c19-4a81-b607-31ee8eb401e4" providerId="ADAL" clId="{04CD97AF-AFD5-4308-918F-39E4E22B51A1}" dt="2021-03-10T04:59:19.359" v="13" actId="2696"/>
        <pc:sldMkLst>
          <pc:docMk/>
          <pc:sldMk cId="2886841378" sldId="566"/>
        </pc:sldMkLst>
      </pc:sldChg>
      <pc:sldChg chg="del">
        <pc:chgData name="Noriko Enmei（延命紀子）" userId="bf787eb6-6c19-4a81-b607-31ee8eb401e4" providerId="ADAL" clId="{04CD97AF-AFD5-4308-918F-39E4E22B51A1}" dt="2021-03-10T04:59:19.396" v="14" actId="2696"/>
        <pc:sldMkLst>
          <pc:docMk/>
          <pc:sldMk cId="2768766828" sldId="568"/>
        </pc:sldMkLst>
      </pc:sldChg>
      <pc:sldChg chg="del">
        <pc:chgData name="Noriko Enmei（延命紀子）" userId="bf787eb6-6c19-4a81-b607-31ee8eb401e4" providerId="ADAL" clId="{04CD97AF-AFD5-4308-918F-39E4E22B51A1}" dt="2021-03-10T04:59:19.203" v="8" actId="2696"/>
        <pc:sldMkLst>
          <pc:docMk/>
          <pc:sldMk cId="535335074" sldId="590"/>
        </pc:sldMkLst>
      </pc:sldChg>
      <pc:sldChg chg="del">
        <pc:chgData name="Noriko Enmei（延命紀子）" userId="bf787eb6-6c19-4a81-b607-31ee8eb401e4" providerId="ADAL" clId="{04CD97AF-AFD5-4308-918F-39E4E22B51A1}" dt="2021-03-10T04:59:19.698" v="22" actId="2696"/>
        <pc:sldMkLst>
          <pc:docMk/>
          <pc:sldMk cId="3115736201" sldId="594"/>
        </pc:sldMkLst>
      </pc:sldChg>
      <pc:sldChg chg="del">
        <pc:chgData name="Noriko Enmei（延命紀子）" userId="bf787eb6-6c19-4a81-b607-31ee8eb401e4" providerId="ADAL" clId="{04CD97AF-AFD5-4308-918F-39E4E22B51A1}" dt="2021-03-10T04:59:19.737" v="23" actId="2696"/>
        <pc:sldMkLst>
          <pc:docMk/>
          <pc:sldMk cId="804361669" sldId="595"/>
        </pc:sldMkLst>
      </pc:sldChg>
      <pc:sldChg chg="del">
        <pc:chgData name="Noriko Enmei（延命紀子）" userId="bf787eb6-6c19-4a81-b607-31ee8eb401e4" providerId="ADAL" clId="{04CD97AF-AFD5-4308-918F-39E4E22B51A1}" dt="2021-03-10T04:59:19.631" v="20" actId="2696"/>
        <pc:sldMkLst>
          <pc:docMk/>
          <pc:sldMk cId="160051718" sldId="629"/>
        </pc:sldMkLst>
      </pc:sldChg>
      <pc:sldChg chg="del">
        <pc:chgData name="Noriko Enmei（延命紀子）" userId="bf787eb6-6c19-4a81-b607-31ee8eb401e4" providerId="ADAL" clId="{04CD97AF-AFD5-4308-918F-39E4E22B51A1}" dt="2021-03-10T04:59:19.425" v="15" actId="2696"/>
        <pc:sldMkLst>
          <pc:docMk/>
          <pc:sldMk cId="2693361446" sldId="634"/>
        </pc:sldMkLst>
      </pc:sldChg>
      <pc:sldChg chg="del">
        <pc:chgData name="Noriko Enmei（延命紀子）" userId="bf787eb6-6c19-4a81-b607-31ee8eb401e4" providerId="ADAL" clId="{04CD97AF-AFD5-4308-918F-39E4E22B51A1}" dt="2021-03-10T04:59:19.756" v="24" actId="2696"/>
        <pc:sldMkLst>
          <pc:docMk/>
          <pc:sldMk cId="4282010319" sldId="640"/>
        </pc:sldMkLst>
      </pc:sldChg>
      <pc:sldChg chg="del">
        <pc:chgData name="Noriko Enmei（延命紀子）" userId="bf787eb6-6c19-4a81-b607-31ee8eb401e4" providerId="ADAL" clId="{04CD97AF-AFD5-4308-918F-39E4E22B51A1}" dt="2021-03-10T04:59:19.560" v="18" actId="2696"/>
        <pc:sldMkLst>
          <pc:docMk/>
          <pc:sldMk cId="3419198216" sldId="641"/>
        </pc:sldMkLst>
      </pc:sldChg>
      <pc:sldChg chg="del">
        <pc:chgData name="Noriko Enmei（延命紀子）" userId="bf787eb6-6c19-4a81-b607-31ee8eb401e4" providerId="ADAL" clId="{04CD97AF-AFD5-4308-918F-39E4E22B51A1}" dt="2021-03-10T04:59:19.598" v="19" actId="2696"/>
        <pc:sldMkLst>
          <pc:docMk/>
          <pc:sldMk cId="3957453708" sldId="642"/>
        </pc:sldMkLst>
      </pc:sldChg>
      <pc:sldChg chg="del">
        <pc:chgData name="Noriko Enmei（延命紀子）" userId="bf787eb6-6c19-4a81-b607-31ee8eb401e4" providerId="ADAL" clId="{04CD97AF-AFD5-4308-918F-39E4E22B51A1}" dt="2021-03-10T04:59:19.314" v="12" actId="2696"/>
        <pc:sldMkLst>
          <pc:docMk/>
          <pc:sldMk cId="79361544" sldId="643"/>
        </pc:sldMkLst>
      </pc:sldChg>
      <pc:sldChg chg="del">
        <pc:chgData name="Noriko Enmei（延命紀子）" userId="bf787eb6-6c19-4a81-b607-31ee8eb401e4" providerId="ADAL" clId="{04CD97AF-AFD5-4308-918F-39E4E22B51A1}" dt="2021-03-10T04:59:19.270" v="10" actId="2696"/>
        <pc:sldMkLst>
          <pc:docMk/>
          <pc:sldMk cId="3195051253" sldId="650"/>
        </pc:sldMkLst>
      </pc:sldChg>
      <pc:sldChg chg="del">
        <pc:chgData name="Noriko Enmei（延命紀子）" userId="bf787eb6-6c19-4a81-b607-31ee8eb401e4" providerId="ADAL" clId="{04CD97AF-AFD5-4308-918F-39E4E22B51A1}" dt="2021-03-10T04:59:13.585" v="5" actId="2696"/>
        <pc:sldMkLst>
          <pc:docMk/>
          <pc:sldMk cId="654706139" sldId="651"/>
        </pc:sldMkLst>
      </pc:sldChg>
      <pc:sldMasterChg chg="addSp modSp">
        <pc:chgData name="Noriko Enmei（延命紀子）" userId="bf787eb6-6c19-4a81-b607-31ee8eb401e4" providerId="ADAL" clId="{04CD97AF-AFD5-4308-918F-39E4E22B51A1}" dt="2021-03-10T07:32:54.087" v="6048"/>
        <pc:sldMasterMkLst>
          <pc:docMk/>
          <pc:sldMasterMk cId="213287490" sldId="2147483684"/>
        </pc:sldMasterMkLst>
        <pc:spChg chg="add mod ord modVis">
          <ac:chgData name="Noriko Enmei（延命紀子）" userId="bf787eb6-6c19-4a81-b607-31ee8eb401e4" providerId="ADAL" clId="{04CD97AF-AFD5-4308-918F-39E4E22B51A1}" dt="2021-03-10T07:32:54.087" v="6048"/>
          <ac:spMkLst>
            <pc:docMk/>
            <pc:sldMasterMk cId="213287490" sldId="2147483684"/>
            <ac:spMk id="4" creationId="{FA4D3DE3-3A13-4F34-AF6A-AB503589F0D8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B229165-F4BB-604E-8DA0-B4F2FBD77A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E9CC88-3C09-4945-A4FF-6CE6C476BB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9A543-44E6-C246-9DEB-D8C3AE244D2D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503E8C-A2BD-AE48-AE4E-30EDC87D7C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E3B706-709C-574D-9855-9E888D269E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E3225-1C15-E649-B8F8-1B2242B11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54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3DAC1-07B1-394D-BB02-ABBA0E3600E9}" type="datetimeFigureOut">
              <a:rPr kumimoji="1" lang="ja-JP" altLang="en-US" smtClean="0"/>
              <a:t>2021/3/31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8D226-C431-414F-8C3C-41606E2B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71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4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92" algn="l" defTabSz="91444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115" algn="l" defTabSz="91444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338" algn="l" defTabSz="91444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562" algn="l" defTabSz="91444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785" algn="l" defTabSz="91444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8D226-C431-414F-8C3C-41606E2B3E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81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8D226-C431-414F-8C3C-41606E2B3E7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41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E6608B1E-C499-564A-B3A8-4DF8AE8626E5}"/>
              </a:ext>
            </a:extLst>
          </p:cNvPr>
          <p:cNvSpPr/>
          <p:nvPr userDrawn="1"/>
        </p:nvSpPr>
        <p:spPr>
          <a:xfrm>
            <a:off x="0" y="0"/>
            <a:ext cx="12193588" cy="685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pPr defTabSz="553948"/>
            <a:endParaRPr sz="109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4EF2FA3F-B317-6A4C-8A35-8CF86C68EB59}"/>
              </a:ext>
            </a:extLst>
          </p:cNvPr>
          <p:cNvSpPr/>
          <p:nvPr userDrawn="1"/>
        </p:nvSpPr>
        <p:spPr>
          <a:xfrm>
            <a:off x="-12980" y="0"/>
            <a:ext cx="12206568" cy="6876822"/>
          </a:xfrm>
          <a:custGeom>
            <a:avLst/>
            <a:gdLst/>
            <a:ahLst/>
            <a:cxnLst/>
            <a:rect l="l" t="t" r="r" b="b"/>
            <a:pathLst>
              <a:path w="20104100" h="11287125">
                <a:moveTo>
                  <a:pt x="0" y="11286912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1286912"/>
                </a:lnTo>
                <a:lnTo>
                  <a:pt x="0" y="1128691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pPr defTabSz="553948"/>
            <a:endParaRPr sz="1090" spc="18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D964B6D-9EC2-F246-BB51-FC3173716C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7264" y="0"/>
            <a:ext cx="4456324" cy="685800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BC05BBB7-64FB-304D-8BD0-5FE21666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1" y="2943101"/>
            <a:ext cx="8021499" cy="51788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 spc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8" name="テキスト プレースホルダー 4">
            <a:extLst>
              <a:ext uri="{FF2B5EF4-FFF2-40B4-BE49-F238E27FC236}">
                <a16:creationId xmlns:a16="http://schemas.microsoft.com/office/drawing/2014/main" id="{16E0FC1B-AD5D-874B-B473-D01B090B96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0877" y="4069495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en-US" altLang="ja-JP" dirty="0"/>
              <a:t>NTT</a:t>
            </a:r>
            <a:r>
              <a:rPr kumimoji="1" lang="ja-JP" altLang="en-US"/>
              <a:t>コミュニケーションズ株式会社</a:t>
            </a:r>
          </a:p>
        </p:txBody>
      </p:sp>
      <p:sp>
        <p:nvSpPr>
          <p:cNvPr id="39" name="テキスト プレースホルダー 4">
            <a:extLst>
              <a:ext uri="{FF2B5EF4-FFF2-40B4-BE49-F238E27FC236}">
                <a16:creationId xmlns:a16="http://schemas.microsoft.com/office/drawing/2014/main" id="{19564B37-9359-6A44-94CD-92FB7F4135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902" y="4432190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ja-JP" altLang="en-US"/>
              <a:t>肩書</a:t>
            </a:r>
          </a:p>
        </p:txBody>
      </p:sp>
      <p:sp>
        <p:nvSpPr>
          <p:cNvPr id="40" name="テキスト プレースホルダー 4">
            <a:extLst>
              <a:ext uri="{FF2B5EF4-FFF2-40B4-BE49-F238E27FC236}">
                <a16:creationId xmlns:a16="http://schemas.microsoft.com/office/drawing/2014/main" id="{779CDC69-52F1-4047-9E78-A69D4C0F13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902" y="4794885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ja-JP" altLang="en-US"/>
              <a:t>氏</a:t>
            </a:r>
            <a:r>
              <a:rPr kumimoji="1" lang="en-US" altLang="ja-JP" dirty="0"/>
              <a:t> </a:t>
            </a:r>
            <a:r>
              <a:rPr kumimoji="1" lang="ja-JP" altLang="en-US"/>
              <a:t>名</a:t>
            </a:r>
          </a:p>
        </p:txBody>
      </p:sp>
      <p:sp>
        <p:nvSpPr>
          <p:cNvPr id="20" name="テキスト プレースホルダー 4">
            <a:extLst>
              <a:ext uri="{FF2B5EF4-FFF2-40B4-BE49-F238E27FC236}">
                <a16:creationId xmlns:a16="http://schemas.microsoft.com/office/drawing/2014/main" id="{6253AF2B-C8BA-084E-866C-84FBD9F7F5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0877" y="3706799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en-US" altLang="ja-JP" dirty="0"/>
              <a:t>XXXX</a:t>
            </a:r>
            <a:r>
              <a:rPr kumimoji="1" lang="ja-JP" altLang="en-US"/>
              <a:t>年</a:t>
            </a:r>
            <a:r>
              <a:rPr kumimoji="1" lang="en-US" altLang="ja-JP" dirty="0"/>
              <a:t>XX</a:t>
            </a:r>
            <a:r>
              <a:rPr kumimoji="1" lang="ja-JP" altLang="en-US"/>
              <a:t>月</a:t>
            </a:r>
            <a:r>
              <a:rPr kumimoji="1" lang="en-US" altLang="ja-JP" dirty="0"/>
              <a:t>XX</a:t>
            </a:r>
            <a:r>
              <a:rPr kumimoji="1" lang="ja-JP" altLang="en-US"/>
              <a:t>日</a:t>
            </a:r>
          </a:p>
        </p:txBody>
      </p:sp>
      <p:sp>
        <p:nvSpPr>
          <p:cNvPr id="26" name="テキスト プレースホルダー 4">
            <a:extLst>
              <a:ext uri="{FF2B5EF4-FFF2-40B4-BE49-F238E27FC236}">
                <a16:creationId xmlns:a16="http://schemas.microsoft.com/office/drawing/2014/main" id="{D0B7D7C6-0EF2-4845-BE29-F63A7FDF12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0061" y="387354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en-US" altLang="ja-JP" dirty="0"/>
              <a:t>XXXX</a:t>
            </a:r>
            <a:r>
              <a:rPr kumimoji="1" lang="ja-JP" altLang="en-US"/>
              <a:t>様</a:t>
            </a:r>
            <a:r>
              <a:rPr kumimoji="1" lang="en-US" altLang="ja-JP" dirty="0"/>
              <a:t> </a:t>
            </a:r>
            <a:r>
              <a:rPr kumimoji="1" lang="ja-JP" altLang="en-US"/>
              <a:t>御中</a:t>
            </a:r>
          </a:p>
        </p:txBody>
      </p:sp>
      <p:pic>
        <p:nvPicPr>
          <p:cNvPr id="18" name="図 17" descr="黒い背景と白い文字&#10;&#10;自動的に生成された説明">
            <a:extLst>
              <a:ext uri="{FF2B5EF4-FFF2-40B4-BE49-F238E27FC236}">
                <a16:creationId xmlns:a16="http://schemas.microsoft.com/office/drawing/2014/main" id="{BA766236-2072-1141-BF9F-611C815C46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4347" y="133976"/>
            <a:ext cx="1849835" cy="760917"/>
          </a:xfrm>
          <a:prstGeom prst="rect">
            <a:avLst/>
          </a:prstGeom>
        </p:spPr>
      </p:pic>
      <p:sp>
        <p:nvSpPr>
          <p:cNvPr id="13" name="object 10">
            <a:extLst>
              <a:ext uri="{FF2B5EF4-FFF2-40B4-BE49-F238E27FC236}">
                <a16:creationId xmlns:a16="http://schemas.microsoft.com/office/drawing/2014/main" id="{61436F02-66AF-4CC7-8794-B32FE3F7856E}"/>
              </a:ext>
            </a:extLst>
          </p:cNvPr>
          <p:cNvSpPr txBox="1">
            <a:spLocks/>
          </p:cNvSpPr>
          <p:nvPr userDrawn="1"/>
        </p:nvSpPr>
        <p:spPr>
          <a:xfrm>
            <a:off x="504395" y="6545997"/>
            <a:ext cx="4115455" cy="103045"/>
          </a:xfrm>
          <a:prstGeom prst="rect">
            <a:avLst/>
          </a:prstGeom>
        </p:spPr>
        <p:txBody>
          <a:bodyPr vert="horz" wrap="square" lIns="0" tIns="384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94" defTabSz="553948">
              <a:spcBef>
                <a:spcPts val="3"/>
              </a:spcBef>
            </a:pPr>
            <a:r>
              <a:rPr lang="en-US" altLang="ja-JP" sz="667" spc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ja-JP" altLang="en-US" sz="667" spc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667" spc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NTT Communications Corporation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902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741E227B-547B-A549-87AF-1C967711B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7264" y="0"/>
            <a:ext cx="4456324" cy="685800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BC05BBB7-64FB-304D-8BD0-5FE21666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1" y="2943101"/>
            <a:ext cx="8021499" cy="51788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8" name="テキスト プレースホルダー 4">
            <a:extLst>
              <a:ext uri="{FF2B5EF4-FFF2-40B4-BE49-F238E27FC236}">
                <a16:creationId xmlns:a16="http://schemas.microsoft.com/office/drawing/2014/main" id="{16E0FC1B-AD5D-874B-B473-D01B090B96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0877" y="4069495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en-US" altLang="ja-JP" dirty="0"/>
              <a:t>NTT</a:t>
            </a:r>
            <a:r>
              <a:rPr kumimoji="1" lang="ja-JP" altLang="en-US"/>
              <a:t>コミュニケーションズ株式会社</a:t>
            </a:r>
          </a:p>
        </p:txBody>
      </p:sp>
      <p:sp>
        <p:nvSpPr>
          <p:cNvPr id="39" name="テキスト プレースホルダー 4">
            <a:extLst>
              <a:ext uri="{FF2B5EF4-FFF2-40B4-BE49-F238E27FC236}">
                <a16:creationId xmlns:a16="http://schemas.microsoft.com/office/drawing/2014/main" id="{19564B37-9359-6A44-94CD-92FB7F4135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902" y="4432190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ja-JP" altLang="en-US"/>
              <a:t>肩書</a:t>
            </a:r>
          </a:p>
        </p:txBody>
      </p:sp>
      <p:sp>
        <p:nvSpPr>
          <p:cNvPr id="40" name="テキスト プレースホルダー 4">
            <a:extLst>
              <a:ext uri="{FF2B5EF4-FFF2-40B4-BE49-F238E27FC236}">
                <a16:creationId xmlns:a16="http://schemas.microsoft.com/office/drawing/2014/main" id="{779CDC69-52F1-4047-9E78-A69D4C0F13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902" y="4794885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ja-JP" altLang="en-US"/>
              <a:t>氏</a:t>
            </a:r>
            <a:r>
              <a:rPr kumimoji="1" lang="en-US" altLang="ja-JP" dirty="0"/>
              <a:t> </a:t>
            </a:r>
            <a:r>
              <a:rPr kumimoji="1" lang="ja-JP" altLang="en-US"/>
              <a:t>名</a:t>
            </a:r>
          </a:p>
        </p:txBody>
      </p:sp>
      <p:sp>
        <p:nvSpPr>
          <p:cNvPr id="20" name="テキスト プレースホルダー 4">
            <a:extLst>
              <a:ext uri="{FF2B5EF4-FFF2-40B4-BE49-F238E27FC236}">
                <a16:creationId xmlns:a16="http://schemas.microsoft.com/office/drawing/2014/main" id="{6253AF2B-C8BA-084E-866C-84FBD9F7F5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0877" y="3706799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en-US" altLang="ja-JP" dirty="0"/>
              <a:t>XXXX</a:t>
            </a:r>
            <a:r>
              <a:rPr kumimoji="1" lang="ja-JP" altLang="en-US"/>
              <a:t>年</a:t>
            </a:r>
            <a:r>
              <a:rPr kumimoji="1" lang="en-US" altLang="ja-JP" dirty="0"/>
              <a:t>XX</a:t>
            </a:r>
            <a:r>
              <a:rPr kumimoji="1" lang="ja-JP" altLang="en-US"/>
              <a:t>月</a:t>
            </a:r>
            <a:r>
              <a:rPr kumimoji="1" lang="en-US" altLang="ja-JP" dirty="0"/>
              <a:t>XX</a:t>
            </a:r>
            <a:r>
              <a:rPr kumimoji="1" lang="ja-JP" altLang="en-US"/>
              <a:t>日</a:t>
            </a:r>
          </a:p>
        </p:txBody>
      </p:sp>
      <p:sp>
        <p:nvSpPr>
          <p:cNvPr id="26" name="テキスト プレースホルダー 4">
            <a:extLst>
              <a:ext uri="{FF2B5EF4-FFF2-40B4-BE49-F238E27FC236}">
                <a16:creationId xmlns:a16="http://schemas.microsoft.com/office/drawing/2014/main" id="{D0B7D7C6-0EF2-4845-BE29-F63A7FDF12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0061" y="387354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en-US" altLang="ja-JP" dirty="0"/>
              <a:t>XXXX</a:t>
            </a:r>
            <a:r>
              <a:rPr kumimoji="1" lang="ja-JP" altLang="en-US"/>
              <a:t>様</a:t>
            </a:r>
            <a:r>
              <a:rPr kumimoji="1" lang="en-US" altLang="ja-JP" dirty="0"/>
              <a:t> </a:t>
            </a:r>
            <a:r>
              <a:rPr kumimoji="1" lang="ja-JP" altLang="en-US"/>
              <a:t>御中</a:t>
            </a:r>
          </a:p>
        </p:txBody>
      </p:sp>
      <p:pic>
        <p:nvPicPr>
          <p:cNvPr id="11" name="図 10" descr="座る が含まれている画像&#10;&#10;自動的に生成された説明">
            <a:extLst>
              <a:ext uri="{FF2B5EF4-FFF2-40B4-BE49-F238E27FC236}">
                <a16:creationId xmlns:a16="http://schemas.microsoft.com/office/drawing/2014/main" id="{F05A55AC-5521-8048-9AF4-3DA960B2A6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4042" y="133976"/>
            <a:ext cx="1850140" cy="7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9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C05BBB7-64FB-304D-8BD0-5FE21666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1" y="2943101"/>
            <a:ext cx="8021499" cy="51788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8" name="テキスト プレースホルダー 4">
            <a:extLst>
              <a:ext uri="{FF2B5EF4-FFF2-40B4-BE49-F238E27FC236}">
                <a16:creationId xmlns:a16="http://schemas.microsoft.com/office/drawing/2014/main" id="{16E0FC1B-AD5D-874B-B473-D01B090B96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0877" y="4069495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en-US" altLang="ja-JP" dirty="0"/>
              <a:t>NTT</a:t>
            </a:r>
            <a:r>
              <a:rPr kumimoji="1" lang="ja-JP" altLang="en-US"/>
              <a:t>コミュニケーションズ株式会社</a:t>
            </a:r>
          </a:p>
        </p:txBody>
      </p:sp>
      <p:sp>
        <p:nvSpPr>
          <p:cNvPr id="39" name="テキスト プレースホルダー 4">
            <a:extLst>
              <a:ext uri="{FF2B5EF4-FFF2-40B4-BE49-F238E27FC236}">
                <a16:creationId xmlns:a16="http://schemas.microsoft.com/office/drawing/2014/main" id="{19564B37-9359-6A44-94CD-92FB7F4135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902" y="4432190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ja-JP" altLang="en-US"/>
              <a:t>肩書</a:t>
            </a:r>
          </a:p>
        </p:txBody>
      </p:sp>
      <p:sp>
        <p:nvSpPr>
          <p:cNvPr id="40" name="テキスト プレースホルダー 4">
            <a:extLst>
              <a:ext uri="{FF2B5EF4-FFF2-40B4-BE49-F238E27FC236}">
                <a16:creationId xmlns:a16="http://schemas.microsoft.com/office/drawing/2014/main" id="{779CDC69-52F1-4047-9E78-A69D4C0F13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902" y="4794885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ja-JP" altLang="en-US"/>
              <a:t>氏</a:t>
            </a:r>
            <a:r>
              <a:rPr kumimoji="1" lang="en-US" altLang="ja-JP" dirty="0"/>
              <a:t> </a:t>
            </a:r>
            <a:r>
              <a:rPr kumimoji="1" lang="ja-JP" altLang="en-US"/>
              <a:t>名</a:t>
            </a:r>
          </a:p>
        </p:txBody>
      </p:sp>
      <p:sp>
        <p:nvSpPr>
          <p:cNvPr id="20" name="テキスト プレースホルダー 4">
            <a:extLst>
              <a:ext uri="{FF2B5EF4-FFF2-40B4-BE49-F238E27FC236}">
                <a16:creationId xmlns:a16="http://schemas.microsoft.com/office/drawing/2014/main" id="{6253AF2B-C8BA-084E-866C-84FBD9F7F5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0877" y="3706799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en-US" altLang="ja-JP" dirty="0"/>
              <a:t>XXXX</a:t>
            </a:r>
            <a:r>
              <a:rPr kumimoji="1" lang="ja-JP" altLang="en-US"/>
              <a:t>年</a:t>
            </a:r>
            <a:r>
              <a:rPr kumimoji="1" lang="en-US" altLang="ja-JP" dirty="0"/>
              <a:t>XX</a:t>
            </a:r>
            <a:r>
              <a:rPr kumimoji="1" lang="ja-JP" altLang="en-US"/>
              <a:t>月</a:t>
            </a:r>
            <a:r>
              <a:rPr kumimoji="1" lang="en-US" altLang="ja-JP" dirty="0"/>
              <a:t>XX</a:t>
            </a:r>
            <a:r>
              <a:rPr kumimoji="1" lang="ja-JP" altLang="en-US"/>
              <a:t>日</a:t>
            </a:r>
          </a:p>
        </p:txBody>
      </p:sp>
      <p:sp>
        <p:nvSpPr>
          <p:cNvPr id="26" name="テキスト プレースホルダー 4">
            <a:extLst>
              <a:ext uri="{FF2B5EF4-FFF2-40B4-BE49-F238E27FC236}">
                <a16:creationId xmlns:a16="http://schemas.microsoft.com/office/drawing/2014/main" id="{D0B7D7C6-0EF2-4845-BE29-F63A7FDF12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0061" y="387354"/>
            <a:ext cx="5674892" cy="331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 i="0" spc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="1" i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</a:lstStyle>
          <a:p>
            <a:pPr lvl="0"/>
            <a:r>
              <a:rPr kumimoji="1" lang="en-US" altLang="ja-JP" dirty="0"/>
              <a:t>XXXX</a:t>
            </a:r>
            <a:r>
              <a:rPr kumimoji="1" lang="ja-JP" altLang="en-US"/>
              <a:t>様</a:t>
            </a:r>
            <a:r>
              <a:rPr kumimoji="1" lang="en-US" altLang="ja-JP" dirty="0"/>
              <a:t> </a:t>
            </a:r>
            <a:r>
              <a:rPr kumimoji="1" lang="ja-JP" altLang="en-US"/>
              <a:t>御中</a:t>
            </a:r>
          </a:p>
        </p:txBody>
      </p:sp>
    </p:spTree>
    <p:extLst>
      <p:ext uri="{BB962C8B-B14F-4D97-AF65-F5344CB8AC3E}">
        <p14:creationId xmlns:p14="http://schemas.microsoft.com/office/powerpoint/2010/main" val="215324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>
            <a:extLst>
              <a:ext uri="{FF2B5EF4-FFF2-40B4-BE49-F238E27FC236}">
                <a16:creationId xmlns:a16="http://schemas.microsoft.com/office/drawing/2014/main" id="{D5028076-65A7-AA46-8763-8C0FAAC96CC5}"/>
              </a:ext>
            </a:extLst>
          </p:cNvPr>
          <p:cNvSpPr/>
          <p:nvPr userDrawn="1"/>
        </p:nvSpPr>
        <p:spPr>
          <a:xfrm>
            <a:off x="-1" y="-1347"/>
            <a:ext cx="12193588" cy="6865059"/>
          </a:xfrm>
          <a:custGeom>
            <a:avLst/>
            <a:gdLst/>
            <a:ahLst/>
            <a:cxnLst/>
            <a:rect l="l" t="t" r="r" b="b"/>
            <a:pathLst>
              <a:path w="20087590" h="11308715">
                <a:moveTo>
                  <a:pt x="0" y="11308555"/>
                </a:moveTo>
                <a:lnTo>
                  <a:pt x="20087358" y="11308555"/>
                </a:lnTo>
                <a:lnTo>
                  <a:pt x="20087358" y="0"/>
                </a:lnTo>
                <a:lnTo>
                  <a:pt x="0" y="0"/>
                </a:lnTo>
                <a:lnTo>
                  <a:pt x="0" y="11308555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5B56299-0BA9-2C4D-BFD5-58BDFB45CB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7264" y="0"/>
            <a:ext cx="4456324" cy="6858000"/>
          </a:xfrm>
          <a:prstGeom prst="rect">
            <a:avLst/>
          </a:prstGeom>
        </p:spPr>
      </p:pic>
      <p:sp>
        <p:nvSpPr>
          <p:cNvPr id="15" name="テキスト プレースホルダー 13">
            <a:extLst>
              <a:ext uri="{FF2B5EF4-FFF2-40B4-BE49-F238E27FC236}">
                <a16:creationId xmlns:a16="http://schemas.microsoft.com/office/drawing/2014/main" id="{1DE50488-95F5-C749-9062-5CDA085D86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783" y="3267262"/>
            <a:ext cx="8028783" cy="37985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800" b="0" i="0" spc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kumimoji="1" lang="ja-JP" altLang="en-US"/>
              <a:t>チャプタータイトル</a:t>
            </a:r>
          </a:p>
        </p:txBody>
      </p:sp>
      <p:pic>
        <p:nvPicPr>
          <p:cNvPr id="9" name="図 8" descr="座る が含まれている画像&#10;&#10;自動的に生成された説明">
            <a:extLst>
              <a:ext uri="{FF2B5EF4-FFF2-40B4-BE49-F238E27FC236}">
                <a16:creationId xmlns:a16="http://schemas.microsoft.com/office/drawing/2014/main" id="{69EC3659-8133-8047-8564-D8DB1DB1C2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4042" y="133976"/>
            <a:ext cx="1850140" cy="761043"/>
          </a:xfrm>
          <a:prstGeom prst="rect">
            <a:avLst/>
          </a:prstGeom>
        </p:spPr>
      </p:pic>
      <p:sp>
        <p:nvSpPr>
          <p:cNvPr id="8" name="object 10">
            <a:extLst>
              <a:ext uri="{FF2B5EF4-FFF2-40B4-BE49-F238E27FC236}">
                <a16:creationId xmlns:a16="http://schemas.microsoft.com/office/drawing/2014/main" id="{0B685775-C5F8-432D-9B1B-63508C8BFCA6}"/>
              </a:ext>
            </a:extLst>
          </p:cNvPr>
          <p:cNvSpPr txBox="1">
            <a:spLocks/>
          </p:cNvSpPr>
          <p:nvPr userDrawn="1"/>
        </p:nvSpPr>
        <p:spPr>
          <a:xfrm>
            <a:off x="504395" y="6545997"/>
            <a:ext cx="4115455" cy="103045"/>
          </a:xfrm>
          <a:prstGeom prst="rect">
            <a:avLst/>
          </a:prstGeom>
        </p:spPr>
        <p:txBody>
          <a:bodyPr vert="horz" wrap="square" lIns="0" tIns="384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94" defTabSz="553948">
              <a:spcBef>
                <a:spcPts val="3"/>
              </a:spcBef>
            </a:pPr>
            <a:r>
              <a:rPr lang="en-US" altLang="ja-JP" sz="667" spc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ja-JP" altLang="en-US" sz="667" spc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667" spc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NTT Communications Corporation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239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A4115EB2-7354-B747-9983-5A6F12D1C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7264" y="0"/>
            <a:ext cx="4456324" cy="6858000"/>
          </a:xfrm>
          <a:prstGeom prst="rect">
            <a:avLst/>
          </a:prstGeom>
        </p:spPr>
      </p:pic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07911D9-4E44-1646-B418-60DFD129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372" y="375920"/>
            <a:ext cx="9041998" cy="34055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 b="0" i="0" spc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kumimoji="1" lang="ja-JP" altLang="en-US"/>
              <a:t>ページタイトル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22020FFD-971E-9B41-B8AB-9FDFA24F2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5636" y="6363406"/>
            <a:ext cx="2743557" cy="365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7C268A-8610-0641-A129-A9328312696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図 6" descr="座る が含まれている画像&#10;&#10;自動的に生成された説明">
            <a:extLst>
              <a:ext uri="{FF2B5EF4-FFF2-40B4-BE49-F238E27FC236}">
                <a16:creationId xmlns:a16="http://schemas.microsoft.com/office/drawing/2014/main" id="{269FBE29-64D9-3442-B626-A46AFC7FCB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4042" y="133976"/>
            <a:ext cx="1850140" cy="7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6FA8741D-1962-3148-A89D-F4B37B83CB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372" y="375920"/>
            <a:ext cx="9041998" cy="34055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 b="0" i="0" spc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kumimoji="1" lang="ja-JP" altLang="en-US"/>
              <a:t>ページタイトル</a:t>
            </a:r>
          </a:p>
        </p:txBody>
      </p:sp>
    </p:spTree>
    <p:extLst>
      <p:ext uri="{BB962C8B-B14F-4D97-AF65-F5344CB8AC3E}">
        <p14:creationId xmlns:p14="http://schemas.microsoft.com/office/powerpoint/2010/main" val="331732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BBD8CCB-7B2C-FB4B-8342-B548AF83B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7264" y="0"/>
            <a:ext cx="4456324" cy="6858000"/>
          </a:xfrm>
          <a:prstGeom prst="rect">
            <a:avLst/>
          </a:prstGeom>
        </p:spPr>
      </p:pic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6FA8741D-1962-3148-A89D-F4B37B83CB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2630" y="4461606"/>
            <a:ext cx="9041998" cy="34055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 b="0" i="0" spc="200">
                <a:solidFill>
                  <a:srgbClr val="10367F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kumimoji="1" lang="ja-JP" altLang="en-US"/>
              <a:t>ご静聴ありがとうございました</a:t>
            </a:r>
          </a:p>
        </p:txBody>
      </p:sp>
      <p:pic>
        <p:nvPicPr>
          <p:cNvPr id="11" name="図 10" descr="座る が含まれている画像&#10;&#10;自動的に生成された説明">
            <a:extLst>
              <a:ext uri="{FF2B5EF4-FFF2-40B4-BE49-F238E27FC236}">
                <a16:creationId xmlns:a16="http://schemas.microsoft.com/office/drawing/2014/main" id="{B9BAFFDF-A1AD-AE41-98C9-0872C70BB3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3379" y="2547319"/>
            <a:ext cx="4286831" cy="17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6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D14A0D31-ED7F-2048-8C64-3B137B68B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722" y="6356273"/>
            <a:ext cx="2743557" cy="365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287C268A-8610-0641-A129-A9328312696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43BB3D3A-C574-411E-80B7-D614E8BF0182}"/>
              </a:ext>
            </a:extLst>
          </p:cNvPr>
          <p:cNvSpPr txBox="1">
            <a:spLocks/>
          </p:cNvSpPr>
          <p:nvPr userDrawn="1"/>
        </p:nvSpPr>
        <p:spPr>
          <a:xfrm>
            <a:off x="504395" y="6545997"/>
            <a:ext cx="4115455" cy="103045"/>
          </a:xfrm>
          <a:prstGeom prst="rect">
            <a:avLst/>
          </a:prstGeom>
        </p:spPr>
        <p:txBody>
          <a:bodyPr vert="horz" wrap="square" lIns="0" tIns="384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94" defTabSz="553948">
              <a:spcBef>
                <a:spcPts val="3"/>
              </a:spcBef>
            </a:pPr>
            <a:r>
              <a:rPr lang="en-US" altLang="ja-JP" sz="667" spc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ja-JP" altLang="en-US" sz="667" spc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667" spc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NTT Communications Corporation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28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72" r:id="rId2"/>
    <p:sldLayoutId id="2147483774" r:id="rId3"/>
    <p:sldLayoutId id="2147483775" r:id="rId4"/>
    <p:sldLayoutId id="2147483690" r:id="rId5"/>
    <p:sldLayoutId id="2147483773" r:id="rId6"/>
    <p:sldLayoutId id="2147483742" r:id="rId7"/>
  </p:sldLayoutIdLst>
  <p:hf hdr="0" dt="0"/>
  <p:txStyles>
    <p:titleStyle>
      <a:lvl1pPr algn="l" defTabSz="609506" rtl="0" eaLnBrk="1" latinLnBrk="0" hangingPunct="1">
        <a:lnSpc>
          <a:spcPct val="90000"/>
        </a:lnSpc>
        <a:spcBef>
          <a:spcPct val="0"/>
        </a:spcBef>
        <a:buNone/>
        <a:defRPr kumimoji="1" sz="3601" b="1" i="0" kern="1200">
          <a:solidFill>
            <a:schemeClr val="bg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152377" indent="-152377" algn="l" defTabSz="60950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indent="-152377" algn="l" defTabSz="609506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883" indent="-152377" algn="l" defTabSz="609506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636" indent="-152377" algn="l" defTabSz="609506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9" indent="-152377" algn="l" defTabSz="609506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142" indent="-152377" algn="l" defTabSz="609506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895" indent="-152377" algn="l" defTabSz="609506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648" indent="-152377" algn="l" defTabSz="609506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402" indent="-152377" algn="l" defTabSz="609506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09506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53" algn="l" defTabSz="609506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06" algn="l" defTabSz="609506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259" algn="l" defTabSz="609506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012" algn="l" defTabSz="609506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766" algn="l" defTabSz="609506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19" algn="l" defTabSz="609506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272" algn="l" defTabSz="609506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026" algn="l" defTabSz="609506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27D1AD-0832-4B9B-A5A0-EEEB72507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オリジナル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CDBFBAE-A50F-4FB5-AD5F-D4569355F7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50388" y="6362700"/>
            <a:ext cx="2743200" cy="365125"/>
          </a:xfrm>
        </p:spPr>
        <p:txBody>
          <a:bodyPr/>
          <a:lstStyle/>
          <a:p>
            <a:fld id="{287C268A-8610-0641-A129-A9328312696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4B0E253-2AC9-435A-97B6-B710CD42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46"/>
          <a:stretch/>
        </p:blipFill>
        <p:spPr>
          <a:xfrm>
            <a:off x="9905174" y="116220"/>
            <a:ext cx="2288414" cy="877900"/>
          </a:xfrm>
          <a:prstGeom prst="rect">
            <a:avLst/>
          </a:prstGeom>
        </p:spPr>
      </p:pic>
      <p:graphicFrame>
        <p:nvGraphicFramePr>
          <p:cNvPr id="2" name="表 8">
            <a:extLst>
              <a:ext uri="{FF2B5EF4-FFF2-40B4-BE49-F238E27FC236}">
                <a16:creationId xmlns:a16="http://schemas.microsoft.com/office/drawing/2014/main" id="{F2CFD5B3-A364-4461-A12A-BA320D4E2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31267"/>
              </p:ext>
            </p:extLst>
          </p:nvPr>
        </p:nvGraphicFramePr>
        <p:xfrm>
          <a:off x="556256" y="2740378"/>
          <a:ext cx="11113620" cy="267071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778405">
                  <a:extLst>
                    <a:ext uri="{9D8B030D-6E8A-4147-A177-3AD203B41FA5}">
                      <a16:colId xmlns:a16="http://schemas.microsoft.com/office/drawing/2014/main" val="2262877693"/>
                    </a:ext>
                  </a:extLst>
                </a:gridCol>
                <a:gridCol w="2778405">
                  <a:extLst>
                    <a:ext uri="{9D8B030D-6E8A-4147-A177-3AD203B41FA5}">
                      <a16:colId xmlns:a16="http://schemas.microsoft.com/office/drawing/2014/main" val="125749300"/>
                    </a:ext>
                  </a:extLst>
                </a:gridCol>
                <a:gridCol w="2778405">
                  <a:extLst>
                    <a:ext uri="{9D8B030D-6E8A-4147-A177-3AD203B41FA5}">
                      <a16:colId xmlns:a16="http://schemas.microsoft.com/office/drawing/2014/main" val="1193167057"/>
                    </a:ext>
                  </a:extLst>
                </a:gridCol>
                <a:gridCol w="2778405">
                  <a:extLst>
                    <a:ext uri="{9D8B030D-6E8A-4147-A177-3AD203B41FA5}">
                      <a16:colId xmlns:a16="http://schemas.microsoft.com/office/drawing/2014/main" val="240175520"/>
                    </a:ext>
                  </a:extLst>
                </a:gridCol>
              </a:tblGrid>
              <a:tr h="750557"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</a:pPr>
                      <a:r>
                        <a:rPr kumimoji="1" lang="en-US" altLang="ja-JP" sz="1400" dirty="0"/>
                        <a:t>Who We Are</a:t>
                      </a:r>
                    </a:p>
                    <a:p>
                      <a:pPr marL="0" indent="0" algn="ctr">
                        <a:buNone/>
                      </a:pPr>
                      <a:endParaRPr kumimoji="1" lang="en-US" altLang="ja-JP" sz="1400" dirty="0"/>
                    </a:p>
                    <a:p>
                      <a:pPr marL="0" indent="0" algn="ctr">
                        <a:buNone/>
                      </a:pPr>
                      <a:r>
                        <a:rPr kumimoji="1" lang="ja-JP" altLang="en-US" sz="1400" dirty="0"/>
                        <a:t>会社の役割、全社戦略</a:t>
                      </a:r>
                    </a:p>
                  </a:txBody>
                  <a:tcPr marL="100584" marR="100584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2. Why We Exist</a:t>
                      </a:r>
                    </a:p>
                    <a:p>
                      <a:pPr algn="ctr"/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会社におけるチームの存在意義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3. How You Help Us Succeed</a:t>
                      </a:r>
                    </a:p>
                    <a:p>
                      <a:pPr algn="ctr"/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新メンバーに対する期待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4. How We Measure Your Performance</a:t>
                      </a:r>
                    </a:p>
                    <a:p>
                      <a:pPr algn="ctr"/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個人のゴールと評価指標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2089"/>
                  </a:ext>
                </a:extLst>
              </a:tr>
              <a:tr h="172583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会社のミッション、ビジョン、目標、そして目標達成に向けた戦略など</a:t>
                      </a:r>
                      <a:endParaRPr kumimoji="1" lang="en-US" altLang="ja-JP" sz="1400" dirty="0"/>
                    </a:p>
                  </a:txBody>
                  <a:tcPr marL="100584" marR="100584" marT="1080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会社としての戦略・目標達成に向け、新メンバーが所属する組織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チームはどう貢献して行くのか（チームのビジョンやゴール）</a:t>
                      </a:r>
                    </a:p>
                  </a:txBody>
                  <a:tcPr marL="100584" marR="100584" marT="10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新メンバーに果たして欲しいロールと、その役割がどう直接的あるいは間接的に組織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チームのゴール達成に貢献できるのか</a:t>
                      </a:r>
                    </a:p>
                  </a:txBody>
                  <a:tcPr marL="100584" marR="100584" marT="10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新メンバーのゴール（達成すべき成果）と評価指標</a:t>
                      </a:r>
                      <a:endParaRPr kumimoji="1" lang="en-US" altLang="ja-JP" sz="1400" dirty="0"/>
                    </a:p>
                  </a:txBody>
                  <a:tcPr marL="100584" marR="100584" marT="10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36133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CA59603-0FCD-4E30-A97F-5CDE69589AF9}"/>
              </a:ext>
            </a:extLst>
          </p:cNvPr>
          <p:cNvSpPr/>
          <p:nvPr/>
        </p:nvSpPr>
        <p:spPr>
          <a:xfrm>
            <a:off x="539984" y="2035021"/>
            <a:ext cx="111136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ja-JP" altLang="en-US" sz="1400" b="1" dirty="0"/>
              <a:t>新メンバーが組織内における自身のロール（役割）を理解し、会社の戦略または組織のゴール達成を支える成果を出す上で、新メンバーの上司やチームメンバは少なくとも以下の情報を共有する必要があります：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F8C9DB5-EBE5-4FF1-81F5-BDEFCE580D1F}"/>
              </a:ext>
            </a:extLst>
          </p:cNvPr>
          <p:cNvSpPr/>
          <p:nvPr/>
        </p:nvSpPr>
        <p:spPr>
          <a:xfrm>
            <a:off x="539984" y="1652829"/>
            <a:ext cx="111136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accent5"/>
                </a:solidFill>
              </a:rPr>
              <a:t>チームのゴールや、新メンバーに対する期待の共有</a:t>
            </a:r>
          </a:p>
        </p:txBody>
      </p:sp>
    </p:spTree>
    <p:extLst>
      <p:ext uri="{BB962C8B-B14F-4D97-AF65-F5344CB8AC3E}">
        <p14:creationId xmlns:p14="http://schemas.microsoft.com/office/powerpoint/2010/main" val="423250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6FB678-06D4-4760-9992-048F791B4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画像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FDB11B2-0E74-425E-95D0-F3B35FF64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46"/>
          <a:stretch/>
        </p:blipFill>
        <p:spPr>
          <a:xfrm>
            <a:off x="9905174" y="116220"/>
            <a:ext cx="2288414" cy="877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9A21EC6-06D3-4900-B83F-757B765E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2" y="1532979"/>
            <a:ext cx="11162743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B3EB6A3-5DC0-4AE3-B2BE-45A3F637D51B}"/>
              </a:ext>
            </a:extLst>
          </p:cNvPr>
          <p:cNvSpPr/>
          <p:nvPr/>
        </p:nvSpPr>
        <p:spPr>
          <a:xfrm>
            <a:off x="-629142" y="-1596263"/>
            <a:ext cx="13335000" cy="8785412"/>
          </a:xfrm>
          <a:prstGeom prst="roundRect">
            <a:avLst>
              <a:gd name="adj" fmla="val 2410"/>
            </a:avLst>
          </a:prstGeom>
          <a:blipFill dpi="0" rotWithShape="1">
            <a:blip r:embed="rId3">
              <a:alphaModFix amt="60000"/>
            </a:blip>
            <a:srcRect/>
            <a:tile tx="0" ty="0" sx="100000" sy="100000" flip="none" algn="tl"/>
          </a:blip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62801AC7-3B91-4C9F-A5D7-508B20862115}"/>
              </a:ext>
            </a:extLst>
          </p:cNvPr>
          <p:cNvSpPr/>
          <p:nvPr/>
        </p:nvSpPr>
        <p:spPr>
          <a:xfrm rot="317524">
            <a:off x="3282382" y="800754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トレーナー、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メンターの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アサイン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08BA71B8-D511-4C0C-9373-E4DC42EE4C5E}"/>
              </a:ext>
            </a:extLst>
          </p:cNvPr>
          <p:cNvSpPr/>
          <p:nvPr/>
        </p:nvSpPr>
        <p:spPr>
          <a:xfrm rot="21429484">
            <a:off x="3713293" y="2223805"/>
            <a:ext cx="1233081" cy="1265109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チームの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コミュニケーションルールを規定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D25CD29-2D88-4724-8F88-BD4C725A2717}"/>
              </a:ext>
            </a:extLst>
          </p:cNvPr>
          <p:cNvSpPr/>
          <p:nvPr/>
        </p:nvSpPr>
        <p:spPr>
          <a:xfrm>
            <a:off x="1557615" y="686921"/>
            <a:ext cx="3630709" cy="2958354"/>
          </a:xfrm>
          <a:custGeom>
            <a:avLst/>
            <a:gdLst>
              <a:gd name="connsiteX0" fmla="*/ 0 w 3630709"/>
              <a:gd name="connsiteY0" fmla="*/ 0 h 2958354"/>
              <a:gd name="connsiteX1" fmla="*/ 532504 w 3630709"/>
              <a:gd name="connsiteY1" fmla="*/ 0 h 2958354"/>
              <a:gd name="connsiteX2" fmla="*/ 1210236 w 3630709"/>
              <a:gd name="connsiteY2" fmla="*/ 0 h 2958354"/>
              <a:gd name="connsiteX3" fmla="*/ 1779047 w 3630709"/>
              <a:gd name="connsiteY3" fmla="*/ 0 h 2958354"/>
              <a:gd name="connsiteX4" fmla="*/ 2311551 w 3630709"/>
              <a:gd name="connsiteY4" fmla="*/ 0 h 2958354"/>
              <a:gd name="connsiteX5" fmla="*/ 2844055 w 3630709"/>
              <a:gd name="connsiteY5" fmla="*/ 0 h 2958354"/>
              <a:gd name="connsiteX6" fmla="*/ 3630709 w 3630709"/>
              <a:gd name="connsiteY6" fmla="*/ 0 h 2958354"/>
              <a:gd name="connsiteX7" fmla="*/ 3630709 w 3630709"/>
              <a:gd name="connsiteY7" fmla="*/ 532504 h 2958354"/>
              <a:gd name="connsiteX8" fmla="*/ 3630709 w 3630709"/>
              <a:gd name="connsiteY8" fmla="*/ 1094591 h 2958354"/>
              <a:gd name="connsiteX9" fmla="*/ 3630709 w 3630709"/>
              <a:gd name="connsiteY9" fmla="*/ 1715845 h 2958354"/>
              <a:gd name="connsiteX10" fmla="*/ 3630709 w 3630709"/>
              <a:gd name="connsiteY10" fmla="*/ 2307516 h 2958354"/>
              <a:gd name="connsiteX11" fmla="*/ 3630709 w 3630709"/>
              <a:gd name="connsiteY11" fmla="*/ 2958354 h 2958354"/>
              <a:gd name="connsiteX12" fmla="*/ 3025591 w 3630709"/>
              <a:gd name="connsiteY12" fmla="*/ 2958354 h 2958354"/>
              <a:gd name="connsiteX13" fmla="*/ 2456780 w 3630709"/>
              <a:gd name="connsiteY13" fmla="*/ 2958354 h 2958354"/>
              <a:gd name="connsiteX14" fmla="*/ 1779047 w 3630709"/>
              <a:gd name="connsiteY14" fmla="*/ 2958354 h 2958354"/>
              <a:gd name="connsiteX15" fmla="*/ 1137622 w 3630709"/>
              <a:gd name="connsiteY15" fmla="*/ 2958354 h 2958354"/>
              <a:gd name="connsiteX16" fmla="*/ 0 w 3630709"/>
              <a:gd name="connsiteY16" fmla="*/ 2958354 h 2958354"/>
              <a:gd name="connsiteX17" fmla="*/ 0 w 3630709"/>
              <a:gd name="connsiteY17" fmla="*/ 2307516 h 2958354"/>
              <a:gd name="connsiteX18" fmla="*/ 0 w 3630709"/>
              <a:gd name="connsiteY18" fmla="*/ 1804596 h 2958354"/>
              <a:gd name="connsiteX19" fmla="*/ 0 w 3630709"/>
              <a:gd name="connsiteY19" fmla="*/ 1242509 h 2958354"/>
              <a:gd name="connsiteX20" fmla="*/ 0 w 3630709"/>
              <a:gd name="connsiteY20" fmla="*/ 621254 h 2958354"/>
              <a:gd name="connsiteX21" fmla="*/ 0 w 3630709"/>
              <a:gd name="connsiteY21" fmla="*/ 0 h 295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30709" h="2958354" extrusionOk="0">
                <a:moveTo>
                  <a:pt x="0" y="0"/>
                </a:moveTo>
                <a:cubicBezTo>
                  <a:pt x="138619" y="-23738"/>
                  <a:pt x="375230" y="20204"/>
                  <a:pt x="532504" y="0"/>
                </a:cubicBezTo>
                <a:cubicBezTo>
                  <a:pt x="689778" y="-20204"/>
                  <a:pt x="1044551" y="15635"/>
                  <a:pt x="1210236" y="0"/>
                </a:cubicBezTo>
                <a:cubicBezTo>
                  <a:pt x="1375921" y="-15635"/>
                  <a:pt x="1526316" y="-13671"/>
                  <a:pt x="1779047" y="0"/>
                </a:cubicBezTo>
                <a:cubicBezTo>
                  <a:pt x="2031778" y="13671"/>
                  <a:pt x="2163848" y="-18332"/>
                  <a:pt x="2311551" y="0"/>
                </a:cubicBezTo>
                <a:cubicBezTo>
                  <a:pt x="2459254" y="18332"/>
                  <a:pt x="2691370" y="-10373"/>
                  <a:pt x="2844055" y="0"/>
                </a:cubicBezTo>
                <a:cubicBezTo>
                  <a:pt x="2996740" y="10373"/>
                  <a:pt x="3241634" y="-11974"/>
                  <a:pt x="3630709" y="0"/>
                </a:cubicBezTo>
                <a:cubicBezTo>
                  <a:pt x="3622708" y="158235"/>
                  <a:pt x="3645872" y="274895"/>
                  <a:pt x="3630709" y="532504"/>
                </a:cubicBezTo>
                <a:cubicBezTo>
                  <a:pt x="3615546" y="790113"/>
                  <a:pt x="3639703" y="907312"/>
                  <a:pt x="3630709" y="1094591"/>
                </a:cubicBezTo>
                <a:cubicBezTo>
                  <a:pt x="3621715" y="1281870"/>
                  <a:pt x="3629758" y="1483644"/>
                  <a:pt x="3630709" y="1715845"/>
                </a:cubicBezTo>
                <a:cubicBezTo>
                  <a:pt x="3631660" y="1948046"/>
                  <a:pt x="3653036" y="2024939"/>
                  <a:pt x="3630709" y="2307516"/>
                </a:cubicBezTo>
                <a:cubicBezTo>
                  <a:pt x="3608382" y="2590093"/>
                  <a:pt x="3614617" y="2673713"/>
                  <a:pt x="3630709" y="2958354"/>
                </a:cubicBezTo>
                <a:cubicBezTo>
                  <a:pt x="3412584" y="2936183"/>
                  <a:pt x="3261061" y="2947448"/>
                  <a:pt x="3025591" y="2958354"/>
                </a:cubicBezTo>
                <a:cubicBezTo>
                  <a:pt x="2790121" y="2969260"/>
                  <a:pt x="2726600" y="2967179"/>
                  <a:pt x="2456780" y="2958354"/>
                </a:cubicBezTo>
                <a:cubicBezTo>
                  <a:pt x="2186960" y="2949529"/>
                  <a:pt x="1959301" y="2927976"/>
                  <a:pt x="1779047" y="2958354"/>
                </a:cubicBezTo>
                <a:cubicBezTo>
                  <a:pt x="1598793" y="2988732"/>
                  <a:pt x="1447841" y="2960646"/>
                  <a:pt x="1137622" y="2958354"/>
                </a:cubicBezTo>
                <a:cubicBezTo>
                  <a:pt x="827403" y="2956062"/>
                  <a:pt x="297765" y="2975278"/>
                  <a:pt x="0" y="2958354"/>
                </a:cubicBezTo>
                <a:cubicBezTo>
                  <a:pt x="710" y="2762068"/>
                  <a:pt x="12368" y="2553093"/>
                  <a:pt x="0" y="2307516"/>
                </a:cubicBezTo>
                <a:cubicBezTo>
                  <a:pt x="-12368" y="2061939"/>
                  <a:pt x="14490" y="1909521"/>
                  <a:pt x="0" y="1804596"/>
                </a:cubicBezTo>
                <a:cubicBezTo>
                  <a:pt x="-14490" y="1699671"/>
                  <a:pt x="9079" y="1440450"/>
                  <a:pt x="0" y="1242509"/>
                </a:cubicBezTo>
                <a:cubicBezTo>
                  <a:pt x="-9079" y="1044568"/>
                  <a:pt x="-4390" y="813426"/>
                  <a:pt x="0" y="621254"/>
                </a:cubicBezTo>
                <a:cubicBezTo>
                  <a:pt x="4390" y="429083"/>
                  <a:pt x="-7425" y="174950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C7B311-0C67-42C7-A3DB-91C634BDBB17}"/>
              </a:ext>
            </a:extLst>
          </p:cNvPr>
          <p:cNvSpPr/>
          <p:nvPr/>
        </p:nvSpPr>
        <p:spPr>
          <a:xfrm>
            <a:off x="5380985" y="686921"/>
            <a:ext cx="5414762" cy="2958354"/>
          </a:xfrm>
          <a:custGeom>
            <a:avLst/>
            <a:gdLst>
              <a:gd name="connsiteX0" fmla="*/ 0 w 5414762"/>
              <a:gd name="connsiteY0" fmla="*/ 0 h 2958354"/>
              <a:gd name="connsiteX1" fmla="*/ 568550 w 5414762"/>
              <a:gd name="connsiteY1" fmla="*/ 0 h 2958354"/>
              <a:gd name="connsiteX2" fmla="*/ 1353691 w 5414762"/>
              <a:gd name="connsiteY2" fmla="*/ 0 h 2958354"/>
              <a:gd name="connsiteX3" fmla="*/ 1976388 w 5414762"/>
              <a:gd name="connsiteY3" fmla="*/ 0 h 2958354"/>
              <a:gd name="connsiteX4" fmla="*/ 2544938 w 5414762"/>
              <a:gd name="connsiteY4" fmla="*/ 0 h 2958354"/>
              <a:gd name="connsiteX5" fmla="*/ 3113488 w 5414762"/>
              <a:gd name="connsiteY5" fmla="*/ 0 h 2958354"/>
              <a:gd name="connsiteX6" fmla="*/ 3627891 w 5414762"/>
              <a:gd name="connsiteY6" fmla="*/ 0 h 2958354"/>
              <a:gd name="connsiteX7" fmla="*/ 4196441 w 5414762"/>
              <a:gd name="connsiteY7" fmla="*/ 0 h 2958354"/>
              <a:gd name="connsiteX8" fmla="*/ 5414762 w 5414762"/>
              <a:gd name="connsiteY8" fmla="*/ 0 h 2958354"/>
              <a:gd name="connsiteX9" fmla="*/ 5414762 w 5414762"/>
              <a:gd name="connsiteY9" fmla="*/ 650838 h 2958354"/>
              <a:gd name="connsiteX10" fmla="*/ 5414762 w 5414762"/>
              <a:gd name="connsiteY10" fmla="*/ 1242509 h 2958354"/>
              <a:gd name="connsiteX11" fmla="*/ 5414762 w 5414762"/>
              <a:gd name="connsiteY11" fmla="*/ 1893347 h 2958354"/>
              <a:gd name="connsiteX12" fmla="*/ 5414762 w 5414762"/>
              <a:gd name="connsiteY12" fmla="*/ 2958354 h 2958354"/>
              <a:gd name="connsiteX13" fmla="*/ 4737917 w 5414762"/>
              <a:gd name="connsiteY13" fmla="*/ 2958354 h 2958354"/>
              <a:gd name="connsiteX14" fmla="*/ 3952776 w 5414762"/>
              <a:gd name="connsiteY14" fmla="*/ 2958354 h 2958354"/>
              <a:gd name="connsiteX15" fmla="*/ 3221783 w 5414762"/>
              <a:gd name="connsiteY15" fmla="*/ 2958354 h 2958354"/>
              <a:gd name="connsiteX16" fmla="*/ 2490791 w 5414762"/>
              <a:gd name="connsiteY16" fmla="*/ 2958354 h 2958354"/>
              <a:gd name="connsiteX17" fmla="*/ 1705650 w 5414762"/>
              <a:gd name="connsiteY17" fmla="*/ 2958354 h 2958354"/>
              <a:gd name="connsiteX18" fmla="*/ 974657 w 5414762"/>
              <a:gd name="connsiteY18" fmla="*/ 2958354 h 2958354"/>
              <a:gd name="connsiteX19" fmla="*/ 0 w 5414762"/>
              <a:gd name="connsiteY19" fmla="*/ 2958354 h 2958354"/>
              <a:gd name="connsiteX20" fmla="*/ 0 w 5414762"/>
              <a:gd name="connsiteY20" fmla="*/ 2366683 h 2958354"/>
              <a:gd name="connsiteX21" fmla="*/ 0 w 5414762"/>
              <a:gd name="connsiteY21" fmla="*/ 1834179 h 2958354"/>
              <a:gd name="connsiteX22" fmla="*/ 0 w 5414762"/>
              <a:gd name="connsiteY22" fmla="*/ 1183342 h 2958354"/>
              <a:gd name="connsiteX23" fmla="*/ 0 w 5414762"/>
              <a:gd name="connsiteY23" fmla="*/ 680421 h 2958354"/>
              <a:gd name="connsiteX24" fmla="*/ 0 w 5414762"/>
              <a:gd name="connsiteY24" fmla="*/ 0 h 295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14762" h="2958354" extrusionOk="0">
                <a:moveTo>
                  <a:pt x="0" y="0"/>
                </a:moveTo>
                <a:cubicBezTo>
                  <a:pt x="277199" y="15351"/>
                  <a:pt x="371324" y="16676"/>
                  <a:pt x="568550" y="0"/>
                </a:cubicBezTo>
                <a:cubicBezTo>
                  <a:pt x="765776" y="-16676"/>
                  <a:pt x="1135469" y="-38075"/>
                  <a:pt x="1353691" y="0"/>
                </a:cubicBezTo>
                <a:cubicBezTo>
                  <a:pt x="1571913" y="38075"/>
                  <a:pt x="1678151" y="-13023"/>
                  <a:pt x="1976388" y="0"/>
                </a:cubicBezTo>
                <a:cubicBezTo>
                  <a:pt x="2274625" y="13023"/>
                  <a:pt x="2313774" y="20556"/>
                  <a:pt x="2544938" y="0"/>
                </a:cubicBezTo>
                <a:cubicBezTo>
                  <a:pt x="2776102" y="-20556"/>
                  <a:pt x="2970878" y="-20487"/>
                  <a:pt x="3113488" y="0"/>
                </a:cubicBezTo>
                <a:cubicBezTo>
                  <a:pt x="3256098" y="20487"/>
                  <a:pt x="3415511" y="-4993"/>
                  <a:pt x="3627891" y="0"/>
                </a:cubicBezTo>
                <a:cubicBezTo>
                  <a:pt x="3840271" y="4993"/>
                  <a:pt x="3954776" y="16782"/>
                  <a:pt x="4196441" y="0"/>
                </a:cubicBezTo>
                <a:cubicBezTo>
                  <a:pt x="4438106" y="-16782"/>
                  <a:pt x="4970209" y="-38953"/>
                  <a:pt x="5414762" y="0"/>
                </a:cubicBezTo>
                <a:cubicBezTo>
                  <a:pt x="5398197" y="142047"/>
                  <a:pt x="5424712" y="501060"/>
                  <a:pt x="5414762" y="650838"/>
                </a:cubicBezTo>
                <a:cubicBezTo>
                  <a:pt x="5404812" y="800616"/>
                  <a:pt x="5437089" y="959932"/>
                  <a:pt x="5414762" y="1242509"/>
                </a:cubicBezTo>
                <a:cubicBezTo>
                  <a:pt x="5392435" y="1525086"/>
                  <a:pt x="5398670" y="1608706"/>
                  <a:pt x="5414762" y="1893347"/>
                </a:cubicBezTo>
                <a:cubicBezTo>
                  <a:pt x="5430854" y="2177988"/>
                  <a:pt x="5456553" y="2630222"/>
                  <a:pt x="5414762" y="2958354"/>
                </a:cubicBezTo>
                <a:cubicBezTo>
                  <a:pt x="5121021" y="2987012"/>
                  <a:pt x="5062417" y="2926354"/>
                  <a:pt x="4737917" y="2958354"/>
                </a:cubicBezTo>
                <a:cubicBezTo>
                  <a:pt x="4413418" y="2990354"/>
                  <a:pt x="4195447" y="2991136"/>
                  <a:pt x="3952776" y="2958354"/>
                </a:cubicBezTo>
                <a:cubicBezTo>
                  <a:pt x="3710105" y="2925572"/>
                  <a:pt x="3506483" y="2940807"/>
                  <a:pt x="3221783" y="2958354"/>
                </a:cubicBezTo>
                <a:cubicBezTo>
                  <a:pt x="2937083" y="2975901"/>
                  <a:pt x="2800754" y="2946531"/>
                  <a:pt x="2490791" y="2958354"/>
                </a:cubicBezTo>
                <a:cubicBezTo>
                  <a:pt x="2180828" y="2970177"/>
                  <a:pt x="1872531" y="2938131"/>
                  <a:pt x="1705650" y="2958354"/>
                </a:cubicBezTo>
                <a:cubicBezTo>
                  <a:pt x="1538769" y="2978577"/>
                  <a:pt x="1243931" y="2984781"/>
                  <a:pt x="974657" y="2958354"/>
                </a:cubicBezTo>
                <a:cubicBezTo>
                  <a:pt x="705383" y="2931927"/>
                  <a:pt x="387653" y="2979126"/>
                  <a:pt x="0" y="2958354"/>
                </a:cubicBezTo>
                <a:cubicBezTo>
                  <a:pt x="15800" y="2818221"/>
                  <a:pt x="1252" y="2561407"/>
                  <a:pt x="0" y="2366683"/>
                </a:cubicBezTo>
                <a:cubicBezTo>
                  <a:pt x="-1252" y="2171959"/>
                  <a:pt x="-4622" y="1966976"/>
                  <a:pt x="0" y="1834179"/>
                </a:cubicBezTo>
                <a:cubicBezTo>
                  <a:pt x="4622" y="1701382"/>
                  <a:pt x="-3100" y="1336499"/>
                  <a:pt x="0" y="1183342"/>
                </a:cubicBezTo>
                <a:cubicBezTo>
                  <a:pt x="3100" y="1030185"/>
                  <a:pt x="17264" y="911196"/>
                  <a:pt x="0" y="680421"/>
                </a:cubicBezTo>
                <a:cubicBezTo>
                  <a:pt x="-17264" y="449646"/>
                  <a:pt x="-18025" y="314735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EA6D4877-FB5E-48D1-B7BC-1A75CA61E3FA}"/>
              </a:ext>
            </a:extLst>
          </p:cNvPr>
          <p:cNvSpPr/>
          <p:nvPr/>
        </p:nvSpPr>
        <p:spPr>
          <a:xfrm>
            <a:off x="1607670" y="50866"/>
            <a:ext cx="3630709" cy="484633"/>
          </a:xfrm>
          <a:custGeom>
            <a:avLst/>
            <a:gdLst>
              <a:gd name="connsiteX0" fmla="*/ 0 w 3630709"/>
              <a:gd name="connsiteY0" fmla="*/ 0 h 484633"/>
              <a:gd name="connsiteX1" fmla="*/ 643795 w 3630709"/>
              <a:gd name="connsiteY1" fmla="*/ 0 h 484633"/>
              <a:gd name="connsiteX2" fmla="*/ 1287589 w 3630709"/>
              <a:gd name="connsiteY2" fmla="*/ 0 h 484633"/>
              <a:gd name="connsiteX3" fmla="*/ 1863616 w 3630709"/>
              <a:gd name="connsiteY3" fmla="*/ 0 h 484633"/>
              <a:gd name="connsiteX4" fmla="*/ 2575179 w 3630709"/>
              <a:gd name="connsiteY4" fmla="*/ 0 h 484633"/>
              <a:gd name="connsiteX5" fmla="*/ 3388393 w 3630709"/>
              <a:gd name="connsiteY5" fmla="*/ 0 h 484633"/>
              <a:gd name="connsiteX6" fmla="*/ 3630709 w 3630709"/>
              <a:gd name="connsiteY6" fmla="*/ 242317 h 484633"/>
              <a:gd name="connsiteX7" fmla="*/ 3388393 w 3630709"/>
              <a:gd name="connsiteY7" fmla="*/ 484633 h 484633"/>
              <a:gd name="connsiteX8" fmla="*/ 2676830 w 3630709"/>
              <a:gd name="connsiteY8" fmla="*/ 484633 h 484633"/>
              <a:gd name="connsiteX9" fmla="*/ 2033036 w 3630709"/>
              <a:gd name="connsiteY9" fmla="*/ 484633 h 484633"/>
              <a:gd name="connsiteX10" fmla="*/ 1457009 w 3630709"/>
              <a:gd name="connsiteY10" fmla="*/ 484633 h 484633"/>
              <a:gd name="connsiteX11" fmla="*/ 745446 w 3630709"/>
              <a:gd name="connsiteY11" fmla="*/ 484633 h 484633"/>
              <a:gd name="connsiteX12" fmla="*/ 0 w 3630709"/>
              <a:gd name="connsiteY12" fmla="*/ 484633 h 484633"/>
              <a:gd name="connsiteX13" fmla="*/ 0 w 3630709"/>
              <a:gd name="connsiteY13" fmla="*/ 0 h 4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0709" h="484633" fill="none" extrusionOk="0">
                <a:moveTo>
                  <a:pt x="0" y="0"/>
                </a:moveTo>
                <a:cubicBezTo>
                  <a:pt x="237463" y="29586"/>
                  <a:pt x="510378" y="-29384"/>
                  <a:pt x="643795" y="0"/>
                </a:cubicBezTo>
                <a:cubicBezTo>
                  <a:pt x="777213" y="29384"/>
                  <a:pt x="985765" y="-3890"/>
                  <a:pt x="1287589" y="0"/>
                </a:cubicBezTo>
                <a:cubicBezTo>
                  <a:pt x="1589413" y="3890"/>
                  <a:pt x="1725801" y="13810"/>
                  <a:pt x="1863616" y="0"/>
                </a:cubicBezTo>
                <a:cubicBezTo>
                  <a:pt x="2001431" y="-13810"/>
                  <a:pt x="2412037" y="3168"/>
                  <a:pt x="2575179" y="0"/>
                </a:cubicBezTo>
                <a:cubicBezTo>
                  <a:pt x="2738321" y="-3168"/>
                  <a:pt x="3015664" y="-32194"/>
                  <a:pt x="3388393" y="0"/>
                </a:cubicBezTo>
                <a:cubicBezTo>
                  <a:pt x="3496690" y="118113"/>
                  <a:pt x="3584360" y="179960"/>
                  <a:pt x="3630709" y="242317"/>
                </a:cubicBezTo>
                <a:cubicBezTo>
                  <a:pt x="3510163" y="360216"/>
                  <a:pt x="3481197" y="371220"/>
                  <a:pt x="3388393" y="484633"/>
                </a:cubicBezTo>
                <a:cubicBezTo>
                  <a:pt x="3230150" y="511459"/>
                  <a:pt x="2870681" y="501259"/>
                  <a:pt x="2676830" y="484633"/>
                </a:cubicBezTo>
                <a:cubicBezTo>
                  <a:pt x="2482979" y="468007"/>
                  <a:pt x="2187812" y="460147"/>
                  <a:pt x="2033036" y="484633"/>
                </a:cubicBezTo>
                <a:cubicBezTo>
                  <a:pt x="1878260" y="509119"/>
                  <a:pt x="1604856" y="510336"/>
                  <a:pt x="1457009" y="484633"/>
                </a:cubicBezTo>
                <a:cubicBezTo>
                  <a:pt x="1309162" y="458930"/>
                  <a:pt x="983726" y="451812"/>
                  <a:pt x="745446" y="484633"/>
                </a:cubicBezTo>
                <a:cubicBezTo>
                  <a:pt x="507166" y="517454"/>
                  <a:pt x="300332" y="510104"/>
                  <a:pt x="0" y="484633"/>
                </a:cubicBezTo>
                <a:cubicBezTo>
                  <a:pt x="8568" y="301053"/>
                  <a:pt x="4368" y="115245"/>
                  <a:pt x="0" y="0"/>
                </a:cubicBezTo>
                <a:close/>
              </a:path>
              <a:path w="3630709" h="484633" stroke="0" extrusionOk="0">
                <a:moveTo>
                  <a:pt x="0" y="0"/>
                </a:moveTo>
                <a:cubicBezTo>
                  <a:pt x="229238" y="-18588"/>
                  <a:pt x="484055" y="-29256"/>
                  <a:pt x="711563" y="0"/>
                </a:cubicBezTo>
                <a:cubicBezTo>
                  <a:pt x="939071" y="29256"/>
                  <a:pt x="1054522" y="-5289"/>
                  <a:pt x="1321473" y="0"/>
                </a:cubicBezTo>
                <a:cubicBezTo>
                  <a:pt x="1588424" y="5289"/>
                  <a:pt x="1689966" y="-29906"/>
                  <a:pt x="1931384" y="0"/>
                </a:cubicBezTo>
                <a:cubicBezTo>
                  <a:pt x="2172802" y="29906"/>
                  <a:pt x="2439432" y="5671"/>
                  <a:pt x="2609063" y="0"/>
                </a:cubicBezTo>
                <a:cubicBezTo>
                  <a:pt x="2778694" y="-5671"/>
                  <a:pt x="3085911" y="7098"/>
                  <a:pt x="3388393" y="0"/>
                </a:cubicBezTo>
                <a:cubicBezTo>
                  <a:pt x="3485956" y="78048"/>
                  <a:pt x="3560590" y="168201"/>
                  <a:pt x="3630709" y="242317"/>
                </a:cubicBezTo>
                <a:cubicBezTo>
                  <a:pt x="3538026" y="327214"/>
                  <a:pt x="3459884" y="424823"/>
                  <a:pt x="3388393" y="484633"/>
                </a:cubicBezTo>
                <a:cubicBezTo>
                  <a:pt x="3142232" y="480129"/>
                  <a:pt x="2934200" y="506801"/>
                  <a:pt x="2778482" y="484633"/>
                </a:cubicBezTo>
                <a:cubicBezTo>
                  <a:pt x="2622764" y="462465"/>
                  <a:pt x="2400879" y="492990"/>
                  <a:pt x="2100804" y="484633"/>
                </a:cubicBezTo>
                <a:cubicBezTo>
                  <a:pt x="1800729" y="476276"/>
                  <a:pt x="1662144" y="488043"/>
                  <a:pt x="1490893" y="484633"/>
                </a:cubicBezTo>
                <a:cubicBezTo>
                  <a:pt x="1319642" y="481223"/>
                  <a:pt x="1077403" y="457278"/>
                  <a:pt x="914866" y="484633"/>
                </a:cubicBezTo>
                <a:cubicBezTo>
                  <a:pt x="752329" y="511988"/>
                  <a:pt x="228948" y="477005"/>
                  <a:pt x="0" y="484633"/>
                </a:cubicBezTo>
                <a:cubicBezTo>
                  <a:pt x="-15886" y="354212"/>
                  <a:pt x="2348" y="174299"/>
                  <a:pt x="0" y="0"/>
                </a:cubicBezTo>
                <a:close/>
              </a:path>
            </a:pathLst>
          </a:custGeom>
          <a:solidFill>
            <a:schemeClr val="bg2"/>
          </a:solidFill>
          <a:ln w="28575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2218787861">
                  <a:prstGeom prst="homePlat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配属初日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92EF39C-CE60-4771-9EFE-DE535E7A9D33}"/>
              </a:ext>
            </a:extLst>
          </p:cNvPr>
          <p:cNvSpPr/>
          <p:nvPr/>
        </p:nvSpPr>
        <p:spPr>
          <a:xfrm>
            <a:off x="168773" y="704851"/>
            <a:ext cx="1253688" cy="2958354"/>
          </a:xfrm>
          <a:custGeom>
            <a:avLst/>
            <a:gdLst>
              <a:gd name="connsiteX0" fmla="*/ 0 w 1253688"/>
              <a:gd name="connsiteY0" fmla="*/ 0 h 2958354"/>
              <a:gd name="connsiteX1" fmla="*/ 601770 w 1253688"/>
              <a:gd name="connsiteY1" fmla="*/ 0 h 2958354"/>
              <a:gd name="connsiteX2" fmla="*/ 1253688 w 1253688"/>
              <a:gd name="connsiteY2" fmla="*/ 0 h 2958354"/>
              <a:gd name="connsiteX3" fmla="*/ 1253688 w 1253688"/>
              <a:gd name="connsiteY3" fmla="*/ 562087 h 2958354"/>
              <a:gd name="connsiteX4" fmla="*/ 1253688 w 1253688"/>
              <a:gd name="connsiteY4" fmla="*/ 1153758 h 2958354"/>
              <a:gd name="connsiteX5" fmla="*/ 1253688 w 1253688"/>
              <a:gd name="connsiteY5" fmla="*/ 1686262 h 2958354"/>
              <a:gd name="connsiteX6" fmla="*/ 1253688 w 1253688"/>
              <a:gd name="connsiteY6" fmla="*/ 2337100 h 2958354"/>
              <a:gd name="connsiteX7" fmla="*/ 1253688 w 1253688"/>
              <a:gd name="connsiteY7" fmla="*/ 2958354 h 2958354"/>
              <a:gd name="connsiteX8" fmla="*/ 639381 w 1253688"/>
              <a:gd name="connsiteY8" fmla="*/ 2958354 h 2958354"/>
              <a:gd name="connsiteX9" fmla="*/ 0 w 1253688"/>
              <a:gd name="connsiteY9" fmla="*/ 2958354 h 2958354"/>
              <a:gd name="connsiteX10" fmla="*/ 0 w 1253688"/>
              <a:gd name="connsiteY10" fmla="*/ 2425850 h 2958354"/>
              <a:gd name="connsiteX11" fmla="*/ 0 w 1253688"/>
              <a:gd name="connsiteY11" fmla="*/ 1863763 h 2958354"/>
              <a:gd name="connsiteX12" fmla="*/ 0 w 1253688"/>
              <a:gd name="connsiteY12" fmla="*/ 1272092 h 2958354"/>
              <a:gd name="connsiteX13" fmla="*/ 0 w 1253688"/>
              <a:gd name="connsiteY13" fmla="*/ 650838 h 2958354"/>
              <a:gd name="connsiteX14" fmla="*/ 0 w 1253688"/>
              <a:gd name="connsiteY14" fmla="*/ 0 h 295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3688" h="2958354" extrusionOk="0">
                <a:moveTo>
                  <a:pt x="0" y="0"/>
                </a:moveTo>
                <a:cubicBezTo>
                  <a:pt x="163371" y="-12722"/>
                  <a:pt x="447774" y="-27376"/>
                  <a:pt x="601770" y="0"/>
                </a:cubicBezTo>
                <a:cubicBezTo>
                  <a:pt x="755766" y="27376"/>
                  <a:pt x="1059429" y="-28154"/>
                  <a:pt x="1253688" y="0"/>
                </a:cubicBezTo>
                <a:cubicBezTo>
                  <a:pt x="1234815" y="239646"/>
                  <a:pt x="1242416" y="296673"/>
                  <a:pt x="1253688" y="562087"/>
                </a:cubicBezTo>
                <a:cubicBezTo>
                  <a:pt x="1264960" y="827501"/>
                  <a:pt x="1244522" y="947898"/>
                  <a:pt x="1253688" y="1153758"/>
                </a:cubicBezTo>
                <a:cubicBezTo>
                  <a:pt x="1262854" y="1359618"/>
                  <a:pt x="1270054" y="1446887"/>
                  <a:pt x="1253688" y="1686262"/>
                </a:cubicBezTo>
                <a:cubicBezTo>
                  <a:pt x="1237322" y="1925637"/>
                  <a:pt x="1239654" y="2154786"/>
                  <a:pt x="1253688" y="2337100"/>
                </a:cubicBezTo>
                <a:cubicBezTo>
                  <a:pt x="1267722" y="2519414"/>
                  <a:pt x="1234302" y="2795653"/>
                  <a:pt x="1253688" y="2958354"/>
                </a:cubicBezTo>
                <a:cubicBezTo>
                  <a:pt x="1097546" y="2979466"/>
                  <a:pt x="909221" y="2944234"/>
                  <a:pt x="639381" y="2958354"/>
                </a:cubicBezTo>
                <a:cubicBezTo>
                  <a:pt x="369541" y="2972474"/>
                  <a:pt x="263601" y="2973394"/>
                  <a:pt x="0" y="2958354"/>
                </a:cubicBezTo>
                <a:cubicBezTo>
                  <a:pt x="7797" y="2793528"/>
                  <a:pt x="-10872" y="2595761"/>
                  <a:pt x="0" y="2425850"/>
                </a:cubicBezTo>
                <a:cubicBezTo>
                  <a:pt x="10872" y="2255939"/>
                  <a:pt x="-27003" y="2090627"/>
                  <a:pt x="0" y="1863763"/>
                </a:cubicBezTo>
                <a:cubicBezTo>
                  <a:pt x="27003" y="1636899"/>
                  <a:pt x="15509" y="1453262"/>
                  <a:pt x="0" y="1272092"/>
                </a:cubicBezTo>
                <a:cubicBezTo>
                  <a:pt x="-15509" y="1090922"/>
                  <a:pt x="-7662" y="915385"/>
                  <a:pt x="0" y="650838"/>
                </a:cubicBezTo>
                <a:cubicBezTo>
                  <a:pt x="7662" y="386291"/>
                  <a:pt x="28174" y="30440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配属後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すぐに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実施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54A1988-E797-4BBD-98ED-EAF861712D6B}"/>
              </a:ext>
            </a:extLst>
          </p:cNvPr>
          <p:cNvSpPr/>
          <p:nvPr/>
        </p:nvSpPr>
        <p:spPr>
          <a:xfrm>
            <a:off x="173256" y="3775264"/>
            <a:ext cx="1253688" cy="1497104"/>
          </a:xfrm>
          <a:custGeom>
            <a:avLst/>
            <a:gdLst>
              <a:gd name="connsiteX0" fmla="*/ 0 w 1253688"/>
              <a:gd name="connsiteY0" fmla="*/ 0 h 1497104"/>
              <a:gd name="connsiteX1" fmla="*/ 601770 w 1253688"/>
              <a:gd name="connsiteY1" fmla="*/ 0 h 1497104"/>
              <a:gd name="connsiteX2" fmla="*/ 1253688 w 1253688"/>
              <a:gd name="connsiteY2" fmla="*/ 0 h 1497104"/>
              <a:gd name="connsiteX3" fmla="*/ 1253688 w 1253688"/>
              <a:gd name="connsiteY3" fmla="*/ 484064 h 1497104"/>
              <a:gd name="connsiteX4" fmla="*/ 1253688 w 1253688"/>
              <a:gd name="connsiteY4" fmla="*/ 983098 h 1497104"/>
              <a:gd name="connsiteX5" fmla="*/ 1253688 w 1253688"/>
              <a:gd name="connsiteY5" fmla="*/ 1497104 h 1497104"/>
              <a:gd name="connsiteX6" fmla="*/ 601770 w 1253688"/>
              <a:gd name="connsiteY6" fmla="*/ 1497104 h 1497104"/>
              <a:gd name="connsiteX7" fmla="*/ 0 w 1253688"/>
              <a:gd name="connsiteY7" fmla="*/ 1497104 h 1497104"/>
              <a:gd name="connsiteX8" fmla="*/ 0 w 1253688"/>
              <a:gd name="connsiteY8" fmla="*/ 1042982 h 1497104"/>
              <a:gd name="connsiteX9" fmla="*/ 0 w 1253688"/>
              <a:gd name="connsiteY9" fmla="*/ 558919 h 1497104"/>
              <a:gd name="connsiteX10" fmla="*/ 0 w 1253688"/>
              <a:gd name="connsiteY10" fmla="*/ 0 h 14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3688" h="1497104" extrusionOk="0">
                <a:moveTo>
                  <a:pt x="0" y="0"/>
                </a:moveTo>
                <a:cubicBezTo>
                  <a:pt x="163371" y="-12722"/>
                  <a:pt x="447774" y="-27376"/>
                  <a:pt x="601770" y="0"/>
                </a:cubicBezTo>
                <a:cubicBezTo>
                  <a:pt x="755766" y="27376"/>
                  <a:pt x="1059429" y="-28154"/>
                  <a:pt x="1253688" y="0"/>
                </a:cubicBezTo>
                <a:cubicBezTo>
                  <a:pt x="1273344" y="238019"/>
                  <a:pt x="1264252" y="294940"/>
                  <a:pt x="1253688" y="484064"/>
                </a:cubicBezTo>
                <a:cubicBezTo>
                  <a:pt x="1243124" y="673188"/>
                  <a:pt x="1260841" y="839578"/>
                  <a:pt x="1253688" y="983098"/>
                </a:cubicBezTo>
                <a:cubicBezTo>
                  <a:pt x="1246535" y="1126618"/>
                  <a:pt x="1278341" y="1294191"/>
                  <a:pt x="1253688" y="1497104"/>
                </a:cubicBezTo>
                <a:cubicBezTo>
                  <a:pt x="1100547" y="1519398"/>
                  <a:pt x="810642" y="1501363"/>
                  <a:pt x="601770" y="1497104"/>
                </a:cubicBezTo>
                <a:cubicBezTo>
                  <a:pt x="392898" y="1492845"/>
                  <a:pt x="260125" y="1521071"/>
                  <a:pt x="0" y="1497104"/>
                </a:cubicBezTo>
                <a:cubicBezTo>
                  <a:pt x="-1742" y="1275257"/>
                  <a:pt x="3934" y="1242775"/>
                  <a:pt x="0" y="1042982"/>
                </a:cubicBezTo>
                <a:cubicBezTo>
                  <a:pt x="-3934" y="843189"/>
                  <a:pt x="6928" y="684377"/>
                  <a:pt x="0" y="558919"/>
                </a:cubicBezTo>
                <a:cubicBezTo>
                  <a:pt x="-6928" y="433461"/>
                  <a:pt x="-13762" y="14288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定常的に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繰り返し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実施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1600" dirty="0">
              <a:solidFill>
                <a:schemeClr val="bg2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1600" dirty="0">
              <a:solidFill>
                <a:schemeClr val="bg2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1600" dirty="0">
              <a:noFill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2216861-A9FE-4E44-9651-A409F75FA6D0}"/>
              </a:ext>
            </a:extLst>
          </p:cNvPr>
          <p:cNvSpPr/>
          <p:nvPr/>
        </p:nvSpPr>
        <p:spPr>
          <a:xfrm>
            <a:off x="177739" y="5393392"/>
            <a:ext cx="1253688" cy="1497104"/>
          </a:xfrm>
          <a:custGeom>
            <a:avLst/>
            <a:gdLst>
              <a:gd name="connsiteX0" fmla="*/ 0 w 1253688"/>
              <a:gd name="connsiteY0" fmla="*/ 0 h 1497104"/>
              <a:gd name="connsiteX1" fmla="*/ 601770 w 1253688"/>
              <a:gd name="connsiteY1" fmla="*/ 0 h 1497104"/>
              <a:gd name="connsiteX2" fmla="*/ 1253688 w 1253688"/>
              <a:gd name="connsiteY2" fmla="*/ 0 h 1497104"/>
              <a:gd name="connsiteX3" fmla="*/ 1253688 w 1253688"/>
              <a:gd name="connsiteY3" fmla="*/ 484064 h 1497104"/>
              <a:gd name="connsiteX4" fmla="*/ 1253688 w 1253688"/>
              <a:gd name="connsiteY4" fmla="*/ 983098 h 1497104"/>
              <a:gd name="connsiteX5" fmla="*/ 1253688 w 1253688"/>
              <a:gd name="connsiteY5" fmla="*/ 1497104 h 1497104"/>
              <a:gd name="connsiteX6" fmla="*/ 601770 w 1253688"/>
              <a:gd name="connsiteY6" fmla="*/ 1497104 h 1497104"/>
              <a:gd name="connsiteX7" fmla="*/ 0 w 1253688"/>
              <a:gd name="connsiteY7" fmla="*/ 1497104 h 1497104"/>
              <a:gd name="connsiteX8" fmla="*/ 0 w 1253688"/>
              <a:gd name="connsiteY8" fmla="*/ 1042982 h 1497104"/>
              <a:gd name="connsiteX9" fmla="*/ 0 w 1253688"/>
              <a:gd name="connsiteY9" fmla="*/ 558919 h 1497104"/>
              <a:gd name="connsiteX10" fmla="*/ 0 w 1253688"/>
              <a:gd name="connsiteY10" fmla="*/ 0 h 14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3688" h="1497104" extrusionOk="0">
                <a:moveTo>
                  <a:pt x="0" y="0"/>
                </a:moveTo>
                <a:cubicBezTo>
                  <a:pt x="163371" y="-12722"/>
                  <a:pt x="447774" y="-27376"/>
                  <a:pt x="601770" y="0"/>
                </a:cubicBezTo>
                <a:cubicBezTo>
                  <a:pt x="755766" y="27376"/>
                  <a:pt x="1059429" y="-28154"/>
                  <a:pt x="1253688" y="0"/>
                </a:cubicBezTo>
                <a:cubicBezTo>
                  <a:pt x="1273344" y="238019"/>
                  <a:pt x="1264252" y="294940"/>
                  <a:pt x="1253688" y="484064"/>
                </a:cubicBezTo>
                <a:cubicBezTo>
                  <a:pt x="1243124" y="673188"/>
                  <a:pt x="1260841" y="839578"/>
                  <a:pt x="1253688" y="983098"/>
                </a:cubicBezTo>
                <a:cubicBezTo>
                  <a:pt x="1246535" y="1126618"/>
                  <a:pt x="1278341" y="1294191"/>
                  <a:pt x="1253688" y="1497104"/>
                </a:cubicBezTo>
                <a:cubicBezTo>
                  <a:pt x="1100547" y="1519398"/>
                  <a:pt x="810642" y="1501363"/>
                  <a:pt x="601770" y="1497104"/>
                </a:cubicBezTo>
                <a:cubicBezTo>
                  <a:pt x="392898" y="1492845"/>
                  <a:pt x="260125" y="1521071"/>
                  <a:pt x="0" y="1497104"/>
                </a:cubicBezTo>
                <a:cubicBezTo>
                  <a:pt x="-1742" y="1275257"/>
                  <a:pt x="3934" y="1242775"/>
                  <a:pt x="0" y="1042982"/>
                </a:cubicBezTo>
                <a:cubicBezTo>
                  <a:pt x="-3934" y="843189"/>
                  <a:pt x="6928" y="684377"/>
                  <a:pt x="0" y="558919"/>
                </a:cubicBezTo>
                <a:cubicBezTo>
                  <a:pt x="-6928" y="433461"/>
                  <a:pt x="-13762" y="14288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アンチ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パターン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1600" dirty="0">
              <a:solidFill>
                <a:schemeClr val="bg2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1600" dirty="0">
              <a:solidFill>
                <a:schemeClr val="bg2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DCAC346E-468C-4B5A-9475-197F8E24ADEA}"/>
              </a:ext>
            </a:extLst>
          </p:cNvPr>
          <p:cNvSpPr/>
          <p:nvPr/>
        </p:nvSpPr>
        <p:spPr>
          <a:xfrm>
            <a:off x="5399744" y="51406"/>
            <a:ext cx="5414762" cy="484633"/>
          </a:xfrm>
          <a:custGeom>
            <a:avLst/>
            <a:gdLst>
              <a:gd name="connsiteX0" fmla="*/ 0 w 5414762"/>
              <a:gd name="connsiteY0" fmla="*/ 0 h 484633"/>
              <a:gd name="connsiteX1" fmla="*/ 543107 w 5414762"/>
              <a:gd name="connsiteY1" fmla="*/ 0 h 484633"/>
              <a:gd name="connsiteX2" fmla="*/ 1293112 w 5414762"/>
              <a:gd name="connsiteY2" fmla="*/ 0 h 484633"/>
              <a:gd name="connsiteX3" fmla="*/ 1784494 w 5414762"/>
              <a:gd name="connsiteY3" fmla="*/ 0 h 484633"/>
              <a:gd name="connsiteX4" fmla="*/ 2431050 w 5414762"/>
              <a:gd name="connsiteY4" fmla="*/ 0 h 484633"/>
              <a:gd name="connsiteX5" fmla="*/ 3025881 w 5414762"/>
              <a:gd name="connsiteY5" fmla="*/ 0 h 484633"/>
              <a:gd name="connsiteX6" fmla="*/ 3620712 w 5414762"/>
              <a:gd name="connsiteY6" fmla="*/ 0 h 484633"/>
              <a:gd name="connsiteX7" fmla="*/ 4112095 w 5414762"/>
              <a:gd name="connsiteY7" fmla="*/ 0 h 484633"/>
              <a:gd name="connsiteX8" fmla="*/ 5172446 w 5414762"/>
              <a:gd name="connsiteY8" fmla="*/ 0 h 484633"/>
              <a:gd name="connsiteX9" fmla="*/ 5414762 w 5414762"/>
              <a:gd name="connsiteY9" fmla="*/ 242317 h 484633"/>
              <a:gd name="connsiteX10" fmla="*/ 5172446 w 5414762"/>
              <a:gd name="connsiteY10" fmla="*/ 484633 h 484633"/>
              <a:gd name="connsiteX11" fmla="*/ 4681064 w 5414762"/>
              <a:gd name="connsiteY11" fmla="*/ 484633 h 484633"/>
              <a:gd name="connsiteX12" fmla="*/ 4086232 w 5414762"/>
              <a:gd name="connsiteY12" fmla="*/ 484633 h 484633"/>
              <a:gd name="connsiteX13" fmla="*/ 3594850 w 5414762"/>
              <a:gd name="connsiteY13" fmla="*/ 484633 h 484633"/>
              <a:gd name="connsiteX14" fmla="*/ 2896570 w 5414762"/>
              <a:gd name="connsiteY14" fmla="*/ 484633 h 484633"/>
              <a:gd name="connsiteX15" fmla="*/ 2405187 w 5414762"/>
              <a:gd name="connsiteY15" fmla="*/ 484633 h 484633"/>
              <a:gd name="connsiteX16" fmla="*/ 1810356 w 5414762"/>
              <a:gd name="connsiteY16" fmla="*/ 484633 h 484633"/>
              <a:gd name="connsiteX17" fmla="*/ 1215525 w 5414762"/>
              <a:gd name="connsiteY17" fmla="*/ 484633 h 484633"/>
              <a:gd name="connsiteX18" fmla="*/ 620694 w 5414762"/>
              <a:gd name="connsiteY18" fmla="*/ 484633 h 484633"/>
              <a:gd name="connsiteX19" fmla="*/ 0 w 5414762"/>
              <a:gd name="connsiteY19" fmla="*/ 484633 h 484633"/>
              <a:gd name="connsiteX20" fmla="*/ 0 w 5414762"/>
              <a:gd name="connsiteY20" fmla="*/ 0 h 4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14762" h="484633" fill="none" extrusionOk="0">
                <a:moveTo>
                  <a:pt x="0" y="0"/>
                </a:moveTo>
                <a:cubicBezTo>
                  <a:pt x="247018" y="2009"/>
                  <a:pt x="321778" y="21481"/>
                  <a:pt x="543107" y="0"/>
                </a:cubicBezTo>
                <a:cubicBezTo>
                  <a:pt x="764436" y="-21481"/>
                  <a:pt x="1065807" y="21912"/>
                  <a:pt x="1293112" y="0"/>
                </a:cubicBezTo>
                <a:cubicBezTo>
                  <a:pt x="1520417" y="-21912"/>
                  <a:pt x="1657615" y="-12226"/>
                  <a:pt x="1784494" y="0"/>
                </a:cubicBezTo>
                <a:cubicBezTo>
                  <a:pt x="1911373" y="12226"/>
                  <a:pt x="2261360" y="2085"/>
                  <a:pt x="2431050" y="0"/>
                </a:cubicBezTo>
                <a:cubicBezTo>
                  <a:pt x="2600740" y="-2085"/>
                  <a:pt x="2806416" y="7787"/>
                  <a:pt x="3025881" y="0"/>
                </a:cubicBezTo>
                <a:cubicBezTo>
                  <a:pt x="3245346" y="-7787"/>
                  <a:pt x="3441372" y="9389"/>
                  <a:pt x="3620712" y="0"/>
                </a:cubicBezTo>
                <a:cubicBezTo>
                  <a:pt x="3800052" y="-9389"/>
                  <a:pt x="3897794" y="-7768"/>
                  <a:pt x="4112095" y="0"/>
                </a:cubicBezTo>
                <a:cubicBezTo>
                  <a:pt x="4326396" y="7768"/>
                  <a:pt x="4809137" y="20384"/>
                  <a:pt x="5172446" y="0"/>
                </a:cubicBezTo>
                <a:cubicBezTo>
                  <a:pt x="5263783" y="96264"/>
                  <a:pt x="5339151" y="149137"/>
                  <a:pt x="5414762" y="242317"/>
                </a:cubicBezTo>
                <a:cubicBezTo>
                  <a:pt x="5345516" y="311270"/>
                  <a:pt x="5284041" y="374452"/>
                  <a:pt x="5172446" y="484633"/>
                </a:cubicBezTo>
                <a:cubicBezTo>
                  <a:pt x="5060677" y="500181"/>
                  <a:pt x="4877250" y="495142"/>
                  <a:pt x="4681064" y="484633"/>
                </a:cubicBezTo>
                <a:cubicBezTo>
                  <a:pt x="4484878" y="474124"/>
                  <a:pt x="4289352" y="507007"/>
                  <a:pt x="4086232" y="484633"/>
                </a:cubicBezTo>
                <a:cubicBezTo>
                  <a:pt x="3883112" y="462259"/>
                  <a:pt x="3811946" y="484496"/>
                  <a:pt x="3594850" y="484633"/>
                </a:cubicBezTo>
                <a:cubicBezTo>
                  <a:pt x="3377754" y="484770"/>
                  <a:pt x="3160564" y="495847"/>
                  <a:pt x="2896570" y="484633"/>
                </a:cubicBezTo>
                <a:cubicBezTo>
                  <a:pt x="2632576" y="473419"/>
                  <a:pt x="2541857" y="460550"/>
                  <a:pt x="2405187" y="484633"/>
                </a:cubicBezTo>
                <a:cubicBezTo>
                  <a:pt x="2268517" y="508716"/>
                  <a:pt x="1987439" y="489475"/>
                  <a:pt x="1810356" y="484633"/>
                </a:cubicBezTo>
                <a:cubicBezTo>
                  <a:pt x="1633273" y="479791"/>
                  <a:pt x="1389776" y="496762"/>
                  <a:pt x="1215525" y="484633"/>
                </a:cubicBezTo>
                <a:cubicBezTo>
                  <a:pt x="1041274" y="472504"/>
                  <a:pt x="830333" y="467631"/>
                  <a:pt x="620694" y="484633"/>
                </a:cubicBezTo>
                <a:cubicBezTo>
                  <a:pt x="411055" y="501635"/>
                  <a:pt x="268121" y="482901"/>
                  <a:pt x="0" y="484633"/>
                </a:cubicBezTo>
                <a:cubicBezTo>
                  <a:pt x="-7920" y="312442"/>
                  <a:pt x="-10189" y="99576"/>
                  <a:pt x="0" y="0"/>
                </a:cubicBezTo>
                <a:close/>
              </a:path>
              <a:path w="5414762" h="484633" stroke="0" extrusionOk="0">
                <a:moveTo>
                  <a:pt x="0" y="0"/>
                </a:moveTo>
                <a:cubicBezTo>
                  <a:pt x="314970" y="11261"/>
                  <a:pt x="403149" y="-7068"/>
                  <a:pt x="698280" y="0"/>
                </a:cubicBezTo>
                <a:cubicBezTo>
                  <a:pt x="993411" y="7068"/>
                  <a:pt x="1128644" y="-21449"/>
                  <a:pt x="1241387" y="0"/>
                </a:cubicBezTo>
                <a:cubicBezTo>
                  <a:pt x="1354130" y="21449"/>
                  <a:pt x="1576243" y="-4765"/>
                  <a:pt x="1784494" y="0"/>
                </a:cubicBezTo>
                <a:cubicBezTo>
                  <a:pt x="1992745" y="4765"/>
                  <a:pt x="2220272" y="31593"/>
                  <a:pt x="2431050" y="0"/>
                </a:cubicBezTo>
                <a:cubicBezTo>
                  <a:pt x="2641828" y="-31593"/>
                  <a:pt x="2921066" y="-21224"/>
                  <a:pt x="3077605" y="0"/>
                </a:cubicBezTo>
                <a:cubicBezTo>
                  <a:pt x="3234145" y="21224"/>
                  <a:pt x="3526139" y="30061"/>
                  <a:pt x="3724161" y="0"/>
                </a:cubicBezTo>
                <a:cubicBezTo>
                  <a:pt x="3922183" y="-30061"/>
                  <a:pt x="4093939" y="-20972"/>
                  <a:pt x="4318992" y="0"/>
                </a:cubicBezTo>
                <a:cubicBezTo>
                  <a:pt x="4544045" y="20972"/>
                  <a:pt x="4859105" y="42000"/>
                  <a:pt x="5172446" y="0"/>
                </a:cubicBezTo>
                <a:cubicBezTo>
                  <a:pt x="5218381" y="60518"/>
                  <a:pt x="5355672" y="182254"/>
                  <a:pt x="5414762" y="242317"/>
                </a:cubicBezTo>
                <a:cubicBezTo>
                  <a:pt x="5329390" y="323492"/>
                  <a:pt x="5231267" y="446341"/>
                  <a:pt x="5172446" y="484633"/>
                </a:cubicBezTo>
                <a:cubicBezTo>
                  <a:pt x="4984476" y="481545"/>
                  <a:pt x="4749557" y="500717"/>
                  <a:pt x="4629339" y="484633"/>
                </a:cubicBezTo>
                <a:cubicBezTo>
                  <a:pt x="4509121" y="468549"/>
                  <a:pt x="4035457" y="476477"/>
                  <a:pt x="3879335" y="484633"/>
                </a:cubicBezTo>
                <a:cubicBezTo>
                  <a:pt x="3723213" y="492789"/>
                  <a:pt x="3578508" y="461137"/>
                  <a:pt x="3284503" y="484633"/>
                </a:cubicBezTo>
                <a:cubicBezTo>
                  <a:pt x="2990498" y="508129"/>
                  <a:pt x="2776909" y="496503"/>
                  <a:pt x="2534499" y="484633"/>
                </a:cubicBezTo>
                <a:cubicBezTo>
                  <a:pt x="2292089" y="472763"/>
                  <a:pt x="2054258" y="469719"/>
                  <a:pt x="1836218" y="484633"/>
                </a:cubicBezTo>
                <a:cubicBezTo>
                  <a:pt x="1618178" y="499547"/>
                  <a:pt x="1349752" y="502863"/>
                  <a:pt x="1086214" y="484633"/>
                </a:cubicBezTo>
                <a:cubicBezTo>
                  <a:pt x="822676" y="466403"/>
                  <a:pt x="449761" y="442837"/>
                  <a:pt x="0" y="484633"/>
                </a:cubicBezTo>
                <a:cubicBezTo>
                  <a:pt x="8289" y="371686"/>
                  <a:pt x="15701" y="149920"/>
                  <a:pt x="0" y="0"/>
                </a:cubicBezTo>
                <a:close/>
              </a:path>
            </a:pathLst>
          </a:custGeom>
          <a:solidFill>
            <a:schemeClr val="bg2"/>
          </a:solidFill>
          <a:ln w="28575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2218787861">
                  <a:prstGeom prst="homePlat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～</a:t>
            </a:r>
            <a:r>
              <a:rPr kumimoji="1" lang="en-US" altLang="ja-JP" sz="18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8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週間</a:t>
            </a:r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DC7F2930-94AC-4D9A-B4EA-206640DACF22}"/>
              </a:ext>
            </a:extLst>
          </p:cNvPr>
          <p:cNvSpPr/>
          <p:nvPr/>
        </p:nvSpPr>
        <p:spPr>
          <a:xfrm rot="268645">
            <a:off x="1883709" y="3891261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成果共有、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ウィン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セッションの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実施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792E7C1-879F-405C-A1B6-0B3ECF32D402}"/>
              </a:ext>
            </a:extLst>
          </p:cNvPr>
          <p:cNvSpPr/>
          <p:nvPr/>
        </p:nvSpPr>
        <p:spPr>
          <a:xfrm>
            <a:off x="1557615" y="3797675"/>
            <a:ext cx="9256891" cy="1497104"/>
          </a:xfrm>
          <a:custGeom>
            <a:avLst/>
            <a:gdLst>
              <a:gd name="connsiteX0" fmla="*/ 0 w 9256891"/>
              <a:gd name="connsiteY0" fmla="*/ 0 h 1497104"/>
              <a:gd name="connsiteX1" fmla="*/ 476069 w 9256891"/>
              <a:gd name="connsiteY1" fmla="*/ 0 h 1497104"/>
              <a:gd name="connsiteX2" fmla="*/ 1322413 w 9256891"/>
              <a:gd name="connsiteY2" fmla="*/ 0 h 1497104"/>
              <a:gd name="connsiteX3" fmla="*/ 1891051 w 9256891"/>
              <a:gd name="connsiteY3" fmla="*/ 0 h 1497104"/>
              <a:gd name="connsiteX4" fmla="*/ 2367119 w 9256891"/>
              <a:gd name="connsiteY4" fmla="*/ 0 h 1497104"/>
              <a:gd name="connsiteX5" fmla="*/ 2843188 w 9256891"/>
              <a:gd name="connsiteY5" fmla="*/ 0 h 1497104"/>
              <a:gd name="connsiteX6" fmla="*/ 3226688 w 9256891"/>
              <a:gd name="connsiteY6" fmla="*/ 0 h 1497104"/>
              <a:gd name="connsiteX7" fmla="*/ 3702756 w 9256891"/>
              <a:gd name="connsiteY7" fmla="*/ 0 h 1497104"/>
              <a:gd name="connsiteX8" fmla="*/ 4549101 w 9256891"/>
              <a:gd name="connsiteY8" fmla="*/ 0 h 1497104"/>
              <a:gd name="connsiteX9" fmla="*/ 5395445 w 9256891"/>
              <a:gd name="connsiteY9" fmla="*/ 0 h 1497104"/>
              <a:gd name="connsiteX10" fmla="*/ 5871514 w 9256891"/>
              <a:gd name="connsiteY10" fmla="*/ 0 h 1497104"/>
              <a:gd name="connsiteX11" fmla="*/ 6440151 w 9256891"/>
              <a:gd name="connsiteY11" fmla="*/ 0 h 1497104"/>
              <a:gd name="connsiteX12" fmla="*/ 6916220 w 9256891"/>
              <a:gd name="connsiteY12" fmla="*/ 0 h 1497104"/>
              <a:gd name="connsiteX13" fmla="*/ 7484858 w 9256891"/>
              <a:gd name="connsiteY13" fmla="*/ 0 h 1497104"/>
              <a:gd name="connsiteX14" fmla="*/ 8146064 w 9256891"/>
              <a:gd name="connsiteY14" fmla="*/ 0 h 1497104"/>
              <a:gd name="connsiteX15" fmla="*/ 9256891 w 9256891"/>
              <a:gd name="connsiteY15" fmla="*/ 0 h 1497104"/>
              <a:gd name="connsiteX16" fmla="*/ 9256891 w 9256891"/>
              <a:gd name="connsiteY16" fmla="*/ 484064 h 1497104"/>
              <a:gd name="connsiteX17" fmla="*/ 9256891 w 9256891"/>
              <a:gd name="connsiteY17" fmla="*/ 968127 h 1497104"/>
              <a:gd name="connsiteX18" fmla="*/ 9256891 w 9256891"/>
              <a:gd name="connsiteY18" fmla="*/ 1497104 h 1497104"/>
              <a:gd name="connsiteX19" fmla="*/ 8873391 w 9256891"/>
              <a:gd name="connsiteY19" fmla="*/ 1497104 h 1497104"/>
              <a:gd name="connsiteX20" fmla="*/ 8212185 w 9256891"/>
              <a:gd name="connsiteY20" fmla="*/ 1497104 h 1497104"/>
              <a:gd name="connsiteX21" fmla="*/ 7550978 w 9256891"/>
              <a:gd name="connsiteY21" fmla="*/ 1497104 h 1497104"/>
              <a:gd name="connsiteX22" fmla="*/ 6704634 w 9256891"/>
              <a:gd name="connsiteY22" fmla="*/ 1497104 h 1497104"/>
              <a:gd name="connsiteX23" fmla="*/ 5950859 w 9256891"/>
              <a:gd name="connsiteY23" fmla="*/ 1497104 h 1497104"/>
              <a:gd name="connsiteX24" fmla="*/ 5104514 w 9256891"/>
              <a:gd name="connsiteY24" fmla="*/ 1497104 h 1497104"/>
              <a:gd name="connsiteX25" fmla="*/ 4443308 w 9256891"/>
              <a:gd name="connsiteY25" fmla="*/ 1497104 h 1497104"/>
              <a:gd name="connsiteX26" fmla="*/ 3874670 w 9256891"/>
              <a:gd name="connsiteY26" fmla="*/ 1497104 h 1497104"/>
              <a:gd name="connsiteX27" fmla="*/ 3120895 w 9256891"/>
              <a:gd name="connsiteY27" fmla="*/ 1497104 h 1497104"/>
              <a:gd name="connsiteX28" fmla="*/ 2737395 w 9256891"/>
              <a:gd name="connsiteY28" fmla="*/ 1497104 h 1497104"/>
              <a:gd name="connsiteX29" fmla="*/ 2168757 w 9256891"/>
              <a:gd name="connsiteY29" fmla="*/ 1497104 h 1497104"/>
              <a:gd name="connsiteX30" fmla="*/ 1785258 w 9256891"/>
              <a:gd name="connsiteY30" fmla="*/ 1497104 h 1497104"/>
              <a:gd name="connsiteX31" fmla="*/ 1401758 w 9256891"/>
              <a:gd name="connsiteY31" fmla="*/ 1497104 h 1497104"/>
              <a:gd name="connsiteX32" fmla="*/ 740551 w 9256891"/>
              <a:gd name="connsiteY32" fmla="*/ 1497104 h 1497104"/>
              <a:gd name="connsiteX33" fmla="*/ 0 w 9256891"/>
              <a:gd name="connsiteY33" fmla="*/ 1497104 h 1497104"/>
              <a:gd name="connsiteX34" fmla="*/ 0 w 9256891"/>
              <a:gd name="connsiteY34" fmla="*/ 983098 h 1497104"/>
              <a:gd name="connsiteX35" fmla="*/ 0 w 9256891"/>
              <a:gd name="connsiteY35" fmla="*/ 514006 h 1497104"/>
              <a:gd name="connsiteX36" fmla="*/ 0 w 9256891"/>
              <a:gd name="connsiteY36" fmla="*/ 0 h 14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256891" h="1497104" extrusionOk="0">
                <a:moveTo>
                  <a:pt x="0" y="0"/>
                </a:moveTo>
                <a:cubicBezTo>
                  <a:pt x="215777" y="-7157"/>
                  <a:pt x="369705" y="-10299"/>
                  <a:pt x="476069" y="0"/>
                </a:cubicBezTo>
                <a:cubicBezTo>
                  <a:pt x="582433" y="10299"/>
                  <a:pt x="1122690" y="12987"/>
                  <a:pt x="1322413" y="0"/>
                </a:cubicBezTo>
                <a:cubicBezTo>
                  <a:pt x="1522136" y="-12987"/>
                  <a:pt x="1733710" y="20659"/>
                  <a:pt x="1891051" y="0"/>
                </a:cubicBezTo>
                <a:cubicBezTo>
                  <a:pt x="2048392" y="-20659"/>
                  <a:pt x="2267478" y="-17074"/>
                  <a:pt x="2367119" y="0"/>
                </a:cubicBezTo>
                <a:cubicBezTo>
                  <a:pt x="2466760" y="17074"/>
                  <a:pt x="2655732" y="-12805"/>
                  <a:pt x="2843188" y="0"/>
                </a:cubicBezTo>
                <a:cubicBezTo>
                  <a:pt x="3030644" y="12805"/>
                  <a:pt x="3076081" y="8822"/>
                  <a:pt x="3226688" y="0"/>
                </a:cubicBezTo>
                <a:cubicBezTo>
                  <a:pt x="3377295" y="-8822"/>
                  <a:pt x="3594858" y="-14185"/>
                  <a:pt x="3702756" y="0"/>
                </a:cubicBezTo>
                <a:cubicBezTo>
                  <a:pt x="3810654" y="14185"/>
                  <a:pt x="4264773" y="-33374"/>
                  <a:pt x="4549101" y="0"/>
                </a:cubicBezTo>
                <a:cubicBezTo>
                  <a:pt x="4833429" y="33374"/>
                  <a:pt x="5079748" y="-15360"/>
                  <a:pt x="5395445" y="0"/>
                </a:cubicBezTo>
                <a:cubicBezTo>
                  <a:pt x="5711142" y="15360"/>
                  <a:pt x="5654512" y="-3517"/>
                  <a:pt x="5871514" y="0"/>
                </a:cubicBezTo>
                <a:cubicBezTo>
                  <a:pt x="6088516" y="3517"/>
                  <a:pt x="6170901" y="-14945"/>
                  <a:pt x="6440151" y="0"/>
                </a:cubicBezTo>
                <a:cubicBezTo>
                  <a:pt x="6709401" y="14945"/>
                  <a:pt x="6681704" y="-14259"/>
                  <a:pt x="6916220" y="0"/>
                </a:cubicBezTo>
                <a:cubicBezTo>
                  <a:pt x="7150736" y="14259"/>
                  <a:pt x="7215888" y="7689"/>
                  <a:pt x="7484858" y="0"/>
                </a:cubicBezTo>
                <a:cubicBezTo>
                  <a:pt x="7753828" y="-7689"/>
                  <a:pt x="7825945" y="-5467"/>
                  <a:pt x="8146064" y="0"/>
                </a:cubicBezTo>
                <a:cubicBezTo>
                  <a:pt x="8466183" y="5467"/>
                  <a:pt x="8979385" y="-12294"/>
                  <a:pt x="9256891" y="0"/>
                </a:cubicBezTo>
                <a:cubicBezTo>
                  <a:pt x="9233435" y="176943"/>
                  <a:pt x="9248278" y="368704"/>
                  <a:pt x="9256891" y="484064"/>
                </a:cubicBezTo>
                <a:cubicBezTo>
                  <a:pt x="9265504" y="599424"/>
                  <a:pt x="9252514" y="766001"/>
                  <a:pt x="9256891" y="968127"/>
                </a:cubicBezTo>
                <a:cubicBezTo>
                  <a:pt x="9261268" y="1170253"/>
                  <a:pt x="9277116" y="1244630"/>
                  <a:pt x="9256891" y="1497104"/>
                </a:cubicBezTo>
                <a:cubicBezTo>
                  <a:pt x="9068020" y="1507129"/>
                  <a:pt x="8993378" y="1508255"/>
                  <a:pt x="8873391" y="1497104"/>
                </a:cubicBezTo>
                <a:cubicBezTo>
                  <a:pt x="8753404" y="1485953"/>
                  <a:pt x="8526711" y="1495237"/>
                  <a:pt x="8212185" y="1497104"/>
                </a:cubicBezTo>
                <a:cubicBezTo>
                  <a:pt x="7897659" y="1498971"/>
                  <a:pt x="7795545" y="1479344"/>
                  <a:pt x="7550978" y="1497104"/>
                </a:cubicBezTo>
                <a:cubicBezTo>
                  <a:pt x="7306411" y="1514864"/>
                  <a:pt x="7090309" y="1483684"/>
                  <a:pt x="6704634" y="1497104"/>
                </a:cubicBezTo>
                <a:cubicBezTo>
                  <a:pt x="6318959" y="1510524"/>
                  <a:pt x="6118874" y="1513915"/>
                  <a:pt x="5950859" y="1497104"/>
                </a:cubicBezTo>
                <a:cubicBezTo>
                  <a:pt x="5782844" y="1480293"/>
                  <a:pt x="5319079" y="1491085"/>
                  <a:pt x="5104514" y="1497104"/>
                </a:cubicBezTo>
                <a:cubicBezTo>
                  <a:pt x="4889950" y="1503123"/>
                  <a:pt x="4770341" y="1488020"/>
                  <a:pt x="4443308" y="1497104"/>
                </a:cubicBezTo>
                <a:cubicBezTo>
                  <a:pt x="4116275" y="1506188"/>
                  <a:pt x="4060039" y="1497190"/>
                  <a:pt x="3874670" y="1497104"/>
                </a:cubicBezTo>
                <a:cubicBezTo>
                  <a:pt x="3689301" y="1497018"/>
                  <a:pt x="3444637" y="1464407"/>
                  <a:pt x="3120895" y="1497104"/>
                </a:cubicBezTo>
                <a:cubicBezTo>
                  <a:pt x="2797154" y="1529801"/>
                  <a:pt x="2851975" y="1506802"/>
                  <a:pt x="2737395" y="1497104"/>
                </a:cubicBezTo>
                <a:cubicBezTo>
                  <a:pt x="2622815" y="1487406"/>
                  <a:pt x="2358754" y="1498768"/>
                  <a:pt x="2168757" y="1497104"/>
                </a:cubicBezTo>
                <a:cubicBezTo>
                  <a:pt x="1978760" y="1495440"/>
                  <a:pt x="1934936" y="1506589"/>
                  <a:pt x="1785258" y="1497104"/>
                </a:cubicBezTo>
                <a:cubicBezTo>
                  <a:pt x="1635580" y="1487619"/>
                  <a:pt x="1532885" y="1508471"/>
                  <a:pt x="1401758" y="1497104"/>
                </a:cubicBezTo>
                <a:cubicBezTo>
                  <a:pt x="1270631" y="1485737"/>
                  <a:pt x="911964" y="1490609"/>
                  <a:pt x="740551" y="1497104"/>
                </a:cubicBezTo>
                <a:cubicBezTo>
                  <a:pt x="569138" y="1503599"/>
                  <a:pt x="163105" y="1468526"/>
                  <a:pt x="0" y="1497104"/>
                </a:cubicBezTo>
                <a:cubicBezTo>
                  <a:pt x="15062" y="1334984"/>
                  <a:pt x="15877" y="1142428"/>
                  <a:pt x="0" y="983098"/>
                </a:cubicBezTo>
                <a:cubicBezTo>
                  <a:pt x="-15877" y="823768"/>
                  <a:pt x="-11744" y="644910"/>
                  <a:pt x="0" y="514006"/>
                </a:cubicBezTo>
                <a:cubicBezTo>
                  <a:pt x="11744" y="383102"/>
                  <a:pt x="-24414" y="161008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92DB80C6-1790-48B5-BFF5-CF1687AEC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75" y="4518880"/>
            <a:ext cx="686897" cy="686897"/>
          </a:xfrm>
          <a:prstGeom prst="rect">
            <a:avLst/>
          </a:prstGeom>
          <a:ln>
            <a:noFill/>
          </a:ln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FB4FAF7-3D3A-428A-81BB-EAA1B953E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32691" y="6162210"/>
            <a:ext cx="686897" cy="686897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39A0E21-7C3E-4396-9010-2B7CDB570021}"/>
              </a:ext>
            </a:extLst>
          </p:cNvPr>
          <p:cNvSpPr/>
          <p:nvPr/>
        </p:nvSpPr>
        <p:spPr>
          <a:xfrm>
            <a:off x="1575545" y="5402351"/>
            <a:ext cx="9256891" cy="1497104"/>
          </a:xfrm>
          <a:custGeom>
            <a:avLst/>
            <a:gdLst>
              <a:gd name="connsiteX0" fmla="*/ 0 w 9256891"/>
              <a:gd name="connsiteY0" fmla="*/ 0 h 1497104"/>
              <a:gd name="connsiteX1" fmla="*/ 476069 w 9256891"/>
              <a:gd name="connsiteY1" fmla="*/ 0 h 1497104"/>
              <a:gd name="connsiteX2" fmla="*/ 1322413 w 9256891"/>
              <a:gd name="connsiteY2" fmla="*/ 0 h 1497104"/>
              <a:gd name="connsiteX3" fmla="*/ 1891051 w 9256891"/>
              <a:gd name="connsiteY3" fmla="*/ 0 h 1497104"/>
              <a:gd name="connsiteX4" fmla="*/ 2367119 w 9256891"/>
              <a:gd name="connsiteY4" fmla="*/ 0 h 1497104"/>
              <a:gd name="connsiteX5" fmla="*/ 2843188 w 9256891"/>
              <a:gd name="connsiteY5" fmla="*/ 0 h 1497104"/>
              <a:gd name="connsiteX6" fmla="*/ 3226688 w 9256891"/>
              <a:gd name="connsiteY6" fmla="*/ 0 h 1497104"/>
              <a:gd name="connsiteX7" fmla="*/ 3702756 w 9256891"/>
              <a:gd name="connsiteY7" fmla="*/ 0 h 1497104"/>
              <a:gd name="connsiteX8" fmla="*/ 4549101 w 9256891"/>
              <a:gd name="connsiteY8" fmla="*/ 0 h 1497104"/>
              <a:gd name="connsiteX9" fmla="*/ 5395445 w 9256891"/>
              <a:gd name="connsiteY9" fmla="*/ 0 h 1497104"/>
              <a:gd name="connsiteX10" fmla="*/ 5871514 w 9256891"/>
              <a:gd name="connsiteY10" fmla="*/ 0 h 1497104"/>
              <a:gd name="connsiteX11" fmla="*/ 6440151 w 9256891"/>
              <a:gd name="connsiteY11" fmla="*/ 0 h 1497104"/>
              <a:gd name="connsiteX12" fmla="*/ 6916220 w 9256891"/>
              <a:gd name="connsiteY12" fmla="*/ 0 h 1497104"/>
              <a:gd name="connsiteX13" fmla="*/ 7484858 w 9256891"/>
              <a:gd name="connsiteY13" fmla="*/ 0 h 1497104"/>
              <a:gd name="connsiteX14" fmla="*/ 8146064 w 9256891"/>
              <a:gd name="connsiteY14" fmla="*/ 0 h 1497104"/>
              <a:gd name="connsiteX15" fmla="*/ 9256891 w 9256891"/>
              <a:gd name="connsiteY15" fmla="*/ 0 h 1497104"/>
              <a:gd name="connsiteX16" fmla="*/ 9256891 w 9256891"/>
              <a:gd name="connsiteY16" fmla="*/ 484064 h 1497104"/>
              <a:gd name="connsiteX17" fmla="*/ 9256891 w 9256891"/>
              <a:gd name="connsiteY17" fmla="*/ 968127 h 1497104"/>
              <a:gd name="connsiteX18" fmla="*/ 9256891 w 9256891"/>
              <a:gd name="connsiteY18" fmla="*/ 1497104 h 1497104"/>
              <a:gd name="connsiteX19" fmla="*/ 8873391 w 9256891"/>
              <a:gd name="connsiteY19" fmla="*/ 1497104 h 1497104"/>
              <a:gd name="connsiteX20" fmla="*/ 8212185 w 9256891"/>
              <a:gd name="connsiteY20" fmla="*/ 1497104 h 1497104"/>
              <a:gd name="connsiteX21" fmla="*/ 7550978 w 9256891"/>
              <a:gd name="connsiteY21" fmla="*/ 1497104 h 1497104"/>
              <a:gd name="connsiteX22" fmla="*/ 6704634 w 9256891"/>
              <a:gd name="connsiteY22" fmla="*/ 1497104 h 1497104"/>
              <a:gd name="connsiteX23" fmla="*/ 5950859 w 9256891"/>
              <a:gd name="connsiteY23" fmla="*/ 1497104 h 1497104"/>
              <a:gd name="connsiteX24" fmla="*/ 5104514 w 9256891"/>
              <a:gd name="connsiteY24" fmla="*/ 1497104 h 1497104"/>
              <a:gd name="connsiteX25" fmla="*/ 4443308 w 9256891"/>
              <a:gd name="connsiteY25" fmla="*/ 1497104 h 1497104"/>
              <a:gd name="connsiteX26" fmla="*/ 3874670 w 9256891"/>
              <a:gd name="connsiteY26" fmla="*/ 1497104 h 1497104"/>
              <a:gd name="connsiteX27" fmla="*/ 3120895 w 9256891"/>
              <a:gd name="connsiteY27" fmla="*/ 1497104 h 1497104"/>
              <a:gd name="connsiteX28" fmla="*/ 2737395 w 9256891"/>
              <a:gd name="connsiteY28" fmla="*/ 1497104 h 1497104"/>
              <a:gd name="connsiteX29" fmla="*/ 2168757 w 9256891"/>
              <a:gd name="connsiteY29" fmla="*/ 1497104 h 1497104"/>
              <a:gd name="connsiteX30" fmla="*/ 1785258 w 9256891"/>
              <a:gd name="connsiteY30" fmla="*/ 1497104 h 1497104"/>
              <a:gd name="connsiteX31" fmla="*/ 1401758 w 9256891"/>
              <a:gd name="connsiteY31" fmla="*/ 1497104 h 1497104"/>
              <a:gd name="connsiteX32" fmla="*/ 740551 w 9256891"/>
              <a:gd name="connsiteY32" fmla="*/ 1497104 h 1497104"/>
              <a:gd name="connsiteX33" fmla="*/ 0 w 9256891"/>
              <a:gd name="connsiteY33" fmla="*/ 1497104 h 1497104"/>
              <a:gd name="connsiteX34" fmla="*/ 0 w 9256891"/>
              <a:gd name="connsiteY34" fmla="*/ 983098 h 1497104"/>
              <a:gd name="connsiteX35" fmla="*/ 0 w 9256891"/>
              <a:gd name="connsiteY35" fmla="*/ 514006 h 1497104"/>
              <a:gd name="connsiteX36" fmla="*/ 0 w 9256891"/>
              <a:gd name="connsiteY36" fmla="*/ 0 h 14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256891" h="1497104" extrusionOk="0">
                <a:moveTo>
                  <a:pt x="0" y="0"/>
                </a:moveTo>
                <a:cubicBezTo>
                  <a:pt x="215777" y="-7157"/>
                  <a:pt x="369705" y="-10299"/>
                  <a:pt x="476069" y="0"/>
                </a:cubicBezTo>
                <a:cubicBezTo>
                  <a:pt x="582433" y="10299"/>
                  <a:pt x="1122690" y="12987"/>
                  <a:pt x="1322413" y="0"/>
                </a:cubicBezTo>
                <a:cubicBezTo>
                  <a:pt x="1522136" y="-12987"/>
                  <a:pt x="1733710" y="20659"/>
                  <a:pt x="1891051" y="0"/>
                </a:cubicBezTo>
                <a:cubicBezTo>
                  <a:pt x="2048392" y="-20659"/>
                  <a:pt x="2267478" y="-17074"/>
                  <a:pt x="2367119" y="0"/>
                </a:cubicBezTo>
                <a:cubicBezTo>
                  <a:pt x="2466760" y="17074"/>
                  <a:pt x="2655732" y="-12805"/>
                  <a:pt x="2843188" y="0"/>
                </a:cubicBezTo>
                <a:cubicBezTo>
                  <a:pt x="3030644" y="12805"/>
                  <a:pt x="3076081" y="8822"/>
                  <a:pt x="3226688" y="0"/>
                </a:cubicBezTo>
                <a:cubicBezTo>
                  <a:pt x="3377295" y="-8822"/>
                  <a:pt x="3594858" y="-14185"/>
                  <a:pt x="3702756" y="0"/>
                </a:cubicBezTo>
                <a:cubicBezTo>
                  <a:pt x="3810654" y="14185"/>
                  <a:pt x="4264773" y="-33374"/>
                  <a:pt x="4549101" y="0"/>
                </a:cubicBezTo>
                <a:cubicBezTo>
                  <a:pt x="4833429" y="33374"/>
                  <a:pt x="5079748" y="-15360"/>
                  <a:pt x="5395445" y="0"/>
                </a:cubicBezTo>
                <a:cubicBezTo>
                  <a:pt x="5711142" y="15360"/>
                  <a:pt x="5654512" y="-3517"/>
                  <a:pt x="5871514" y="0"/>
                </a:cubicBezTo>
                <a:cubicBezTo>
                  <a:pt x="6088516" y="3517"/>
                  <a:pt x="6170901" y="-14945"/>
                  <a:pt x="6440151" y="0"/>
                </a:cubicBezTo>
                <a:cubicBezTo>
                  <a:pt x="6709401" y="14945"/>
                  <a:pt x="6681704" y="-14259"/>
                  <a:pt x="6916220" y="0"/>
                </a:cubicBezTo>
                <a:cubicBezTo>
                  <a:pt x="7150736" y="14259"/>
                  <a:pt x="7215888" y="7689"/>
                  <a:pt x="7484858" y="0"/>
                </a:cubicBezTo>
                <a:cubicBezTo>
                  <a:pt x="7753828" y="-7689"/>
                  <a:pt x="7825945" y="-5467"/>
                  <a:pt x="8146064" y="0"/>
                </a:cubicBezTo>
                <a:cubicBezTo>
                  <a:pt x="8466183" y="5467"/>
                  <a:pt x="8979385" y="-12294"/>
                  <a:pt x="9256891" y="0"/>
                </a:cubicBezTo>
                <a:cubicBezTo>
                  <a:pt x="9233435" y="176943"/>
                  <a:pt x="9248278" y="368704"/>
                  <a:pt x="9256891" y="484064"/>
                </a:cubicBezTo>
                <a:cubicBezTo>
                  <a:pt x="9265504" y="599424"/>
                  <a:pt x="9252514" y="766001"/>
                  <a:pt x="9256891" y="968127"/>
                </a:cubicBezTo>
                <a:cubicBezTo>
                  <a:pt x="9261268" y="1170253"/>
                  <a:pt x="9277116" y="1244630"/>
                  <a:pt x="9256891" y="1497104"/>
                </a:cubicBezTo>
                <a:cubicBezTo>
                  <a:pt x="9068020" y="1507129"/>
                  <a:pt x="8993378" y="1508255"/>
                  <a:pt x="8873391" y="1497104"/>
                </a:cubicBezTo>
                <a:cubicBezTo>
                  <a:pt x="8753404" y="1485953"/>
                  <a:pt x="8526711" y="1495237"/>
                  <a:pt x="8212185" y="1497104"/>
                </a:cubicBezTo>
                <a:cubicBezTo>
                  <a:pt x="7897659" y="1498971"/>
                  <a:pt x="7795545" y="1479344"/>
                  <a:pt x="7550978" y="1497104"/>
                </a:cubicBezTo>
                <a:cubicBezTo>
                  <a:pt x="7306411" y="1514864"/>
                  <a:pt x="7090309" y="1483684"/>
                  <a:pt x="6704634" y="1497104"/>
                </a:cubicBezTo>
                <a:cubicBezTo>
                  <a:pt x="6318959" y="1510524"/>
                  <a:pt x="6118874" y="1513915"/>
                  <a:pt x="5950859" y="1497104"/>
                </a:cubicBezTo>
                <a:cubicBezTo>
                  <a:pt x="5782844" y="1480293"/>
                  <a:pt x="5319079" y="1491085"/>
                  <a:pt x="5104514" y="1497104"/>
                </a:cubicBezTo>
                <a:cubicBezTo>
                  <a:pt x="4889950" y="1503123"/>
                  <a:pt x="4770341" y="1488020"/>
                  <a:pt x="4443308" y="1497104"/>
                </a:cubicBezTo>
                <a:cubicBezTo>
                  <a:pt x="4116275" y="1506188"/>
                  <a:pt x="4060039" y="1497190"/>
                  <a:pt x="3874670" y="1497104"/>
                </a:cubicBezTo>
                <a:cubicBezTo>
                  <a:pt x="3689301" y="1497018"/>
                  <a:pt x="3444637" y="1464407"/>
                  <a:pt x="3120895" y="1497104"/>
                </a:cubicBezTo>
                <a:cubicBezTo>
                  <a:pt x="2797154" y="1529801"/>
                  <a:pt x="2851975" y="1506802"/>
                  <a:pt x="2737395" y="1497104"/>
                </a:cubicBezTo>
                <a:cubicBezTo>
                  <a:pt x="2622815" y="1487406"/>
                  <a:pt x="2358754" y="1498768"/>
                  <a:pt x="2168757" y="1497104"/>
                </a:cubicBezTo>
                <a:cubicBezTo>
                  <a:pt x="1978760" y="1495440"/>
                  <a:pt x="1934936" y="1506589"/>
                  <a:pt x="1785258" y="1497104"/>
                </a:cubicBezTo>
                <a:cubicBezTo>
                  <a:pt x="1635580" y="1487619"/>
                  <a:pt x="1532885" y="1508471"/>
                  <a:pt x="1401758" y="1497104"/>
                </a:cubicBezTo>
                <a:cubicBezTo>
                  <a:pt x="1270631" y="1485737"/>
                  <a:pt x="911964" y="1490609"/>
                  <a:pt x="740551" y="1497104"/>
                </a:cubicBezTo>
                <a:cubicBezTo>
                  <a:pt x="569138" y="1503599"/>
                  <a:pt x="163105" y="1468526"/>
                  <a:pt x="0" y="1497104"/>
                </a:cubicBezTo>
                <a:cubicBezTo>
                  <a:pt x="15062" y="1334984"/>
                  <a:pt x="15877" y="1142428"/>
                  <a:pt x="0" y="983098"/>
                </a:cubicBezTo>
                <a:cubicBezTo>
                  <a:pt x="-15877" y="823768"/>
                  <a:pt x="-11744" y="644910"/>
                  <a:pt x="0" y="514006"/>
                </a:cubicBezTo>
                <a:cubicBezTo>
                  <a:pt x="11744" y="383102"/>
                  <a:pt x="-24414" y="161008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35" name="四角形: メモ 34">
            <a:extLst>
              <a:ext uri="{FF2B5EF4-FFF2-40B4-BE49-F238E27FC236}">
                <a16:creationId xmlns:a16="http://schemas.microsoft.com/office/drawing/2014/main" id="{4C4144B5-8F24-409A-835C-5148AD0C9381}"/>
              </a:ext>
            </a:extLst>
          </p:cNvPr>
          <p:cNvSpPr/>
          <p:nvPr/>
        </p:nvSpPr>
        <p:spPr>
          <a:xfrm>
            <a:off x="9755577" y="-1366103"/>
            <a:ext cx="1233081" cy="1265109"/>
          </a:xfrm>
          <a:prstGeom prst="foldedCorner">
            <a:avLst/>
          </a:prstGeom>
          <a:solidFill>
            <a:srgbClr val="E3F3D1"/>
          </a:solidFill>
          <a:ln w="12700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ビジネス</a:t>
            </a:r>
          </a:p>
        </p:txBody>
      </p: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7970C5E4-4409-4446-84A0-445999139C7B}"/>
              </a:ext>
            </a:extLst>
          </p:cNvPr>
          <p:cNvSpPr/>
          <p:nvPr/>
        </p:nvSpPr>
        <p:spPr>
          <a:xfrm>
            <a:off x="11173004" y="-1366103"/>
            <a:ext cx="1233081" cy="1265109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ソーシャル</a:t>
            </a:r>
          </a:p>
        </p:txBody>
      </p: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B4CA37A1-35E8-4E16-9BD4-2557841682E4}"/>
              </a:ext>
            </a:extLst>
          </p:cNvPr>
          <p:cNvSpPr/>
          <p:nvPr/>
        </p:nvSpPr>
        <p:spPr>
          <a:xfrm>
            <a:off x="1835916" y="1551473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支援内容を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チームで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合意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8" name="星: 5 pt 37">
            <a:extLst>
              <a:ext uri="{FF2B5EF4-FFF2-40B4-BE49-F238E27FC236}">
                <a16:creationId xmlns:a16="http://schemas.microsoft.com/office/drawing/2014/main" id="{4D55D9DC-AC73-47EA-A97C-23C468A1F831}"/>
              </a:ext>
            </a:extLst>
          </p:cNvPr>
          <p:cNvSpPr/>
          <p:nvPr/>
        </p:nvSpPr>
        <p:spPr>
          <a:xfrm>
            <a:off x="1658050" y="1352859"/>
            <a:ext cx="416605" cy="39722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F5F138FF-D3ED-4809-A0E0-F415C0430696}"/>
              </a:ext>
            </a:extLst>
          </p:cNvPr>
          <p:cNvSpPr/>
          <p:nvPr/>
        </p:nvSpPr>
        <p:spPr>
          <a:xfrm rot="21381699">
            <a:off x="5723190" y="826185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組織、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チームの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ミッションを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説明</a:t>
            </a:r>
          </a:p>
        </p:txBody>
      </p:sp>
      <p:sp>
        <p:nvSpPr>
          <p:cNvPr id="40" name="四角形: メモ 39">
            <a:extLst>
              <a:ext uri="{FF2B5EF4-FFF2-40B4-BE49-F238E27FC236}">
                <a16:creationId xmlns:a16="http://schemas.microsoft.com/office/drawing/2014/main" id="{26066C4E-3FD7-4229-B112-502649445321}"/>
              </a:ext>
            </a:extLst>
          </p:cNvPr>
          <p:cNvSpPr/>
          <p:nvPr/>
        </p:nvSpPr>
        <p:spPr>
          <a:xfrm>
            <a:off x="7341609" y="852592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中長期の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ありたい姿・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成果を合意し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チームへ共有</a:t>
            </a:r>
          </a:p>
        </p:txBody>
      </p:sp>
      <p:sp>
        <p:nvSpPr>
          <p:cNvPr id="41" name="四角形: メモ 40">
            <a:extLst>
              <a:ext uri="{FF2B5EF4-FFF2-40B4-BE49-F238E27FC236}">
                <a16:creationId xmlns:a16="http://schemas.microsoft.com/office/drawing/2014/main" id="{7129C0A9-A71A-443F-91BB-B4625ED44B25}"/>
              </a:ext>
            </a:extLst>
          </p:cNvPr>
          <p:cNvSpPr/>
          <p:nvPr/>
        </p:nvSpPr>
        <p:spPr>
          <a:xfrm rot="171952">
            <a:off x="8902931" y="790068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トレーナー、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メンターから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定期的に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困ったことが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ないか聞く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93E2626-4891-40EF-A392-6EE4A1E1C72F}"/>
              </a:ext>
            </a:extLst>
          </p:cNvPr>
          <p:cNvSpPr/>
          <p:nvPr/>
        </p:nvSpPr>
        <p:spPr>
          <a:xfrm rot="180437">
            <a:off x="5825398" y="2282058"/>
            <a:ext cx="1233081" cy="1265109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チームメンバー全員で自己紹介の時間を取る</a:t>
            </a:r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3471BAFE-738C-42FD-968C-C57E33514AE4}"/>
              </a:ext>
            </a:extLst>
          </p:cNvPr>
          <p:cNvSpPr/>
          <p:nvPr/>
        </p:nvSpPr>
        <p:spPr>
          <a:xfrm rot="21342110">
            <a:off x="7490584" y="2302302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効果的な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チームとは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何かを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理解する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146E90E-06A9-41AB-88DA-DC4416BD7BC9}"/>
              </a:ext>
            </a:extLst>
          </p:cNvPr>
          <p:cNvSpPr/>
          <p:nvPr/>
        </p:nvSpPr>
        <p:spPr>
          <a:xfrm rot="21449290">
            <a:off x="1865965" y="5558842"/>
            <a:ext cx="1805354" cy="139162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到達したい姿・達成したい成果を定義しっぱなしになっている</a:t>
            </a: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3C213F54-805D-4356-A40C-A7B2DC929EF2}"/>
              </a:ext>
            </a:extLst>
          </p:cNvPr>
          <p:cNvSpPr/>
          <p:nvPr/>
        </p:nvSpPr>
        <p:spPr>
          <a:xfrm rot="21287038">
            <a:off x="3383931" y="3927731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業務の可視化</a:t>
            </a:r>
          </a:p>
        </p:txBody>
      </p:sp>
      <p:sp>
        <p:nvSpPr>
          <p:cNvPr id="46" name="四角形: メモ 45">
            <a:extLst>
              <a:ext uri="{FF2B5EF4-FFF2-40B4-BE49-F238E27FC236}">
                <a16:creationId xmlns:a16="http://schemas.microsoft.com/office/drawing/2014/main" id="{B6F5B2C4-4173-4667-A199-5A817E3649C1}"/>
              </a:ext>
            </a:extLst>
          </p:cNvPr>
          <p:cNvSpPr/>
          <p:nvPr/>
        </p:nvSpPr>
        <p:spPr>
          <a:xfrm rot="437092">
            <a:off x="9097794" y="2376802"/>
            <a:ext cx="1233081" cy="1265109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チーム全員と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 on 1</a:t>
            </a:r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実施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7" name="星: 5 pt 46">
            <a:extLst>
              <a:ext uri="{FF2B5EF4-FFF2-40B4-BE49-F238E27FC236}">
                <a16:creationId xmlns:a16="http://schemas.microsoft.com/office/drawing/2014/main" id="{E4E505C6-8F1F-4ACD-97AD-EB844A56129F}"/>
              </a:ext>
            </a:extLst>
          </p:cNvPr>
          <p:cNvSpPr/>
          <p:nvPr/>
        </p:nvSpPr>
        <p:spPr>
          <a:xfrm>
            <a:off x="5473404" y="686921"/>
            <a:ext cx="416605" cy="39722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星: 5 pt 47">
            <a:extLst>
              <a:ext uri="{FF2B5EF4-FFF2-40B4-BE49-F238E27FC236}">
                <a16:creationId xmlns:a16="http://schemas.microsoft.com/office/drawing/2014/main" id="{E85554B5-89AD-4C09-BCA8-F948714E79A2}"/>
              </a:ext>
            </a:extLst>
          </p:cNvPr>
          <p:cNvSpPr/>
          <p:nvPr/>
        </p:nvSpPr>
        <p:spPr>
          <a:xfrm>
            <a:off x="7166778" y="704851"/>
            <a:ext cx="416605" cy="39722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四角形: メモ 48">
            <a:extLst>
              <a:ext uri="{FF2B5EF4-FFF2-40B4-BE49-F238E27FC236}">
                <a16:creationId xmlns:a16="http://schemas.microsoft.com/office/drawing/2014/main" id="{AFD17E0B-875B-4964-B37D-3D4D172EBD6F}"/>
              </a:ext>
            </a:extLst>
          </p:cNvPr>
          <p:cNvSpPr/>
          <p:nvPr/>
        </p:nvSpPr>
        <p:spPr>
          <a:xfrm rot="169818">
            <a:off x="4056715" y="5577892"/>
            <a:ext cx="1805354" cy="139162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長期的なビジョンや目標を示さず、理由の説明なしにタスクだけを指示している</a:t>
            </a:r>
          </a:p>
        </p:txBody>
      </p:sp>
      <p:sp>
        <p:nvSpPr>
          <p:cNvPr id="50" name="四角形: メモ 49">
            <a:extLst>
              <a:ext uri="{FF2B5EF4-FFF2-40B4-BE49-F238E27FC236}">
                <a16:creationId xmlns:a16="http://schemas.microsoft.com/office/drawing/2014/main" id="{519D0899-4DAA-4D83-A2E3-75D6D16BF2D2}"/>
              </a:ext>
            </a:extLst>
          </p:cNvPr>
          <p:cNvSpPr/>
          <p:nvPr/>
        </p:nvSpPr>
        <p:spPr>
          <a:xfrm rot="21284794">
            <a:off x="6228415" y="5577892"/>
            <a:ext cx="1805354" cy="139162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新メンバー配属後に短い自己紹介を実施するだけで、歓迎会や雑談時間を設定していない</a:t>
            </a: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C8BAFFEF-CDE1-4F12-B8E4-57767A6B8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77" y="2390040"/>
            <a:ext cx="686897" cy="686897"/>
          </a:xfrm>
          <a:prstGeom prst="rect">
            <a:avLst/>
          </a:prstGeom>
        </p:spPr>
      </p:pic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AA7EF8EE-6BA3-4FC5-9DBE-38EF2BC96847}"/>
              </a:ext>
            </a:extLst>
          </p:cNvPr>
          <p:cNvSpPr/>
          <p:nvPr/>
        </p:nvSpPr>
        <p:spPr>
          <a:xfrm rot="170983">
            <a:off x="8433103" y="5577893"/>
            <a:ext cx="1805354" cy="139162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・・・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055B460-D70C-429C-93A5-0D8886DF59C2}"/>
              </a:ext>
            </a:extLst>
          </p:cNvPr>
          <p:cNvSpPr/>
          <p:nvPr/>
        </p:nvSpPr>
        <p:spPr>
          <a:xfrm>
            <a:off x="0" y="-1253181"/>
            <a:ext cx="560441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オンボーディングに効果的なプラクティス！！</a:t>
            </a:r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 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特に重要な項目は　　を付与</a:t>
            </a:r>
          </a:p>
        </p:txBody>
      </p:sp>
      <p:sp>
        <p:nvSpPr>
          <p:cNvPr id="54" name="星: 5 pt 53">
            <a:extLst>
              <a:ext uri="{FF2B5EF4-FFF2-40B4-BE49-F238E27FC236}">
                <a16:creationId xmlns:a16="http://schemas.microsoft.com/office/drawing/2014/main" id="{246AAFC2-105D-4864-BE2E-44957CCC9FCB}"/>
              </a:ext>
            </a:extLst>
          </p:cNvPr>
          <p:cNvSpPr/>
          <p:nvPr/>
        </p:nvSpPr>
        <p:spPr>
          <a:xfrm>
            <a:off x="2237170" y="-704541"/>
            <a:ext cx="416605" cy="39722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738527C8-8118-4234-8165-9B08B4F5C255}"/>
              </a:ext>
            </a:extLst>
          </p:cNvPr>
          <p:cNvSpPr>
            <a:spLocks noChangeAspect="1"/>
          </p:cNvSpPr>
          <p:nvPr/>
        </p:nvSpPr>
        <p:spPr bwMode="auto">
          <a:xfrm>
            <a:off x="8932990" y="1497473"/>
            <a:ext cx="6789750" cy="15733194"/>
          </a:xfrm>
          <a:custGeom>
            <a:avLst/>
            <a:gdLst>
              <a:gd name="T0" fmla="*/ 548 w 567"/>
              <a:gd name="T1" fmla="*/ 243 h 1314"/>
              <a:gd name="T2" fmla="*/ 525 w 567"/>
              <a:gd name="T3" fmla="*/ 275 h 1314"/>
              <a:gd name="T4" fmla="*/ 526 w 567"/>
              <a:gd name="T5" fmla="*/ 233 h 1314"/>
              <a:gd name="T6" fmla="*/ 493 w 567"/>
              <a:gd name="T7" fmla="*/ 298 h 1314"/>
              <a:gd name="T8" fmla="*/ 461 w 567"/>
              <a:gd name="T9" fmla="*/ 234 h 1314"/>
              <a:gd name="T10" fmla="*/ 407 w 567"/>
              <a:gd name="T11" fmla="*/ 185 h 1314"/>
              <a:gd name="T12" fmla="*/ 388 w 567"/>
              <a:gd name="T13" fmla="*/ 149 h 1314"/>
              <a:gd name="T14" fmla="*/ 376 w 567"/>
              <a:gd name="T15" fmla="*/ 14 h 1314"/>
              <a:gd name="T16" fmla="*/ 357 w 567"/>
              <a:gd name="T17" fmla="*/ 7 h 1314"/>
              <a:gd name="T18" fmla="*/ 338 w 567"/>
              <a:gd name="T19" fmla="*/ 7 h 1314"/>
              <a:gd name="T20" fmla="*/ 327 w 567"/>
              <a:gd name="T21" fmla="*/ 9 h 1314"/>
              <a:gd name="T22" fmla="*/ 325 w 567"/>
              <a:gd name="T23" fmla="*/ 13 h 1314"/>
              <a:gd name="T24" fmla="*/ 315 w 567"/>
              <a:gd name="T25" fmla="*/ 25 h 1314"/>
              <a:gd name="T26" fmla="*/ 273 w 567"/>
              <a:gd name="T27" fmla="*/ 113 h 1314"/>
              <a:gd name="T28" fmla="*/ 320 w 567"/>
              <a:gd name="T29" fmla="*/ 152 h 1314"/>
              <a:gd name="T30" fmla="*/ 283 w 567"/>
              <a:gd name="T31" fmla="*/ 184 h 1314"/>
              <a:gd name="T32" fmla="*/ 235 w 567"/>
              <a:gd name="T33" fmla="*/ 219 h 1314"/>
              <a:gd name="T34" fmla="*/ 224 w 567"/>
              <a:gd name="T35" fmla="*/ 234 h 1314"/>
              <a:gd name="T36" fmla="*/ 154 w 567"/>
              <a:gd name="T37" fmla="*/ 334 h 1314"/>
              <a:gd name="T38" fmla="*/ 77 w 567"/>
              <a:gd name="T39" fmla="*/ 254 h 1314"/>
              <a:gd name="T40" fmla="*/ 77 w 567"/>
              <a:gd name="T41" fmla="*/ 207 h 1314"/>
              <a:gd name="T42" fmla="*/ 65 w 567"/>
              <a:gd name="T43" fmla="*/ 196 h 1314"/>
              <a:gd name="T44" fmla="*/ 50 w 567"/>
              <a:gd name="T45" fmla="*/ 186 h 1314"/>
              <a:gd name="T46" fmla="*/ 24 w 567"/>
              <a:gd name="T47" fmla="*/ 152 h 1314"/>
              <a:gd name="T48" fmla="*/ 3 w 567"/>
              <a:gd name="T49" fmla="*/ 149 h 1314"/>
              <a:gd name="T50" fmla="*/ 4 w 567"/>
              <a:gd name="T51" fmla="*/ 175 h 1314"/>
              <a:gd name="T52" fmla="*/ 34 w 567"/>
              <a:gd name="T53" fmla="*/ 253 h 1314"/>
              <a:gd name="T54" fmla="*/ 49 w 567"/>
              <a:gd name="T55" fmla="*/ 302 h 1314"/>
              <a:gd name="T56" fmla="*/ 92 w 567"/>
              <a:gd name="T57" fmla="*/ 414 h 1314"/>
              <a:gd name="T58" fmla="*/ 120 w 567"/>
              <a:gd name="T59" fmla="*/ 451 h 1314"/>
              <a:gd name="T60" fmla="*/ 174 w 567"/>
              <a:gd name="T61" fmla="*/ 412 h 1314"/>
              <a:gd name="T62" fmla="*/ 217 w 567"/>
              <a:gd name="T63" fmla="*/ 367 h 1314"/>
              <a:gd name="T64" fmla="*/ 241 w 567"/>
              <a:gd name="T65" fmla="*/ 386 h 1314"/>
              <a:gd name="T66" fmla="*/ 208 w 567"/>
              <a:gd name="T67" fmla="*/ 626 h 1314"/>
              <a:gd name="T68" fmla="*/ 225 w 567"/>
              <a:gd name="T69" fmla="*/ 888 h 1314"/>
              <a:gd name="T70" fmla="*/ 212 w 567"/>
              <a:gd name="T71" fmla="*/ 1094 h 1314"/>
              <a:gd name="T72" fmla="*/ 179 w 567"/>
              <a:gd name="T73" fmla="*/ 1179 h 1314"/>
              <a:gd name="T74" fmla="*/ 98 w 567"/>
              <a:gd name="T75" fmla="*/ 1235 h 1314"/>
              <a:gd name="T76" fmla="*/ 277 w 567"/>
              <a:gd name="T77" fmla="*/ 1241 h 1314"/>
              <a:gd name="T78" fmla="*/ 314 w 567"/>
              <a:gd name="T79" fmla="*/ 930 h 1314"/>
              <a:gd name="T80" fmla="*/ 322 w 567"/>
              <a:gd name="T81" fmla="*/ 843 h 1314"/>
              <a:gd name="T82" fmla="*/ 349 w 567"/>
              <a:gd name="T83" fmla="*/ 963 h 1314"/>
              <a:gd name="T84" fmla="*/ 368 w 567"/>
              <a:gd name="T85" fmla="*/ 1094 h 1314"/>
              <a:gd name="T86" fmla="*/ 364 w 567"/>
              <a:gd name="T87" fmla="*/ 1187 h 1314"/>
              <a:gd name="T88" fmla="*/ 349 w 567"/>
              <a:gd name="T89" fmla="*/ 1249 h 1314"/>
              <a:gd name="T90" fmla="*/ 437 w 567"/>
              <a:gd name="T91" fmla="*/ 1273 h 1314"/>
              <a:gd name="T92" fmla="*/ 460 w 567"/>
              <a:gd name="T93" fmla="*/ 1203 h 1314"/>
              <a:gd name="T94" fmla="*/ 463 w 567"/>
              <a:gd name="T95" fmla="*/ 1106 h 1314"/>
              <a:gd name="T96" fmla="*/ 440 w 567"/>
              <a:gd name="T97" fmla="*/ 893 h 1314"/>
              <a:gd name="T98" fmla="*/ 427 w 567"/>
              <a:gd name="T99" fmla="*/ 844 h 1314"/>
              <a:gd name="T100" fmla="*/ 412 w 567"/>
              <a:gd name="T101" fmla="*/ 757 h 1314"/>
              <a:gd name="T102" fmla="*/ 410 w 567"/>
              <a:gd name="T103" fmla="*/ 564 h 1314"/>
              <a:gd name="T104" fmla="*/ 413 w 567"/>
              <a:gd name="T105" fmla="*/ 481 h 1314"/>
              <a:gd name="T106" fmla="*/ 434 w 567"/>
              <a:gd name="T107" fmla="*/ 382 h 1314"/>
              <a:gd name="T108" fmla="*/ 441 w 567"/>
              <a:gd name="T109" fmla="*/ 408 h 1314"/>
              <a:gd name="T110" fmla="*/ 487 w 567"/>
              <a:gd name="T111" fmla="*/ 476 h 1314"/>
              <a:gd name="T112" fmla="*/ 503 w 567"/>
              <a:gd name="T113" fmla="*/ 475 h 1314"/>
              <a:gd name="T114" fmla="*/ 523 w 567"/>
              <a:gd name="T115" fmla="*/ 337 h 1314"/>
              <a:gd name="T116" fmla="*/ 543 w 567"/>
              <a:gd name="T117" fmla="*/ 301 h 1314"/>
              <a:gd name="T118" fmla="*/ 566 w 567"/>
              <a:gd name="T119" fmla="*/ 237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7" h="1314">
                <a:moveTo>
                  <a:pt x="564" y="232"/>
                </a:moveTo>
                <a:cubicBezTo>
                  <a:pt x="563" y="230"/>
                  <a:pt x="562" y="230"/>
                  <a:pt x="560" y="230"/>
                </a:cubicBezTo>
                <a:cubicBezTo>
                  <a:pt x="560" y="230"/>
                  <a:pt x="559" y="230"/>
                  <a:pt x="559" y="231"/>
                </a:cubicBezTo>
                <a:cubicBezTo>
                  <a:pt x="557" y="232"/>
                  <a:pt x="556" y="233"/>
                  <a:pt x="555" y="235"/>
                </a:cubicBezTo>
                <a:cubicBezTo>
                  <a:pt x="552" y="237"/>
                  <a:pt x="550" y="240"/>
                  <a:pt x="548" y="243"/>
                </a:cubicBezTo>
                <a:cubicBezTo>
                  <a:pt x="545" y="246"/>
                  <a:pt x="544" y="251"/>
                  <a:pt x="541" y="255"/>
                </a:cubicBezTo>
                <a:cubicBezTo>
                  <a:pt x="539" y="259"/>
                  <a:pt x="536" y="264"/>
                  <a:pt x="533" y="268"/>
                </a:cubicBezTo>
                <a:cubicBezTo>
                  <a:pt x="530" y="270"/>
                  <a:pt x="528" y="272"/>
                  <a:pt x="526" y="273"/>
                </a:cubicBezTo>
                <a:cubicBezTo>
                  <a:pt x="525" y="274"/>
                  <a:pt x="525" y="275"/>
                  <a:pt x="525" y="275"/>
                </a:cubicBezTo>
                <a:cubicBezTo>
                  <a:pt x="525" y="275"/>
                  <a:pt x="525" y="275"/>
                  <a:pt x="525" y="275"/>
                </a:cubicBezTo>
                <a:cubicBezTo>
                  <a:pt x="524" y="275"/>
                  <a:pt x="524" y="275"/>
                  <a:pt x="524" y="276"/>
                </a:cubicBezTo>
                <a:cubicBezTo>
                  <a:pt x="525" y="274"/>
                  <a:pt x="526" y="273"/>
                  <a:pt x="526" y="272"/>
                </a:cubicBezTo>
                <a:cubicBezTo>
                  <a:pt x="530" y="266"/>
                  <a:pt x="531" y="258"/>
                  <a:pt x="530" y="251"/>
                </a:cubicBezTo>
                <a:cubicBezTo>
                  <a:pt x="531" y="246"/>
                  <a:pt x="531" y="241"/>
                  <a:pt x="531" y="236"/>
                </a:cubicBezTo>
                <a:cubicBezTo>
                  <a:pt x="531" y="234"/>
                  <a:pt x="528" y="233"/>
                  <a:pt x="526" y="233"/>
                </a:cubicBezTo>
                <a:cubicBezTo>
                  <a:pt x="525" y="234"/>
                  <a:pt x="525" y="234"/>
                  <a:pt x="524" y="235"/>
                </a:cubicBezTo>
                <a:cubicBezTo>
                  <a:pt x="522" y="234"/>
                  <a:pt x="519" y="235"/>
                  <a:pt x="518" y="239"/>
                </a:cubicBezTo>
                <a:cubicBezTo>
                  <a:pt x="515" y="253"/>
                  <a:pt x="510" y="266"/>
                  <a:pt x="506" y="280"/>
                </a:cubicBezTo>
                <a:cubicBezTo>
                  <a:pt x="504" y="282"/>
                  <a:pt x="502" y="284"/>
                  <a:pt x="500" y="287"/>
                </a:cubicBezTo>
                <a:cubicBezTo>
                  <a:pt x="498" y="290"/>
                  <a:pt x="495" y="293"/>
                  <a:pt x="493" y="298"/>
                </a:cubicBezTo>
                <a:cubicBezTo>
                  <a:pt x="488" y="281"/>
                  <a:pt x="482" y="264"/>
                  <a:pt x="475" y="250"/>
                </a:cubicBezTo>
                <a:cubicBezTo>
                  <a:pt x="475" y="250"/>
                  <a:pt x="475" y="250"/>
                  <a:pt x="475" y="250"/>
                </a:cubicBezTo>
                <a:cubicBezTo>
                  <a:pt x="475" y="250"/>
                  <a:pt x="475" y="250"/>
                  <a:pt x="475" y="250"/>
                </a:cubicBezTo>
                <a:cubicBezTo>
                  <a:pt x="471" y="245"/>
                  <a:pt x="468" y="240"/>
                  <a:pt x="464" y="236"/>
                </a:cubicBezTo>
                <a:cubicBezTo>
                  <a:pt x="463" y="236"/>
                  <a:pt x="462" y="235"/>
                  <a:pt x="461" y="234"/>
                </a:cubicBezTo>
                <a:cubicBezTo>
                  <a:pt x="460" y="232"/>
                  <a:pt x="459" y="230"/>
                  <a:pt x="459" y="229"/>
                </a:cubicBezTo>
                <a:cubicBezTo>
                  <a:pt x="453" y="222"/>
                  <a:pt x="447" y="215"/>
                  <a:pt x="441" y="209"/>
                </a:cubicBezTo>
                <a:cubicBezTo>
                  <a:pt x="441" y="208"/>
                  <a:pt x="441" y="208"/>
                  <a:pt x="441" y="207"/>
                </a:cubicBezTo>
                <a:cubicBezTo>
                  <a:pt x="435" y="202"/>
                  <a:pt x="428" y="197"/>
                  <a:pt x="421" y="192"/>
                </a:cubicBezTo>
                <a:cubicBezTo>
                  <a:pt x="417" y="190"/>
                  <a:pt x="412" y="187"/>
                  <a:pt x="407" y="185"/>
                </a:cubicBezTo>
                <a:cubicBezTo>
                  <a:pt x="402" y="184"/>
                  <a:pt x="398" y="183"/>
                  <a:pt x="393" y="183"/>
                </a:cubicBezTo>
                <a:cubicBezTo>
                  <a:pt x="390" y="176"/>
                  <a:pt x="386" y="170"/>
                  <a:pt x="382" y="164"/>
                </a:cubicBezTo>
                <a:cubicBezTo>
                  <a:pt x="381" y="164"/>
                  <a:pt x="380" y="163"/>
                  <a:pt x="380" y="164"/>
                </a:cubicBezTo>
                <a:cubicBezTo>
                  <a:pt x="380" y="163"/>
                  <a:pt x="380" y="162"/>
                  <a:pt x="381" y="161"/>
                </a:cubicBezTo>
                <a:cubicBezTo>
                  <a:pt x="382" y="156"/>
                  <a:pt x="384" y="152"/>
                  <a:pt x="388" y="149"/>
                </a:cubicBezTo>
                <a:cubicBezTo>
                  <a:pt x="392" y="143"/>
                  <a:pt x="397" y="138"/>
                  <a:pt x="404" y="135"/>
                </a:cubicBezTo>
                <a:cubicBezTo>
                  <a:pt x="405" y="133"/>
                  <a:pt x="406" y="131"/>
                  <a:pt x="408" y="130"/>
                </a:cubicBezTo>
                <a:cubicBezTo>
                  <a:pt x="427" y="116"/>
                  <a:pt x="432" y="85"/>
                  <a:pt x="425" y="64"/>
                </a:cubicBezTo>
                <a:cubicBezTo>
                  <a:pt x="420" y="42"/>
                  <a:pt x="402" y="28"/>
                  <a:pt x="382" y="18"/>
                </a:cubicBezTo>
                <a:cubicBezTo>
                  <a:pt x="380" y="17"/>
                  <a:pt x="377" y="15"/>
                  <a:pt x="376" y="14"/>
                </a:cubicBezTo>
                <a:cubicBezTo>
                  <a:pt x="373" y="10"/>
                  <a:pt x="370" y="5"/>
                  <a:pt x="366" y="3"/>
                </a:cubicBezTo>
                <a:cubicBezTo>
                  <a:pt x="365" y="2"/>
                  <a:pt x="365" y="3"/>
                  <a:pt x="365" y="3"/>
                </a:cubicBezTo>
                <a:cubicBezTo>
                  <a:pt x="364" y="3"/>
                  <a:pt x="362" y="4"/>
                  <a:pt x="363" y="6"/>
                </a:cubicBezTo>
                <a:cubicBezTo>
                  <a:pt x="363" y="8"/>
                  <a:pt x="364" y="9"/>
                  <a:pt x="364" y="10"/>
                </a:cubicBezTo>
                <a:cubicBezTo>
                  <a:pt x="362" y="9"/>
                  <a:pt x="360" y="8"/>
                  <a:pt x="357" y="7"/>
                </a:cubicBezTo>
                <a:cubicBezTo>
                  <a:pt x="356" y="6"/>
                  <a:pt x="356" y="7"/>
                  <a:pt x="356" y="7"/>
                </a:cubicBezTo>
                <a:cubicBezTo>
                  <a:pt x="357" y="8"/>
                  <a:pt x="357" y="9"/>
                  <a:pt x="357" y="9"/>
                </a:cubicBezTo>
                <a:cubicBezTo>
                  <a:pt x="357" y="9"/>
                  <a:pt x="357" y="9"/>
                  <a:pt x="357" y="9"/>
                </a:cubicBezTo>
                <a:cubicBezTo>
                  <a:pt x="353" y="3"/>
                  <a:pt x="347" y="0"/>
                  <a:pt x="340" y="0"/>
                </a:cubicBezTo>
                <a:cubicBezTo>
                  <a:pt x="337" y="1"/>
                  <a:pt x="336" y="5"/>
                  <a:pt x="338" y="7"/>
                </a:cubicBezTo>
                <a:cubicBezTo>
                  <a:pt x="338" y="8"/>
                  <a:pt x="338" y="8"/>
                  <a:pt x="338" y="8"/>
                </a:cubicBezTo>
                <a:cubicBezTo>
                  <a:pt x="337" y="7"/>
                  <a:pt x="336" y="7"/>
                  <a:pt x="334" y="8"/>
                </a:cubicBezTo>
                <a:cubicBezTo>
                  <a:pt x="333" y="7"/>
                  <a:pt x="333" y="7"/>
                  <a:pt x="333" y="7"/>
                </a:cubicBezTo>
                <a:cubicBezTo>
                  <a:pt x="331" y="7"/>
                  <a:pt x="330" y="8"/>
                  <a:pt x="331" y="9"/>
                </a:cubicBezTo>
                <a:cubicBezTo>
                  <a:pt x="329" y="10"/>
                  <a:pt x="328" y="10"/>
                  <a:pt x="327" y="9"/>
                </a:cubicBezTo>
                <a:cubicBezTo>
                  <a:pt x="327" y="10"/>
                  <a:pt x="326" y="11"/>
                  <a:pt x="327" y="11"/>
                </a:cubicBezTo>
                <a:cubicBezTo>
                  <a:pt x="326" y="11"/>
                  <a:pt x="326" y="11"/>
                  <a:pt x="326" y="11"/>
                </a:cubicBezTo>
                <a:cubicBezTo>
                  <a:pt x="325" y="10"/>
                  <a:pt x="324" y="11"/>
                  <a:pt x="325" y="12"/>
                </a:cubicBezTo>
                <a:cubicBezTo>
                  <a:pt x="326" y="13"/>
                  <a:pt x="326" y="13"/>
                  <a:pt x="326" y="13"/>
                </a:cubicBezTo>
                <a:cubicBezTo>
                  <a:pt x="326" y="13"/>
                  <a:pt x="326" y="13"/>
                  <a:pt x="325" y="13"/>
                </a:cubicBezTo>
                <a:cubicBezTo>
                  <a:pt x="323" y="13"/>
                  <a:pt x="323" y="16"/>
                  <a:pt x="325" y="17"/>
                </a:cubicBezTo>
                <a:cubicBezTo>
                  <a:pt x="325" y="17"/>
                  <a:pt x="327" y="18"/>
                  <a:pt x="329" y="17"/>
                </a:cubicBezTo>
                <a:cubicBezTo>
                  <a:pt x="328" y="18"/>
                  <a:pt x="328" y="18"/>
                  <a:pt x="328" y="19"/>
                </a:cubicBezTo>
                <a:cubicBezTo>
                  <a:pt x="324" y="20"/>
                  <a:pt x="320" y="22"/>
                  <a:pt x="317" y="25"/>
                </a:cubicBezTo>
                <a:cubicBezTo>
                  <a:pt x="316" y="24"/>
                  <a:pt x="316" y="25"/>
                  <a:pt x="315" y="25"/>
                </a:cubicBezTo>
                <a:cubicBezTo>
                  <a:pt x="312" y="26"/>
                  <a:pt x="306" y="29"/>
                  <a:pt x="306" y="33"/>
                </a:cubicBezTo>
                <a:cubicBezTo>
                  <a:pt x="303" y="36"/>
                  <a:pt x="300" y="39"/>
                  <a:pt x="297" y="43"/>
                </a:cubicBezTo>
                <a:cubicBezTo>
                  <a:pt x="291" y="51"/>
                  <a:pt x="289" y="60"/>
                  <a:pt x="285" y="69"/>
                </a:cubicBezTo>
                <a:cubicBezTo>
                  <a:pt x="282" y="75"/>
                  <a:pt x="274" y="81"/>
                  <a:pt x="272" y="87"/>
                </a:cubicBezTo>
                <a:cubicBezTo>
                  <a:pt x="269" y="94"/>
                  <a:pt x="272" y="105"/>
                  <a:pt x="273" y="113"/>
                </a:cubicBezTo>
                <a:cubicBezTo>
                  <a:pt x="273" y="122"/>
                  <a:pt x="272" y="135"/>
                  <a:pt x="276" y="143"/>
                </a:cubicBezTo>
                <a:cubicBezTo>
                  <a:pt x="283" y="156"/>
                  <a:pt x="303" y="153"/>
                  <a:pt x="317" y="153"/>
                </a:cubicBezTo>
                <a:cubicBezTo>
                  <a:pt x="317" y="153"/>
                  <a:pt x="317" y="153"/>
                  <a:pt x="317" y="153"/>
                </a:cubicBezTo>
                <a:cubicBezTo>
                  <a:pt x="318" y="153"/>
                  <a:pt x="318" y="153"/>
                  <a:pt x="319" y="153"/>
                </a:cubicBezTo>
                <a:cubicBezTo>
                  <a:pt x="319" y="152"/>
                  <a:pt x="320" y="152"/>
                  <a:pt x="320" y="152"/>
                </a:cubicBezTo>
                <a:cubicBezTo>
                  <a:pt x="317" y="158"/>
                  <a:pt x="315" y="163"/>
                  <a:pt x="313" y="168"/>
                </a:cubicBezTo>
                <a:cubicBezTo>
                  <a:pt x="311" y="171"/>
                  <a:pt x="309" y="174"/>
                  <a:pt x="308" y="178"/>
                </a:cubicBezTo>
                <a:cubicBezTo>
                  <a:pt x="306" y="178"/>
                  <a:pt x="304" y="178"/>
                  <a:pt x="302" y="179"/>
                </a:cubicBezTo>
                <a:cubicBezTo>
                  <a:pt x="300" y="180"/>
                  <a:pt x="298" y="180"/>
                  <a:pt x="296" y="181"/>
                </a:cubicBezTo>
                <a:cubicBezTo>
                  <a:pt x="292" y="182"/>
                  <a:pt x="287" y="183"/>
                  <a:pt x="283" y="184"/>
                </a:cubicBezTo>
                <a:cubicBezTo>
                  <a:pt x="272" y="190"/>
                  <a:pt x="261" y="196"/>
                  <a:pt x="252" y="203"/>
                </a:cubicBezTo>
                <a:cubicBezTo>
                  <a:pt x="247" y="207"/>
                  <a:pt x="243" y="211"/>
                  <a:pt x="239" y="215"/>
                </a:cubicBezTo>
                <a:cubicBezTo>
                  <a:pt x="239" y="215"/>
                  <a:pt x="238" y="215"/>
                  <a:pt x="238" y="216"/>
                </a:cubicBezTo>
                <a:cubicBezTo>
                  <a:pt x="238" y="216"/>
                  <a:pt x="238" y="217"/>
                  <a:pt x="237" y="217"/>
                </a:cubicBezTo>
                <a:cubicBezTo>
                  <a:pt x="237" y="218"/>
                  <a:pt x="236" y="219"/>
                  <a:pt x="235" y="219"/>
                </a:cubicBezTo>
                <a:cubicBezTo>
                  <a:pt x="235" y="219"/>
                  <a:pt x="235" y="220"/>
                  <a:pt x="235" y="220"/>
                </a:cubicBezTo>
                <a:cubicBezTo>
                  <a:pt x="234" y="222"/>
                  <a:pt x="233" y="225"/>
                  <a:pt x="232" y="227"/>
                </a:cubicBezTo>
                <a:cubicBezTo>
                  <a:pt x="231" y="228"/>
                  <a:pt x="229" y="230"/>
                  <a:pt x="228" y="231"/>
                </a:cubicBezTo>
                <a:cubicBezTo>
                  <a:pt x="227" y="231"/>
                  <a:pt x="227" y="231"/>
                  <a:pt x="227" y="232"/>
                </a:cubicBezTo>
                <a:cubicBezTo>
                  <a:pt x="226" y="233"/>
                  <a:pt x="225" y="234"/>
                  <a:pt x="224" y="234"/>
                </a:cubicBezTo>
                <a:cubicBezTo>
                  <a:pt x="223" y="234"/>
                  <a:pt x="223" y="235"/>
                  <a:pt x="222" y="236"/>
                </a:cubicBezTo>
                <a:cubicBezTo>
                  <a:pt x="220" y="238"/>
                  <a:pt x="219" y="241"/>
                  <a:pt x="217" y="244"/>
                </a:cubicBezTo>
                <a:cubicBezTo>
                  <a:pt x="216" y="246"/>
                  <a:pt x="215" y="246"/>
                  <a:pt x="213" y="245"/>
                </a:cubicBezTo>
                <a:cubicBezTo>
                  <a:pt x="204" y="257"/>
                  <a:pt x="197" y="270"/>
                  <a:pt x="191" y="282"/>
                </a:cubicBezTo>
                <a:cubicBezTo>
                  <a:pt x="181" y="303"/>
                  <a:pt x="172" y="318"/>
                  <a:pt x="154" y="334"/>
                </a:cubicBezTo>
                <a:cubicBezTo>
                  <a:pt x="148" y="339"/>
                  <a:pt x="143" y="344"/>
                  <a:pt x="137" y="348"/>
                </a:cubicBezTo>
                <a:cubicBezTo>
                  <a:pt x="136" y="349"/>
                  <a:pt x="135" y="350"/>
                  <a:pt x="133" y="351"/>
                </a:cubicBezTo>
                <a:cubicBezTo>
                  <a:pt x="134" y="350"/>
                  <a:pt x="135" y="348"/>
                  <a:pt x="134" y="346"/>
                </a:cubicBezTo>
                <a:cubicBezTo>
                  <a:pt x="113" y="323"/>
                  <a:pt x="95" y="303"/>
                  <a:pt x="85" y="272"/>
                </a:cubicBezTo>
                <a:cubicBezTo>
                  <a:pt x="83" y="267"/>
                  <a:pt x="81" y="259"/>
                  <a:pt x="77" y="254"/>
                </a:cubicBezTo>
                <a:cubicBezTo>
                  <a:pt x="77" y="251"/>
                  <a:pt x="78" y="248"/>
                  <a:pt x="78" y="245"/>
                </a:cubicBezTo>
                <a:cubicBezTo>
                  <a:pt x="78" y="242"/>
                  <a:pt x="76" y="240"/>
                  <a:pt x="74" y="240"/>
                </a:cubicBezTo>
                <a:cubicBezTo>
                  <a:pt x="73" y="236"/>
                  <a:pt x="73" y="234"/>
                  <a:pt x="72" y="232"/>
                </a:cubicBezTo>
                <a:cubicBezTo>
                  <a:pt x="76" y="228"/>
                  <a:pt x="78" y="219"/>
                  <a:pt x="78" y="213"/>
                </a:cubicBezTo>
                <a:cubicBezTo>
                  <a:pt x="78" y="211"/>
                  <a:pt x="77" y="209"/>
                  <a:pt x="77" y="207"/>
                </a:cubicBezTo>
                <a:cubicBezTo>
                  <a:pt x="77" y="205"/>
                  <a:pt x="77" y="203"/>
                  <a:pt x="77" y="201"/>
                </a:cubicBezTo>
                <a:cubicBezTo>
                  <a:pt x="77" y="200"/>
                  <a:pt x="77" y="199"/>
                  <a:pt x="78" y="198"/>
                </a:cubicBezTo>
                <a:cubicBezTo>
                  <a:pt x="78" y="195"/>
                  <a:pt x="77" y="191"/>
                  <a:pt x="74" y="188"/>
                </a:cubicBezTo>
                <a:cubicBezTo>
                  <a:pt x="72" y="187"/>
                  <a:pt x="70" y="188"/>
                  <a:pt x="68" y="189"/>
                </a:cubicBezTo>
                <a:cubicBezTo>
                  <a:pt x="66" y="191"/>
                  <a:pt x="65" y="194"/>
                  <a:pt x="65" y="196"/>
                </a:cubicBezTo>
                <a:cubicBezTo>
                  <a:pt x="65" y="197"/>
                  <a:pt x="65" y="197"/>
                  <a:pt x="65" y="198"/>
                </a:cubicBezTo>
                <a:cubicBezTo>
                  <a:pt x="63" y="200"/>
                  <a:pt x="63" y="202"/>
                  <a:pt x="63" y="204"/>
                </a:cubicBezTo>
                <a:cubicBezTo>
                  <a:pt x="62" y="206"/>
                  <a:pt x="61" y="207"/>
                  <a:pt x="60" y="209"/>
                </a:cubicBezTo>
                <a:cubicBezTo>
                  <a:pt x="60" y="209"/>
                  <a:pt x="60" y="209"/>
                  <a:pt x="59" y="210"/>
                </a:cubicBezTo>
                <a:cubicBezTo>
                  <a:pt x="56" y="200"/>
                  <a:pt x="53" y="192"/>
                  <a:pt x="50" y="186"/>
                </a:cubicBezTo>
                <a:cubicBezTo>
                  <a:pt x="47" y="181"/>
                  <a:pt x="44" y="176"/>
                  <a:pt x="40" y="172"/>
                </a:cubicBezTo>
                <a:cubicBezTo>
                  <a:pt x="40" y="172"/>
                  <a:pt x="40" y="172"/>
                  <a:pt x="40" y="171"/>
                </a:cubicBezTo>
                <a:cubicBezTo>
                  <a:pt x="38" y="169"/>
                  <a:pt x="37" y="166"/>
                  <a:pt x="35" y="164"/>
                </a:cubicBezTo>
                <a:cubicBezTo>
                  <a:pt x="35" y="162"/>
                  <a:pt x="34" y="161"/>
                  <a:pt x="32" y="160"/>
                </a:cubicBezTo>
                <a:cubicBezTo>
                  <a:pt x="31" y="157"/>
                  <a:pt x="28" y="152"/>
                  <a:pt x="24" y="152"/>
                </a:cubicBezTo>
                <a:cubicBezTo>
                  <a:pt x="20" y="153"/>
                  <a:pt x="18" y="156"/>
                  <a:pt x="18" y="159"/>
                </a:cubicBezTo>
                <a:cubicBezTo>
                  <a:pt x="17" y="157"/>
                  <a:pt x="14" y="155"/>
                  <a:pt x="12" y="153"/>
                </a:cubicBezTo>
                <a:cubicBezTo>
                  <a:pt x="10" y="151"/>
                  <a:pt x="7" y="147"/>
                  <a:pt x="4" y="147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9"/>
                </a:cubicBezTo>
                <a:cubicBezTo>
                  <a:pt x="2" y="149"/>
                  <a:pt x="2" y="150"/>
                  <a:pt x="2" y="151"/>
                </a:cubicBezTo>
                <a:cubicBezTo>
                  <a:pt x="2" y="152"/>
                  <a:pt x="3" y="153"/>
                  <a:pt x="3" y="154"/>
                </a:cubicBezTo>
                <a:cubicBezTo>
                  <a:pt x="0" y="156"/>
                  <a:pt x="0" y="161"/>
                  <a:pt x="0" y="165"/>
                </a:cubicBezTo>
                <a:cubicBezTo>
                  <a:pt x="1" y="167"/>
                  <a:pt x="2" y="170"/>
                  <a:pt x="4" y="173"/>
                </a:cubicBezTo>
                <a:cubicBezTo>
                  <a:pt x="4" y="174"/>
                  <a:pt x="4" y="175"/>
                  <a:pt x="4" y="175"/>
                </a:cubicBezTo>
                <a:cubicBezTo>
                  <a:pt x="5" y="175"/>
                  <a:pt x="5" y="176"/>
                  <a:pt x="5" y="176"/>
                </a:cubicBezTo>
                <a:cubicBezTo>
                  <a:pt x="4" y="178"/>
                  <a:pt x="2" y="181"/>
                  <a:pt x="3" y="184"/>
                </a:cubicBezTo>
                <a:cubicBezTo>
                  <a:pt x="5" y="194"/>
                  <a:pt x="13" y="203"/>
                  <a:pt x="18" y="211"/>
                </a:cubicBezTo>
                <a:cubicBezTo>
                  <a:pt x="25" y="225"/>
                  <a:pt x="29" y="239"/>
                  <a:pt x="34" y="252"/>
                </a:cubicBezTo>
                <a:cubicBezTo>
                  <a:pt x="34" y="253"/>
                  <a:pt x="34" y="253"/>
                  <a:pt x="34" y="253"/>
                </a:cubicBezTo>
                <a:cubicBezTo>
                  <a:pt x="31" y="257"/>
                  <a:pt x="29" y="262"/>
                  <a:pt x="29" y="267"/>
                </a:cubicBezTo>
                <a:cubicBezTo>
                  <a:pt x="29" y="272"/>
                  <a:pt x="33" y="277"/>
                  <a:pt x="37" y="280"/>
                </a:cubicBezTo>
                <a:cubicBezTo>
                  <a:pt x="38" y="280"/>
                  <a:pt x="38" y="281"/>
                  <a:pt x="38" y="281"/>
                </a:cubicBezTo>
                <a:cubicBezTo>
                  <a:pt x="41" y="289"/>
                  <a:pt x="45" y="296"/>
                  <a:pt x="48" y="302"/>
                </a:cubicBezTo>
                <a:cubicBezTo>
                  <a:pt x="49" y="302"/>
                  <a:pt x="49" y="302"/>
                  <a:pt x="49" y="302"/>
                </a:cubicBezTo>
                <a:cubicBezTo>
                  <a:pt x="51" y="309"/>
                  <a:pt x="53" y="315"/>
                  <a:pt x="54" y="322"/>
                </a:cubicBezTo>
                <a:cubicBezTo>
                  <a:pt x="57" y="336"/>
                  <a:pt x="60" y="350"/>
                  <a:pt x="67" y="361"/>
                </a:cubicBezTo>
                <a:cubicBezTo>
                  <a:pt x="68" y="363"/>
                  <a:pt x="70" y="366"/>
                  <a:pt x="70" y="370"/>
                </a:cubicBezTo>
                <a:cubicBezTo>
                  <a:pt x="71" y="371"/>
                  <a:pt x="72" y="373"/>
                  <a:pt x="73" y="375"/>
                </a:cubicBezTo>
                <a:cubicBezTo>
                  <a:pt x="76" y="388"/>
                  <a:pt x="83" y="402"/>
                  <a:pt x="92" y="414"/>
                </a:cubicBezTo>
                <a:cubicBezTo>
                  <a:pt x="94" y="417"/>
                  <a:pt x="96" y="420"/>
                  <a:pt x="98" y="423"/>
                </a:cubicBezTo>
                <a:cubicBezTo>
                  <a:pt x="98" y="423"/>
                  <a:pt x="98" y="423"/>
                  <a:pt x="98" y="424"/>
                </a:cubicBezTo>
                <a:cubicBezTo>
                  <a:pt x="99" y="424"/>
                  <a:pt x="99" y="425"/>
                  <a:pt x="100" y="425"/>
                </a:cubicBezTo>
                <a:cubicBezTo>
                  <a:pt x="102" y="431"/>
                  <a:pt x="104" y="438"/>
                  <a:pt x="109" y="442"/>
                </a:cubicBezTo>
                <a:cubicBezTo>
                  <a:pt x="111" y="446"/>
                  <a:pt x="115" y="450"/>
                  <a:pt x="120" y="451"/>
                </a:cubicBezTo>
                <a:cubicBezTo>
                  <a:pt x="121" y="451"/>
                  <a:pt x="122" y="450"/>
                  <a:pt x="122" y="450"/>
                </a:cubicBezTo>
                <a:cubicBezTo>
                  <a:pt x="129" y="450"/>
                  <a:pt x="136" y="445"/>
                  <a:pt x="141" y="441"/>
                </a:cubicBezTo>
                <a:cubicBezTo>
                  <a:pt x="143" y="440"/>
                  <a:pt x="144" y="438"/>
                  <a:pt x="146" y="437"/>
                </a:cubicBezTo>
                <a:cubicBezTo>
                  <a:pt x="157" y="431"/>
                  <a:pt x="167" y="419"/>
                  <a:pt x="173" y="412"/>
                </a:cubicBezTo>
                <a:cubicBezTo>
                  <a:pt x="174" y="412"/>
                  <a:pt x="174" y="412"/>
                  <a:pt x="174" y="412"/>
                </a:cubicBezTo>
                <a:cubicBezTo>
                  <a:pt x="178" y="408"/>
                  <a:pt x="183" y="403"/>
                  <a:pt x="186" y="400"/>
                </a:cubicBezTo>
                <a:cubicBezTo>
                  <a:pt x="187" y="398"/>
                  <a:pt x="189" y="397"/>
                  <a:pt x="190" y="396"/>
                </a:cubicBezTo>
                <a:cubicBezTo>
                  <a:pt x="192" y="393"/>
                  <a:pt x="194" y="391"/>
                  <a:pt x="196" y="388"/>
                </a:cubicBezTo>
                <a:cubicBezTo>
                  <a:pt x="203" y="382"/>
                  <a:pt x="208" y="377"/>
                  <a:pt x="214" y="371"/>
                </a:cubicBezTo>
                <a:cubicBezTo>
                  <a:pt x="215" y="370"/>
                  <a:pt x="216" y="369"/>
                  <a:pt x="217" y="367"/>
                </a:cubicBezTo>
                <a:cubicBezTo>
                  <a:pt x="220" y="365"/>
                  <a:pt x="222" y="363"/>
                  <a:pt x="225" y="362"/>
                </a:cubicBezTo>
                <a:cubicBezTo>
                  <a:pt x="229" y="360"/>
                  <a:pt x="232" y="357"/>
                  <a:pt x="237" y="354"/>
                </a:cubicBezTo>
                <a:cubicBezTo>
                  <a:pt x="238" y="354"/>
                  <a:pt x="239" y="353"/>
                  <a:pt x="239" y="353"/>
                </a:cubicBezTo>
                <a:cubicBezTo>
                  <a:pt x="245" y="351"/>
                  <a:pt x="245" y="351"/>
                  <a:pt x="245" y="351"/>
                </a:cubicBezTo>
                <a:cubicBezTo>
                  <a:pt x="243" y="363"/>
                  <a:pt x="242" y="375"/>
                  <a:pt x="241" y="386"/>
                </a:cubicBezTo>
                <a:cubicBezTo>
                  <a:pt x="239" y="398"/>
                  <a:pt x="236" y="409"/>
                  <a:pt x="234" y="421"/>
                </a:cubicBezTo>
                <a:cubicBezTo>
                  <a:pt x="234" y="422"/>
                  <a:pt x="233" y="424"/>
                  <a:pt x="233" y="425"/>
                </a:cubicBezTo>
                <a:cubicBezTo>
                  <a:pt x="229" y="437"/>
                  <a:pt x="225" y="450"/>
                  <a:pt x="224" y="462"/>
                </a:cubicBezTo>
                <a:cubicBezTo>
                  <a:pt x="221" y="477"/>
                  <a:pt x="217" y="491"/>
                  <a:pt x="215" y="506"/>
                </a:cubicBezTo>
                <a:cubicBezTo>
                  <a:pt x="202" y="544"/>
                  <a:pt x="204" y="589"/>
                  <a:pt x="208" y="626"/>
                </a:cubicBezTo>
                <a:cubicBezTo>
                  <a:pt x="208" y="629"/>
                  <a:pt x="208" y="631"/>
                  <a:pt x="209" y="633"/>
                </a:cubicBezTo>
                <a:cubicBezTo>
                  <a:pt x="204" y="664"/>
                  <a:pt x="198" y="700"/>
                  <a:pt x="209" y="727"/>
                </a:cubicBezTo>
                <a:cubicBezTo>
                  <a:pt x="213" y="763"/>
                  <a:pt x="219" y="797"/>
                  <a:pt x="222" y="832"/>
                </a:cubicBezTo>
                <a:cubicBezTo>
                  <a:pt x="224" y="843"/>
                  <a:pt x="224" y="854"/>
                  <a:pt x="225" y="866"/>
                </a:cubicBezTo>
                <a:cubicBezTo>
                  <a:pt x="225" y="873"/>
                  <a:pt x="225" y="881"/>
                  <a:pt x="225" y="888"/>
                </a:cubicBezTo>
                <a:cubicBezTo>
                  <a:pt x="225" y="900"/>
                  <a:pt x="223" y="914"/>
                  <a:pt x="227" y="925"/>
                </a:cubicBezTo>
                <a:cubicBezTo>
                  <a:pt x="228" y="927"/>
                  <a:pt x="228" y="928"/>
                  <a:pt x="228" y="929"/>
                </a:cubicBezTo>
                <a:cubicBezTo>
                  <a:pt x="224" y="957"/>
                  <a:pt x="223" y="985"/>
                  <a:pt x="223" y="1013"/>
                </a:cubicBezTo>
                <a:cubicBezTo>
                  <a:pt x="219" y="1039"/>
                  <a:pt x="215" y="1065"/>
                  <a:pt x="212" y="1091"/>
                </a:cubicBezTo>
                <a:cubicBezTo>
                  <a:pt x="212" y="1092"/>
                  <a:pt x="212" y="1093"/>
                  <a:pt x="212" y="1094"/>
                </a:cubicBezTo>
                <a:cubicBezTo>
                  <a:pt x="209" y="1100"/>
                  <a:pt x="207" y="1106"/>
                  <a:pt x="205" y="1112"/>
                </a:cubicBezTo>
                <a:cubicBezTo>
                  <a:pt x="201" y="1120"/>
                  <a:pt x="198" y="1127"/>
                  <a:pt x="198" y="1134"/>
                </a:cubicBezTo>
                <a:cubicBezTo>
                  <a:pt x="188" y="1144"/>
                  <a:pt x="178" y="1159"/>
                  <a:pt x="178" y="1173"/>
                </a:cubicBezTo>
                <a:cubicBezTo>
                  <a:pt x="178" y="1173"/>
                  <a:pt x="178" y="1174"/>
                  <a:pt x="178" y="1175"/>
                </a:cubicBezTo>
                <a:cubicBezTo>
                  <a:pt x="179" y="1176"/>
                  <a:pt x="179" y="1178"/>
                  <a:pt x="179" y="1179"/>
                </a:cubicBezTo>
                <a:cubicBezTo>
                  <a:pt x="180" y="1179"/>
                  <a:pt x="180" y="1179"/>
                  <a:pt x="180" y="1179"/>
                </a:cubicBezTo>
                <a:cubicBezTo>
                  <a:pt x="162" y="1186"/>
                  <a:pt x="137" y="1184"/>
                  <a:pt x="124" y="1196"/>
                </a:cubicBezTo>
                <a:cubicBezTo>
                  <a:pt x="120" y="1197"/>
                  <a:pt x="118" y="1199"/>
                  <a:pt x="116" y="1201"/>
                </a:cubicBezTo>
                <a:cubicBezTo>
                  <a:pt x="111" y="1202"/>
                  <a:pt x="108" y="1205"/>
                  <a:pt x="106" y="1211"/>
                </a:cubicBezTo>
                <a:cubicBezTo>
                  <a:pt x="101" y="1218"/>
                  <a:pt x="99" y="1226"/>
                  <a:pt x="98" y="1235"/>
                </a:cubicBezTo>
                <a:cubicBezTo>
                  <a:pt x="98" y="1237"/>
                  <a:pt x="100" y="1239"/>
                  <a:pt x="102" y="1239"/>
                </a:cubicBezTo>
                <a:cubicBezTo>
                  <a:pt x="145" y="1241"/>
                  <a:pt x="189" y="1245"/>
                  <a:pt x="232" y="1248"/>
                </a:cubicBezTo>
                <a:cubicBezTo>
                  <a:pt x="240" y="1248"/>
                  <a:pt x="260" y="1253"/>
                  <a:pt x="268" y="1248"/>
                </a:cubicBezTo>
                <a:cubicBezTo>
                  <a:pt x="269" y="1247"/>
                  <a:pt x="269" y="1246"/>
                  <a:pt x="270" y="1245"/>
                </a:cubicBezTo>
                <a:cubicBezTo>
                  <a:pt x="272" y="1244"/>
                  <a:pt x="275" y="1243"/>
                  <a:pt x="277" y="1241"/>
                </a:cubicBezTo>
                <a:cubicBezTo>
                  <a:pt x="281" y="1238"/>
                  <a:pt x="285" y="1234"/>
                  <a:pt x="286" y="1231"/>
                </a:cubicBezTo>
                <a:cubicBezTo>
                  <a:pt x="294" y="1224"/>
                  <a:pt x="294" y="1208"/>
                  <a:pt x="297" y="1198"/>
                </a:cubicBezTo>
                <a:cubicBezTo>
                  <a:pt x="301" y="1183"/>
                  <a:pt x="305" y="1167"/>
                  <a:pt x="307" y="1151"/>
                </a:cubicBezTo>
                <a:cubicBezTo>
                  <a:pt x="315" y="1114"/>
                  <a:pt x="318" y="1076"/>
                  <a:pt x="318" y="1040"/>
                </a:cubicBezTo>
                <a:cubicBezTo>
                  <a:pt x="319" y="1004"/>
                  <a:pt x="320" y="965"/>
                  <a:pt x="314" y="930"/>
                </a:cubicBezTo>
                <a:cubicBezTo>
                  <a:pt x="320" y="922"/>
                  <a:pt x="321" y="914"/>
                  <a:pt x="320" y="905"/>
                </a:cubicBezTo>
                <a:cubicBezTo>
                  <a:pt x="320" y="904"/>
                  <a:pt x="320" y="902"/>
                  <a:pt x="320" y="901"/>
                </a:cubicBezTo>
                <a:cubicBezTo>
                  <a:pt x="320" y="893"/>
                  <a:pt x="318" y="896"/>
                  <a:pt x="316" y="888"/>
                </a:cubicBezTo>
                <a:cubicBezTo>
                  <a:pt x="316" y="886"/>
                  <a:pt x="315" y="884"/>
                  <a:pt x="315" y="883"/>
                </a:cubicBezTo>
                <a:cubicBezTo>
                  <a:pt x="318" y="870"/>
                  <a:pt x="320" y="856"/>
                  <a:pt x="322" y="843"/>
                </a:cubicBezTo>
                <a:cubicBezTo>
                  <a:pt x="322" y="835"/>
                  <a:pt x="323" y="827"/>
                  <a:pt x="323" y="819"/>
                </a:cubicBezTo>
                <a:cubicBezTo>
                  <a:pt x="326" y="828"/>
                  <a:pt x="328" y="838"/>
                  <a:pt x="330" y="847"/>
                </a:cubicBezTo>
                <a:cubicBezTo>
                  <a:pt x="330" y="849"/>
                  <a:pt x="330" y="850"/>
                  <a:pt x="331" y="852"/>
                </a:cubicBezTo>
                <a:cubicBezTo>
                  <a:pt x="335" y="875"/>
                  <a:pt x="340" y="898"/>
                  <a:pt x="344" y="922"/>
                </a:cubicBezTo>
                <a:cubicBezTo>
                  <a:pt x="345" y="935"/>
                  <a:pt x="347" y="949"/>
                  <a:pt x="349" y="963"/>
                </a:cubicBezTo>
                <a:cubicBezTo>
                  <a:pt x="349" y="970"/>
                  <a:pt x="349" y="976"/>
                  <a:pt x="350" y="983"/>
                </a:cubicBezTo>
                <a:cubicBezTo>
                  <a:pt x="351" y="1014"/>
                  <a:pt x="350" y="1049"/>
                  <a:pt x="360" y="1079"/>
                </a:cubicBezTo>
                <a:cubicBezTo>
                  <a:pt x="361" y="1080"/>
                  <a:pt x="362" y="1080"/>
                  <a:pt x="363" y="1080"/>
                </a:cubicBezTo>
                <a:cubicBezTo>
                  <a:pt x="363" y="1081"/>
                  <a:pt x="364" y="1081"/>
                  <a:pt x="364" y="1082"/>
                </a:cubicBezTo>
                <a:cubicBezTo>
                  <a:pt x="365" y="1086"/>
                  <a:pt x="366" y="1090"/>
                  <a:pt x="368" y="1094"/>
                </a:cubicBezTo>
                <a:cubicBezTo>
                  <a:pt x="371" y="1108"/>
                  <a:pt x="372" y="1116"/>
                  <a:pt x="368" y="1129"/>
                </a:cubicBezTo>
                <a:cubicBezTo>
                  <a:pt x="366" y="1135"/>
                  <a:pt x="365" y="1142"/>
                  <a:pt x="368" y="1146"/>
                </a:cubicBezTo>
                <a:cubicBezTo>
                  <a:pt x="365" y="1151"/>
                  <a:pt x="361" y="1157"/>
                  <a:pt x="358" y="1162"/>
                </a:cubicBezTo>
                <a:cubicBezTo>
                  <a:pt x="354" y="1168"/>
                  <a:pt x="352" y="1176"/>
                  <a:pt x="358" y="1182"/>
                </a:cubicBezTo>
                <a:cubicBezTo>
                  <a:pt x="360" y="1184"/>
                  <a:pt x="362" y="1186"/>
                  <a:pt x="364" y="1187"/>
                </a:cubicBezTo>
                <a:cubicBezTo>
                  <a:pt x="365" y="1190"/>
                  <a:pt x="365" y="1192"/>
                  <a:pt x="365" y="1194"/>
                </a:cubicBezTo>
                <a:cubicBezTo>
                  <a:pt x="363" y="1201"/>
                  <a:pt x="361" y="1207"/>
                  <a:pt x="359" y="1214"/>
                </a:cubicBezTo>
                <a:cubicBezTo>
                  <a:pt x="359" y="1215"/>
                  <a:pt x="358" y="1215"/>
                  <a:pt x="358" y="1216"/>
                </a:cubicBezTo>
                <a:cubicBezTo>
                  <a:pt x="357" y="1218"/>
                  <a:pt x="355" y="1221"/>
                  <a:pt x="355" y="1224"/>
                </a:cubicBezTo>
                <a:cubicBezTo>
                  <a:pt x="351" y="1232"/>
                  <a:pt x="347" y="1240"/>
                  <a:pt x="349" y="1249"/>
                </a:cubicBezTo>
                <a:cubicBezTo>
                  <a:pt x="349" y="1255"/>
                  <a:pt x="354" y="1262"/>
                  <a:pt x="358" y="1268"/>
                </a:cubicBezTo>
                <a:cubicBezTo>
                  <a:pt x="359" y="1273"/>
                  <a:pt x="362" y="1279"/>
                  <a:pt x="364" y="1283"/>
                </a:cubicBezTo>
                <a:cubicBezTo>
                  <a:pt x="369" y="1294"/>
                  <a:pt x="377" y="1301"/>
                  <a:pt x="387" y="1305"/>
                </a:cubicBezTo>
                <a:cubicBezTo>
                  <a:pt x="388" y="1305"/>
                  <a:pt x="389" y="1305"/>
                  <a:pt x="391" y="1305"/>
                </a:cubicBezTo>
                <a:cubicBezTo>
                  <a:pt x="411" y="1314"/>
                  <a:pt x="427" y="1295"/>
                  <a:pt x="437" y="1273"/>
                </a:cubicBezTo>
                <a:cubicBezTo>
                  <a:pt x="444" y="1265"/>
                  <a:pt x="449" y="1255"/>
                  <a:pt x="453" y="1246"/>
                </a:cubicBezTo>
                <a:cubicBezTo>
                  <a:pt x="454" y="1246"/>
                  <a:pt x="455" y="1246"/>
                  <a:pt x="456" y="1245"/>
                </a:cubicBezTo>
                <a:cubicBezTo>
                  <a:pt x="462" y="1236"/>
                  <a:pt x="460" y="1225"/>
                  <a:pt x="460" y="1215"/>
                </a:cubicBezTo>
                <a:cubicBezTo>
                  <a:pt x="460" y="1212"/>
                  <a:pt x="460" y="1209"/>
                  <a:pt x="461" y="1205"/>
                </a:cubicBezTo>
                <a:cubicBezTo>
                  <a:pt x="461" y="1205"/>
                  <a:pt x="461" y="1204"/>
                  <a:pt x="460" y="1203"/>
                </a:cubicBezTo>
                <a:cubicBezTo>
                  <a:pt x="460" y="1202"/>
                  <a:pt x="460" y="1202"/>
                  <a:pt x="460" y="1202"/>
                </a:cubicBezTo>
                <a:cubicBezTo>
                  <a:pt x="460" y="1201"/>
                  <a:pt x="460" y="1200"/>
                  <a:pt x="459" y="1199"/>
                </a:cubicBezTo>
                <a:cubicBezTo>
                  <a:pt x="454" y="1185"/>
                  <a:pt x="458" y="1171"/>
                  <a:pt x="460" y="1157"/>
                </a:cubicBezTo>
                <a:cubicBezTo>
                  <a:pt x="462" y="1152"/>
                  <a:pt x="464" y="1148"/>
                  <a:pt x="465" y="1143"/>
                </a:cubicBezTo>
                <a:cubicBezTo>
                  <a:pt x="468" y="1130"/>
                  <a:pt x="466" y="1118"/>
                  <a:pt x="463" y="1106"/>
                </a:cubicBezTo>
                <a:cubicBezTo>
                  <a:pt x="463" y="1105"/>
                  <a:pt x="463" y="1105"/>
                  <a:pt x="463" y="1105"/>
                </a:cubicBezTo>
                <a:cubicBezTo>
                  <a:pt x="465" y="1092"/>
                  <a:pt x="465" y="1078"/>
                  <a:pt x="465" y="1067"/>
                </a:cubicBezTo>
                <a:cubicBezTo>
                  <a:pt x="464" y="1043"/>
                  <a:pt x="463" y="1020"/>
                  <a:pt x="460" y="997"/>
                </a:cubicBezTo>
                <a:cubicBezTo>
                  <a:pt x="456" y="970"/>
                  <a:pt x="452" y="945"/>
                  <a:pt x="445" y="921"/>
                </a:cubicBezTo>
                <a:cubicBezTo>
                  <a:pt x="444" y="912"/>
                  <a:pt x="442" y="902"/>
                  <a:pt x="440" y="893"/>
                </a:cubicBezTo>
                <a:cubicBezTo>
                  <a:pt x="441" y="893"/>
                  <a:pt x="441" y="892"/>
                  <a:pt x="441" y="890"/>
                </a:cubicBezTo>
                <a:cubicBezTo>
                  <a:pt x="441" y="883"/>
                  <a:pt x="436" y="876"/>
                  <a:pt x="434" y="869"/>
                </a:cubicBezTo>
                <a:cubicBezTo>
                  <a:pt x="434" y="867"/>
                  <a:pt x="433" y="864"/>
                  <a:pt x="432" y="862"/>
                </a:cubicBezTo>
                <a:cubicBezTo>
                  <a:pt x="430" y="857"/>
                  <a:pt x="430" y="851"/>
                  <a:pt x="428" y="846"/>
                </a:cubicBezTo>
                <a:cubicBezTo>
                  <a:pt x="428" y="846"/>
                  <a:pt x="428" y="845"/>
                  <a:pt x="427" y="844"/>
                </a:cubicBezTo>
                <a:cubicBezTo>
                  <a:pt x="428" y="842"/>
                  <a:pt x="427" y="838"/>
                  <a:pt x="426" y="835"/>
                </a:cubicBezTo>
                <a:cubicBezTo>
                  <a:pt x="428" y="829"/>
                  <a:pt x="428" y="823"/>
                  <a:pt x="427" y="817"/>
                </a:cubicBezTo>
                <a:cubicBezTo>
                  <a:pt x="426" y="811"/>
                  <a:pt x="425" y="809"/>
                  <a:pt x="422" y="804"/>
                </a:cubicBezTo>
                <a:cubicBezTo>
                  <a:pt x="414" y="795"/>
                  <a:pt x="411" y="783"/>
                  <a:pt x="412" y="771"/>
                </a:cubicBezTo>
                <a:cubicBezTo>
                  <a:pt x="412" y="766"/>
                  <a:pt x="412" y="762"/>
                  <a:pt x="412" y="757"/>
                </a:cubicBezTo>
                <a:cubicBezTo>
                  <a:pt x="411" y="726"/>
                  <a:pt x="412" y="694"/>
                  <a:pt x="412" y="663"/>
                </a:cubicBezTo>
                <a:cubicBezTo>
                  <a:pt x="412" y="663"/>
                  <a:pt x="412" y="663"/>
                  <a:pt x="413" y="663"/>
                </a:cubicBezTo>
                <a:cubicBezTo>
                  <a:pt x="413" y="659"/>
                  <a:pt x="413" y="656"/>
                  <a:pt x="413" y="652"/>
                </a:cubicBezTo>
                <a:cubicBezTo>
                  <a:pt x="411" y="636"/>
                  <a:pt x="412" y="620"/>
                  <a:pt x="412" y="604"/>
                </a:cubicBezTo>
                <a:cubicBezTo>
                  <a:pt x="411" y="591"/>
                  <a:pt x="411" y="577"/>
                  <a:pt x="410" y="564"/>
                </a:cubicBezTo>
                <a:cubicBezTo>
                  <a:pt x="410" y="563"/>
                  <a:pt x="411" y="562"/>
                  <a:pt x="412" y="561"/>
                </a:cubicBezTo>
                <a:cubicBezTo>
                  <a:pt x="409" y="549"/>
                  <a:pt x="406" y="536"/>
                  <a:pt x="403" y="524"/>
                </a:cubicBezTo>
                <a:cubicBezTo>
                  <a:pt x="408" y="516"/>
                  <a:pt x="412" y="506"/>
                  <a:pt x="412" y="497"/>
                </a:cubicBezTo>
                <a:cubicBezTo>
                  <a:pt x="414" y="494"/>
                  <a:pt x="415" y="492"/>
                  <a:pt x="414" y="489"/>
                </a:cubicBezTo>
                <a:cubicBezTo>
                  <a:pt x="414" y="486"/>
                  <a:pt x="413" y="484"/>
                  <a:pt x="413" y="481"/>
                </a:cubicBezTo>
                <a:cubicBezTo>
                  <a:pt x="412" y="479"/>
                  <a:pt x="412" y="477"/>
                  <a:pt x="411" y="475"/>
                </a:cubicBezTo>
                <a:cubicBezTo>
                  <a:pt x="408" y="465"/>
                  <a:pt x="409" y="456"/>
                  <a:pt x="412" y="448"/>
                </a:cubicBezTo>
                <a:cubicBezTo>
                  <a:pt x="413" y="447"/>
                  <a:pt x="413" y="446"/>
                  <a:pt x="414" y="445"/>
                </a:cubicBezTo>
                <a:cubicBezTo>
                  <a:pt x="421" y="430"/>
                  <a:pt x="426" y="414"/>
                  <a:pt x="429" y="397"/>
                </a:cubicBezTo>
                <a:cubicBezTo>
                  <a:pt x="432" y="392"/>
                  <a:pt x="433" y="387"/>
                  <a:pt x="434" y="382"/>
                </a:cubicBezTo>
                <a:cubicBezTo>
                  <a:pt x="435" y="383"/>
                  <a:pt x="436" y="385"/>
                  <a:pt x="437" y="386"/>
                </a:cubicBezTo>
                <a:cubicBezTo>
                  <a:pt x="437" y="388"/>
                  <a:pt x="438" y="389"/>
                  <a:pt x="438" y="391"/>
                </a:cubicBezTo>
                <a:cubicBezTo>
                  <a:pt x="437" y="394"/>
                  <a:pt x="438" y="397"/>
                  <a:pt x="439" y="400"/>
                </a:cubicBezTo>
                <a:cubicBezTo>
                  <a:pt x="439" y="401"/>
                  <a:pt x="440" y="402"/>
                  <a:pt x="440" y="403"/>
                </a:cubicBezTo>
                <a:cubicBezTo>
                  <a:pt x="440" y="404"/>
                  <a:pt x="441" y="406"/>
                  <a:pt x="441" y="408"/>
                </a:cubicBezTo>
                <a:cubicBezTo>
                  <a:pt x="444" y="417"/>
                  <a:pt x="447" y="430"/>
                  <a:pt x="454" y="438"/>
                </a:cubicBezTo>
                <a:cubicBezTo>
                  <a:pt x="455" y="444"/>
                  <a:pt x="456" y="451"/>
                  <a:pt x="458" y="457"/>
                </a:cubicBezTo>
                <a:cubicBezTo>
                  <a:pt x="461" y="461"/>
                  <a:pt x="463" y="464"/>
                  <a:pt x="466" y="467"/>
                </a:cubicBezTo>
                <a:cubicBezTo>
                  <a:pt x="467" y="467"/>
                  <a:pt x="467" y="467"/>
                  <a:pt x="468" y="467"/>
                </a:cubicBezTo>
                <a:cubicBezTo>
                  <a:pt x="474" y="470"/>
                  <a:pt x="481" y="474"/>
                  <a:pt x="487" y="476"/>
                </a:cubicBezTo>
                <a:cubicBezTo>
                  <a:pt x="489" y="476"/>
                  <a:pt x="490" y="477"/>
                  <a:pt x="492" y="477"/>
                </a:cubicBezTo>
                <a:cubicBezTo>
                  <a:pt x="493" y="477"/>
                  <a:pt x="494" y="477"/>
                  <a:pt x="495" y="477"/>
                </a:cubicBezTo>
                <a:cubicBezTo>
                  <a:pt x="496" y="477"/>
                  <a:pt x="498" y="477"/>
                  <a:pt x="499" y="477"/>
                </a:cubicBezTo>
                <a:cubicBezTo>
                  <a:pt x="500" y="476"/>
                  <a:pt x="500" y="476"/>
                  <a:pt x="500" y="475"/>
                </a:cubicBezTo>
                <a:cubicBezTo>
                  <a:pt x="501" y="475"/>
                  <a:pt x="502" y="475"/>
                  <a:pt x="503" y="475"/>
                </a:cubicBezTo>
                <a:cubicBezTo>
                  <a:pt x="505" y="473"/>
                  <a:pt x="507" y="471"/>
                  <a:pt x="508" y="468"/>
                </a:cubicBezTo>
                <a:cubicBezTo>
                  <a:pt x="510" y="465"/>
                  <a:pt x="512" y="461"/>
                  <a:pt x="513" y="458"/>
                </a:cubicBezTo>
                <a:cubicBezTo>
                  <a:pt x="525" y="444"/>
                  <a:pt x="528" y="424"/>
                  <a:pt x="527" y="404"/>
                </a:cubicBezTo>
                <a:cubicBezTo>
                  <a:pt x="529" y="394"/>
                  <a:pt x="527" y="384"/>
                  <a:pt x="527" y="374"/>
                </a:cubicBezTo>
                <a:cubicBezTo>
                  <a:pt x="526" y="362"/>
                  <a:pt x="525" y="349"/>
                  <a:pt x="523" y="337"/>
                </a:cubicBezTo>
                <a:cubicBezTo>
                  <a:pt x="523" y="336"/>
                  <a:pt x="523" y="336"/>
                  <a:pt x="523" y="335"/>
                </a:cubicBezTo>
                <a:cubicBezTo>
                  <a:pt x="524" y="333"/>
                  <a:pt x="524" y="332"/>
                  <a:pt x="525" y="330"/>
                </a:cubicBezTo>
                <a:cubicBezTo>
                  <a:pt x="534" y="324"/>
                  <a:pt x="543" y="313"/>
                  <a:pt x="540" y="304"/>
                </a:cubicBezTo>
                <a:cubicBezTo>
                  <a:pt x="540" y="303"/>
                  <a:pt x="541" y="302"/>
                  <a:pt x="541" y="301"/>
                </a:cubicBezTo>
                <a:cubicBezTo>
                  <a:pt x="542" y="302"/>
                  <a:pt x="542" y="302"/>
                  <a:pt x="543" y="301"/>
                </a:cubicBezTo>
                <a:cubicBezTo>
                  <a:pt x="548" y="297"/>
                  <a:pt x="548" y="289"/>
                  <a:pt x="549" y="283"/>
                </a:cubicBezTo>
                <a:cubicBezTo>
                  <a:pt x="550" y="278"/>
                  <a:pt x="552" y="274"/>
                  <a:pt x="553" y="269"/>
                </a:cubicBezTo>
                <a:cubicBezTo>
                  <a:pt x="556" y="265"/>
                  <a:pt x="559" y="261"/>
                  <a:pt x="560" y="256"/>
                </a:cubicBezTo>
                <a:cubicBezTo>
                  <a:pt x="563" y="251"/>
                  <a:pt x="565" y="245"/>
                  <a:pt x="565" y="239"/>
                </a:cubicBezTo>
                <a:cubicBezTo>
                  <a:pt x="565" y="238"/>
                  <a:pt x="565" y="237"/>
                  <a:pt x="566" y="237"/>
                </a:cubicBezTo>
                <a:cubicBezTo>
                  <a:pt x="567" y="235"/>
                  <a:pt x="566" y="233"/>
                  <a:pt x="564" y="2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247FB5BA-AD2D-4FF2-A044-F70A46817D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-4213880" y="1283017"/>
            <a:ext cx="4700191" cy="15332572"/>
          </a:xfrm>
          <a:custGeom>
            <a:avLst/>
            <a:gdLst>
              <a:gd name="T0" fmla="*/ 380 w 392"/>
              <a:gd name="T1" fmla="*/ 411 h 1280"/>
              <a:gd name="T2" fmla="*/ 387 w 392"/>
              <a:gd name="T3" fmla="*/ 275 h 1280"/>
              <a:gd name="T4" fmla="*/ 336 w 392"/>
              <a:gd name="T5" fmla="*/ 203 h 1280"/>
              <a:gd name="T6" fmla="*/ 266 w 392"/>
              <a:gd name="T7" fmla="*/ 151 h 1280"/>
              <a:gd name="T8" fmla="*/ 218 w 392"/>
              <a:gd name="T9" fmla="*/ 122 h 1280"/>
              <a:gd name="T10" fmla="*/ 182 w 392"/>
              <a:gd name="T11" fmla="*/ 24 h 1280"/>
              <a:gd name="T12" fmla="*/ 118 w 392"/>
              <a:gd name="T13" fmla="*/ 21 h 1280"/>
              <a:gd name="T14" fmla="*/ 91 w 392"/>
              <a:gd name="T15" fmla="*/ 54 h 1280"/>
              <a:gd name="T16" fmla="*/ 92 w 392"/>
              <a:gd name="T17" fmla="*/ 150 h 1280"/>
              <a:gd name="T18" fmla="*/ 59 w 392"/>
              <a:gd name="T19" fmla="*/ 205 h 1280"/>
              <a:gd name="T20" fmla="*/ 2 w 392"/>
              <a:gd name="T21" fmla="*/ 351 h 1280"/>
              <a:gd name="T22" fmla="*/ 52 w 392"/>
              <a:gd name="T23" fmla="*/ 394 h 1280"/>
              <a:gd name="T24" fmla="*/ 113 w 392"/>
              <a:gd name="T25" fmla="*/ 441 h 1280"/>
              <a:gd name="T26" fmla="*/ 111 w 392"/>
              <a:gd name="T27" fmla="*/ 507 h 1280"/>
              <a:gd name="T28" fmla="*/ 126 w 392"/>
              <a:gd name="T29" fmla="*/ 680 h 1280"/>
              <a:gd name="T30" fmla="*/ 150 w 392"/>
              <a:gd name="T31" fmla="*/ 789 h 1280"/>
              <a:gd name="T32" fmla="*/ 161 w 392"/>
              <a:gd name="T33" fmla="*/ 906 h 1280"/>
              <a:gd name="T34" fmla="*/ 171 w 392"/>
              <a:gd name="T35" fmla="*/ 1051 h 1280"/>
              <a:gd name="T36" fmla="*/ 174 w 392"/>
              <a:gd name="T37" fmla="*/ 1067 h 1280"/>
              <a:gd name="T38" fmla="*/ 182 w 392"/>
              <a:gd name="T39" fmla="*/ 1111 h 1280"/>
              <a:gd name="T40" fmla="*/ 183 w 392"/>
              <a:gd name="T41" fmla="*/ 1155 h 1280"/>
              <a:gd name="T42" fmla="*/ 177 w 392"/>
              <a:gd name="T43" fmla="*/ 1187 h 1280"/>
              <a:gd name="T44" fmla="*/ 180 w 392"/>
              <a:gd name="T45" fmla="*/ 1210 h 1280"/>
              <a:gd name="T46" fmla="*/ 184 w 392"/>
              <a:gd name="T47" fmla="*/ 1224 h 1280"/>
              <a:gd name="T48" fmla="*/ 186 w 392"/>
              <a:gd name="T49" fmla="*/ 1235 h 1280"/>
              <a:gd name="T50" fmla="*/ 197 w 392"/>
              <a:gd name="T51" fmla="*/ 1235 h 1280"/>
              <a:gd name="T52" fmla="*/ 208 w 392"/>
              <a:gd name="T53" fmla="*/ 1242 h 1280"/>
              <a:gd name="T54" fmla="*/ 244 w 392"/>
              <a:gd name="T55" fmla="*/ 1274 h 1280"/>
              <a:gd name="T56" fmla="*/ 268 w 392"/>
              <a:gd name="T57" fmla="*/ 1280 h 1280"/>
              <a:gd name="T58" fmla="*/ 274 w 392"/>
              <a:gd name="T59" fmla="*/ 1262 h 1280"/>
              <a:gd name="T60" fmla="*/ 246 w 392"/>
              <a:gd name="T61" fmla="*/ 1214 h 1280"/>
              <a:gd name="T62" fmla="*/ 221 w 392"/>
              <a:gd name="T63" fmla="*/ 1115 h 1280"/>
              <a:gd name="T64" fmla="*/ 222 w 392"/>
              <a:gd name="T65" fmla="*/ 1039 h 1280"/>
              <a:gd name="T66" fmla="*/ 227 w 392"/>
              <a:gd name="T67" fmla="*/ 827 h 1280"/>
              <a:gd name="T68" fmla="*/ 239 w 392"/>
              <a:gd name="T69" fmla="*/ 780 h 1280"/>
              <a:gd name="T70" fmla="*/ 254 w 392"/>
              <a:gd name="T71" fmla="*/ 900 h 1280"/>
              <a:gd name="T72" fmla="*/ 256 w 392"/>
              <a:gd name="T73" fmla="*/ 1018 h 1280"/>
              <a:gd name="T74" fmla="*/ 274 w 392"/>
              <a:gd name="T75" fmla="*/ 1110 h 1280"/>
              <a:gd name="T76" fmla="*/ 275 w 392"/>
              <a:gd name="T77" fmla="*/ 1160 h 1280"/>
              <a:gd name="T78" fmla="*/ 270 w 392"/>
              <a:gd name="T79" fmla="*/ 1171 h 1280"/>
              <a:gd name="T80" fmla="*/ 275 w 392"/>
              <a:gd name="T81" fmla="*/ 1202 h 1280"/>
              <a:gd name="T82" fmla="*/ 280 w 392"/>
              <a:gd name="T83" fmla="*/ 1221 h 1280"/>
              <a:gd name="T84" fmla="*/ 290 w 392"/>
              <a:gd name="T85" fmla="*/ 1233 h 1280"/>
              <a:gd name="T86" fmla="*/ 298 w 392"/>
              <a:gd name="T87" fmla="*/ 1211 h 1280"/>
              <a:gd name="T88" fmla="*/ 347 w 392"/>
              <a:gd name="T89" fmla="*/ 1241 h 1280"/>
              <a:gd name="T90" fmla="*/ 377 w 392"/>
              <a:gd name="T91" fmla="*/ 1232 h 1280"/>
              <a:gd name="T92" fmla="*/ 374 w 392"/>
              <a:gd name="T93" fmla="*/ 1228 h 1280"/>
              <a:gd name="T94" fmla="*/ 318 w 392"/>
              <a:gd name="T95" fmla="*/ 1145 h 1280"/>
              <a:gd name="T96" fmla="*/ 313 w 392"/>
              <a:gd name="T97" fmla="*/ 1121 h 1280"/>
              <a:gd name="T98" fmla="*/ 310 w 392"/>
              <a:gd name="T99" fmla="*/ 1013 h 1280"/>
              <a:gd name="T100" fmla="*/ 319 w 392"/>
              <a:gd name="T101" fmla="*/ 759 h 1280"/>
              <a:gd name="T102" fmla="*/ 335 w 392"/>
              <a:gd name="T103" fmla="*/ 730 h 1280"/>
              <a:gd name="T104" fmla="*/ 329 w 392"/>
              <a:gd name="T105" fmla="*/ 475 h 1280"/>
              <a:gd name="T106" fmla="*/ 132 w 392"/>
              <a:gd name="T107" fmla="*/ 401 h 1280"/>
              <a:gd name="T108" fmla="*/ 102 w 392"/>
              <a:gd name="T109" fmla="*/ 394 h 1280"/>
              <a:gd name="T110" fmla="*/ 102 w 392"/>
              <a:gd name="T111" fmla="*/ 289 h 1280"/>
              <a:gd name="T112" fmla="*/ 319 w 392"/>
              <a:gd name="T113" fmla="*/ 420 h 1280"/>
              <a:gd name="T114" fmla="*/ 292 w 392"/>
              <a:gd name="T115" fmla="*/ 360 h 1280"/>
              <a:gd name="T116" fmla="*/ 341 w 392"/>
              <a:gd name="T117" fmla="*/ 292 h 1280"/>
              <a:gd name="T118" fmla="*/ 353 w 392"/>
              <a:gd name="T119" fmla="*/ 364 h 1280"/>
              <a:gd name="T120" fmla="*/ 341 w 392"/>
              <a:gd name="T121" fmla="*/ 409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2" h="1280">
                <a:moveTo>
                  <a:pt x="337" y="446"/>
                </a:moveTo>
                <a:cubicBezTo>
                  <a:pt x="338" y="446"/>
                  <a:pt x="338" y="446"/>
                  <a:pt x="339" y="446"/>
                </a:cubicBezTo>
                <a:cubicBezTo>
                  <a:pt x="346" y="443"/>
                  <a:pt x="350" y="438"/>
                  <a:pt x="355" y="433"/>
                </a:cubicBezTo>
                <a:cubicBezTo>
                  <a:pt x="362" y="423"/>
                  <a:pt x="373" y="420"/>
                  <a:pt x="380" y="411"/>
                </a:cubicBezTo>
                <a:cubicBezTo>
                  <a:pt x="391" y="396"/>
                  <a:pt x="392" y="375"/>
                  <a:pt x="392" y="358"/>
                </a:cubicBezTo>
                <a:cubicBezTo>
                  <a:pt x="392" y="356"/>
                  <a:pt x="391" y="356"/>
                  <a:pt x="390" y="355"/>
                </a:cubicBezTo>
                <a:cubicBezTo>
                  <a:pt x="390" y="345"/>
                  <a:pt x="390" y="334"/>
                  <a:pt x="389" y="323"/>
                </a:cubicBezTo>
                <a:cubicBezTo>
                  <a:pt x="390" y="307"/>
                  <a:pt x="390" y="290"/>
                  <a:pt x="387" y="275"/>
                </a:cubicBezTo>
                <a:cubicBezTo>
                  <a:pt x="387" y="269"/>
                  <a:pt x="386" y="264"/>
                  <a:pt x="386" y="259"/>
                </a:cubicBezTo>
                <a:cubicBezTo>
                  <a:pt x="386" y="257"/>
                  <a:pt x="384" y="257"/>
                  <a:pt x="383" y="257"/>
                </a:cubicBezTo>
                <a:cubicBezTo>
                  <a:pt x="381" y="247"/>
                  <a:pt x="375" y="238"/>
                  <a:pt x="367" y="230"/>
                </a:cubicBezTo>
                <a:cubicBezTo>
                  <a:pt x="358" y="220"/>
                  <a:pt x="347" y="212"/>
                  <a:pt x="336" y="203"/>
                </a:cubicBezTo>
                <a:cubicBezTo>
                  <a:pt x="322" y="189"/>
                  <a:pt x="307" y="177"/>
                  <a:pt x="291" y="165"/>
                </a:cubicBezTo>
                <a:cubicBezTo>
                  <a:pt x="285" y="160"/>
                  <a:pt x="279" y="156"/>
                  <a:pt x="272" y="153"/>
                </a:cubicBezTo>
                <a:cubicBezTo>
                  <a:pt x="272" y="153"/>
                  <a:pt x="272" y="153"/>
                  <a:pt x="271" y="153"/>
                </a:cubicBezTo>
                <a:cubicBezTo>
                  <a:pt x="270" y="152"/>
                  <a:pt x="268" y="151"/>
                  <a:pt x="266" y="151"/>
                </a:cubicBezTo>
                <a:cubicBezTo>
                  <a:pt x="253" y="147"/>
                  <a:pt x="239" y="151"/>
                  <a:pt x="229" y="159"/>
                </a:cubicBezTo>
                <a:cubicBezTo>
                  <a:pt x="226" y="154"/>
                  <a:pt x="224" y="149"/>
                  <a:pt x="222" y="146"/>
                </a:cubicBezTo>
                <a:cubicBezTo>
                  <a:pt x="220" y="143"/>
                  <a:pt x="218" y="140"/>
                  <a:pt x="217" y="137"/>
                </a:cubicBezTo>
                <a:cubicBezTo>
                  <a:pt x="217" y="132"/>
                  <a:pt x="218" y="127"/>
                  <a:pt x="218" y="122"/>
                </a:cubicBezTo>
                <a:cubicBezTo>
                  <a:pt x="219" y="114"/>
                  <a:pt x="220" y="106"/>
                  <a:pt x="220" y="98"/>
                </a:cubicBezTo>
                <a:cubicBezTo>
                  <a:pt x="221" y="92"/>
                  <a:pt x="221" y="86"/>
                  <a:pt x="219" y="80"/>
                </a:cubicBezTo>
                <a:cubicBezTo>
                  <a:pt x="218" y="77"/>
                  <a:pt x="216" y="75"/>
                  <a:pt x="215" y="72"/>
                </a:cubicBezTo>
                <a:cubicBezTo>
                  <a:pt x="208" y="54"/>
                  <a:pt x="197" y="38"/>
                  <a:pt x="182" y="24"/>
                </a:cubicBezTo>
                <a:cubicBezTo>
                  <a:pt x="173" y="13"/>
                  <a:pt x="159" y="0"/>
                  <a:pt x="148" y="9"/>
                </a:cubicBezTo>
                <a:cubicBezTo>
                  <a:pt x="146" y="9"/>
                  <a:pt x="145" y="10"/>
                  <a:pt x="144" y="10"/>
                </a:cubicBezTo>
                <a:cubicBezTo>
                  <a:pt x="140" y="10"/>
                  <a:pt x="136" y="11"/>
                  <a:pt x="133" y="14"/>
                </a:cubicBezTo>
                <a:cubicBezTo>
                  <a:pt x="128" y="16"/>
                  <a:pt x="123" y="18"/>
                  <a:pt x="118" y="21"/>
                </a:cubicBezTo>
                <a:cubicBezTo>
                  <a:pt x="116" y="23"/>
                  <a:pt x="113" y="24"/>
                  <a:pt x="111" y="26"/>
                </a:cubicBezTo>
                <a:cubicBezTo>
                  <a:pt x="107" y="30"/>
                  <a:pt x="103" y="34"/>
                  <a:pt x="101" y="38"/>
                </a:cubicBezTo>
                <a:cubicBezTo>
                  <a:pt x="100" y="38"/>
                  <a:pt x="99" y="38"/>
                  <a:pt x="99" y="39"/>
                </a:cubicBezTo>
                <a:cubicBezTo>
                  <a:pt x="94" y="42"/>
                  <a:pt x="92" y="48"/>
                  <a:pt x="91" y="54"/>
                </a:cubicBezTo>
                <a:cubicBezTo>
                  <a:pt x="88" y="65"/>
                  <a:pt x="87" y="76"/>
                  <a:pt x="85" y="87"/>
                </a:cubicBezTo>
                <a:cubicBezTo>
                  <a:pt x="82" y="99"/>
                  <a:pt x="79" y="111"/>
                  <a:pt x="84" y="123"/>
                </a:cubicBezTo>
                <a:cubicBezTo>
                  <a:pt x="84" y="123"/>
                  <a:pt x="84" y="124"/>
                  <a:pt x="84" y="125"/>
                </a:cubicBezTo>
                <a:cubicBezTo>
                  <a:pt x="85" y="133"/>
                  <a:pt x="89" y="142"/>
                  <a:pt x="92" y="150"/>
                </a:cubicBezTo>
                <a:cubicBezTo>
                  <a:pt x="93" y="157"/>
                  <a:pt x="95" y="164"/>
                  <a:pt x="97" y="171"/>
                </a:cubicBezTo>
                <a:cubicBezTo>
                  <a:pt x="98" y="173"/>
                  <a:pt x="98" y="175"/>
                  <a:pt x="98" y="176"/>
                </a:cubicBezTo>
                <a:cubicBezTo>
                  <a:pt x="88" y="184"/>
                  <a:pt x="76" y="187"/>
                  <a:pt x="67" y="196"/>
                </a:cubicBezTo>
                <a:cubicBezTo>
                  <a:pt x="63" y="197"/>
                  <a:pt x="60" y="200"/>
                  <a:pt x="59" y="205"/>
                </a:cubicBezTo>
                <a:cubicBezTo>
                  <a:pt x="58" y="207"/>
                  <a:pt x="58" y="207"/>
                  <a:pt x="58" y="207"/>
                </a:cubicBezTo>
                <a:cubicBezTo>
                  <a:pt x="52" y="218"/>
                  <a:pt x="49" y="231"/>
                  <a:pt x="44" y="242"/>
                </a:cubicBezTo>
                <a:cubicBezTo>
                  <a:pt x="37" y="260"/>
                  <a:pt x="30" y="279"/>
                  <a:pt x="23" y="297"/>
                </a:cubicBezTo>
                <a:cubicBezTo>
                  <a:pt x="16" y="315"/>
                  <a:pt x="7" y="333"/>
                  <a:pt x="2" y="351"/>
                </a:cubicBezTo>
                <a:cubicBezTo>
                  <a:pt x="0" y="360"/>
                  <a:pt x="2" y="366"/>
                  <a:pt x="8" y="370"/>
                </a:cubicBezTo>
                <a:cubicBezTo>
                  <a:pt x="8" y="371"/>
                  <a:pt x="9" y="372"/>
                  <a:pt x="10" y="373"/>
                </a:cubicBezTo>
                <a:cubicBezTo>
                  <a:pt x="15" y="380"/>
                  <a:pt x="23" y="382"/>
                  <a:pt x="32" y="384"/>
                </a:cubicBezTo>
                <a:cubicBezTo>
                  <a:pt x="39" y="387"/>
                  <a:pt x="45" y="390"/>
                  <a:pt x="52" y="394"/>
                </a:cubicBezTo>
                <a:cubicBezTo>
                  <a:pt x="52" y="394"/>
                  <a:pt x="53" y="394"/>
                  <a:pt x="53" y="395"/>
                </a:cubicBezTo>
                <a:cubicBezTo>
                  <a:pt x="55" y="397"/>
                  <a:pt x="57" y="398"/>
                  <a:pt x="58" y="399"/>
                </a:cubicBezTo>
                <a:cubicBezTo>
                  <a:pt x="63" y="404"/>
                  <a:pt x="67" y="409"/>
                  <a:pt x="72" y="413"/>
                </a:cubicBezTo>
                <a:cubicBezTo>
                  <a:pt x="82" y="422"/>
                  <a:pt x="99" y="431"/>
                  <a:pt x="113" y="441"/>
                </a:cubicBezTo>
                <a:cubicBezTo>
                  <a:pt x="114" y="442"/>
                  <a:pt x="115" y="444"/>
                  <a:pt x="116" y="446"/>
                </a:cubicBezTo>
                <a:cubicBezTo>
                  <a:pt x="116" y="460"/>
                  <a:pt x="116" y="460"/>
                  <a:pt x="116" y="460"/>
                </a:cubicBezTo>
                <a:cubicBezTo>
                  <a:pt x="113" y="472"/>
                  <a:pt x="112" y="484"/>
                  <a:pt x="111" y="496"/>
                </a:cubicBezTo>
                <a:cubicBezTo>
                  <a:pt x="111" y="500"/>
                  <a:pt x="110" y="503"/>
                  <a:pt x="111" y="507"/>
                </a:cubicBezTo>
                <a:cubicBezTo>
                  <a:pt x="111" y="526"/>
                  <a:pt x="113" y="545"/>
                  <a:pt x="117" y="564"/>
                </a:cubicBezTo>
                <a:cubicBezTo>
                  <a:pt x="120" y="599"/>
                  <a:pt x="123" y="633"/>
                  <a:pt x="126" y="668"/>
                </a:cubicBezTo>
                <a:cubicBezTo>
                  <a:pt x="126" y="679"/>
                  <a:pt x="126" y="679"/>
                  <a:pt x="126" y="679"/>
                </a:cubicBezTo>
                <a:cubicBezTo>
                  <a:pt x="126" y="680"/>
                  <a:pt x="126" y="680"/>
                  <a:pt x="126" y="680"/>
                </a:cubicBezTo>
                <a:cubicBezTo>
                  <a:pt x="125" y="705"/>
                  <a:pt x="126" y="729"/>
                  <a:pt x="129" y="754"/>
                </a:cubicBezTo>
                <a:cubicBezTo>
                  <a:pt x="129" y="759"/>
                  <a:pt x="132" y="763"/>
                  <a:pt x="138" y="763"/>
                </a:cubicBezTo>
                <a:cubicBezTo>
                  <a:pt x="140" y="764"/>
                  <a:pt x="143" y="764"/>
                  <a:pt x="145" y="764"/>
                </a:cubicBezTo>
                <a:cubicBezTo>
                  <a:pt x="146" y="772"/>
                  <a:pt x="148" y="781"/>
                  <a:pt x="150" y="789"/>
                </a:cubicBezTo>
                <a:cubicBezTo>
                  <a:pt x="151" y="797"/>
                  <a:pt x="153" y="806"/>
                  <a:pt x="154" y="815"/>
                </a:cubicBezTo>
                <a:cubicBezTo>
                  <a:pt x="157" y="833"/>
                  <a:pt x="159" y="853"/>
                  <a:pt x="162" y="871"/>
                </a:cubicBezTo>
                <a:cubicBezTo>
                  <a:pt x="162" y="887"/>
                  <a:pt x="162" y="887"/>
                  <a:pt x="162" y="887"/>
                </a:cubicBezTo>
                <a:cubicBezTo>
                  <a:pt x="162" y="893"/>
                  <a:pt x="162" y="900"/>
                  <a:pt x="161" y="906"/>
                </a:cubicBezTo>
                <a:cubicBezTo>
                  <a:pt x="160" y="924"/>
                  <a:pt x="159" y="942"/>
                  <a:pt x="161" y="960"/>
                </a:cubicBezTo>
                <a:cubicBezTo>
                  <a:pt x="161" y="966"/>
                  <a:pt x="161" y="972"/>
                  <a:pt x="162" y="978"/>
                </a:cubicBezTo>
                <a:cubicBezTo>
                  <a:pt x="163" y="991"/>
                  <a:pt x="164" y="1005"/>
                  <a:pt x="166" y="1018"/>
                </a:cubicBezTo>
                <a:cubicBezTo>
                  <a:pt x="167" y="1029"/>
                  <a:pt x="169" y="1041"/>
                  <a:pt x="171" y="1051"/>
                </a:cubicBezTo>
                <a:cubicBezTo>
                  <a:pt x="172" y="1052"/>
                  <a:pt x="172" y="1053"/>
                  <a:pt x="172" y="1055"/>
                </a:cubicBezTo>
                <a:cubicBezTo>
                  <a:pt x="172" y="1056"/>
                  <a:pt x="172" y="1057"/>
                  <a:pt x="173" y="1059"/>
                </a:cubicBezTo>
                <a:cubicBezTo>
                  <a:pt x="173" y="1059"/>
                  <a:pt x="173" y="1060"/>
                  <a:pt x="173" y="1061"/>
                </a:cubicBezTo>
                <a:cubicBezTo>
                  <a:pt x="173" y="1063"/>
                  <a:pt x="174" y="1065"/>
                  <a:pt x="174" y="1067"/>
                </a:cubicBezTo>
                <a:cubicBezTo>
                  <a:pt x="175" y="1070"/>
                  <a:pt x="175" y="1073"/>
                  <a:pt x="176" y="1076"/>
                </a:cubicBezTo>
                <a:cubicBezTo>
                  <a:pt x="176" y="1077"/>
                  <a:pt x="176" y="1078"/>
                  <a:pt x="177" y="1078"/>
                </a:cubicBezTo>
                <a:cubicBezTo>
                  <a:pt x="177" y="1079"/>
                  <a:pt x="177" y="1079"/>
                  <a:pt x="177" y="1080"/>
                </a:cubicBezTo>
                <a:cubicBezTo>
                  <a:pt x="178" y="1090"/>
                  <a:pt x="179" y="1101"/>
                  <a:pt x="182" y="1111"/>
                </a:cubicBezTo>
                <a:cubicBezTo>
                  <a:pt x="182" y="1124"/>
                  <a:pt x="182" y="1124"/>
                  <a:pt x="182" y="1124"/>
                </a:cubicBezTo>
                <a:cubicBezTo>
                  <a:pt x="182" y="1125"/>
                  <a:pt x="182" y="1125"/>
                  <a:pt x="182" y="1126"/>
                </a:cubicBezTo>
                <a:cubicBezTo>
                  <a:pt x="182" y="1134"/>
                  <a:pt x="182" y="1143"/>
                  <a:pt x="183" y="1152"/>
                </a:cubicBezTo>
                <a:cubicBezTo>
                  <a:pt x="183" y="1155"/>
                  <a:pt x="183" y="1155"/>
                  <a:pt x="183" y="1155"/>
                </a:cubicBezTo>
                <a:cubicBezTo>
                  <a:pt x="182" y="1160"/>
                  <a:pt x="182" y="1164"/>
                  <a:pt x="181" y="1168"/>
                </a:cubicBezTo>
                <a:cubicBezTo>
                  <a:pt x="181" y="1169"/>
                  <a:pt x="181" y="1169"/>
                  <a:pt x="180" y="1170"/>
                </a:cubicBezTo>
                <a:cubicBezTo>
                  <a:pt x="179" y="1174"/>
                  <a:pt x="178" y="1177"/>
                  <a:pt x="177" y="1181"/>
                </a:cubicBezTo>
                <a:cubicBezTo>
                  <a:pt x="177" y="1187"/>
                  <a:pt x="177" y="1187"/>
                  <a:pt x="177" y="1187"/>
                </a:cubicBezTo>
                <a:cubicBezTo>
                  <a:pt x="177" y="1188"/>
                  <a:pt x="177" y="1189"/>
                  <a:pt x="177" y="1189"/>
                </a:cubicBezTo>
                <a:cubicBezTo>
                  <a:pt x="176" y="1194"/>
                  <a:pt x="178" y="1198"/>
                  <a:pt x="179" y="1203"/>
                </a:cubicBezTo>
                <a:cubicBezTo>
                  <a:pt x="179" y="1204"/>
                  <a:pt x="179" y="1204"/>
                  <a:pt x="179" y="1205"/>
                </a:cubicBezTo>
                <a:cubicBezTo>
                  <a:pt x="180" y="1206"/>
                  <a:pt x="180" y="1208"/>
                  <a:pt x="180" y="1210"/>
                </a:cubicBezTo>
                <a:cubicBezTo>
                  <a:pt x="181" y="1211"/>
                  <a:pt x="182" y="1213"/>
                  <a:pt x="182" y="1214"/>
                </a:cubicBezTo>
                <a:cubicBezTo>
                  <a:pt x="182" y="1215"/>
                  <a:pt x="182" y="1215"/>
                  <a:pt x="182" y="1215"/>
                </a:cubicBezTo>
                <a:cubicBezTo>
                  <a:pt x="183" y="1217"/>
                  <a:pt x="183" y="1219"/>
                  <a:pt x="184" y="1221"/>
                </a:cubicBezTo>
                <a:cubicBezTo>
                  <a:pt x="184" y="1224"/>
                  <a:pt x="184" y="1224"/>
                  <a:pt x="184" y="1224"/>
                </a:cubicBezTo>
                <a:cubicBezTo>
                  <a:pt x="184" y="1224"/>
                  <a:pt x="184" y="1224"/>
                  <a:pt x="184" y="1225"/>
                </a:cubicBezTo>
                <a:cubicBezTo>
                  <a:pt x="185" y="1227"/>
                  <a:pt x="185" y="1229"/>
                  <a:pt x="185" y="1231"/>
                </a:cubicBezTo>
                <a:cubicBezTo>
                  <a:pt x="185" y="1232"/>
                  <a:pt x="185" y="1233"/>
                  <a:pt x="186" y="1234"/>
                </a:cubicBezTo>
                <a:cubicBezTo>
                  <a:pt x="186" y="1235"/>
                  <a:pt x="186" y="1235"/>
                  <a:pt x="186" y="1235"/>
                </a:cubicBezTo>
                <a:cubicBezTo>
                  <a:pt x="186" y="1236"/>
                  <a:pt x="186" y="1236"/>
                  <a:pt x="187" y="1236"/>
                </a:cubicBezTo>
                <a:cubicBezTo>
                  <a:pt x="187" y="1237"/>
                  <a:pt x="188" y="1237"/>
                  <a:pt x="188" y="1237"/>
                </a:cubicBezTo>
                <a:cubicBezTo>
                  <a:pt x="195" y="1237"/>
                  <a:pt x="195" y="1237"/>
                  <a:pt x="195" y="1237"/>
                </a:cubicBezTo>
                <a:cubicBezTo>
                  <a:pt x="196" y="1237"/>
                  <a:pt x="197" y="1236"/>
                  <a:pt x="197" y="1235"/>
                </a:cubicBezTo>
                <a:cubicBezTo>
                  <a:pt x="196" y="1231"/>
                  <a:pt x="196" y="1228"/>
                  <a:pt x="196" y="1225"/>
                </a:cubicBezTo>
                <a:cubicBezTo>
                  <a:pt x="196" y="1224"/>
                  <a:pt x="197" y="1223"/>
                  <a:pt x="197" y="1223"/>
                </a:cubicBezTo>
                <a:cubicBezTo>
                  <a:pt x="199" y="1225"/>
                  <a:pt x="200" y="1227"/>
                  <a:pt x="202" y="1229"/>
                </a:cubicBezTo>
                <a:cubicBezTo>
                  <a:pt x="203" y="1233"/>
                  <a:pt x="205" y="1238"/>
                  <a:pt x="208" y="1242"/>
                </a:cubicBezTo>
                <a:cubicBezTo>
                  <a:pt x="209" y="1243"/>
                  <a:pt x="210" y="1245"/>
                  <a:pt x="211" y="1247"/>
                </a:cubicBezTo>
                <a:cubicBezTo>
                  <a:pt x="213" y="1251"/>
                  <a:pt x="216" y="1255"/>
                  <a:pt x="220" y="1258"/>
                </a:cubicBezTo>
                <a:cubicBezTo>
                  <a:pt x="220" y="1259"/>
                  <a:pt x="220" y="1259"/>
                  <a:pt x="220" y="1259"/>
                </a:cubicBezTo>
                <a:cubicBezTo>
                  <a:pt x="226" y="1266"/>
                  <a:pt x="234" y="1271"/>
                  <a:pt x="244" y="1274"/>
                </a:cubicBezTo>
                <a:cubicBezTo>
                  <a:pt x="248" y="1276"/>
                  <a:pt x="254" y="1278"/>
                  <a:pt x="259" y="1278"/>
                </a:cubicBezTo>
                <a:cubicBezTo>
                  <a:pt x="260" y="1278"/>
                  <a:pt x="261" y="1279"/>
                  <a:pt x="262" y="1279"/>
                </a:cubicBezTo>
                <a:cubicBezTo>
                  <a:pt x="263" y="1279"/>
                  <a:pt x="263" y="1279"/>
                  <a:pt x="263" y="1279"/>
                </a:cubicBezTo>
                <a:cubicBezTo>
                  <a:pt x="265" y="1280"/>
                  <a:pt x="267" y="1280"/>
                  <a:pt x="268" y="1280"/>
                </a:cubicBezTo>
                <a:cubicBezTo>
                  <a:pt x="269" y="1280"/>
                  <a:pt x="269" y="1280"/>
                  <a:pt x="269" y="1280"/>
                </a:cubicBezTo>
                <a:cubicBezTo>
                  <a:pt x="270" y="1279"/>
                  <a:pt x="270" y="1279"/>
                  <a:pt x="270" y="1279"/>
                </a:cubicBezTo>
                <a:cubicBezTo>
                  <a:pt x="272" y="1278"/>
                  <a:pt x="274" y="1277"/>
                  <a:pt x="274" y="1275"/>
                </a:cubicBezTo>
                <a:cubicBezTo>
                  <a:pt x="277" y="1273"/>
                  <a:pt x="276" y="1268"/>
                  <a:pt x="274" y="1262"/>
                </a:cubicBezTo>
                <a:cubicBezTo>
                  <a:pt x="274" y="1258"/>
                  <a:pt x="270" y="1252"/>
                  <a:pt x="268" y="1249"/>
                </a:cubicBezTo>
                <a:cubicBezTo>
                  <a:pt x="266" y="1245"/>
                  <a:pt x="264" y="1242"/>
                  <a:pt x="261" y="1239"/>
                </a:cubicBezTo>
                <a:cubicBezTo>
                  <a:pt x="258" y="1233"/>
                  <a:pt x="254" y="1227"/>
                  <a:pt x="251" y="1221"/>
                </a:cubicBezTo>
                <a:cubicBezTo>
                  <a:pt x="249" y="1218"/>
                  <a:pt x="248" y="1216"/>
                  <a:pt x="246" y="1214"/>
                </a:cubicBezTo>
                <a:cubicBezTo>
                  <a:pt x="242" y="1204"/>
                  <a:pt x="236" y="1195"/>
                  <a:pt x="232" y="1185"/>
                </a:cubicBezTo>
                <a:cubicBezTo>
                  <a:pt x="231" y="1181"/>
                  <a:pt x="229" y="1177"/>
                  <a:pt x="228" y="1173"/>
                </a:cubicBezTo>
                <a:cubicBezTo>
                  <a:pt x="226" y="1168"/>
                  <a:pt x="225" y="1162"/>
                  <a:pt x="224" y="1157"/>
                </a:cubicBezTo>
                <a:cubicBezTo>
                  <a:pt x="224" y="1143"/>
                  <a:pt x="222" y="1129"/>
                  <a:pt x="221" y="1115"/>
                </a:cubicBezTo>
                <a:cubicBezTo>
                  <a:pt x="221" y="1107"/>
                  <a:pt x="221" y="1100"/>
                  <a:pt x="220" y="1093"/>
                </a:cubicBezTo>
                <a:cubicBezTo>
                  <a:pt x="221" y="1092"/>
                  <a:pt x="221" y="1092"/>
                  <a:pt x="221" y="1091"/>
                </a:cubicBezTo>
                <a:cubicBezTo>
                  <a:pt x="221" y="1067"/>
                  <a:pt x="221" y="1067"/>
                  <a:pt x="221" y="1067"/>
                </a:cubicBezTo>
                <a:cubicBezTo>
                  <a:pt x="221" y="1058"/>
                  <a:pt x="222" y="1048"/>
                  <a:pt x="222" y="1039"/>
                </a:cubicBezTo>
                <a:cubicBezTo>
                  <a:pt x="222" y="1038"/>
                  <a:pt x="221" y="1038"/>
                  <a:pt x="221" y="1038"/>
                </a:cubicBezTo>
                <a:cubicBezTo>
                  <a:pt x="222" y="996"/>
                  <a:pt x="222" y="955"/>
                  <a:pt x="222" y="914"/>
                </a:cubicBezTo>
                <a:cubicBezTo>
                  <a:pt x="222" y="877"/>
                  <a:pt x="222" y="877"/>
                  <a:pt x="222" y="877"/>
                </a:cubicBezTo>
                <a:cubicBezTo>
                  <a:pt x="224" y="860"/>
                  <a:pt x="225" y="843"/>
                  <a:pt x="227" y="827"/>
                </a:cubicBezTo>
                <a:cubicBezTo>
                  <a:pt x="229" y="808"/>
                  <a:pt x="231" y="789"/>
                  <a:pt x="232" y="770"/>
                </a:cubicBezTo>
                <a:cubicBezTo>
                  <a:pt x="237" y="770"/>
                  <a:pt x="237" y="770"/>
                  <a:pt x="237" y="770"/>
                </a:cubicBezTo>
                <a:cubicBezTo>
                  <a:pt x="237" y="771"/>
                  <a:pt x="237" y="771"/>
                  <a:pt x="237" y="771"/>
                </a:cubicBezTo>
                <a:cubicBezTo>
                  <a:pt x="238" y="774"/>
                  <a:pt x="238" y="777"/>
                  <a:pt x="239" y="780"/>
                </a:cubicBezTo>
                <a:cubicBezTo>
                  <a:pt x="245" y="810"/>
                  <a:pt x="245" y="810"/>
                  <a:pt x="245" y="810"/>
                </a:cubicBezTo>
                <a:cubicBezTo>
                  <a:pt x="247" y="819"/>
                  <a:pt x="249" y="829"/>
                  <a:pt x="251" y="839"/>
                </a:cubicBezTo>
                <a:cubicBezTo>
                  <a:pt x="253" y="850"/>
                  <a:pt x="255" y="860"/>
                  <a:pt x="257" y="871"/>
                </a:cubicBezTo>
                <a:cubicBezTo>
                  <a:pt x="255" y="881"/>
                  <a:pt x="254" y="890"/>
                  <a:pt x="254" y="900"/>
                </a:cubicBezTo>
                <a:cubicBezTo>
                  <a:pt x="254" y="907"/>
                  <a:pt x="254" y="907"/>
                  <a:pt x="254" y="907"/>
                </a:cubicBezTo>
                <a:cubicBezTo>
                  <a:pt x="253" y="913"/>
                  <a:pt x="253" y="919"/>
                  <a:pt x="253" y="925"/>
                </a:cubicBezTo>
                <a:cubicBezTo>
                  <a:pt x="253" y="950"/>
                  <a:pt x="253" y="950"/>
                  <a:pt x="253" y="950"/>
                </a:cubicBezTo>
                <a:cubicBezTo>
                  <a:pt x="251" y="973"/>
                  <a:pt x="252" y="996"/>
                  <a:pt x="256" y="1018"/>
                </a:cubicBezTo>
                <a:cubicBezTo>
                  <a:pt x="256" y="1026"/>
                  <a:pt x="258" y="1034"/>
                  <a:pt x="260" y="1041"/>
                </a:cubicBezTo>
                <a:cubicBezTo>
                  <a:pt x="261" y="1050"/>
                  <a:pt x="263" y="1059"/>
                  <a:pt x="265" y="1067"/>
                </a:cubicBezTo>
                <a:cubicBezTo>
                  <a:pt x="266" y="1075"/>
                  <a:pt x="268" y="1082"/>
                  <a:pt x="270" y="1089"/>
                </a:cubicBezTo>
                <a:cubicBezTo>
                  <a:pt x="272" y="1096"/>
                  <a:pt x="273" y="1103"/>
                  <a:pt x="274" y="1110"/>
                </a:cubicBezTo>
                <a:cubicBezTo>
                  <a:pt x="275" y="1112"/>
                  <a:pt x="275" y="1114"/>
                  <a:pt x="276" y="1116"/>
                </a:cubicBezTo>
                <a:cubicBezTo>
                  <a:pt x="277" y="1123"/>
                  <a:pt x="277" y="1131"/>
                  <a:pt x="278" y="1138"/>
                </a:cubicBezTo>
                <a:cubicBezTo>
                  <a:pt x="278" y="1151"/>
                  <a:pt x="278" y="1151"/>
                  <a:pt x="278" y="1151"/>
                </a:cubicBezTo>
                <a:cubicBezTo>
                  <a:pt x="277" y="1154"/>
                  <a:pt x="275" y="1157"/>
                  <a:pt x="275" y="1160"/>
                </a:cubicBezTo>
                <a:cubicBezTo>
                  <a:pt x="274" y="1160"/>
                  <a:pt x="274" y="1160"/>
                  <a:pt x="274" y="1160"/>
                </a:cubicBezTo>
                <a:cubicBezTo>
                  <a:pt x="274" y="1161"/>
                  <a:pt x="274" y="1162"/>
                  <a:pt x="273" y="1163"/>
                </a:cubicBezTo>
                <a:cubicBezTo>
                  <a:pt x="273" y="1165"/>
                  <a:pt x="272" y="1167"/>
                  <a:pt x="271" y="1168"/>
                </a:cubicBezTo>
                <a:cubicBezTo>
                  <a:pt x="271" y="1169"/>
                  <a:pt x="270" y="1170"/>
                  <a:pt x="270" y="1171"/>
                </a:cubicBezTo>
                <a:cubicBezTo>
                  <a:pt x="267" y="1178"/>
                  <a:pt x="266" y="1185"/>
                  <a:pt x="268" y="1192"/>
                </a:cubicBezTo>
                <a:cubicBezTo>
                  <a:pt x="271" y="1195"/>
                  <a:pt x="271" y="1195"/>
                  <a:pt x="271" y="1195"/>
                </a:cubicBezTo>
                <a:cubicBezTo>
                  <a:pt x="274" y="1201"/>
                  <a:pt x="274" y="1201"/>
                  <a:pt x="274" y="1201"/>
                </a:cubicBezTo>
                <a:cubicBezTo>
                  <a:pt x="274" y="1201"/>
                  <a:pt x="274" y="1201"/>
                  <a:pt x="275" y="1202"/>
                </a:cubicBezTo>
                <a:cubicBezTo>
                  <a:pt x="276" y="1203"/>
                  <a:pt x="276" y="1203"/>
                  <a:pt x="276" y="1203"/>
                </a:cubicBezTo>
                <a:cubicBezTo>
                  <a:pt x="277" y="1205"/>
                  <a:pt x="277" y="1207"/>
                  <a:pt x="278" y="1208"/>
                </a:cubicBezTo>
                <a:cubicBezTo>
                  <a:pt x="278" y="1210"/>
                  <a:pt x="278" y="1211"/>
                  <a:pt x="279" y="1212"/>
                </a:cubicBezTo>
                <a:cubicBezTo>
                  <a:pt x="279" y="1215"/>
                  <a:pt x="280" y="1218"/>
                  <a:pt x="280" y="1221"/>
                </a:cubicBezTo>
                <a:cubicBezTo>
                  <a:pt x="280" y="1222"/>
                  <a:pt x="280" y="1223"/>
                  <a:pt x="279" y="1224"/>
                </a:cubicBezTo>
                <a:cubicBezTo>
                  <a:pt x="280" y="1227"/>
                  <a:pt x="279" y="1229"/>
                  <a:pt x="279" y="1231"/>
                </a:cubicBezTo>
                <a:cubicBezTo>
                  <a:pt x="279" y="1231"/>
                  <a:pt x="279" y="1231"/>
                  <a:pt x="280" y="1232"/>
                </a:cubicBezTo>
                <a:cubicBezTo>
                  <a:pt x="283" y="1234"/>
                  <a:pt x="286" y="1235"/>
                  <a:pt x="290" y="1233"/>
                </a:cubicBezTo>
                <a:cubicBezTo>
                  <a:pt x="291" y="1233"/>
                  <a:pt x="291" y="1233"/>
                  <a:pt x="291" y="1233"/>
                </a:cubicBezTo>
                <a:cubicBezTo>
                  <a:pt x="292" y="1233"/>
                  <a:pt x="293" y="1233"/>
                  <a:pt x="293" y="1232"/>
                </a:cubicBezTo>
                <a:cubicBezTo>
                  <a:pt x="294" y="1230"/>
                  <a:pt x="294" y="1227"/>
                  <a:pt x="294" y="1225"/>
                </a:cubicBezTo>
                <a:cubicBezTo>
                  <a:pt x="296" y="1221"/>
                  <a:pt x="297" y="1216"/>
                  <a:pt x="298" y="1211"/>
                </a:cubicBezTo>
                <a:cubicBezTo>
                  <a:pt x="307" y="1220"/>
                  <a:pt x="307" y="1220"/>
                  <a:pt x="307" y="1220"/>
                </a:cubicBezTo>
                <a:cubicBezTo>
                  <a:pt x="310" y="1226"/>
                  <a:pt x="314" y="1232"/>
                  <a:pt x="320" y="1236"/>
                </a:cubicBezTo>
                <a:cubicBezTo>
                  <a:pt x="325" y="1239"/>
                  <a:pt x="331" y="1240"/>
                  <a:pt x="338" y="1240"/>
                </a:cubicBezTo>
                <a:cubicBezTo>
                  <a:pt x="341" y="1241"/>
                  <a:pt x="344" y="1241"/>
                  <a:pt x="347" y="1241"/>
                </a:cubicBezTo>
                <a:cubicBezTo>
                  <a:pt x="355" y="1243"/>
                  <a:pt x="364" y="1243"/>
                  <a:pt x="373" y="1241"/>
                </a:cubicBezTo>
                <a:cubicBezTo>
                  <a:pt x="375" y="1241"/>
                  <a:pt x="376" y="1240"/>
                  <a:pt x="376" y="1239"/>
                </a:cubicBezTo>
                <a:cubicBezTo>
                  <a:pt x="377" y="1238"/>
                  <a:pt x="377" y="1237"/>
                  <a:pt x="378" y="1236"/>
                </a:cubicBezTo>
                <a:cubicBezTo>
                  <a:pt x="378" y="1235"/>
                  <a:pt x="378" y="1233"/>
                  <a:pt x="377" y="1232"/>
                </a:cubicBezTo>
                <a:cubicBezTo>
                  <a:pt x="377" y="1231"/>
                  <a:pt x="377" y="1229"/>
                  <a:pt x="375" y="1228"/>
                </a:cubicBezTo>
                <a:cubicBezTo>
                  <a:pt x="375" y="1228"/>
                  <a:pt x="375" y="1228"/>
                  <a:pt x="374" y="1228"/>
                </a:cubicBezTo>
                <a:cubicBezTo>
                  <a:pt x="374" y="1228"/>
                  <a:pt x="374" y="1228"/>
                  <a:pt x="374" y="1228"/>
                </a:cubicBezTo>
                <a:cubicBezTo>
                  <a:pt x="374" y="1228"/>
                  <a:pt x="374" y="1228"/>
                  <a:pt x="374" y="1228"/>
                </a:cubicBezTo>
                <a:cubicBezTo>
                  <a:pt x="369" y="1224"/>
                  <a:pt x="363" y="1221"/>
                  <a:pt x="357" y="1220"/>
                </a:cubicBezTo>
                <a:cubicBezTo>
                  <a:pt x="354" y="1218"/>
                  <a:pt x="350" y="1217"/>
                  <a:pt x="347" y="1216"/>
                </a:cubicBezTo>
                <a:cubicBezTo>
                  <a:pt x="332" y="1196"/>
                  <a:pt x="324" y="1173"/>
                  <a:pt x="319" y="1149"/>
                </a:cubicBezTo>
                <a:cubicBezTo>
                  <a:pt x="319" y="1148"/>
                  <a:pt x="319" y="1147"/>
                  <a:pt x="318" y="1145"/>
                </a:cubicBezTo>
                <a:cubicBezTo>
                  <a:pt x="318" y="1143"/>
                  <a:pt x="317" y="1141"/>
                  <a:pt x="317" y="1138"/>
                </a:cubicBezTo>
                <a:cubicBezTo>
                  <a:pt x="316" y="1137"/>
                  <a:pt x="316" y="1135"/>
                  <a:pt x="316" y="1133"/>
                </a:cubicBezTo>
                <a:cubicBezTo>
                  <a:pt x="315" y="1131"/>
                  <a:pt x="315" y="1129"/>
                  <a:pt x="314" y="1127"/>
                </a:cubicBezTo>
                <a:cubicBezTo>
                  <a:pt x="314" y="1125"/>
                  <a:pt x="314" y="1123"/>
                  <a:pt x="313" y="1121"/>
                </a:cubicBezTo>
                <a:cubicBezTo>
                  <a:pt x="313" y="1112"/>
                  <a:pt x="313" y="1103"/>
                  <a:pt x="311" y="1094"/>
                </a:cubicBezTo>
                <a:cubicBezTo>
                  <a:pt x="311" y="1091"/>
                  <a:pt x="311" y="1088"/>
                  <a:pt x="310" y="1085"/>
                </a:cubicBezTo>
                <a:cubicBezTo>
                  <a:pt x="310" y="1073"/>
                  <a:pt x="310" y="1073"/>
                  <a:pt x="310" y="1073"/>
                </a:cubicBezTo>
                <a:cubicBezTo>
                  <a:pt x="308" y="1053"/>
                  <a:pt x="308" y="1033"/>
                  <a:pt x="310" y="1013"/>
                </a:cubicBezTo>
                <a:cubicBezTo>
                  <a:pt x="310" y="1005"/>
                  <a:pt x="310" y="997"/>
                  <a:pt x="311" y="989"/>
                </a:cubicBezTo>
                <a:cubicBezTo>
                  <a:pt x="311" y="956"/>
                  <a:pt x="311" y="923"/>
                  <a:pt x="312" y="890"/>
                </a:cubicBezTo>
                <a:cubicBezTo>
                  <a:pt x="312" y="889"/>
                  <a:pt x="312" y="889"/>
                  <a:pt x="312" y="888"/>
                </a:cubicBezTo>
                <a:cubicBezTo>
                  <a:pt x="315" y="845"/>
                  <a:pt x="317" y="802"/>
                  <a:pt x="319" y="759"/>
                </a:cubicBezTo>
                <a:cubicBezTo>
                  <a:pt x="322" y="758"/>
                  <a:pt x="325" y="758"/>
                  <a:pt x="329" y="757"/>
                </a:cubicBezTo>
                <a:cubicBezTo>
                  <a:pt x="329" y="757"/>
                  <a:pt x="329" y="756"/>
                  <a:pt x="330" y="756"/>
                </a:cubicBezTo>
                <a:cubicBezTo>
                  <a:pt x="333" y="755"/>
                  <a:pt x="335" y="752"/>
                  <a:pt x="335" y="748"/>
                </a:cubicBezTo>
                <a:cubicBezTo>
                  <a:pt x="335" y="730"/>
                  <a:pt x="335" y="730"/>
                  <a:pt x="335" y="730"/>
                </a:cubicBezTo>
                <a:cubicBezTo>
                  <a:pt x="335" y="729"/>
                  <a:pt x="335" y="729"/>
                  <a:pt x="335" y="729"/>
                </a:cubicBezTo>
                <a:cubicBezTo>
                  <a:pt x="337" y="687"/>
                  <a:pt x="337" y="644"/>
                  <a:pt x="334" y="602"/>
                </a:cubicBezTo>
                <a:cubicBezTo>
                  <a:pt x="333" y="562"/>
                  <a:pt x="332" y="521"/>
                  <a:pt x="331" y="481"/>
                </a:cubicBezTo>
                <a:cubicBezTo>
                  <a:pt x="331" y="479"/>
                  <a:pt x="330" y="477"/>
                  <a:pt x="329" y="475"/>
                </a:cubicBezTo>
                <a:cubicBezTo>
                  <a:pt x="329" y="459"/>
                  <a:pt x="329" y="459"/>
                  <a:pt x="329" y="459"/>
                </a:cubicBezTo>
                <a:cubicBezTo>
                  <a:pt x="332" y="455"/>
                  <a:pt x="334" y="451"/>
                  <a:pt x="337" y="446"/>
                </a:cubicBezTo>
                <a:close/>
                <a:moveTo>
                  <a:pt x="132" y="399"/>
                </a:moveTo>
                <a:cubicBezTo>
                  <a:pt x="132" y="400"/>
                  <a:pt x="132" y="400"/>
                  <a:pt x="132" y="401"/>
                </a:cubicBezTo>
                <a:cubicBezTo>
                  <a:pt x="131" y="402"/>
                  <a:pt x="131" y="403"/>
                  <a:pt x="130" y="404"/>
                </a:cubicBezTo>
                <a:cubicBezTo>
                  <a:pt x="129" y="405"/>
                  <a:pt x="129" y="407"/>
                  <a:pt x="128" y="408"/>
                </a:cubicBezTo>
                <a:cubicBezTo>
                  <a:pt x="123" y="405"/>
                  <a:pt x="116" y="405"/>
                  <a:pt x="111" y="402"/>
                </a:cubicBezTo>
                <a:cubicBezTo>
                  <a:pt x="108" y="399"/>
                  <a:pt x="105" y="397"/>
                  <a:pt x="102" y="394"/>
                </a:cubicBezTo>
                <a:cubicBezTo>
                  <a:pt x="96" y="389"/>
                  <a:pt x="90" y="382"/>
                  <a:pt x="85" y="377"/>
                </a:cubicBezTo>
                <a:cubicBezTo>
                  <a:pt x="82" y="373"/>
                  <a:pt x="78" y="370"/>
                  <a:pt x="75" y="366"/>
                </a:cubicBezTo>
                <a:cubicBezTo>
                  <a:pt x="70" y="360"/>
                  <a:pt x="65" y="354"/>
                  <a:pt x="60" y="347"/>
                </a:cubicBezTo>
                <a:cubicBezTo>
                  <a:pt x="74" y="327"/>
                  <a:pt x="88" y="308"/>
                  <a:pt x="102" y="289"/>
                </a:cubicBezTo>
                <a:cubicBezTo>
                  <a:pt x="114" y="322"/>
                  <a:pt x="114" y="322"/>
                  <a:pt x="114" y="322"/>
                </a:cubicBezTo>
                <a:cubicBezTo>
                  <a:pt x="120" y="339"/>
                  <a:pt x="126" y="355"/>
                  <a:pt x="134" y="371"/>
                </a:cubicBezTo>
                <a:cubicBezTo>
                  <a:pt x="134" y="380"/>
                  <a:pt x="134" y="390"/>
                  <a:pt x="132" y="399"/>
                </a:cubicBezTo>
                <a:close/>
                <a:moveTo>
                  <a:pt x="319" y="420"/>
                </a:moveTo>
                <a:cubicBezTo>
                  <a:pt x="318" y="420"/>
                  <a:pt x="318" y="420"/>
                  <a:pt x="318" y="420"/>
                </a:cubicBezTo>
                <a:cubicBezTo>
                  <a:pt x="317" y="420"/>
                  <a:pt x="316" y="420"/>
                  <a:pt x="316" y="420"/>
                </a:cubicBezTo>
                <a:cubicBezTo>
                  <a:pt x="310" y="404"/>
                  <a:pt x="303" y="388"/>
                  <a:pt x="295" y="373"/>
                </a:cubicBezTo>
                <a:cubicBezTo>
                  <a:pt x="294" y="369"/>
                  <a:pt x="293" y="365"/>
                  <a:pt x="292" y="360"/>
                </a:cubicBezTo>
                <a:cubicBezTo>
                  <a:pt x="287" y="341"/>
                  <a:pt x="293" y="323"/>
                  <a:pt x="295" y="303"/>
                </a:cubicBezTo>
                <a:cubicBezTo>
                  <a:pt x="297" y="282"/>
                  <a:pt x="296" y="260"/>
                  <a:pt x="290" y="239"/>
                </a:cubicBezTo>
                <a:cubicBezTo>
                  <a:pt x="311" y="252"/>
                  <a:pt x="328" y="269"/>
                  <a:pt x="342" y="289"/>
                </a:cubicBezTo>
                <a:cubicBezTo>
                  <a:pt x="342" y="290"/>
                  <a:pt x="341" y="291"/>
                  <a:pt x="341" y="292"/>
                </a:cubicBezTo>
                <a:cubicBezTo>
                  <a:pt x="341" y="295"/>
                  <a:pt x="342" y="297"/>
                  <a:pt x="343" y="300"/>
                </a:cubicBezTo>
                <a:cubicBezTo>
                  <a:pt x="343" y="302"/>
                  <a:pt x="344" y="304"/>
                  <a:pt x="345" y="306"/>
                </a:cubicBezTo>
                <a:cubicBezTo>
                  <a:pt x="346" y="309"/>
                  <a:pt x="348" y="312"/>
                  <a:pt x="349" y="316"/>
                </a:cubicBezTo>
                <a:cubicBezTo>
                  <a:pt x="352" y="332"/>
                  <a:pt x="353" y="348"/>
                  <a:pt x="353" y="364"/>
                </a:cubicBezTo>
                <a:cubicBezTo>
                  <a:pt x="353" y="365"/>
                  <a:pt x="353" y="365"/>
                  <a:pt x="353" y="365"/>
                </a:cubicBezTo>
                <a:cubicBezTo>
                  <a:pt x="351" y="376"/>
                  <a:pt x="350" y="387"/>
                  <a:pt x="350" y="398"/>
                </a:cubicBezTo>
                <a:cubicBezTo>
                  <a:pt x="350" y="398"/>
                  <a:pt x="350" y="398"/>
                  <a:pt x="350" y="399"/>
                </a:cubicBezTo>
                <a:cubicBezTo>
                  <a:pt x="348" y="403"/>
                  <a:pt x="345" y="407"/>
                  <a:pt x="341" y="409"/>
                </a:cubicBezTo>
                <a:cubicBezTo>
                  <a:pt x="340" y="410"/>
                  <a:pt x="339" y="410"/>
                  <a:pt x="338" y="411"/>
                </a:cubicBezTo>
                <a:cubicBezTo>
                  <a:pt x="337" y="411"/>
                  <a:pt x="337" y="411"/>
                  <a:pt x="336" y="412"/>
                </a:cubicBezTo>
                <a:cubicBezTo>
                  <a:pt x="331" y="415"/>
                  <a:pt x="324" y="417"/>
                  <a:pt x="319" y="4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四角形: メモ 54">
            <a:extLst>
              <a:ext uri="{FF2B5EF4-FFF2-40B4-BE49-F238E27FC236}">
                <a16:creationId xmlns:a16="http://schemas.microsoft.com/office/drawing/2014/main" id="{4E0582FF-435A-48DA-B017-11F953EEB5EE}"/>
              </a:ext>
            </a:extLst>
          </p:cNvPr>
          <p:cNvSpPr/>
          <p:nvPr/>
        </p:nvSpPr>
        <p:spPr>
          <a:xfrm rot="292125">
            <a:off x="4880464" y="3898490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上司による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インフォーマル・レビューの実施</a:t>
            </a:r>
          </a:p>
        </p:txBody>
      </p:sp>
      <p:sp>
        <p:nvSpPr>
          <p:cNvPr id="57" name="四角形: メモ 56">
            <a:extLst>
              <a:ext uri="{FF2B5EF4-FFF2-40B4-BE49-F238E27FC236}">
                <a16:creationId xmlns:a16="http://schemas.microsoft.com/office/drawing/2014/main" id="{1F486624-C8A8-4F3D-9ED9-A1AF8EECDF39}"/>
              </a:ext>
            </a:extLst>
          </p:cNvPr>
          <p:cNvSpPr/>
          <p:nvPr/>
        </p:nvSpPr>
        <p:spPr>
          <a:xfrm rot="207971">
            <a:off x="6373506" y="3979625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暗黙知の</a:t>
            </a:r>
            <a:endParaRPr kumimoji="1" lang="en-US" altLang="ja-JP" sz="1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明文化</a:t>
            </a:r>
          </a:p>
        </p:txBody>
      </p:sp>
      <p:sp>
        <p:nvSpPr>
          <p:cNvPr id="59" name="四角形: メモ 58">
            <a:extLst>
              <a:ext uri="{FF2B5EF4-FFF2-40B4-BE49-F238E27FC236}">
                <a16:creationId xmlns:a16="http://schemas.microsoft.com/office/drawing/2014/main" id="{44A51508-F123-4723-A079-0AE6CF2CACF2}"/>
              </a:ext>
            </a:extLst>
          </p:cNvPr>
          <p:cNvSpPr/>
          <p:nvPr/>
        </p:nvSpPr>
        <p:spPr>
          <a:xfrm rot="21296503">
            <a:off x="7790628" y="3874452"/>
            <a:ext cx="1233081" cy="1265109"/>
          </a:xfrm>
          <a:prstGeom prst="foldedCorner">
            <a:avLst/>
          </a:prstGeom>
          <a:solidFill>
            <a:srgbClr val="E3F3D1"/>
          </a:solidFill>
          <a:ln w="9525">
            <a:solidFill>
              <a:srgbClr val="92D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雑談の場を</a:t>
            </a:r>
            <a:br>
              <a:rPr kumimoji="1" lang="en-US" altLang="ja-JP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設ける</a:t>
            </a:r>
          </a:p>
        </p:txBody>
      </p:sp>
    </p:spTree>
    <p:extLst>
      <p:ext uri="{BB962C8B-B14F-4D97-AF65-F5344CB8AC3E}">
        <p14:creationId xmlns:p14="http://schemas.microsoft.com/office/powerpoint/2010/main" val="354988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6D0801C-652D-49E3-9B72-47692E1A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画像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6900423-9464-4AC8-AA04-BFFD8C53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667"/>
          <a:stretch/>
        </p:blipFill>
        <p:spPr>
          <a:xfrm>
            <a:off x="12977" y="1070262"/>
            <a:ext cx="12154371" cy="55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592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sample_com00">
      <a:dk1>
        <a:srgbClr val="000000"/>
      </a:dk1>
      <a:lt1>
        <a:srgbClr val="FFFFFF"/>
      </a:lt1>
      <a:dk2>
        <a:srgbClr val="999999"/>
      </a:dk2>
      <a:lt2>
        <a:srgbClr val="004386"/>
      </a:lt2>
      <a:accent1>
        <a:srgbClr val="FDD000"/>
      </a:accent1>
      <a:accent2>
        <a:srgbClr val="729BCC"/>
      </a:accent2>
      <a:accent3>
        <a:srgbClr val="BE504E"/>
      </a:accent3>
      <a:accent4>
        <a:srgbClr val="3490FF"/>
      </a:accent4>
      <a:accent5>
        <a:srgbClr val="FEAD00"/>
      </a:accent5>
      <a:accent6>
        <a:srgbClr val="BC052A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AEE5C4E05196E4EB35B532CCEAFB983" ma:contentTypeVersion="8" ma:contentTypeDescription="新しいドキュメントを作成します。" ma:contentTypeScope="" ma:versionID="32edf4845f0b40b3682aba1287cf07c1">
  <xsd:schema xmlns:xsd="http://www.w3.org/2001/XMLSchema" xmlns:xs="http://www.w3.org/2001/XMLSchema" xmlns:p="http://schemas.microsoft.com/office/2006/metadata/properties" xmlns:ns2="9a5d0ba3-6f63-4b04-a6e3-c07adce824f3" targetNamespace="http://schemas.microsoft.com/office/2006/metadata/properties" ma:root="true" ma:fieldsID="fcc7ddbd3a93ae2b630767aec5a970a0" ns2:_="">
    <xsd:import namespace="9a5d0ba3-6f63-4b04-a6e3-c07adce824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0ba3-6f63-4b04-a6e3-c07adce824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292811-D7EC-4F98-8F5F-9B452DCC3D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DCE949-A4C4-462E-A4E0-AAB738D815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d0ba3-6f63-4b04-a6e3-c07adce824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517AC4-3C49-45EC-BE98-AF0E78E1AB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8996</TotalTime>
  <Words>387</Words>
  <Application>Microsoft Office PowerPoint</Application>
  <PresentationFormat>ユーザー設定</PresentationFormat>
  <Paragraphs>83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HG丸ｺﾞｼｯｸM-PRO</vt:lpstr>
      <vt:lpstr>Meiryo</vt:lpstr>
      <vt:lpstr>Meiryo</vt:lpstr>
      <vt:lpstr>Yu Gothic</vt:lpstr>
      <vt:lpstr>Yu Gothic</vt:lpstr>
      <vt:lpstr>Arial</vt:lpstr>
      <vt:lpstr>Calibri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長澤 豪</dc:creator>
  <cp:lastModifiedBy>Noriko Enmei（延命紀子）</cp:lastModifiedBy>
  <cp:revision>379</cp:revision>
  <dcterms:created xsi:type="dcterms:W3CDTF">2020-04-27T00:57:18Z</dcterms:created>
  <dcterms:modified xsi:type="dcterms:W3CDTF">2021-03-31T04:45:24Z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情報管理区分">
    <vt:lpwstr>管理区分外</vt:lpwstr>
  </property>
  <property fmtid="{D5CDD505-2E9C-101B-9397-08002B2CF9AE}" pid="3" name="文書区分">
    <vt:lpwstr/>
  </property>
  <property fmtid="{D5CDD505-2E9C-101B-9397-08002B2CF9AE}" pid="4" name="情報管理責任者所属">
    <vt:lpwstr/>
  </property>
  <property fmtid="{D5CDD505-2E9C-101B-9397-08002B2CF9AE}" pid="5" name="情報管理責任者役職">
    <vt:lpwstr/>
  </property>
  <property fmtid="{D5CDD505-2E9C-101B-9397-08002B2CF9AE}" pid="6" name="情報管理責任者氏名">
    <vt:lpwstr/>
  </property>
  <property fmtid="{D5CDD505-2E9C-101B-9397-08002B2CF9AE}" pid="7" name="情報管理責任者メールアドレス">
    <vt:lpwstr/>
  </property>
  <property fmtid="{D5CDD505-2E9C-101B-9397-08002B2CF9AE}" pid="8" name="作成年月日">
    <vt:lpwstr>2020/08/19</vt:lpwstr>
  </property>
  <property fmtid="{D5CDD505-2E9C-101B-9397-08002B2CF9AE}" pid="9" name="守秘管理期限">
    <vt:lpwstr>無期限</vt:lpwstr>
  </property>
  <property fmtid="{D5CDD505-2E9C-101B-9397-08002B2CF9AE}" pid="10" name="廃棄期限">
    <vt:lpwstr>2021/08/18</vt:lpwstr>
  </property>
  <property fmtid="{D5CDD505-2E9C-101B-9397-08002B2CF9AE}" pid="11" name="作成者所属">
    <vt:lpwstr/>
  </property>
  <property fmtid="{D5CDD505-2E9C-101B-9397-08002B2CF9AE}" pid="12" name="作成者氏名">
    <vt:lpwstr/>
  </property>
  <property fmtid="{D5CDD505-2E9C-101B-9397-08002B2CF9AE}" pid="13" name="作成者メールアドレス">
    <vt:lpwstr/>
  </property>
  <property fmtid="{D5CDD505-2E9C-101B-9397-08002B2CF9AE}" pid="14" name="文書ID">
    <vt:lpwstr/>
  </property>
  <property fmtid="{D5CDD505-2E9C-101B-9397-08002B2CF9AE}" pid="15" name="配布番号">
    <vt:lpwstr/>
  </property>
  <property fmtid="{D5CDD505-2E9C-101B-9397-08002B2CF9AE}" pid="16" name="配布先">
    <vt:lpwstr/>
  </property>
  <property fmtid="{D5CDD505-2E9C-101B-9397-08002B2CF9AE}" pid="17" name="ContentTypeId">
    <vt:lpwstr>0x0101004AEE5C4E05196E4EB35B532CCEAFB983</vt:lpwstr>
  </property>
  <property fmtid="{D5CDD505-2E9C-101B-9397-08002B2CF9AE}" pid="18" name="MSIP_Label_dbb4fa5d-3ac5-4415-967c-34900a0e1c6f_Enabled">
    <vt:lpwstr>True</vt:lpwstr>
  </property>
  <property fmtid="{D5CDD505-2E9C-101B-9397-08002B2CF9AE}" pid="19" name="MSIP_Label_dbb4fa5d-3ac5-4415-967c-34900a0e1c6f_SiteId">
    <vt:lpwstr>a629ef32-67ba-47a6-8eb3-ec43935644fc</vt:lpwstr>
  </property>
  <property fmtid="{D5CDD505-2E9C-101B-9397-08002B2CF9AE}" pid="20" name="MSIP_Label_dbb4fa5d-3ac5-4415-967c-34900a0e1c6f_Owner">
    <vt:lpwstr>7900150@coe.ntt.com</vt:lpwstr>
  </property>
  <property fmtid="{D5CDD505-2E9C-101B-9397-08002B2CF9AE}" pid="21" name="MSIP_Label_dbb4fa5d-3ac5-4415-967c-34900a0e1c6f_SetDate">
    <vt:lpwstr>2021-03-31T04:45:23.0356301Z</vt:lpwstr>
  </property>
  <property fmtid="{D5CDD505-2E9C-101B-9397-08002B2CF9AE}" pid="22" name="MSIP_Label_dbb4fa5d-3ac5-4415-967c-34900a0e1c6f_Name">
    <vt:lpwstr>機密性0</vt:lpwstr>
  </property>
  <property fmtid="{D5CDD505-2E9C-101B-9397-08002B2CF9AE}" pid="23" name="MSIP_Label_dbb4fa5d-3ac5-4415-967c-34900a0e1c6f_Application">
    <vt:lpwstr>Microsoft Azure Information Protection</vt:lpwstr>
  </property>
  <property fmtid="{D5CDD505-2E9C-101B-9397-08002B2CF9AE}" pid="24" name="MSIP_Label_dbb4fa5d-3ac5-4415-967c-34900a0e1c6f_ActionId">
    <vt:lpwstr>73894c87-0753-44f9-9f0e-cf0c43e0fb4a</vt:lpwstr>
  </property>
  <property fmtid="{D5CDD505-2E9C-101B-9397-08002B2CF9AE}" pid="25" name="MSIP_Label_dbb4fa5d-3ac5-4415-967c-34900a0e1c6f_Extended_MSFT_Method">
    <vt:lpwstr>Manual</vt:lpwstr>
  </property>
  <property fmtid="{D5CDD505-2E9C-101B-9397-08002B2CF9AE}" pid="26" name="Sensitivity">
    <vt:lpwstr>機密性0</vt:lpwstr>
  </property>
</Properties>
</file>