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0" r:id="rId6"/>
    <p:sldId id="261" r:id="rId7"/>
    <p:sldId id="263" r:id="rId8"/>
    <p:sldId id="268" r:id="rId9"/>
    <p:sldId id="266" r:id="rId10"/>
    <p:sldId id="264" r:id="rId11"/>
    <p:sldId id="278" r:id="rId12"/>
    <p:sldId id="275" r:id="rId13"/>
    <p:sldId id="279" r:id="rId14"/>
    <p:sldId id="276" r:id="rId15"/>
    <p:sldId id="259" r:id="rId16"/>
    <p:sldId id="262" r:id="rId17"/>
    <p:sldId id="270" r:id="rId18"/>
  </p:sldIdLst>
  <p:sldSz cx="9144000" cy="5143500"/>
  <p:notesSz cx="6858000" cy="9144000"/>
  <p:embeddedFontLst>
    <p:embeddedFont>
      <p:font typeface="Philosopher" panose="00000500000000000000"/>
      <p:regular r:id="rId22"/>
    </p:embeddedFont>
    <p:embeddedFont>
      <p:font typeface="Mulish Medium"/>
      <p:regular r:id="rId23"/>
    </p:embeddedFont>
    <p:embeddedFont>
      <p:font typeface="Montserrat"/>
      <p:regular r:id="rId24"/>
    </p:embeddedFont>
    <p:embeddedFont>
      <p:font typeface="Mulish"/>
      <p:regular r:id="rId25"/>
      <p:bold r:id="rId26"/>
      <p:italic r:id="rId27"/>
      <p:boldItalic r:id="rId28"/>
    </p:embeddedFont>
    <p:embeddedFont>
      <p:font typeface="Segoe UI Black" panose="020B0A02040204020203" charset="0"/>
      <p:bold r:id="rId29"/>
    </p:embeddedFont>
    <p:embeddedFont>
      <p:font typeface="Arial Rounded MT Bold" panose="020F0704030504030204" charset="0"/>
      <p:regular r:id="rId30"/>
    </p:embeddedFont>
    <p:embeddedFont>
      <p:font typeface="Sitka Heading Semibold" charset="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10.fntdata"/><Relationship Id="rId30" Type="http://schemas.openxmlformats.org/officeDocument/2006/relationships/font" Target="fonts/font9.fntdata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16b25c0b6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16b25c0b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1b272e11efa_0_1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1b272e11efa_0_1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64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g1431bbe40fc_0_2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6" name="Google Shape;2566;g1431bbe40fc_0_2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1431bbe40fc_0_2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1431bbe40fc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b272e11efa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b272e11efa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b272e11efa_0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b272e11efa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1431bbe40fc_0_1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1431bbe40fc_0_1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431bbe40fc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431bbe40fc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431bbe40fc_0_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431bbe40fc_0_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31bbe40fc_0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31bbe40fc_0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1431bbe40fc_0_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1431bbe40fc_0_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1431bbe40fc_0_1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1431bbe40fc_0_1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431bbe40fc_0_1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1431bbe40fc_0_1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431bbe40fc_0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431bbe40fc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g136fb6d08cb_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9" name="Google Shape;2269;g136fb6d08cb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646493" y="-70484"/>
            <a:ext cx="2612190" cy="2663592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 flipH="1">
            <a:off x="-82132" y="-70484"/>
            <a:ext cx="2612190" cy="2663592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>
            <a:off x="-82136" y="3570299"/>
            <a:ext cx="1779460" cy="1662669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4405" y="0"/>
                </a:moveTo>
                <a:cubicBezTo>
                  <a:pt x="2959" y="0"/>
                  <a:pt x="1475" y="347"/>
                  <a:pt x="0" y="1118"/>
                </a:cubicBezTo>
                <a:lnTo>
                  <a:pt x="0" y="53855"/>
                </a:lnTo>
                <a:lnTo>
                  <a:pt x="55758" y="53855"/>
                </a:lnTo>
                <a:cubicBezTo>
                  <a:pt x="56386" y="52546"/>
                  <a:pt x="56851" y="51201"/>
                  <a:pt x="57081" y="49867"/>
                </a:cubicBezTo>
                <a:cubicBezTo>
                  <a:pt x="57639" y="46633"/>
                  <a:pt x="56803" y="43310"/>
                  <a:pt x="55609" y="40268"/>
                </a:cubicBezTo>
                <a:cubicBezTo>
                  <a:pt x="53404" y="34658"/>
                  <a:pt x="49704" y="29735"/>
                  <a:pt x="44016" y="27760"/>
                </a:cubicBezTo>
                <a:cubicBezTo>
                  <a:pt x="38855" y="25971"/>
                  <a:pt x="33178" y="25722"/>
                  <a:pt x="28399" y="22832"/>
                </a:cubicBezTo>
                <a:cubicBezTo>
                  <a:pt x="23084" y="19620"/>
                  <a:pt x="18743" y="14654"/>
                  <a:pt x="16140" y="8995"/>
                </a:cubicBezTo>
                <a:cubicBezTo>
                  <a:pt x="13873" y="4059"/>
                  <a:pt x="9357" y="0"/>
                  <a:pt x="44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>
            <a:off x="7446671" y="3570299"/>
            <a:ext cx="1779460" cy="1662669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53233" y="0"/>
                </a:moveTo>
                <a:cubicBezTo>
                  <a:pt x="48280" y="0"/>
                  <a:pt x="43765" y="4059"/>
                  <a:pt x="41497" y="8995"/>
                </a:cubicBezTo>
                <a:cubicBezTo>
                  <a:pt x="38896" y="14654"/>
                  <a:pt x="34553" y="19620"/>
                  <a:pt x="29238" y="22832"/>
                </a:cubicBezTo>
                <a:cubicBezTo>
                  <a:pt x="24459" y="25722"/>
                  <a:pt x="18781" y="25971"/>
                  <a:pt x="13620" y="27760"/>
                </a:cubicBezTo>
                <a:cubicBezTo>
                  <a:pt x="7932" y="29735"/>
                  <a:pt x="4233" y="34658"/>
                  <a:pt x="2030" y="40268"/>
                </a:cubicBezTo>
                <a:cubicBezTo>
                  <a:pt x="834" y="43310"/>
                  <a:pt x="0" y="46633"/>
                  <a:pt x="555" y="49867"/>
                </a:cubicBezTo>
                <a:cubicBezTo>
                  <a:pt x="785" y="51201"/>
                  <a:pt x="1250" y="52546"/>
                  <a:pt x="1881" y="53855"/>
                </a:cubicBezTo>
                <a:lnTo>
                  <a:pt x="57639" y="53855"/>
                </a:lnTo>
                <a:lnTo>
                  <a:pt x="57639" y="1118"/>
                </a:lnTo>
                <a:cubicBezTo>
                  <a:pt x="56163" y="347"/>
                  <a:pt x="54679" y="0"/>
                  <a:pt x="53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739350" y="2936075"/>
            <a:ext cx="7665300" cy="103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type="subTitle" idx="1"/>
          </p:nvPr>
        </p:nvSpPr>
        <p:spPr>
          <a:xfrm>
            <a:off x="739350" y="3969875"/>
            <a:ext cx="7665300" cy="44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 hasCustomPrompt="1"/>
          </p:nvPr>
        </p:nvSpPr>
        <p:spPr>
          <a:xfrm>
            <a:off x="1197900" y="2603550"/>
            <a:ext cx="6748200" cy="14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0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type="subTitle" idx="1"/>
          </p:nvPr>
        </p:nvSpPr>
        <p:spPr>
          <a:xfrm>
            <a:off x="1197900" y="4130375"/>
            <a:ext cx="6748200" cy="47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11"/>
          <p:cNvSpPr/>
          <p:nvPr/>
        </p:nvSpPr>
        <p:spPr>
          <a:xfrm rot="10800000" flipH="1">
            <a:off x="-53027" y="-33311"/>
            <a:ext cx="3202999" cy="2992913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4405" y="0"/>
                </a:moveTo>
                <a:cubicBezTo>
                  <a:pt x="2959" y="0"/>
                  <a:pt x="1475" y="347"/>
                  <a:pt x="0" y="1118"/>
                </a:cubicBezTo>
                <a:lnTo>
                  <a:pt x="0" y="53855"/>
                </a:lnTo>
                <a:lnTo>
                  <a:pt x="55758" y="53855"/>
                </a:lnTo>
                <a:cubicBezTo>
                  <a:pt x="56386" y="52546"/>
                  <a:pt x="56851" y="51201"/>
                  <a:pt x="57081" y="49867"/>
                </a:cubicBezTo>
                <a:cubicBezTo>
                  <a:pt x="57639" y="46633"/>
                  <a:pt x="56803" y="43310"/>
                  <a:pt x="55609" y="40268"/>
                </a:cubicBezTo>
                <a:cubicBezTo>
                  <a:pt x="53404" y="34658"/>
                  <a:pt x="49704" y="29735"/>
                  <a:pt x="44016" y="27760"/>
                </a:cubicBezTo>
                <a:cubicBezTo>
                  <a:pt x="38855" y="25971"/>
                  <a:pt x="33178" y="25722"/>
                  <a:pt x="28399" y="22832"/>
                </a:cubicBezTo>
                <a:cubicBezTo>
                  <a:pt x="23084" y="19620"/>
                  <a:pt x="18743" y="14654"/>
                  <a:pt x="16140" y="8995"/>
                </a:cubicBezTo>
                <a:cubicBezTo>
                  <a:pt x="13873" y="4059"/>
                  <a:pt x="9357" y="0"/>
                  <a:pt x="44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61;p11"/>
          <p:cNvSpPr/>
          <p:nvPr/>
        </p:nvSpPr>
        <p:spPr>
          <a:xfrm rot="10800000">
            <a:off x="5999098" y="-33311"/>
            <a:ext cx="3202999" cy="2992913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4405" y="0"/>
                </a:moveTo>
                <a:cubicBezTo>
                  <a:pt x="2959" y="0"/>
                  <a:pt x="1475" y="347"/>
                  <a:pt x="0" y="1118"/>
                </a:cubicBezTo>
                <a:lnTo>
                  <a:pt x="0" y="53855"/>
                </a:lnTo>
                <a:lnTo>
                  <a:pt x="55758" y="53855"/>
                </a:lnTo>
                <a:cubicBezTo>
                  <a:pt x="56386" y="52546"/>
                  <a:pt x="56851" y="51201"/>
                  <a:pt x="57081" y="49867"/>
                </a:cubicBezTo>
                <a:cubicBezTo>
                  <a:pt x="57639" y="46633"/>
                  <a:pt x="56803" y="43310"/>
                  <a:pt x="55609" y="40268"/>
                </a:cubicBezTo>
                <a:cubicBezTo>
                  <a:pt x="53404" y="34658"/>
                  <a:pt x="49704" y="29735"/>
                  <a:pt x="44016" y="27760"/>
                </a:cubicBezTo>
                <a:cubicBezTo>
                  <a:pt x="38855" y="25971"/>
                  <a:pt x="33178" y="25722"/>
                  <a:pt x="28399" y="22832"/>
                </a:cubicBezTo>
                <a:cubicBezTo>
                  <a:pt x="23084" y="19620"/>
                  <a:pt x="18743" y="14654"/>
                  <a:pt x="16140" y="8995"/>
                </a:cubicBezTo>
                <a:cubicBezTo>
                  <a:pt x="13873" y="4059"/>
                  <a:pt x="9357" y="0"/>
                  <a:pt x="44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713225" y="539500"/>
            <a:ext cx="77175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type="title" idx="2" hasCustomPrompt="1"/>
          </p:nvPr>
        </p:nvSpPr>
        <p:spPr>
          <a:xfrm>
            <a:off x="1399046" y="3137378"/>
            <a:ext cx="1113000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type="subTitle" idx="1"/>
          </p:nvPr>
        </p:nvSpPr>
        <p:spPr>
          <a:xfrm>
            <a:off x="713246" y="4144175"/>
            <a:ext cx="2484600" cy="46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type="title" idx="3" hasCustomPrompt="1"/>
          </p:nvPr>
        </p:nvSpPr>
        <p:spPr>
          <a:xfrm>
            <a:off x="1399046" y="1442478"/>
            <a:ext cx="1113000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type="subTitle" idx="4"/>
          </p:nvPr>
        </p:nvSpPr>
        <p:spPr>
          <a:xfrm>
            <a:off x="713246" y="1984775"/>
            <a:ext cx="2484600" cy="46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type="subTitle" idx="5"/>
          </p:nvPr>
        </p:nvSpPr>
        <p:spPr>
          <a:xfrm>
            <a:off x="713246" y="3679782"/>
            <a:ext cx="2484600" cy="46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4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type="subTitle" idx="6"/>
          </p:nvPr>
        </p:nvSpPr>
        <p:spPr>
          <a:xfrm>
            <a:off x="713246" y="2449175"/>
            <a:ext cx="2484600" cy="46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type="title" idx="7" hasCustomPrompt="1"/>
          </p:nvPr>
        </p:nvSpPr>
        <p:spPr>
          <a:xfrm>
            <a:off x="4015500" y="3137378"/>
            <a:ext cx="1113000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type="subTitle" idx="8"/>
          </p:nvPr>
        </p:nvSpPr>
        <p:spPr>
          <a:xfrm>
            <a:off x="3329700" y="4144175"/>
            <a:ext cx="2484600" cy="46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type="title" idx="9" hasCustomPrompt="1"/>
          </p:nvPr>
        </p:nvSpPr>
        <p:spPr>
          <a:xfrm>
            <a:off x="4015500" y="1442478"/>
            <a:ext cx="1113000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type="subTitle" idx="13"/>
          </p:nvPr>
        </p:nvSpPr>
        <p:spPr>
          <a:xfrm>
            <a:off x="3329700" y="1984775"/>
            <a:ext cx="2484600" cy="46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type="subTitle" idx="14"/>
          </p:nvPr>
        </p:nvSpPr>
        <p:spPr>
          <a:xfrm>
            <a:off x="3329700" y="3679781"/>
            <a:ext cx="2484600" cy="46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4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type="subTitle" idx="15"/>
          </p:nvPr>
        </p:nvSpPr>
        <p:spPr>
          <a:xfrm>
            <a:off x="3329700" y="2449175"/>
            <a:ext cx="2484600" cy="46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type="title" idx="16" hasCustomPrompt="1"/>
          </p:nvPr>
        </p:nvSpPr>
        <p:spPr>
          <a:xfrm>
            <a:off x="6631954" y="3137378"/>
            <a:ext cx="1113000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type="subTitle" idx="17"/>
          </p:nvPr>
        </p:nvSpPr>
        <p:spPr>
          <a:xfrm>
            <a:off x="5946154" y="4144175"/>
            <a:ext cx="2484600" cy="46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type="title" idx="18" hasCustomPrompt="1"/>
          </p:nvPr>
        </p:nvSpPr>
        <p:spPr>
          <a:xfrm>
            <a:off x="6631954" y="1442478"/>
            <a:ext cx="1113000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type="subTitle" idx="19"/>
          </p:nvPr>
        </p:nvSpPr>
        <p:spPr>
          <a:xfrm>
            <a:off x="5946154" y="1984775"/>
            <a:ext cx="2484600" cy="46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type="subTitle" idx="20"/>
          </p:nvPr>
        </p:nvSpPr>
        <p:spPr>
          <a:xfrm>
            <a:off x="5946154" y="3679781"/>
            <a:ext cx="2484600" cy="46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4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subTitle" idx="21"/>
          </p:nvPr>
        </p:nvSpPr>
        <p:spPr>
          <a:xfrm>
            <a:off x="5946154" y="2449175"/>
            <a:ext cx="2484600" cy="46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/>
          <p:nvPr/>
        </p:nvSpPr>
        <p:spPr>
          <a:xfrm>
            <a:off x="-99403" y="4002961"/>
            <a:ext cx="1296301" cy="1211221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4405" y="0"/>
                </a:moveTo>
                <a:cubicBezTo>
                  <a:pt x="2959" y="0"/>
                  <a:pt x="1475" y="347"/>
                  <a:pt x="0" y="1118"/>
                </a:cubicBezTo>
                <a:lnTo>
                  <a:pt x="0" y="53855"/>
                </a:lnTo>
                <a:lnTo>
                  <a:pt x="55758" y="53855"/>
                </a:lnTo>
                <a:cubicBezTo>
                  <a:pt x="56386" y="52546"/>
                  <a:pt x="56851" y="51201"/>
                  <a:pt x="57081" y="49867"/>
                </a:cubicBezTo>
                <a:cubicBezTo>
                  <a:pt x="57639" y="46633"/>
                  <a:pt x="56803" y="43310"/>
                  <a:pt x="55609" y="40268"/>
                </a:cubicBezTo>
                <a:cubicBezTo>
                  <a:pt x="53404" y="34658"/>
                  <a:pt x="49704" y="29735"/>
                  <a:pt x="44016" y="27760"/>
                </a:cubicBezTo>
                <a:cubicBezTo>
                  <a:pt x="38855" y="25971"/>
                  <a:pt x="33178" y="25722"/>
                  <a:pt x="28399" y="22832"/>
                </a:cubicBezTo>
                <a:cubicBezTo>
                  <a:pt x="23084" y="19620"/>
                  <a:pt x="18743" y="14654"/>
                  <a:pt x="16140" y="8995"/>
                </a:cubicBezTo>
                <a:cubicBezTo>
                  <a:pt x="13873" y="4059"/>
                  <a:pt x="9357" y="0"/>
                  <a:pt x="44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3"/>
          <p:cNvSpPr/>
          <p:nvPr/>
        </p:nvSpPr>
        <p:spPr>
          <a:xfrm flipH="1">
            <a:off x="7944297" y="4002973"/>
            <a:ext cx="1296301" cy="1211221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4405" y="0"/>
                </a:moveTo>
                <a:cubicBezTo>
                  <a:pt x="2959" y="0"/>
                  <a:pt x="1475" y="347"/>
                  <a:pt x="0" y="1118"/>
                </a:cubicBezTo>
                <a:lnTo>
                  <a:pt x="0" y="53855"/>
                </a:lnTo>
                <a:lnTo>
                  <a:pt x="55758" y="53855"/>
                </a:lnTo>
                <a:cubicBezTo>
                  <a:pt x="56386" y="52546"/>
                  <a:pt x="56851" y="51201"/>
                  <a:pt x="57081" y="49867"/>
                </a:cubicBezTo>
                <a:cubicBezTo>
                  <a:pt x="57639" y="46633"/>
                  <a:pt x="56803" y="43310"/>
                  <a:pt x="55609" y="40268"/>
                </a:cubicBezTo>
                <a:cubicBezTo>
                  <a:pt x="53404" y="34658"/>
                  <a:pt x="49704" y="29735"/>
                  <a:pt x="44016" y="27760"/>
                </a:cubicBezTo>
                <a:cubicBezTo>
                  <a:pt x="38855" y="25971"/>
                  <a:pt x="33178" y="25722"/>
                  <a:pt x="28399" y="22832"/>
                </a:cubicBezTo>
                <a:cubicBezTo>
                  <a:pt x="23084" y="19620"/>
                  <a:pt x="18743" y="14654"/>
                  <a:pt x="16140" y="8995"/>
                </a:cubicBezTo>
                <a:cubicBezTo>
                  <a:pt x="13873" y="4059"/>
                  <a:pt x="9357" y="0"/>
                  <a:pt x="44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subTitle" idx="1"/>
          </p:nvPr>
        </p:nvSpPr>
        <p:spPr>
          <a:xfrm>
            <a:off x="1027800" y="852475"/>
            <a:ext cx="7088400" cy="25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" name="Google Shape;87;p14"/>
          <p:cNvSpPr txBox="1"/>
          <p:nvPr>
            <p:ph type="title"/>
          </p:nvPr>
        </p:nvSpPr>
        <p:spPr>
          <a:xfrm>
            <a:off x="4065600" y="3636425"/>
            <a:ext cx="40506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8" name="Google Shape;88;p14"/>
          <p:cNvSpPr/>
          <p:nvPr/>
        </p:nvSpPr>
        <p:spPr>
          <a:xfrm>
            <a:off x="7480471" y="3560799"/>
            <a:ext cx="1779460" cy="1662669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53233" y="0"/>
                </a:moveTo>
                <a:cubicBezTo>
                  <a:pt x="48280" y="0"/>
                  <a:pt x="43765" y="4059"/>
                  <a:pt x="41497" y="8995"/>
                </a:cubicBezTo>
                <a:cubicBezTo>
                  <a:pt x="38896" y="14654"/>
                  <a:pt x="34553" y="19620"/>
                  <a:pt x="29238" y="22832"/>
                </a:cubicBezTo>
                <a:cubicBezTo>
                  <a:pt x="24459" y="25722"/>
                  <a:pt x="18781" y="25971"/>
                  <a:pt x="13620" y="27760"/>
                </a:cubicBezTo>
                <a:cubicBezTo>
                  <a:pt x="7932" y="29735"/>
                  <a:pt x="4233" y="34658"/>
                  <a:pt x="2030" y="40268"/>
                </a:cubicBezTo>
                <a:cubicBezTo>
                  <a:pt x="834" y="43310"/>
                  <a:pt x="0" y="46633"/>
                  <a:pt x="555" y="49867"/>
                </a:cubicBezTo>
                <a:cubicBezTo>
                  <a:pt x="785" y="51201"/>
                  <a:pt x="1250" y="52546"/>
                  <a:pt x="1881" y="53855"/>
                </a:cubicBezTo>
                <a:lnTo>
                  <a:pt x="57639" y="53855"/>
                </a:lnTo>
                <a:lnTo>
                  <a:pt x="57639" y="1118"/>
                </a:lnTo>
                <a:cubicBezTo>
                  <a:pt x="56163" y="347"/>
                  <a:pt x="54679" y="0"/>
                  <a:pt x="53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14"/>
          <p:cNvSpPr/>
          <p:nvPr/>
        </p:nvSpPr>
        <p:spPr>
          <a:xfrm>
            <a:off x="-48315" y="2100706"/>
            <a:ext cx="3342053" cy="3122840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4405" y="0"/>
                </a:moveTo>
                <a:cubicBezTo>
                  <a:pt x="2959" y="0"/>
                  <a:pt x="1475" y="347"/>
                  <a:pt x="0" y="1118"/>
                </a:cubicBezTo>
                <a:lnTo>
                  <a:pt x="0" y="53855"/>
                </a:lnTo>
                <a:lnTo>
                  <a:pt x="55758" y="53855"/>
                </a:lnTo>
                <a:cubicBezTo>
                  <a:pt x="56386" y="52546"/>
                  <a:pt x="56851" y="51201"/>
                  <a:pt x="57081" y="49867"/>
                </a:cubicBezTo>
                <a:cubicBezTo>
                  <a:pt x="57639" y="46633"/>
                  <a:pt x="56803" y="43310"/>
                  <a:pt x="55609" y="40268"/>
                </a:cubicBezTo>
                <a:cubicBezTo>
                  <a:pt x="53404" y="34658"/>
                  <a:pt x="49704" y="29735"/>
                  <a:pt x="44016" y="27760"/>
                </a:cubicBezTo>
                <a:cubicBezTo>
                  <a:pt x="38855" y="25971"/>
                  <a:pt x="33178" y="25722"/>
                  <a:pt x="28399" y="22832"/>
                </a:cubicBezTo>
                <a:cubicBezTo>
                  <a:pt x="23084" y="19620"/>
                  <a:pt x="18743" y="14654"/>
                  <a:pt x="16140" y="8995"/>
                </a:cubicBezTo>
                <a:cubicBezTo>
                  <a:pt x="13873" y="4059"/>
                  <a:pt x="9357" y="0"/>
                  <a:pt x="44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827950" y="630550"/>
            <a:ext cx="4126500" cy="15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1"/>
          </p:nvPr>
        </p:nvSpPr>
        <p:spPr>
          <a:xfrm>
            <a:off x="827950" y="2260950"/>
            <a:ext cx="41265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/>
          <p:nvPr/>
        </p:nvSpPr>
        <p:spPr>
          <a:xfrm rot="-5400000" flipH="1">
            <a:off x="-153301" y="2894849"/>
            <a:ext cx="2353350" cy="2399550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5"/>
          <p:cNvSpPr/>
          <p:nvPr/>
        </p:nvSpPr>
        <p:spPr>
          <a:xfrm flipH="1">
            <a:off x="4353214" y="630548"/>
            <a:ext cx="4905511" cy="4583550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4405" y="0"/>
                </a:moveTo>
                <a:cubicBezTo>
                  <a:pt x="2959" y="0"/>
                  <a:pt x="1475" y="347"/>
                  <a:pt x="0" y="1118"/>
                </a:cubicBezTo>
                <a:lnTo>
                  <a:pt x="0" y="53855"/>
                </a:lnTo>
                <a:lnTo>
                  <a:pt x="55758" y="53855"/>
                </a:lnTo>
                <a:cubicBezTo>
                  <a:pt x="56386" y="52546"/>
                  <a:pt x="56851" y="51201"/>
                  <a:pt x="57081" y="49867"/>
                </a:cubicBezTo>
                <a:cubicBezTo>
                  <a:pt x="57639" y="46633"/>
                  <a:pt x="56803" y="43310"/>
                  <a:pt x="55609" y="40268"/>
                </a:cubicBezTo>
                <a:cubicBezTo>
                  <a:pt x="53404" y="34658"/>
                  <a:pt x="49704" y="29735"/>
                  <a:pt x="44016" y="27760"/>
                </a:cubicBezTo>
                <a:cubicBezTo>
                  <a:pt x="38855" y="25971"/>
                  <a:pt x="33178" y="25722"/>
                  <a:pt x="28399" y="22832"/>
                </a:cubicBezTo>
                <a:cubicBezTo>
                  <a:pt x="23084" y="19620"/>
                  <a:pt x="18743" y="14654"/>
                  <a:pt x="16140" y="8995"/>
                </a:cubicBezTo>
                <a:cubicBezTo>
                  <a:pt x="13873" y="4059"/>
                  <a:pt x="9357" y="0"/>
                  <a:pt x="44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713225" y="539500"/>
            <a:ext cx="77175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type="subTitle" idx="1"/>
          </p:nvPr>
        </p:nvSpPr>
        <p:spPr>
          <a:xfrm>
            <a:off x="1374588" y="2538625"/>
            <a:ext cx="2439900" cy="131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/>
          <p:nvPr>
            <p:ph type="pic" idx="2"/>
          </p:nvPr>
        </p:nvSpPr>
        <p:spPr>
          <a:xfrm>
            <a:off x="5187075" y="1880125"/>
            <a:ext cx="2628600" cy="262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9" name="Google Shape;99;p16"/>
          <p:cNvSpPr/>
          <p:nvPr/>
        </p:nvSpPr>
        <p:spPr>
          <a:xfrm flipH="1">
            <a:off x="-72384" y="-79977"/>
            <a:ext cx="1994140" cy="2033379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16"/>
          <p:cNvSpPr/>
          <p:nvPr/>
        </p:nvSpPr>
        <p:spPr>
          <a:xfrm>
            <a:off x="7222241" y="-79977"/>
            <a:ext cx="1994140" cy="2033379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16"/>
          <p:cNvSpPr/>
          <p:nvPr/>
        </p:nvSpPr>
        <p:spPr>
          <a:xfrm>
            <a:off x="7168803" y="3298326"/>
            <a:ext cx="2034369" cy="1900848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53233" y="0"/>
                </a:moveTo>
                <a:cubicBezTo>
                  <a:pt x="48280" y="0"/>
                  <a:pt x="43765" y="4059"/>
                  <a:pt x="41497" y="8995"/>
                </a:cubicBezTo>
                <a:cubicBezTo>
                  <a:pt x="38896" y="14654"/>
                  <a:pt x="34553" y="19620"/>
                  <a:pt x="29238" y="22832"/>
                </a:cubicBezTo>
                <a:cubicBezTo>
                  <a:pt x="24459" y="25722"/>
                  <a:pt x="18781" y="25971"/>
                  <a:pt x="13620" y="27760"/>
                </a:cubicBezTo>
                <a:cubicBezTo>
                  <a:pt x="7932" y="29735"/>
                  <a:pt x="4233" y="34658"/>
                  <a:pt x="2030" y="40268"/>
                </a:cubicBezTo>
                <a:cubicBezTo>
                  <a:pt x="834" y="43310"/>
                  <a:pt x="0" y="46633"/>
                  <a:pt x="555" y="49867"/>
                </a:cubicBezTo>
                <a:cubicBezTo>
                  <a:pt x="785" y="51201"/>
                  <a:pt x="1250" y="52546"/>
                  <a:pt x="1881" y="53855"/>
                </a:cubicBezTo>
                <a:lnTo>
                  <a:pt x="57639" y="53855"/>
                </a:lnTo>
                <a:lnTo>
                  <a:pt x="57639" y="1118"/>
                </a:lnTo>
                <a:cubicBezTo>
                  <a:pt x="56163" y="347"/>
                  <a:pt x="54679" y="0"/>
                  <a:pt x="53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16"/>
          <p:cNvSpPr/>
          <p:nvPr/>
        </p:nvSpPr>
        <p:spPr>
          <a:xfrm>
            <a:off x="-59163" y="3298326"/>
            <a:ext cx="2034369" cy="1900848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4405" y="0"/>
                </a:moveTo>
                <a:cubicBezTo>
                  <a:pt x="2959" y="0"/>
                  <a:pt x="1475" y="347"/>
                  <a:pt x="0" y="1118"/>
                </a:cubicBezTo>
                <a:lnTo>
                  <a:pt x="0" y="53855"/>
                </a:lnTo>
                <a:lnTo>
                  <a:pt x="55758" y="53855"/>
                </a:lnTo>
                <a:cubicBezTo>
                  <a:pt x="56386" y="52546"/>
                  <a:pt x="56851" y="51201"/>
                  <a:pt x="57081" y="49867"/>
                </a:cubicBezTo>
                <a:cubicBezTo>
                  <a:pt x="57639" y="46633"/>
                  <a:pt x="56803" y="43310"/>
                  <a:pt x="55609" y="40268"/>
                </a:cubicBezTo>
                <a:cubicBezTo>
                  <a:pt x="53404" y="34658"/>
                  <a:pt x="49704" y="29735"/>
                  <a:pt x="44016" y="27760"/>
                </a:cubicBezTo>
                <a:cubicBezTo>
                  <a:pt x="38855" y="25971"/>
                  <a:pt x="33178" y="25722"/>
                  <a:pt x="28399" y="22832"/>
                </a:cubicBezTo>
                <a:cubicBezTo>
                  <a:pt x="23084" y="19620"/>
                  <a:pt x="18743" y="14654"/>
                  <a:pt x="16140" y="8995"/>
                </a:cubicBezTo>
                <a:cubicBezTo>
                  <a:pt x="13873" y="4059"/>
                  <a:pt x="9357" y="0"/>
                  <a:pt x="44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713225" y="539500"/>
            <a:ext cx="77175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type="subTitle" idx="1"/>
          </p:nvPr>
        </p:nvSpPr>
        <p:spPr>
          <a:xfrm>
            <a:off x="1460250" y="1427650"/>
            <a:ext cx="6223500" cy="56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/>
          <p:nvPr/>
        </p:nvSpPr>
        <p:spPr>
          <a:xfrm>
            <a:off x="-96600" y="3700475"/>
            <a:ext cx="1629887" cy="1522913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4405" y="0"/>
                </a:moveTo>
                <a:cubicBezTo>
                  <a:pt x="2959" y="0"/>
                  <a:pt x="1475" y="347"/>
                  <a:pt x="0" y="1118"/>
                </a:cubicBezTo>
                <a:lnTo>
                  <a:pt x="0" y="53855"/>
                </a:lnTo>
                <a:lnTo>
                  <a:pt x="55758" y="53855"/>
                </a:lnTo>
                <a:cubicBezTo>
                  <a:pt x="56386" y="52546"/>
                  <a:pt x="56851" y="51201"/>
                  <a:pt x="57081" y="49867"/>
                </a:cubicBezTo>
                <a:cubicBezTo>
                  <a:pt x="57639" y="46633"/>
                  <a:pt x="56803" y="43310"/>
                  <a:pt x="55609" y="40268"/>
                </a:cubicBezTo>
                <a:cubicBezTo>
                  <a:pt x="53404" y="34658"/>
                  <a:pt x="49704" y="29735"/>
                  <a:pt x="44016" y="27760"/>
                </a:cubicBezTo>
                <a:cubicBezTo>
                  <a:pt x="38855" y="25971"/>
                  <a:pt x="33178" y="25722"/>
                  <a:pt x="28399" y="22832"/>
                </a:cubicBezTo>
                <a:cubicBezTo>
                  <a:pt x="23084" y="19620"/>
                  <a:pt x="18743" y="14654"/>
                  <a:pt x="16140" y="8995"/>
                </a:cubicBezTo>
                <a:cubicBezTo>
                  <a:pt x="13873" y="4059"/>
                  <a:pt x="9357" y="0"/>
                  <a:pt x="44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7"/>
          <p:cNvSpPr/>
          <p:nvPr/>
        </p:nvSpPr>
        <p:spPr>
          <a:xfrm>
            <a:off x="7610709" y="3700475"/>
            <a:ext cx="1629887" cy="1522913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53233" y="0"/>
                </a:moveTo>
                <a:cubicBezTo>
                  <a:pt x="48280" y="0"/>
                  <a:pt x="43765" y="4059"/>
                  <a:pt x="41497" y="8995"/>
                </a:cubicBezTo>
                <a:cubicBezTo>
                  <a:pt x="38896" y="14654"/>
                  <a:pt x="34553" y="19620"/>
                  <a:pt x="29238" y="22832"/>
                </a:cubicBezTo>
                <a:cubicBezTo>
                  <a:pt x="24459" y="25722"/>
                  <a:pt x="18781" y="25971"/>
                  <a:pt x="13620" y="27760"/>
                </a:cubicBezTo>
                <a:cubicBezTo>
                  <a:pt x="7932" y="29735"/>
                  <a:pt x="4233" y="34658"/>
                  <a:pt x="2030" y="40268"/>
                </a:cubicBezTo>
                <a:cubicBezTo>
                  <a:pt x="834" y="43310"/>
                  <a:pt x="0" y="46633"/>
                  <a:pt x="555" y="49867"/>
                </a:cubicBezTo>
                <a:cubicBezTo>
                  <a:pt x="785" y="51201"/>
                  <a:pt x="1250" y="52546"/>
                  <a:pt x="1881" y="53855"/>
                </a:cubicBezTo>
                <a:lnTo>
                  <a:pt x="57639" y="53855"/>
                </a:lnTo>
                <a:lnTo>
                  <a:pt x="57639" y="1118"/>
                </a:lnTo>
                <a:cubicBezTo>
                  <a:pt x="56163" y="347"/>
                  <a:pt x="54679" y="0"/>
                  <a:pt x="53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17"/>
          <p:cNvSpPr/>
          <p:nvPr/>
        </p:nvSpPr>
        <p:spPr>
          <a:xfrm>
            <a:off x="7422855" y="-79978"/>
            <a:ext cx="1812623" cy="1848290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17"/>
          <p:cNvSpPr/>
          <p:nvPr/>
        </p:nvSpPr>
        <p:spPr>
          <a:xfrm flipH="1">
            <a:off x="-91532" y="-79978"/>
            <a:ext cx="1812623" cy="1848290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_1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713225" y="539500"/>
            <a:ext cx="77175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type="subTitle" idx="1"/>
          </p:nvPr>
        </p:nvSpPr>
        <p:spPr>
          <a:xfrm>
            <a:off x="1730275" y="1654825"/>
            <a:ext cx="2694900" cy="11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/>
          <p:nvPr/>
        </p:nvSpPr>
        <p:spPr>
          <a:xfrm rot="10800000" flipH="1">
            <a:off x="7480471" y="-89476"/>
            <a:ext cx="1779460" cy="1662669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53233" y="0"/>
                </a:moveTo>
                <a:cubicBezTo>
                  <a:pt x="48280" y="0"/>
                  <a:pt x="43765" y="4059"/>
                  <a:pt x="41497" y="8995"/>
                </a:cubicBezTo>
                <a:cubicBezTo>
                  <a:pt x="38896" y="14654"/>
                  <a:pt x="34553" y="19620"/>
                  <a:pt x="29238" y="22832"/>
                </a:cubicBezTo>
                <a:cubicBezTo>
                  <a:pt x="24459" y="25722"/>
                  <a:pt x="18781" y="25971"/>
                  <a:pt x="13620" y="27760"/>
                </a:cubicBezTo>
                <a:cubicBezTo>
                  <a:pt x="7932" y="29735"/>
                  <a:pt x="4233" y="34658"/>
                  <a:pt x="2030" y="40268"/>
                </a:cubicBezTo>
                <a:cubicBezTo>
                  <a:pt x="834" y="43310"/>
                  <a:pt x="0" y="46633"/>
                  <a:pt x="555" y="49867"/>
                </a:cubicBezTo>
                <a:cubicBezTo>
                  <a:pt x="785" y="51201"/>
                  <a:pt x="1250" y="52546"/>
                  <a:pt x="1881" y="53855"/>
                </a:cubicBezTo>
                <a:lnTo>
                  <a:pt x="57639" y="53855"/>
                </a:lnTo>
                <a:lnTo>
                  <a:pt x="57639" y="1118"/>
                </a:lnTo>
                <a:cubicBezTo>
                  <a:pt x="56163" y="347"/>
                  <a:pt x="54679" y="0"/>
                  <a:pt x="53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18"/>
          <p:cNvSpPr/>
          <p:nvPr/>
        </p:nvSpPr>
        <p:spPr>
          <a:xfrm rot="5400000" flipH="1">
            <a:off x="-153521" y="1948647"/>
            <a:ext cx="3362947" cy="3142228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4405" y="0"/>
                </a:moveTo>
                <a:cubicBezTo>
                  <a:pt x="2959" y="0"/>
                  <a:pt x="1475" y="347"/>
                  <a:pt x="0" y="1118"/>
                </a:cubicBezTo>
                <a:lnTo>
                  <a:pt x="0" y="53855"/>
                </a:lnTo>
                <a:lnTo>
                  <a:pt x="55758" y="53855"/>
                </a:lnTo>
                <a:cubicBezTo>
                  <a:pt x="56386" y="52546"/>
                  <a:pt x="56851" y="51201"/>
                  <a:pt x="57081" y="49867"/>
                </a:cubicBezTo>
                <a:cubicBezTo>
                  <a:pt x="57639" y="46633"/>
                  <a:pt x="56803" y="43310"/>
                  <a:pt x="55609" y="40268"/>
                </a:cubicBezTo>
                <a:cubicBezTo>
                  <a:pt x="53404" y="34658"/>
                  <a:pt x="49704" y="29735"/>
                  <a:pt x="44016" y="27760"/>
                </a:cubicBezTo>
                <a:cubicBezTo>
                  <a:pt x="38855" y="25971"/>
                  <a:pt x="33178" y="25722"/>
                  <a:pt x="28399" y="22832"/>
                </a:cubicBezTo>
                <a:cubicBezTo>
                  <a:pt x="23084" y="19620"/>
                  <a:pt x="18743" y="14654"/>
                  <a:pt x="16140" y="8995"/>
                </a:cubicBezTo>
                <a:cubicBezTo>
                  <a:pt x="13873" y="4059"/>
                  <a:pt x="9357" y="0"/>
                  <a:pt x="44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7_1_1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713225" y="539500"/>
            <a:ext cx="77175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type="body" idx="1"/>
          </p:nvPr>
        </p:nvSpPr>
        <p:spPr>
          <a:xfrm>
            <a:off x="713225" y="2076750"/>
            <a:ext cx="3037800" cy="226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" panose="020000000000000000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" panose="020000000000000000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" panose="020000000000000000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" panose="020000000000000000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" panose="020000000000000000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" panose="020000000000000000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" panose="020000000000000000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" panose="02000000000000000000"/>
              <a:buChar char="■"/>
              <a:defRPr/>
            </a:lvl9pPr>
          </a:lstStyle>
          <a:p/>
        </p:txBody>
      </p:sp>
      <p:sp>
        <p:nvSpPr>
          <p:cNvPr id="118" name="Google Shape;118;p19"/>
          <p:cNvSpPr/>
          <p:nvPr/>
        </p:nvSpPr>
        <p:spPr>
          <a:xfrm rot="5400000" flipH="1">
            <a:off x="6970424" y="-121302"/>
            <a:ext cx="2234392" cy="2278360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19"/>
          <p:cNvSpPr/>
          <p:nvPr/>
        </p:nvSpPr>
        <p:spPr>
          <a:xfrm rot="-5400000" flipH="1">
            <a:off x="-66075" y="3726277"/>
            <a:ext cx="1445552" cy="1473997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subTitle" idx="1"/>
          </p:nvPr>
        </p:nvSpPr>
        <p:spPr>
          <a:xfrm>
            <a:off x="4819201" y="2949925"/>
            <a:ext cx="30681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type="subTitle" idx="2"/>
          </p:nvPr>
        </p:nvSpPr>
        <p:spPr>
          <a:xfrm>
            <a:off x="1256699" y="2949925"/>
            <a:ext cx="30681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type="subTitle" idx="3"/>
          </p:nvPr>
        </p:nvSpPr>
        <p:spPr>
          <a:xfrm>
            <a:off x="4819201" y="3416125"/>
            <a:ext cx="3068100" cy="10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type="subTitle" idx="4"/>
          </p:nvPr>
        </p:nvSpPr>
        <p:spPr>
          <a:xfrm>
            <a:off x="1256699" y="3416125"/>
            <a:ext cx="3068100" cy="10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type="title"/>
          </p:nvPr>
        </p:nvSpPr>
        <p:spPr>
          <a:xfrm>
            <a:off x="713225" y="539500"/>
            <a:ext cx="77175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20"/>
          <p:cNvSpPr/>
          <p:nvPr/>
        </p:nvSpPr>
        <p:spPr>
          <a:xfrm rot="10800000" flipH="1">
            <a:off x="-198127" y="-165473"/>
            <a:ext cx="1508989" cy="1409950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4405" y="0"/>
                </a:moveTo>
                <a:cubicBezTo>
                  <a:pt x="2959" y="0"/>
                  <a:pt x="1475" y="347"/>
                  <a:pt x="0" y="1118"/>
                </a:cubicBezTo>
                <a:lnTo>
                  <a:pt x="0" y="53855"/>
                </a:lnTo>
                <a:lnTo>
                  <a:pt x="55758" y="53855"/>
                </a:lnTo>
                <a:cubicBezTo>
                  <a:pt x="56386" y="52546"/>
                  <a:pt x="56851" y="51201"/>
                  <a:pt x="57081" y="49867"/>
                </a:cubicBezTo>
                <a:cubicBezTo>
                  <a:pt x="57639" y="46633"/>
                  <a:pt x="56803" y="43310"/>
                  <a:pt x="55609" y="40268"/>
                </a:cubicBezTo>
                <a:cubicBezTo>
                  <a:pt x="53404" y="34658"/>
                  <a:pt x="49704" y="29735"/>
                  <a:pt x="44016" y="27760"/>
                </a:cubicBezTo>
                <a:cubicBezTo>
                  <a:pt x="38855" y="25971"/>
                  <a:pt x="33178" y="25722"/>
                  <a:pt x="28399" y="22832"/>
                </a:cubicBezTo>
                <a:cubicBezTo>
                  <a:pt x="23084" y="19620"/>
                  <a:pt x="18743" y="14654"/>
                  <a:pt x="16140" y="8995"/>
                </a:cubicBezTo>
                <a:cubicBezTo>
                  <a:pt x="13873" y="4059"/>
                  <a:pt x="9357" y="0"/>
                  <a:pt x="44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20"/>
          <p:cNvSpPr/>
          <p:nvPr/>
        </p:nvSpPr>
        <p:spPr>
          <a:xfrm rot="10800000" flipH="1">
            <a:off x="7833148" y="-165473"/>
            <a:ext cx="1508989" cy="1409950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53233" y="0"/>
                </a:moveTo>
                <a:cubicBezTo>
                  <a:pt x="48280" y="0"/>
                  <a:pt x="43765" y="4059"/>
                  <a:pt x="41497" y="8995"/>
                </a:cubicBezTo>
                <a:cubicBezTo>
                  <a:pt x="38896" y="14654"/>
                  <a:pt x="34553" y="19620"/>
                  <a:pt x="29238" y="22832"/>
                </a:cubicBezTo>
                <a:cubicBezTo>
                  <a:pt x="24459" y="25722"/>
                  <a:pt x="18781" y="25971"/>
                  <a:pt x="13620" y="27760"/>
                </a:cubicBezTo>
                <a:cubicBezTo>
                  <a:pt x="7932" y="29735"/>
                  <a:pt x="4233" y="34658"/>
                  <a:pt x="2030" y="40268"/>
                </a:cubicBezTo>
                <a:cubicBezTo>
                  <a:pt x="834" y="43310"/>
                  <a:pt x="0" y="46633"/>
                  <a:pt x="555" y="49867"/>
                </a:cubicBezTo>
                <a:cubicBezTo>
                  <a:pt x="785" y="51201"/>
                  <a:pt x="1250" y="52546"/>
                  <a:pt x="1881" y="53855"/>
                </a:cubicBezTo>
                <a:lnTo>
                  <a:pt x="57639" y="53855"/>
                </a:lnTo>
                <a:lnTo>
                  <a:pt x="57639" y="1118"/>
                </a:lnTo>
                <a:cubicBezTo>
                  <a:pt x="56163" y="347"/>
                  <a:pt x="54679" y="0"/>
                  <a:pt x="53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20"/>
          <p:cNvSpPr/>
          <p:nvPr/>
        </p:nvSpPr>
        <p:spPr>
          <a:xfrm>
            <a:off x="-48336" y="3560799"/>
            <a:ext cx="1779460" cy="1662669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4405" y="0"/>
                </a:moveTo>
                <a:cubicBezTo>
                  <a:pt x="2959" y="0"/>
                  <a:pt x="1475" y="347"/>
                  <a:pt x="0" y="1118"/>
                </a:cubicBezTo>
                <a:lnTo>
                  <a:pt x="0" y="53855"/>
                </a:lnTo>
                <a:lnTo>
                  <a:pt x="55758" y="53855"/>
                </a:lnTo>
                <a:cubicBezTo>
                  <a:pt x="56386" y="52546"/>
                  <a:pt x="56851" y="51201"/>
                  <a:pt x="57081" y="49867"/>
                </a:cubicBezTo>
                <a:cubicBezTo>
                  <a:pt x="57639" y="46633"/>
                  <a:pt x="56803" y="43310"/>
                  <a:pt x="55609" y="40268"/>
                </a:cubicBezTo>
                <a:cubicBezTo>
                  <a:pt x="53404" y="34658"/>
                  <a:pt x="49704" y="29735"/>
                  <a:pt x="44016" y="27760"/>
                </a:cubicBezTo>
                <a:cubicBezTo>
                  <a:pt x="38855" y="25971"/>
                  <a:pt x="33178" y="25722"/>
                  <a:pt x="28399" y="22832"/>
                </a:cubicBezTo>
                <a:cubicBezTo>
                  <a:pt x="23084" y="19620"/>
                  <a:pt x="18743" y="14654"/>
                  <a:pt x="16140" y="8995"/>
                </a:cubicBezTo>
                <a:cubicBezTo>
                  <a:pt x="13873" y="4059"/>
                  <a:pt x="9357" y="0"/>
                  <a:pt x="44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20"/>
          <p:cNvSpPr/>
          <p:nvPr/>
        </p:nvSpPr>
        <p:spPr>
          <a:xfrm>
            <a:off x="7480471" y="3560799"/>
            <a:ext cx="1779460" cy="1662669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53233" y="0"/>
                </a:moveTo>
                <a:cubicBezTo>
                  <a:pt x="48280" y="0"/>
                  <a:pt x="43765" y="4059"/>
                  <a:pt x="41497" y="8995"/>
                </a:cubicBezTo>
                <a:cubicBezTo>
                  <a:pt x="38896" y="14654"/>
                  <a:pt x="34553" y="19620"/>
                  <a:pt x="29238" y="22832"/>
                </a:cubicBezTo>
                <a:cubicBezTo>
                  <a:pt x="24459" y="25722"/>
                  <a:pt x="18781" y="25971"/>
                  <a:pt x="13620" y="27760"/>
                </a:cubicBezTo>
                <a:cubicBezTo>
                  <a:pt x="7932" y="29735"/>
                  <a:pt x="4233" y="34658"/>
                  <a:pt x="2030" y="40268"/>
                </a:cubicBezTo>
                <a:cubicBezTo>
                  <a:pt x="834" y="43310"/>
                  <a:pt x="0" y="46633"/>
                  <a:pt x="555" y="49867"/>
                </a:cubicBezTo>
                <a:cubicBezTo>
                  <a:pt x="785" y="51201"/>
                  <a:pt x="1250" y="52546"/>
                  <a:pt x="1881" y="53855"/>
                </a:cubicBezTo>
                <a:lnTo>
                  <a:pt x="57639" y="53855"/>
                </a:lnTo>
                <a:lnTo>
                  <a:pt x="57639" y="1118"/>
                </a:lnTo>
                <a:cubicBezTo>
                  <a:pt x="56163" y="347"/>
                  <a:pt x="54679" y="0"/>
                  <a:pt x="53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307250" y="2419200"/>
            <a:ext cx="4800000" cy="103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type="title" idx="2" hasCustomPrompt="1"/>
          </p:nvPr>
        </p:nvSpPr>
        <p:spPr>
          <a:xfrm>
            <a:off x="3307250" y="1051550"/>
            <a:ext cx="1929300" cy="103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type="subTitle" idx="1"/>
          </p:nvPr>
        </p:nvSpPr>
        <p:spPr>
          <a:xfrm>
            <a:off x="3307250" y="3535200"/>
            <a:ext cx="4800000" cy="50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flipH="1">
            <a:off x="-107826" y="3040152"/>
            <a:ext cx="2364496" cy="2209308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53233" y="0"/>
                </a:moveTo>
                <a:cubicBezTo>
                  <a:pt x="48280" y="0"/>
                  <a:pt x="43765" y="4059"/>
                  <a:pt x="41497" y="8995"/>
                </a:cubicBezTo>
                <a:cubicBezTo>
                  <a:pt x="38896" y="14654"/>
                  <a:pt x="34553" y="19620"/>
                  <a:pt x="29238" y="22832"/>
                </a:cubicBezTo>
                <a:cubicBezTo>
                  <a:pt x="24459" y="25722"/>
                  <a:pt x="18781" y="25971"/>
                  <a:pt x="13620" y="27760"/>
                </a:cubicBezTo>
                <a:cubicBezTo>
                  <a:pt x="7932" y="29735"/>
                  <a:pt x="4233" y="34658"/>
                  <a:pt x="2030" y="40268"/>
                </a:cubicBezTo>
                <a:cubicBezTo>
                  <a:pt x="834" y="43310"/>
                  <a:pt x="0" y="46633"/>
                  <a:pt x="555" y="49867"/>
                </a:cubicBezTo>
                <a:cubicBezTo>
                  <a:pt x="785" y="51201"/>
                  <a:pt x="1250" y="52546"/>
                  <a:pt x="1881" y="53855"/>
                </a:cubicBezTo>
                <a:lnTo>
                  <a:pt x="57639" y="53855"/>
                </a:lnTo>
                <a:lnTo>
                  <a:pt x="57639" y="1118"/>
                </a:lnTo>
                <a:cubicBezTo>
                  <a:pt x="56163" y="347"/>
                  <a:pt x="54679" y="0"/>
                  <a:pt x="53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3"/>
          <p:cNvSpPr/>
          <p:nvPr/>
        </p:nvSpPr>
        <p:spPr>
          <a:xfrm rot="10800000">
            <a:off x="-82136" y="-86926"/>
            <a:ext cx="1779460" cy="1662669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53233" y="0"/>
                </a:moveTo>
                <a:cubicBezTo>
                  <a:pt x="48280" y="0"/>
                  <a:pt x="43765" y="4059"/>
                  <a:pt x="41497" y="8995"/>
                </a:cubicBezTo>
                <a:cubicBezTo>
                  <a:pt x="38896" y="14654"/>
                  <a:pt x="34553" y="19620"/>
                  <a:pt x="29238" y="22832"/>
                </a:cubicBezTo>
                <a:cubicBezTo>
                  <a:pt x="24459" y="25722"/>
                  <a:pt x="18781" y="25971"/>
                  <a:pt x="13620" y="27760"/>
                </a:cubicBezTo>
                <a:cubicBezTo>
                  <a:pt x="7932" y="29735"/>
                  <a:pt x="4233" y="34658"/>
                  <a:pt x="2030" y="40268"/>
                </a:cubicBezTo>
                <a:cubicBezTo>
                  <a:pt x="834" y="43310"/>
                  <a:pt x="0" y="46633"/>
                  <a:pt x="555" y="49867"/>
                </a:cubicBezTo>
                <a:cubicBezTo>
                  <a:pt x="785" y="51201"/>
                  <a:pt x="1250" y="52546"/>
                  <a:pt x="1881" y="53855"/>
                </a:cubicBezTo>
                <a:lnTo>
                  <a:pt x="57639" y="53855"/>
                </a:lnTo>
                <a:lnTo>
                  <a:pt x="57639" y="1118"/>
                </a:lnTo>
                <a:cubicBezTo>
                  <a:pt x="56163" y="347"/>
                  <a:pt x="54679" y="0"/>
                  <a:pt x="53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3"/>
          <p:cNvSpPr/>
          <p:nvPr/>
        </p:nvSpPr>
        <p:spPr>
          <a:xfrm flipH="1">
            <a:off x="6887275" y="3040152"/>
            <a:ext cx="2364496" cy="2209308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4405" y="0"/>
                </a:moveTo>
                <a:cubicBezTo>
                  <a:pt x="2959" y="0"/>
                  <a:pt x="1475" y="347"/>
                  <a:pt x="0" y="1118"/>
                </a:cubicBezTo>
                <a:lnTo>
                  <a:pt x="0" y="53855"/>
                </a:lnTo>
                <a:lnTo>
                  <a:pt x="55758" y="53855"/>
                </a:lnTo>
                <a:cubicBezTo>
                  <a:pt x="56386" y="52546"/>
                  <a:pt x="56851" y="51201"/>
                  <a:pt x="57081" y="49867"/>
                </a:cubicBezTo>
                <a:cubicBezTo>
                  <a:pt x="57639" y="46633"/>
                  <a:pt x="56803" y="43310"/>
                  <a:pt x="55609" y="40268"/>
                </a:cubicBezTo>
                <a:cubicBezTo>
                  <a:pt x="53404" y="34658"/>
                  <a:pt x="49704" y="29735"/>
                  <a:pt x="44016" y="27760"/>
                </a:cubicBezTo>
                <a:cubicBezTo>
                  <a:pt x="38855" y="25971"/>
                  <a:pt x="33178" y="25722"/>
                  <a:pt x="28399" y="22832"/>
                </a:cubicBezTo>
                <a:cubicBezTo>
                  <a:pt x="23084" y="19620"/>
                  <a:pt x="18743" y="14654"/>
                  <a:pt x="16140" y="8995"/>
                </a:cubicBezTo>
                <a:cubicBezTo>
                  <a:pt x="13873" y="4059"/>
                  <a:pt x="9357" y="0"/>
                  <a:pt x="44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3"/>
          <p:cNvSpPr/>
          <p:nvPr/>
        </p:nvSpPr>
        <p:spPr>
          <a:xfrm rot="10800000">
            <a:off x="7446671" y="-86926"/>
            <a:ext cx="1779460" cy="1662669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4405" y="0"/>
                </a:moveTo>
                <a:cubicBezTo>
                  <a:pt x="2959" y="0"/>
                  <a:pt x="1475" y="347"/>
                  <a:pt x="0" y="1118"/>
                </a:cubicBezTo>
                <a:lnTo>
                  <a:pt x="0" y="53855"/>
                </a:lnTo>
                <a:lnTo>
                  <a:pt x="55758" y="53855"/>
                </a:lnTo>
                <a:cubicBezTo>
                  <a:pt x="56386" y="52546"/>
                  <a:pt x="56851" y="51201"/>
                  <a:pt x="57081" y="49867"/>
                </a:cubicBezTo>
                <a:cubicBezTo>
                  <a:pt x="57639" y="46633"/>
                  <a:pt x="56803" y="43310"/>
                  <a:pt x="55609" y="40268"/>
                </a:cubicBezTo>
                <a:cubicBezTo>
                  <a:pt x="53404" y="34658"/>
                  <a:pt x="49704" y="29735"/>
                  <a:pt x="44016" y="27760"/>
                </a:cubicBezTo>
                <a:cubicBezTo>
                  <a:pt x="38855" y="25971"/>
                  <a:pt x="33178" y="25722"/>
                  <a:pt x="28399" y="22832"/>
                </a:cubicBezTo>
                <a:cubicBezTo>
                  <a:pt x="23084" y="19620"/>
                  <a:pt x="18743" y="14654"/>
                  <a:pt x="16140" y="8995"/>
                </a:cubicBezTo>
                <a:cubicBezTo>
                  <a:pt x="13873" y="4059"/>
                  <a:pt x="9357" y="0"/>
                  <a:pt x="44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_1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6680293" y="-79984"/>
            <a:ext cx="2612190" cy="2663592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21"/>
          <p:cNvSpPr/>
          <p:nvPr/>
        </p:nvSpPr>
        <p:spPr>
          <a:xfrm flipH="1">
            <a:off x="-48332" y="-79984"/>
            <a:ext cx="2612190" cy="2663592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21"/>
          <p:cNvSpPr txBox="1"/>
          <p:nvPr>
            <p:ph type="subTitle" idx="1"/>
          </p:nvPr>
        </p:nvSpPr>
        <p:spPr>
          <a:xfrm>
            <a:off x="4909367" y="3651436"/>
            <a:ext cx="2650500" cy="4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type="subTitle" idx="2"/>
          </p:nvPr>
        </p:nvSpPr>
        <p:spPr>
          <a:xfrm>
            <a:off x="1584133" y="3651436"/>
            <a:ext cx="2650500" cy="4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type="subTitle" idx="3"/>
          </p:nvPr>
        </p:nvSpPr>
        <p:spPr>
          <a:xfrm>
            <a:off x="4909367" y="4002199"/>
            <a:ext cx="26505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type="subTitle" idx="4"/>
          </p:nvPr>
        </p:nvSpPr>
        <p:spPr>
          <a:xfrm>
            <a:off x="1584133" y="4002199"/>
            <a:ext cx="26505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type="title"/>
          </p:nvPr>
        </p:nvSpPr>
        <p:spPr>
          <a:xfrm>
            <a:off x="713225" y="539500"/>
            <a:ext cx="77175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_2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13225" y="539500"/>
            <a:ext cx="77175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type="body" idx="1"/>
          </p:nvPr>
        </p:nvSpPr>
        <p:spPr>
          <a:xfrm>
            <a:off x="994025" y="1573200"/>
            <a:ext cx="2898600" cy="30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type="body" idx="2"/>
          </p:nvPr>
        </p:nvSpPr>
        <p:spPr>
          <a:xfrm>
            <a:off x="5251375" y="1573200"/>
            <a:ext cx="2898600" cy="30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22"/>
          <p:cNvSpPr/>
          <p:nvPr/>
        </p:nvSpPr>
        <p:spPr>
          <a:xfrm rot="5400000">
            <a:off x="-113236" y="15499"/>
            <a:ext cx="1779460" cy="1662669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4405" y="0"/>
                </a:moveTo>
                <a:cubicBezTo>
                  <a:pt x="2959" y="0"/>
                  <a:pt x="1475" y="347"/>
                  <a:pt x="0" y="1118"/>
                </a:cubicBezTo>
                <a:lnTo>
                  <a:pt x="0" y="53855"/>
                </a:lnTo>
                <a:lnTo>
                  <a:pt x="55758" y="53855"/>
                </a:lnTo>
                <a:cubicBezTo>
                  <a:pt x="56386" y="52546"/>
                  <a:pt x="56851" y="51201"/>
                  <a:pt x="57081" y="49867"/>
                </a:cubicBezTo>
                <a:cubicBezTo>
                  <a:pt x="57639" y="46633"/>
                  <a:pt x="56803" y="43310"/>
                  <a:pt x="55609" y="40268"/>
                </a:cubicBezTo>
                <a:cubicBezTo>
                  <a:pt x="53404" y="34658"/>
                  <a:pt x="49704" y="29735"/>
                  <a:pt x="44016" y="27760"/>
                </a:cubicBezTo>
                <a:cubicBezTo>
                  <a:pt x="38855" y="25971"/>
                  <a:pt x="33178" y="25722"/>
                  <a:pt x="28399" y="22832"/>
                </a:cubicBezTo>
                <a:cubicBezTo>
                  <a:pt x="23084" y="19620"/>
                  <a:pt x="18743" y="14654"/>
                  <a:pt x="16140" y="8995"/>
                </a:cubicBezTo>
                <a:cubicBezTo>
                  <a:pt x="13873" y="4059"/>
                  <a:pt x="9357" y="0"/>
                  <a:pt x="44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22"/>
          <p:cNvSpPr/>
          <p:nvPr/>
        </p:nvSpPr>
        <p:spPr>
          <a:xfrm rot="-5400000" flipH="1">
            <a:off x="7472189" y="15499"/>
            <a:ext cx="1779460" cy="1662669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4405" y="0"/>
                </a:moveTo>
                <a:cubicBezTo>
                  <a:pt x="2959" y="0"/>
                  <a:pt x="1475" y="347"/>
                  <a:pt x="0" y="1118"/>
                </a:cubicBezTo>
                <a:lnTo>
                  <a:pt x="0" y="53855"/>
                </a:lnTo>
                <a:lnTo>
                  <a:pt x="55758" y="53855"/>
                </a:lnTo>
                <a:cubicBezTo>
                  <a:pt x="56386" y="52546"/>
                  <a:pt x="56851" y="51201"/>
                  <a:pt x="57081" y="49867"/>
                </a:cubicBezTo>
                <a:cubicBezTo>
                  <a:pt x="57639" y="46633"/>
                  <a:pt x="56803" y="43310"/>
                  <a:pt x="55609" y="40268"/>
                </a:cubicBezTo>
                <a:cubicBezTo>
                  <a:pt x="53404" y="34658"/>
                  <a:pt x="49704" y="29735"/>
                  <a:pt x="44016" y="27760"/>
                </a:cubicBezTo>
                <a:cubicBezTo>
                  <a:pt x="38855" y="25971"/>
                  <a:pt x="33178" y="25722"/>
                  <a:pt x="28399" y="22832"/>
                </a:cubicBezTo>
                <a:cubicBezTo>
                  <a:pt x="23084" y="19620"/>
                  <a:pt x="18743" y="14654"/>
                  <a:pt x="16140" y="8995"/>
                </a:cubicBezTo>
                <a:cubicBezTo>
                  <a:pt x="13873" y="4059"/>
                  <a:pt x="9357" y="0"/>
                  <a:pt x="44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713225" y="539500"/>
            <a:ext cx="77175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type="subTitle" idx="1"/>
          </p:nvPr>
        </p:nvSpPr>
        <p:spPr>
          <a:xfrm>
            <a:off x="941900" y="3162852"/>
            <a:ext cx="19293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type="subTitle" idx="2"/>
          </p:nvPr>
        </p:nvSpPr>
        <p:spPr>
          <a:xfrm>
            <a:off x="941900" y="2696654"/>
            <a:ext cx="19293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4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type="subTitle" idx="3"/>
          </p:nvPr>
        </p:nvSpPr>
        <p:spPr>
          <a:xfrm>
            <a:off x="3607350" y="3162826"/>
            <a:ext cx="19293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type="subTitle" idx="4"/>
          </p:nvPr>
        </p:nvSpPr>
        <p:spPr>
          <a:xfrm>
            <a:off x="3607350" y="2696627"/>
            <a:ext cx="19293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4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type="subTitle" idx="5"/>
          </p:nvPr>
        </p:nvSpPr>
        <p:spPr>
          <a:xfrm>
            <a:off x="6272800" y="3162825"/>
            <a:ext cx="19293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type="subTitle" idx="6"/>
          </p:nvPr>
        </p:nvSpPr>
        <p:spPr>
          <a:xfrm>
            <a:off x="6272800" y="2696641"/>
            <a:ext cx="19293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4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2" name="Google Shape;152;p23"/>
          <p:cNvSpPr/>
          <p:nvPr/>
        </p:nvSpPr>
        <p:spPr>
          <a:xfrm>
            <a:off x="-48336" y="3560799"/>
            <a:ext cx="1779460" cy="1662669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4405" y="0"/>
                </a:moveTo>
                <a:cubicBezTo>
                  <a:pt x="2959" y="0"/>
                  <a:pt x="1475" y="347"/>
                  <a:pt x="0" y="1118"/>
                </a:cubicBezTo>
                <a:lnTo>
                  <a:pt x="0" y="53855"/>
                </a:lnTo>
                <a:lnTo>
                  <a:pt x="55758" y="53855"/>
                </a:lnTo>
                <a:cubicBezTo>
                  <a:pt x="56386" y="52546"/>
                  <a:pt x="56851" y="51201"/>
                  <a:pt x="57081" y="49867"/>
                </a:cubicBezTo>
                <a:cubicBezTo>
                  <a:pt x="57639" y="46633"/>
                  <a:pt x="56803" y="43310"/>
                  <a:pt x="55609" y="40268"/>
                </a:cubicBezTo>
                <a:cubicBezTo>
                  <a:pt x="53404" y="34658"/>
                  <a:pt x="49704" y="29735"/>
                  <a:pt x="44016" y="27760"/>
                </a:cubicBezTo>
                <a:cubicBezTo>
                  <a:pt x="38855" y="25971"/>
                  <a:pt x="33178" y="25722"/>
                  <a:pt x="28399" y="22832"/>
                </a:cubicBezTo>
                <a:cubicBezTo>
                  <a:pt x="23084" y="19620"/>
                  <a:pt x="18743" y="14654"/>
                  <a:pt x="16140" y="8995"/>
                </a:cubicBezTo>
                <a:cubicBezTo>
                  <a:pt x="13873" y="4059"/>
                  <a:pt x="9357" y="0"/>
                  <a:pt x="44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p23"/>
          <p:cNvSpPr/>
          <p:nvPr/>
        </p:nvSpPr>
        <p:spPr>
          <a:xfrm rot="-5400000">
            <a:off x="7489246" y="16324"/>
            <a:ext cx="1779460" cy="1662669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53233" y="0"/>
                </a:moveTo>
                <a:cubicBezTo>
                  <a:pt x="48280" y="0"/>
                  <a:pt x="43765" y="4059"/>
                  <a:pt x="41497" y="8995"/>
                </a:cubicBezTo>
                <a:cubicBezTo>
                  <a:pt x="38896" y="14654"/>
                  <a:pt x="34553" y="19620"/>
                  <a:pt x="29238" y="22832"/>
                </a:cubicBezTo>
                <a:cubicBezTo>
                  <a:pt x="24459" y="25722"/>
                  <a:pt x="18781" y="25971"/>
                  <a:pt x="13620" y="27760"/>
                </a:cubicBezTo>
                <a:cubicBezTo>
                  <a:pt x="7932" y="29735"/>
                  <a:pt x="4233" y="34658"/>
                  <a:pt x="2030" y="40268"/>
                </a:cubicBezTo>
                <a:cubicBezTo>
                  <a:pt x="834" y="43310"/>
                  <a:pt x="0" y="46633"/>
                  <a:pt x="555" y="49867"/>
                </a:cubicBezTo>
                <a:cubicBezTo>
                  <a:pt x="785" y="51201"/>
                  <a:pt x="1250" y="52546"/>
                  <a:pt x="1881" y="53855"/>
                </a:cubicBezTo>
                <a:lnTo>
                  <a:pt x="57639" y="53855"/>
                </a:lnTo>
                <a:lnTo>
                  <a:pt x="57639" y="1118"/>
                </a:lnTo>
                <a:cubicBezTo>
                  <a:pt x="56163" y="347"/>
                  <a:pt x="54679" y="0"/>
                  <a:pt x="53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13225" y="539500"/>
            <a:ext cx="77175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24"/>
          <p:cNvSpPr txBox="1"/>
          <p:nvPr>
            <p:ph type="subTitle" idx="1"/>
          </p:nvPr>
        </p:nvSpPr>
        <p:spPr>
          <a:xfrm>
            <a:off x="2642642" y="3557419"/>
            <a:ext cx="19293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type="subTitle" idx="2"/>
          </p:nvPr>
        </p:nvSpPr>
        <p:spPr>
          <a:xfrm>
            <a:off x="2642642" y="3091204"/>
            <a:ext cx="19293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4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type="subTitle" idx="3"/>
          </p:nvPr>
        </p:nvSpPr>
        <p:spPr>
          <a:xfrm>
            <a:off x="713225" y="3557419"/>
            <a:ext cx="19293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type="subTitle" idx="4"/>
          </p:nvPr>
        </p:nvSpPr>
        <p:spPr>
          <a:xfrm>
            <a:off x="713225" y="3091204"/>
            <a:ext cx="19293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4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type="subTitle" idx="5"/>
          </p:nvPr>
        </p:nvSpPr>
        <p:spPr>
          <a:xfrm>
            <a:off x="6501375" y="3557419"/>
            <a:ext cx="19293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type="subTitle" idx="6"/>
          </p:nvPr>
        </p:nvSpPr>
        <p:spPr>
          <a:xfrm>
            <a:off x="6501375" y="3091204"/>
            <a:ext cx="19293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4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type="subTitle" idx="7"/>
          </p:nvPr>
        </p:nvSpPr>
        <p:spPr>
          <a:xfrm>
            <a:off x="4572008" y="3557419"/>
            <a:ext cx="19293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type="subTitle" idx="8"/>
          </p:nvPr>
        </p:nvSpPr>
        <p:spPr>
          <a:xfrm>
            <a:off x="4572008" y="3091204"/>
            <a:ext cx="19293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4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24"/>
          <p:cNvSpPr/>
          <p:nvPr/>
        </p:nvSpPr>
        <p:spPr>
          <a:xfrm flipH="1">
            <a:off x="-82157" y="-117780"/>
            <a:ext cx="1212628" cy="1236490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24"/>
          <p:cNvSpPr/>
          <p:nvPr/>
        </p:nvSpPr>
        <p:spPr>
          <a:xfrm>
            <a:off x="-82161" y="3522999"/>
            <a:ext cx="1779460" cy="1662669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4405" y="0"/>
                </a:moveTo>
                <a:cubicBezTo>
                  <a:pt x="2959" y="0"/>
                  <a:pt x="1475" y="347"/>
                  <a:pt x="0" y="1118"/>
                </a:cubicBezTo>
                <a:lnTo>
                  <a:pt x="0" y="53855"/>
                </a:lnTo>
                <a:lnTo>
                  <a:pt x="55758" y="53855"/>
                </a:lnTo>
                <a:cubicBezTo>
                  <a:pt x="56386" y="52546"/>
                  <a:pt x="56851" y="51201"/>
                  <a:pt x="57081" y="49867"/>
                </a:cubicBezTo>
                <a:cubicBezTo>
                  <a:pt x="57639" y="46633"/>
                  <a:pt x="56803" y="43310"/>
                  <a:pt x="55609" y="40268"/>
                </a:cubicBezTo>
                <a:cubicBezTo>
                  <a:pt x="53404" y="34658"/>
                  <a:pt x="49704" y="29735"/>
                  <a:pt x="44016" y="27760"/>
                </a:cubicBezTo>
                <a:cubicBezTo>
                  <a:pt x="38855" y="25971"/>
                  <a:pt x="33178" y="25722"/>
                  <a:pt x="28399" y="22832"/>
                </a:cubicBezTo>
                <a:cubicBezTo>
                  <a:pt x="23084" y="19620"/>
                  <a:pt x="18743" y="14654"/>
                  <a:pt x="16140" y="8995"/>
                </a:cubicBezTo>
                <a:cubicBezTo>
                  <a:pt x="13873" y="4059"/>
                  <a:pt x="9357" y="0"/>
                  <a:pt x="44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24"/>
          <p:cNvSpPr/>
          <p:nvPr/>
        </p:nvSpPr>
        <p:spPr>
          <a:xfrm>
            <a:off x="7446646" y="3522999"/>
            <a:ext cx="1779460" cy="1662669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53233" y="0"/>
                </a:moveTo>
                <a:cubicBezTo>
                  <a:pt x="48280" y="0"/>
                  <a:pt x="43765" y="4059"/>
                  <a:pt x="41497" y="8995"/>
                </a:cubicBezTo>
                <a:cubicBezTo>
                  <a:pt x="38896" y="14654"/>
                  <a:pt x="34553" y="19620"/>
                  <a:pt x="29238" y="22832"/>
                </a:cubicBezTo>
                <a:cubicBezTo>
                  <a:pt x="24459" y="25722"/>
                  <a:pt x="18781" y="25971"/>
                  <a:pt x="13620" y="27760"/>
                </a:cubicBezTo>
                <a:cubicBezTo>
                  <a:pt x="7932" y="29735"/>
                  <a:pt x="4233" y="34658"/>
                  <a:pt x="2030" y="40268"/>
                </a:cubicBezTo>
                <a:cubicBezTo>
                  <a:pt x="834" y="43310"/>
                  <a:pt x="0" y="46633"/>
                  <a:pt x="555" y="49867"/>
                </a:cubicBezTo>
                <a:cubicBezTo>
                  <a:pt x="785" y="51201"/>
                  <a:pt x="1250" y="52546"/>
                  <a:pt x="1881" y="53855"/>
                </a:cubicBezTo>
                <a:lnTo>
                  <a:pt x="57639" y="53855"/>
                </a:lnTo>
                <a:lnTo>
                  <a:pt x="57639" y="1118"/>
                </a:lnTo>
                <a:cubicBezTo>
                  <a:pt x="56163" y="347"/>
                  <a:pt x="54679" y="0"/>
                  <a:pt x="53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24"/>
          <p:cNvSpPr/>
          <p:nvPr/>
        </p:nvSpPr>
        <p:spPr>
          <a:xfrm>
            <a:off x="8013468" y="-117780"/>
            <a:ext cx="1212628" cy="1236490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1167900" y="539500"/>
            <a:ext cx="68082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25"/>
          <p:cNvSpPr txBox="1"/>
          <p:nvPr>
            <p:ph type="subTitle" idx="1"/>
          </p:nvPr>
        </p:nvSpPr>
        <p:spPr>
          <a:xfrm>
            <a:off x="1484050" y="3976600"/>
            <a:ext cx="1657200" cy="5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type="subTitle" idx="2"/>
          </p:nvPr>
        </p:nvSpPr>
        <p:spPr>
          <a:xfrm>
            <a:off x="4129711" y="2767839"/>
            <a:ext cx="1657200" cy="5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type="subTitle" idx="3"/>
          </p:nvPr>
        </p:nvSpPr>
        <p:spPr>
          <a:xfrm>
            <a:off x="4129768" y="3977078"/>
            <a:ext cx="1657200" cy="5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type="subTitle" idx="4"/>
          </p:nvPr>
        </p:nvSpPr>
        <p:spPr>
          <a:xfrm>
            <a:off x="6773486" y="3976576"/>
            <a:ext cx="1657200" cy="5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type="subTitle" idx="5"/>
          </p:nvPr>
        </p:nvSpPr>
        <p:spPr>
          <a:xfrm>
            <a:off x="1484052" y="2767854"/>
            <a:ext cx="1657200" cy="5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type="subTitle" idx="6"/>
          </p:nvPr>
        </p:nvSpPr>
        <p:spPr>
          <a:xfrm>
            <a:off x="6773450" y="2767843"/>
            <a:ext cx="1657200" cy="5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5"/>
          <p:cNvSpPr txBox="1"/>
          <p:nvPr>
            <p:ph type="subTitle" idx="7"/>
          </p:nvPr>
        </p:nvSpPr>
        <p:spPr>
          <a:xfrm>
            <a:off x="1484050" y="3570312"/>
            <a:ext cx="16572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4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25"/>
          <p:cNvSpPr txBox="1"/>
          <p:nvPr>
            <p:ph type="subTitle" idx="8"/>
          </p:nvPr>
        </p:nvSpPr>
        <p:spPr>
          <a:xfrm>
            <a:off x="4129711" y="2361050"/>
            <a:ext cx="16572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4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type="subTitle" idx="9"/>
          </p:nvPr>
        </p:nvSpPr>
        <p:spPr>
          <a:xfrm>
            <a:off x="4129768" y="3570299"/>
            <a:ext cx="16572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4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25"/>
          <p:cNvSpPr txBox="1"/>
          <p:nvPr>
            <p:ph type="subTitle" idx="13"/>
          </p:nvPr>
        </p:nvSpPr>
        <p:spPr>
          <a:xfrm>
            <a:off x="6773518" y="3570308"/>
            <a:ext cx="16572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4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type="subTitle" idx="14"/>
          </p:nvPr>
        </p:nvSpPr>
        <p:spPr>
          <a:xfrm>
            <a:off x="6773461" y="2361050"/>
            <a:ext cx="16572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4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1" name="Google Shape;181;p25"/>
          <p:cNvSpPr txBox="1"/>
          <p:nvPr>
            <p:ph type="subTitle" idx="15"/>
          </p:nvPr>
        </p:nvSpPr>
        <p:spPr>
          <a:xfrm>
            <a:off x="1484062" y="2361050"/>
            <a:ext cx="16572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4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2" name="Google Shape;182;p25"/>
          <p:cNvSpPr/>
          <p:nvPr/>
        </p:nvSpPr>
        <p:spPr>
          <a:xfrm>
            <a:off x="7788301" y="3848424"/>
            <a:ext cx="1471668" cy="1375078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53233" y="0"/>
                </a:moveTo>
                <a:cubicBezTo>
                  <a:pt x="48280" y="0"/>
                  <a:pt x="43765" y="4059"/>
                  <a:pt x="41497" y="8995"/>
                </a:cubicBezTo>
                <a:cubicBezTo>
                  <a:pt x="38896" y="14654"/>
                  <a:pt x="34553" y="19620"/>
                  <a:pt x="29238" y="22832"/>
                </a:cubicBezTo>
                <a:cubicBezTo>
                  <a:pt x="24459" y="25722"/>
                  <a:pt x="18781" y="25971"/>
                  <a:pt x="13620" y="27760"/>
                </a:cubicBezTo>
                <a:cubicBezTo>
                  <a:pt x="7932" y="29735"/>
                  <a:pt x="4233" y="34658"/>
                  <a:pt x="2030" y="40268"/>
                </a:cubicBezTo>
                <a:cubicBezTo>
                  <a:pt x="834" y="43310"/>
                  <a:pt x="0" y="46633"/>
                  <a:pt x="555" y="49867"/>
                </a:cubicBezTo>
                <a:cubicBezTo>
                  <a:pt x="785" y="51201"/>
                  <a:pt x="1250" y="52546"/>
                  <a:pt x="1881" y="53855"/>
                </a:cubicBezTo>
                <a:lnTo>
                  <a:pt x="57639" y="53855"/>
                </a:lnTo>
                <a:lnTo>
                  <a:pt x="57639" y="1118"/>
                </a:lnTo>
                <a:cubicBezTo>
                  <a:pt x="56163" y="347"/>
                  <a:pt x="54679" y="0"/>
                  <a:pt x="53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25"/>
          <p:cNvSpPr/>
          <p:nvPr/>
        </p:nvSpPr>
        <p:spPr>
          <a:xfrm flipH="1">
            <a:off x="-48295" y="-79977"/>
            <a:ext cx="1984368" cy="2023416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_2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 hasCustomPrompt="1"/>
          </p:nvPr>
        </p:nvSpPr>
        <p:spPr>
          <a:xfrm>
            <a:off x="3845550" y="539500"/>
            <a:ext cx="4315500" cy="7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86" name="Google Shape;186;p26"/>
          <p:cNvSpPr txBox="1"/>
          <p:nvPr>
            <p:ph type="subTitle" idx="1"/>
          </p:nvPr>
        </p:nvSpPr>
        <p:spPr>
          <a:xfrm>
            <a:off x="3845550" y="1306529"/>
            <a:ext cx="43155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26"/>
          <p:cNvSpPr txBox="1"/>
          <p:nvPr>
            <p:ph type="title" idx="2" hasCustomPrompt="1"/>
          </p:nvPr>
        </p:nvSpPr>
        <p:spPr>
          <a:xfrm>
            <a:off x="3845550" y="1982773"/>
            <a:ext cx="4315500" cy="7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88" name="Google Shape;188;p26"/>
          <p:cNvSpPr txBox="1"/>
          <p:nvPr>
            <p:ph type="subTitle" idx="3"/>
          </p:nvPr>
        </p:nvSpPr>
        <p:spPr>
          <a:xfrm>
            <a:off x="3845550" y="2749801"/>
            <a:ext cx="43155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9" name="Google Shape;189;p26"/>
          <p:cNvSpPr txBox="1"/>
          <p:nvPr>
            <p:ph type="title" idx="4" hasCustomPrompt="1"/>
          </p:nvPr>
        </p:nvSpPr>
        <p:spPr>
          <a:xfrm>
            <a:off x="3845550" y="3426045"/>
            <a:ext cx="4315500" cy="7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0" name="Google Shape;190;p26"/>
          <p:cNvSpPr txBox="1"/>
          <p:nvPr>
            <p:ph type="subTitle" idx="5"/>
          </p:nvPr>
        </p:nvSpPr>
        <p:spPr>
          <a:xfrm>
            <a:off x="3845550" y="4193074"/>
            <a:ext cx="43155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1" name="Google Shape;191;p26"/>
          <p:cNvSpPr/>
          <p:nvPr/>
        </p:nvSpPr>
        <p:spPr>
          <a:xfrm rot="5400000" flipH="1">
            <a:off x="7039976" y="-103052"/>
            <a:ext cx="2198280" cy="2241537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" name="Google Shape;192;p26"/>
          <p:cNvSpPr/>
          <p:nvPr/>
        </p:nvSpPr>
        <p:spPr>
          <a:xfrm>
            <a:off x="-71100" y="2792576"/>
            <a:ext cx="2601680" cy="2430925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4405" y="0"/>
                </a:moveTo>
                <a:cubicBezTo>
                  <a:pt x="2959" y="0"/>
                  <a:pt x="1475" y="347"/>
                  <a:pt x="0" y="1118"/>
                </a:cubicBezTo>
                <a:lnTo>
                  <a:pt x="0" y="53855"/>
                </a:lnTo>
                <a:lnTo>
                  <a:pt x="55758" y="53855"/>
                </a:lnTo>
                <a:cubicBezTo>
                  <a:pt x="56386" y="52546"/>
                  <a:pt x="56851" y="51201"/>
                  <a:pt x="57081" y="49867"/>
                </a:cubicBezTo>
                <a:cubicBezTo>
                  <a:pt x="57639" y="46633"/>
                  <a:pt x="56803" y="43310"/>
                  <a:pt x="55609" y="40268"/>
                </a:cubicBezTo>
                <a:cubicBezTo>
                  <a:pt x="53404" y="34658"/>
                  <a:pt x="49704" y="29735"/>
                  <a:pt x="44016" y="27760"/>
                </a:cubicBezTo>
                <a:cubicBezTo>
                  <a:pt x="38855" y="25971"/>
                  <a:pt x="33178" y="25722"/>
                  <a:pt x="28399" y="22832"/>
                </a:cubicBezTo>
                <a:cubicBezTo>
                  <a:pt x="23084" y="19620"/>
                  <a:pt x="18743" y="14654"/>
                  <a:pt x="16140" y="8995"/>
                </a:cubicBezTo>
                <a:cubicBezTo>
                  <a:pt x="13873" y="4059"/>
                  <a:pt x="9357" y="0"/>
                  <a:pt x="44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713225" y="539500"/>
            <a:ext cx="77175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27"/>
          <p:cNvSpPr txBox="1"/>
          <p:nvPr>
            <p:ph type="title" idx="2" hasCustomPrompt="1"/>
          </p:nvPr>
        </p:nvSpPr>
        <p:spPr>
          <a:xfrm>
            <a:off x="714175" y="3660578"/>
            <a:ext cx="1927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96" name="Google Shape;196;p27"/>
          <p:cNvSpPr txBox="1"/>
          <p:nvPr>
            <p:ph type="subTitle" idx="1"/>
          </p:nvPr>
        </p:nvSpPr>
        <p:spPr>
          <a:xfrm>
            <a:off x="713725" y="2602064"/>
            <a:ext cx="1928700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7"/>
          <p:cNvSpPr txBox="1"/>
          <p:nvPr>
            <p:ph type="subTitle" idx="3"/>
          </p:nvPr>
        </p:nvSpPr>
        <p:spPr>
          <a:xfrm>
            <a:off x="714175" y="2018618"/>
            <a:ext cx="1927800" cy="5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4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8" name="Google Shape;198;p27"/>
          <p:cNvSpPr txBox="1"/>
          <p:nvPr>
            <p:ph type="title" idx="4" hasCustomPrompt="1"/>
          </p:nvPr>
        </p:nvSpPr>
        <p:spPr>
          <a:xfrm>
            <a:off x="2643192" y="3660578"/>
            <a:ext cx="1927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99" name="Google Shape;199;p27"/>
          <p:cNvSpPr txBox="1"/>
          <p:nvPr>
            <p:ph type="subTitle" idx="5"/>
          </p:nvPr>
        </p:nvSpPr>
        <p:spPr>
          <a:xfrm>
            <a:off x="2642742" y="2602064"/>
            <a:ext cx="1928700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type="subTitle" idx="6"/>
          </p:nvPr>
        </p:nvSpPr>
        <p:spPr>
          <a:xfrm>
            <a:off x="2643192" y="2018618"/>
            <a:ext cx="1927800" cy="5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4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1" name="Google Shape;201;p27"/>
          <p:cNvSpPr txBox="1"/>
          <p:nvPr>
            <p:ph type="title" idx="7" hasCustomPrompt="1"/>
          </p:nvPr>
        </p:nvSpPr>
        <p:spPr>
          <a:xfrm>
            <a:off x="4572208" y="3660578"/>
            <a:ext cx="1927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type="subTitle" idx="8"/>
          </p:nvPr>
        </p:nvSpPr>
        <p:spPr>
          <a:xfrm>
            <a:off x="4571758" y="2602064"/>
            <a:ext cx="1928700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7"/>
          <p:cNvSpPr txBox="1"/>
          <p:nvPr>
            <p:ph type="subTitle" idx="9"/>
          </p:nvPr>
        </p:nvSpPr>
        <p:spPr>
          <a:xfrm>
            <a:off x="4572208" y="2018618"/>
            <a:ext cx="1927800" cy="5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4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type="title" idx="13" hasCustomPrompt="1"/>
          </p:nvPr>
        </p:nvSpPr>
        <p:spPr>
          <a:xfrm>
            <a:off x="6502025" y="3660578"/>
            <a:ext cx="1927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05" name="Google Shape;205;p27"/>
          <p:cNvSpPr txBox="1"/>
          <p:nvPr>
            <p:ph type="subTitle" idx="14"/>
          </p:nvPr>
        </p:nvSpPr>
        <p:spPr>
          <a:xfrm>
            <a:off x="6501575" y="2602064"/>
            <a:ext cx="1928700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7"/>
          <p:cNvSpPr txBox="1"/>
          <p:nvPr>
            <p:ph type="subTitle" idx="15"/>
          </p:nvPr>
        </p:nvSpPr>
        <p:spPr>
          <a:xfrm>
            <a:off x="6502025" y="2018618"/>
            <a:ext cx="1927800" cy="5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4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7" name="Google Shape;207;p27"/>
          <p:cNvSpPr/>
          <p:nvPr/>
        </p:nvSpPr>
        <p:spPr>
          <a:xfrm>
            <a:off x="-123113" y="3660575"/>
            <a:ext cx="1672684" cy="1562901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4405" y="0"/>
                </a:moveTo>
                <a:cubicBezTo>
                  <a:pt x="2959" y="0"/>
                  <a:pt x="1475" y="347"/>
                  <a:pt x="0" y="1118"/>
                </a:cubicBezTo>
                <a:lnTo>
                  <a:pt x="0" y="53855"/>
                </a:lnTo>
                <a:lnTo>
                  <a:pt x="55758" y="53855"/>
                </a:lnTo>
                <a:cubicBezTo>
                  <a:pt x="56386" y="52546"/>
                  <a:pt x="56851" y="51201"/>
                  <a:pt x="57081" y="49867"/>
                </a:cubicBezTo>
                <a:cubicBezTo>
                  <a:pt x="57639" y="46633"/>
                  <a:pt x="56803" y="43310"/>
                  <a:pt x="55609" y="40268"/>
                </a:cubicBezTo>
                <a:cubicBezTo>
                  <a:pt x="53404" y="34658"/>
                  <a:pt x="49704" y="29735"/>
                  <a:pt x="44016" y="27760"/>
                </a:cubicBezTo>
                <a:cubicBezTo>
                  <a:pt x="38855" y="25971"/>
                  <a:pt x="33178" y="25722"/>
                  <a:pt x="28399" y="22832"/>
                </a:cubicBezTo>
                <a:cubicBezTo>
                  <a:pt x="23084" y="19620"/>
                  <a:pt x="18743" y="14654"/>
                  <a:pt x="16140" y="8995"/>
                </a:cubicBezTo>
                <a:cubicBezTo>
                  <a:pt x="13873" y="4059"/>
                  <a:pt x="9357" y="0"/>
                  <a:pt x="44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27"/>
          <p:cNvSpPr/>
          <p:nvPr/>
        </p:nvSpPr>
        <p:spPr>
          <a:xfrm>
            <a:off x="7594387" y="3660575"/>
            <a:ext cx="1672684" cy="1562901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53233" y="0"/>
                </a:moveTo>
                <a:cubicBezTo>
                  <a:pt x="48280" y="0"/>
                  <a:pt x="43765" y="4059"/>
                  <a:pt x="41497" y="8995"/>
                </a:cubicBezTo>
                <a:cubicBezTo>
                  <a:pt x="38896" y="14654"/>
                  <a:pt x="34553" y="19620"/>
                  <a:pt x="29238" y="22832"/>
                </a:cubicBezTo>
                <a:cubicBezTo>
                  <a:pt x="24459" y="25722"/>
                  <a:pt x="18781" y="25971"/>
                  <a:pt x="13620" y="27760"/>
                </a:cubicBezTo>
                <a:cubicBezTo>
                  <a:pt x="7932" y="29735"/>
                  <a:pt x="4233" y="34658"/>
                  <a:pt x="2030" y="40268"/>
                </a:cubicBezTo>
                <a:cubicBezTo>
                  <a:pt x="834" y="43310"/>
                  <a:pt x="0" y="46633"/>
                  <a:pt x="555" y="49867"/>
                </a:cubicBezTo>
                <a:cubicBezTo>
                  <a:pt x="785" y="51201"/>
                  <a:pt x="1250" y="52546"/>
                  <a:pt x="1881" y="53855"/>
                </a:cubicBezTo>
                <a:lnTo>
                  <a:pt x="57639" y="53855"/>
                </a:lnTo>
                <a:lnTo>
                  <a:pt x="57639" y="1118"/>
                </a:lnTo>
                <a:cubicBezTo>
                  <a:pt x="56163" y="347"/>
                  <a:pt x="54679" y="0"/>
                  <a:pt x="53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/>
          <p:nvPr/>
        </p:nvSpPr>
        <p:spPr>
          <a:xfrm>
            <a:off x="1042925" y="1306388"/>
            <a:ext cx="7058100" cy="339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" name="Google Shape;211;p28"/>
          <p:cNvSpPr txBox="1"/>
          <p:nvPr>
            <p:ph type="title"/>
          </p:nvPr>
        </p:nvSpPr>
        <p:spPr>
          <a:xfrm>
            <a:off x="713225" y="539500"/>
            <a:ext cx="77175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2" name="Google Shape;212;p28"/>
          <p:cNvSpPr/>
          <p:nvPr/>
        </p:nvSpPr>
        <p:spPr>
          <a:xfrm>
            <a:off x="7651234" y="-79979"/>
            <a:ext cx="1558987" cy="1589664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Google Shape;213;p28"/>
          <p:cNvSpPr/>
          <p:nvPr/>
        </p:nvSpPr>
        <p:spPr>
          <a:xfrm rot="10800000">
            <a:off x="-44761" y="3990487"/>
            <a:ext cx="1385648" cy="1412914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" name="Google Shape;214;p28"/>
          <p:cNvSpPr/>
          <p:nvPr/>
        </p:nvSpPr>
        <p:spPr>
          <a:xfrm rot="10800000" flipH="1">
            <a:off x="7803120" y="3990487"/>
            <a:ext cx="1385648" cy="1412914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28"/>
          <p:cNvSpPr/>
          <p:nvPr/>
        </p:nvSpPr>
        <p:spPr>
          <a:xfrm flipH="1">
            <a:off x="-48366" y="-79979"/>
            <a:ext cx="1558987" cy="1589664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/>
          <p:nvPr/>
        </p:nvSpPr>
        <p:spPr>
          <a:xfrm>
            <a:off x="6680293" y="-79984"/>
            <a:ext cx="2612190" cy="2663592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713225" y="539500"/>
            <a:ext cx="77175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8100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9" name="Google Shape;219;p29"/>
          <p:cNvSpPr/>
          <p:nvPr/>
        </p:nvSpPr>
        <p:spPr>
          <a:xfrm>
            <a:off x="-48336" y="3560799"/>
            <a:ext cx="1779460" cy="1662669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4405" y="0"/>
                </a:moveTo>
                <a:cubicBezTo>
                  <a:pt x="2959" y="0"/>
                  <a:pt x="1475" y="347"/>
                  <a:pt x="0" y="1118"/>
                </a:cubicBezTo>
                <a:lnTo>
                  <a:pt x="0" y="53855"/>
                </a:lnTo>
                <a:lnTo>
                  <a:pt x="55758" y="53855"/>
                </a:lnTo>
                <a:cubicBezTo>
                  <a:pt x="56386" y="52546"/>
                  <a:pt x="56851" y="51201"/>
                  <a:pt x="57081" y="49867"/>
                </a:cubicBezTo>
                <a:cubicBezTo>
                  <a:pt x="57639" y="46633"/>
                  <a:pt x="56803" y="43310"/>
                  <a:pt x="55609" y="40268"/>
                </a:cubicBezTo>
                <a:cubicBezTo>
                  <a:pt x="53404" y="34658"/>
                  <a:pt x="49704" y="29735"/>
                  <a:pt x="44016" y="27760"/>
                </a:cubicBezTo>
                <a:cubicBezTo>
                  <a:pt x="38855" y="25971"/>
                  <a:pt x="33178" y="25722"/>
                  <a:pt x="28399" y="22832"/>
                </a:cubicBezTo>
                <a:cubicBezTo>
                  <a:pt x="23084" y="19620"/>
                  <a:pt x="18743" y="14654"/>
                  <a:pt x="16140" y="8995"/>
                </a:cubicBezTo>
                <a:cubicBezTo>
                  <a:pt x="13873" y="4059"/>
                  <a:pt x="9357" y="0"/>
                  <a:pt x="44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5_2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713225" y="539500"/>
            <a:ext cx="77175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" name="Google Shape;222;p30"/>
          <p:cNvSpPr/>
          <p:nvPr/>
        </p:nvSpPr>
        <p:spPr>
          <a:xfrm rot="10800000">
            <a:off x="-97408" y="3676573"/>
            <a:ext cx="1510236" cy="1539953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30"/>
          <p:cNvSpPr/>
          <p:nvPr/>
        </p:nvSpPr>
        <p:spPr>
          <a:xfrm rot="10800000" flipH="1">
            <a:off x="7731067" y="3676573"/>
            <a:ext cx="1510236" cy="1539953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30"/>
          <p:cNvSpPr/>
          <p:nvPr/>
        </p:nvSpPr>
        <p:spPr>
          <a:xfrm flipH="1">
            <a:off x="-97398" y="-51225"/>
            <a:ext cx="1333710" cy="1359846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30"/>
          <p:cNvSpPr/>
          <p:nvPr/>
        </p:nvSpPr>
        <p:spPr>
          <a:xfrm>
            <a:off x="7907638" y="-51225"/>
            <a:ext cx="1333710" cy="1359846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body" idx="1"/>
          </p:nvPr>
        </p:nvSpPr>
        <p:spPr>
          <a:xfrm>
            <a:off x="4255675" y="1820050"/>
            <a:ext cx="3862500" cy="224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13225" y="539500"/>
            <a:ext cx="77175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 rot="-5400000" flipH="1">
            <a:off x="-52741" y="1034091"/>
            <a:ext cx="4109255" cy="4190224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/>
          <p:nvPr/>
        </p:nvSpPr>
        <p:spPr>
          <a:xfrm flipH="1">
            <a:off x="7457774" y="3570299"/>
            <a:ext cx="1779460" cy="1662669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4405" y="0"/>
                </a:moveTo>
                <a:cubicBezTo>
                  <a:pt x="2959" y="0"/>
                  <a:pt x="1475" y="347"/>
                  <a:pt x="0" y="1118"/>
                </a:cubicBezTo>
                <a:lnTo>
                  <a:pt x="0" y="53855"/>
                </a:lnTo>
                <a:lnTo>
                  <a:pt x="55758" y="53855"/>
                </a:lnTo>
                <a:cubicBezTo>
                  <a:pt x="56386" y="52546"/>
                  <a:pt x="56851" y="51201"/>
                  <a:pt x="57081" y="49867"/>
                </a:cubicBezTo>
                <a:cubicBezTo>
                  <a:pt x="57639" y="46633"/>
                  <a:pt x="56803" y="43310"/>
                  <a:pt x="55609" y="40268"/>
                </a:cubicBezTo>
                <a:cubicBezTo>
                  <a:pt x="53404" y="34658"/>
                  <a:pt x="49704" y="29735"/>
                  <a:pt x="44016" y="27760"/>
                </a:cubicBezTo>
                <a:cubicBezTo>
                  <a:pt x="38855" y="25971"/>
                  <a:pt x="33178" y="25722"/>
                  <a:pt x="28399" y="22832"/>
                </a:cubicBezTo>
                <a:cubicBezTo>
                  <a:pt x="23084" y="19620"/>
                  <a:pt x="18743" y="14654"/>
                  <a:pt x="16140" y="8995"/>
                </a:cubicBezTo>
                <a:cubicBezTo>
                  <a:pt x="13873" y="4059"/>
                  <a:pt x="9357" y="0"/>
                  <a:pt x="44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6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1942350" y="539500"/>
            <a:ext cx="52593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8" name="Google Shape;228;p31"/>
          <p:cNvSpPr/>
          <p:nvPr/>
        </p:nvSpPr>
        <p:spPr>
          <a:xfrm flipH="1">
            <a:off x="-48342" y="-79976"/>
            <a:ext cx="2272841" cy="2317565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p31"/>
          <p:cNvSpPr/>
          <p:nvPr/>
        </p:nvSpPr>
        <p:spPr>
          <a:xfrm>
            <a:off x="7766101" y="3827674"/>
            <a:ext cx="1493859" cy="1395813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53233" y="0"/>
                </a:moveTo>
                <a:cubicBezTo>
                  <a:pt x="48280" y="0"/>
                  <a:pt x="43765" y="4059"/>
                  <a:pt x="41497" y="8995"/>
                </a:cubicBezTo>
                <a:cubicBezTo>
                  <a:pt x="38896" y="14654"/>
                  <a:pt x="34553" y="19620"/>
                  <a:pt x="29238" y="22832"/>
                </a:cubicBezTo>
                <a:cubicBezTo>
                  <a:pt x="24459" y="25722"/>
                  <a:pt x="18781" y="25971"/>
                  <a:pt x="13620" y="27760"/>
                </a:cubicBezTo>
                <a:cubicBezTo>
                  <a:pt x="7932" y="29735"/>
                  <a:pt x="4233" y="34658"/>
                  <a:pt x="2030" y="40268"/>
                </a:cubicBezTo>
                <a:cubicBezTo>
                  <a:pt x="834" y="43310"/>
                  <a:pt x="0" y="46633"/>
                  <a:pt x="555" y="49867"/>
                </a:cubicBezTo>
                <a:cubicBezTo>
                  <a:pt x="785" y="51201"/>
                  <a:pt x="1250" y="52546"/>
                  <a:pt x="1881" y="53855"/>
                </a:cubicBezTo>
                <a:lnTo>
                  <a:pt x="57639" y="53855"/>
                </a:lnTo>
                <a:lnTo>
                  <a:pt x="57639" y="1118"/>
                </a:lnTo>
                <a:cubicBezTo>
                  <a:pt x="56163" y="347"/>
                  <a:pt x="54679" y="0"/>
                  <a:pt x="53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2679750" y="941625"/>
            <a:ext cx="3035700" cy="102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2" name="Google Shape;232;p32"/>
          <p:cNvSpPr txBox="1"/>
          <p:nvPr>
            <p:ph type="title" idx="2" hasCustomPrompt="1"/>
          </p:nvPr>
        </p:nvSpPr>
        <p:spPr>
          <a:xfrm>
            <a:off x="692875" y="941625"/>
            <a:ext cx="1929300" cy="102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32"/>
          <p:cNvSpPr txBox="1"/>
          <p:nvPr>
            <p:ph type="subTitle" idx="1"/>
          </p:nvPr>
        </p:nvSpPr>
        <p:spPr>
          <a:xfrm>
            <a:off x="5773025" y="941625"/>
            <a:ext cx="2678100" cy="102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" name="Google Shape;234;p32"/>
          <p:cNvSpPr/>
          <p:nvPr/>
        </p:nvSpPr>
        <p:spPr>
          <a:xfrm rot="10800000" flipH="1">
            <a:off x="6328503" y="2223476"/>
            <a:ext cx="2907142" cy="2964348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32"/>
          <p:cNvSpPr/>
          <p:nvPr/>
        </p:nvSpPr>
        <p:spPr>
          <a:xfrm rot="10800000">
            <a:off x="-80922" y="2223476"/>
            <a:ext cx="2907142" cy="2964348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1529250" y="2494175"/>
            <a:ext cx="6085500" cy="10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8" name="Google Shape;238;p33"/>
          <p:cNvSpPr txBox="1"/>
          <p:nvPr>
            <p:ph type="title" idx="2" hasCustomPrompt="1"/>
          </p:nvPr>
        </p:nvSpPr>
        <p:spPr>
          <a:xfrm>
            <a:off x="3607350" y="949700"/>
            <a:ext cx="1929300" cy="10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33"/>
          <p:cNvSpPr txBox="1"/>
          <p:nvPr>
            <p:ph type="subTitle" idx="1"/>
          </p:nvPr>
        </p:nvSpPr>
        <p:spPr>
          <a:xfrm>
            <a:off x="3009900" y="3886525"/>
            <a:ext cx="3124200" cy="72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0" name="Google Shape;240;p33"/>
          <p:cNvSpPr/>
          <p:nvPr/>
        </p:nvSpPr>
        <p:spPr>
          <a:xfrm>
            <a:off x="7480471" y="3560799"/>
            <a:ext cx="1779460" cy="1662669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53233" y="0"/>
                </a:moveTo>
                <a:cubicBezTo>
                  <a:pt x="48280" y="0"/>
                  <a:pt x="43765" y="4059"/>
                  <a:pt x="41497" y="8995"/>
                </a:cubicBezTo>
                <a:cubicBezTo>
                  <a:pt x="38896" y="14654"/>
                  <a:pt x="34553" y="19620"/>
                  <a:pt x="29238" y="22832"/>
                </a:cubicBezTo>
                <a:cubicBezTo>
                  <a:pt x="24459" y="25722"/>
                  <a:pt x="18781" y="25971"/>
                  <a:pt x="13620" y="27760"/>
                </a:cubicBezTo>
                <a:cubicBezTo>
                  <a:pt x="7932" y="29735"/>
                  <a:pt x="4233" y="34658"/>
                  <a:pt x="2030" y="40268"/>
                </a:cubicBezTo>
                <a:cubicBezTo>
                  <a:pt x="834" y="43310"/>
                  <a:pt x="0" y="46633"/>
                  <a:pt x="555" y="49867"/>
                </a:cubicBezTo>
                <a:cubicBezTo>
                  <a:pt x="785" y="51201"/>
                  <a:pt x="1250" y="52546"/>
                  <a:pt x="1881" y="53855"/>
                </a:cubicBezTo>
                <a:lnTo>
                  <a:pt x="57639" y="53855"/>
                </a:lnTo>
                <a:lnTo>
                  <a:pt x="57639" y="1118"/>
                </a:lnTo>
                <a:cubicBezTo>
                  <a:pt x="56163" y="347"/>
                  <a:pt x="54679" y="0"/>
                  <a:pt x="53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241;p33"/>
          <p:cNvSpPr/>
          <p:nvPr/>
        </p:nvSpPr>
        <p:spPr>
          <a:xfrm flipH="1">
            <a:off x="-48332" y="-79984"/>
            <a:ext cx="2612190" cy="2663592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ctrTitle"/>
          </p:nvPr>
        </p:nvSpPr>
        <p:spPr>
          <a:xfrm>
            <a:off x="713225" y="539500"/>
            <a:ext cx="3400200" cy="10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4" name="Google Shape;244;p34"/>
          <p:cNvSpPr txBox="1"/>
          <p:nvPr>
            <p:ph type="subTitle" idx="1"/>
          </p:nvPr>
        </p:nvSpPr>
        <p:spPr>
          <a:xfrm>
            <a:off x="713225" y="1573200"/>
            <a:ext cx="4235700" cy="13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4"/>
          <p:cNvSpPr txBox="1"/>
          <p:nvPr/>
        </p:nvSpPr>
        <p:spPr>
          <a:xfrm>
            <a:off x="713225" y="3761975"/>
            <a:ext cx="4235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CREDITS: This presentation template was created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, including icons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3"/>
              </a:rPr>
              <a:t>Flaticon</a:t>
            </a:r>
            <a:r>
              <a:rPr lang="en-GB" sz="10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GB" sz="10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and infographics &amp; images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4"/>
              </a:rPr>
              <a:t>Freepik</a:t>
            </a:r>
            <a:endParaRPr sz="1000" b="1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46" name="Google Shape;246;p34"/>
          <p:cNvSpPr/>
          <p:nvPr/>
        </p:nvSpPr>
        <p:spPr>
          <a:xfrm rot="-5400000">
            <a:off x="5043059" y="1044070"/>
            <a:ext cx="4298861" cy="4016715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4405" y="0"/>
                </a:moveTo>
                <a:cubicBezTo>
                  <a:pt x="2959" y="0"/>
                  <a:pt x="1475" y="347"/>
                  <a:pt x="0" y="1118"/>
                </a:cubicBezTo>
                <a:lnTo>
                  <a:pt x="0" y="53855"/>
                </a:lnTo>
                <a:lnTo>
                  <a:pt x="55758" y="53855"/>
                </a:lnTo>
                <a:cubicBezTo>
                  <a:pt x="56386" y="52546"/>
                  <a:pt x="56851" y="51201"/>
                  <a:pt x="57081" y="49867"/>
                </a:cubicBezTo>
                <a:cubicBezTo>
                  <a:pt x="57639" y="46633"/>
                  <a:pt x="56803" y="43310"/>
                  <a:pt x="55609" y="40268"/>
                </a:cubicBezTo>
                <a:cubicBezTo>
                  <a:pt x="53404" y="34658"/>
                  <a:pt x="49704" y="29735"/>
                  <a:pt x="44016" y="27760"/>
                </a:cubicBezTo>
                <a:cubicBezTo>
                  <a:pt x="38855" y="25971"/>
                  <a:pt x="33178" y="25722"/>
                  <a:pt x="28399" y="22832"/>
                </a:cubicBezTo>
                <a:cubicBezTo>
                  <a:pt x="23084" y="19620"/>
                  <a:pt x="18743" y="14654"/>
                  <a:pt x="16140" y="8995"/>
                </a:cubicBezTo>
                <a:cubicBezTo>
                  <a:pt x="13873" y="4059"/>
                  <a:pt x="9357" y="0"/>
                  <a:pt x="44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34"/>
          <p:cNvSpPr/>
          <p:nvPr/>
        </p:nvSpPr>
        <p:spPr>
          <a:xfrm rot="5400000">
            <a:off x="-95038" y="-16304"/>
            <a:ext cx="1423683" cy="1330243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4405" y="0"/>
                </a:moveTo>
                <a:cubicBezTo>
                  <a:pt x="2959" y="0"/>
                  <a:pt x="1475" y="347"/>
                  <a:pt x="0" y="1118"/>
                </a:cubicBezTo>
                <a:lnTo>
                  <a:pt x="0" y="53855"/>
                </a:lnTo>
                <a:lnTo>
                  <a:pt x="55758" y="53855"/>
                </a:lnTo>
                <a:cubicBezTo>
                  <a:pt x="56386" y="52546"/>
                  <a:pt x="56851" y="51201"/>
                  <a:pt x="57081" y="49867"/>
                </a:cubicBezTo>
                <a:cubicBezTo>
                  <a:pt x="57639" y="46633"/>
                  <a:pt x="56803" y="43310"/>
                  <a:pt x="55609" y="40268"/>
                </a:cubicBezTo>
                <a:cubicBezTo>
                  <a:pt x="53404" y="34658"/>
                  <a:pt x="49704" y="29735"/>
                  <a:pt x="44016" y="27760"/>
                </a:cubicBezTo>
                <a:cubicBezTo>
                  <a:pt x="38855" y="25971"/>
                  <a:pt x="33178" y="25722"/>
                  <a:pt x="28399" y="22832"/>
                </a:cubicBezTo>
                <a:cubicBezTo>
                  <a:pt x="23084" y="19620"/>
                  <a:pt x="18743" y="14654"/>
                  <a:pt x="16140" y="8995"/>
                </a:cubicBezTo>
                <a:cubicBezTo>
                  <a:pt x="13873" y="4059"/>
                  <a:pt x="9357" y="0"/>
                  <a:pt x="44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2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/>
          <p:nvPr/>
        </p:nvSpPr>
        <p:spPr>
          <a:xfrm>
            <a:off x="6646493" y="-70484"/>
            <a:ext cx="2612190" cy="2663592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" name="Google Shape;250;p35"/>
          <p:cNvSpPr/>
          <p:nvPr/>
        </p:nvSpPr>
        <p:spPr>
          <a:xfrm flipH="1">
            <a:off x="-82132" y="-70484"/>
            <a:ext cx="2612190" cy="2663592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" name="Google Shape;251;p35"/>
          <p:cNvSpPr/>
          <p:nvPr/>
        </p:nvSpPr>
        <p:spPr>
          <a:xfrm>
            <a:off x="-82136" y="3570299"/>
            <a:ext cx="1779460" cy="1662669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4405" y="0"/>
                </a:moveTo>
                <a:cubicBezTo>
                  <a:pt x="2959" y="0"/>
                  <a:pt x="1475" y="347"/>
                  <a:pt x="0" y="1118"/>
                </a:cubicBezTo>
                <a:lnTo>
                  <a:pt x="0" y="53855"/>
                </a:lnTo>
                <a:lnTo>
                  <a:pt x="55758" y="53855"/>
                </a:lnTo>
                <a:cubicBezTo>
                  <a:pt x="56386" y="52546"/>
                  <a:pt x="56851" y="51201"/>
                  <a:pt x="57081" y="49867"/>
                </a:cubicBezTo>
                <a:cubicBezTo>
                  <a:pt x="57639" y="46633"/>
                  <a:pt x="56803" y="43310"/>
                  <a:pt x="55609" y="40268"/>
                </a:cubicBezTo>
                <a:cubicBezTo>
                  <a:pt x="53404" y="34658"/>
                  <a:pt x="49704" y="29735"/>
                  <a:pt x="44016" y="27760"/>
                </a:cubicBezTo>
                <a:cubicBezTo>
                  <a:pt x="38855" y="25971"/>
                  <a:pt x="33178" y="25722"/>
                  <a:pt x="28399" y="22832"/>
                </a:cubicBezTo>
                <a:cubicBezTo>
                  <a:pt x="23084" y="19620"/>
                  <a:pt x="18743" y="14654"/>
                  <a:pt x="16140" y="8995"/>
                </a:cubicBezTo>
                <a:cubicBezTo>
                  <a:pt x="13873" y="4059"/>
                  <a:pt x="9357" y="0"/>
                  <a:pt x="44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p35"/>
          <p:cNvSpPr/>
          <p:nvPr/>
        </p:nvSpPr>
        <p:spPr>
          <a:xfrm>
            <a:off x="7446671" y="3570299"/>
            <a:ext cx="1779460" cy="1662669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53233" y="0"/>
                </a:moveTo>
                <a:cubicBezTo>
                  <a:pt x="48280" y="0"/>
                  <a:pt x="43765" y="4059"/>
                  <a:pt x="41497" y="8995"/>
                </a:cubicBezTo>
                <a:cubicBezTo>
                  <a:pt x="38896" y="14654"/>
                  <a:pt x="34553" y="19620"/>
                  <a:pt x="29238" y="22832"/>
                </a:cubicBezTo>
                <a:cubicBezTo>
                  <a:pt x="24459" y="25722"/>
                  <a:pt x="18781" y="25971"/>
                  <a:pt x="13620" y="27760"/>
                </a:cubicBezTo>
                <a:cubicBezTo>
                  <a:pt x="7932" y="29735"/>
                  <a:pt x="4233" y="34658"/>
                  <a:pt x="2030" y="40268"/>
                </a:cubicBezTo>
                <a:cubicBezTo>
                  <a:pt x="834" y="43310"/>
                  <a:pt x="0" y="46633"/>
                  <a:pt x="555" y="49867"/>
                </a:cubicBezTo>
                <a:cubicBezTo>
                  <a:pt x="785" y="51201"/>
                  <a:pt x="1250" y="52546"/>
                  <a:pt x="1881" y="53855"/>
                </a:cubicBezTo>
                <a:lnTo>
                  <a:pt x="57639" y="53855"/>
                </a:lnTo>
                <a:lnTo>
                  <a:pt x="57639" y="1118"/>
                </a:lnTo>
                <a:cubicBezTo>
                  <a:pt x="56163" y="347"/>
                  <a:pt x="54679" y="0"/>
                  <a:pt x="53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/>
          <p:nvPr/>
        </p:nvSpPr>
        <p:spPr>
          <a:xfrm rot="-5400000" flipH="1">
            <a:off x="-153301" y="2894849"/>
            <a:ext cx="2353350" cy="2399550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" name="Google Shape;255;p36"/>
          <p:cNvSpPr/>
          <p:nvPr/>
        </p:nvSpPr>
        <p:spPr>
          <a:xfrm flipH="1">
            <a:off x="4353214" y="630548"/>
            <a:ext cx="4905511" cy="4583550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4405" y="0"/>
                </a:moveTo>
                <a:cubicBezTo>
                  <a:pt x="2959" y="0"/>
                  <a:pt x="1475" y="347"/>
                  <a:pt x="0" y="1118"/>
                </a:cubicBezTo>
                <a:lnTo>
                  <a:pt x="0" y="53855"/>
                </a:lnTo>
                <a:lnTo>
                  <a:pt x="55758" y="53855"/>
                </a:lnTo>
                <a:cubicBezTo>
                  <a:pt x="56386" y="52546"/>
                  <a:pt x="56851" y="51201"/>
                  <a:pt x="57081" y="49867"/>
                </a:cubicBezTo>
                <a:cubicBezTo>
                  <a:pt x="57639" y="46633"/>
                  <a:pt x="56803" y="43310"/>
                  <a:pt x="55609" y="40268"/>
                </a:cubicBezTo>
                <a:cubicBezTo>
                  <a:pt x="53404" y="34658"/>
                  <a:pt x="49704" y="29735"/>
                  <a:pt x="44016" y="27760"/>
                </a:cubicBezTo>
                <a:cubicBezTo>
                  <a:pt x="38855" y="25971"/>
                  <a:pt x="33178" y="25722"/>
                  <a:pt x="28399" y="22832"/>
                </a:cubicBezTo>
                <a:cubicBezTo>
                  <a:pt x="23084" y="19620"/>
                  <a:pt x="18743" y="14654"/>
                  <a:pt x="16140" y="8995"/>
                </a:cubicBezTo>
                <a:cubicBezTo>
                  <a:pt x="13873" y="4059"/>
                  <a:pt x="9357" y="0"/>
                  <a:pt x="44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13225" y="539500"/>
            <a:ext cx="77175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subTitle" idx="1"/>
          </p:nvPr>
        </p:nvSpPr>
        <p:spPr>
          <a:xfrm>
            <a:off x="5395950" y="1501375"/>
            <a:ext cx="3034800" cy="29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subTitle" idx="2"/>
          </p:nvPr>
        </p:nvSpPr>
        <p:spPr>
          <a:xfrm>
            <a:off x="713225" y="1501375"/>
            <a:ext cx="3034800" cy="29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>
            <a:off x="7407845" y="-114700"/>
            <a:ext cx="1835033" cy="1871142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5"/>
          <p:cNvSpPr/>
          <p:nvPr/>
        </p:nvSpPr>
        <p:spPr>
          <a:xfrm flipH="1">
            <a:off x="-98881" y="-114700"/>
            <a:ext cx="1835033" cy="1871142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13225" y="539500"/>
            <a:ext cx="77175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 flipH="1">
            <a:off x="-150783" y="-96202"/>
            <a:ext cx="1510236" cy="1539953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6"/>
          <p:cNvSpPr/>
          <p:nvPr/>
        </p:nvSpPr>
        <p:spPr>
          <a:xfrm>
            <a:off x="7677692" y="-96202"/>
            <a:ext cx="1510236" cy="1539953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713225" y="539500"/>
            <a:ext cx="77175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type="subTitle" idx="1"/>
          </p:nvPr>
        </p:nvSpPr>
        <p:spPr>
          <a:xfrm>
            <a:off x="5161150" y="2116450"/>
            <a:ext cx="2715300" cy="11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 rot="5400000">
            <a:off x="6596718" y="2546041"/>
            <a:ext cx="2612190" cy="2663592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42;p7"/>
          <p:cNvSpPr/>
          <p:nvPr/>
        </p:nvSpPr>
        <p:spPr>
          <a:xfrm flipH="1">
            <a:off x="-48289" y="-79977"/>
            <a:ext cx="2071887" cy="2112657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713225" y="3075250"/>
            <a:ext cx="7717500" cy="11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45" name="Google Shape;45;p8"/>
          <p:cNvSpPr/>
          <p:nvPr/>
        </p:nvSpPr>
        <p:spPr>
          <a:xfrm flipH="1">
            <a:off x="-118889" y="-79974"/>
            <a:ext cx="3037571" cy="3097343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8"/>
          <p:cNvSpPr/>
          <p:nvPr/>
        </p:nvSpPr>
        <p:spPr>
          <a:xfrm>
            <a:off x="-48336" y="3560799"/>
            <a:ext cx="1779460" cy="1662669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4405" y="0"/>
                </a:moveTo>
                <a:cubicBezTo>
                  <a:pt x="2959" y="0"/>
                  <a:pt x="1475" y="347"/>
                  <a:pt x="0" y="1118"/>
                </a:cubicBezTo>
                <a:lnTo>
                  <a:pt x="0" y="53855"/>
                </a:lnTo>
                <a:lnTo>
                  <a:pt x="55758" y="53855"/>
                </a:lnTo>
                <a:cubicBezTo>
                  <a:pt x="56386" y="52546"/>
                  <a:pt x="56851" y="51201"/>
                  <a:pt x="57081" y="49867"/>
                </a:cubicBezTo>
                <a:cubicBezTo>
                  <a:pt x="57639" y="46633"/>
                  <a:pt x="56803" y="43310"/>
                  <a:pt x="55609" y="40268"/>
                </a:cubicBezTo>
                <a:cubicBezTo>
                  <a:pt x="53404" y="34658"/>
                  <a:pt x="49704" y="29735"/>
                  <a:pt x="44016" y="27760"/>
                </a:cubicBezTo>
                <a:cubicBezTo>
                  <a:pt x="38855" y="25971"/>
                  <a:pt x="33178" y="25722"/>
                  <a:pt x="28399" y="22832"/>
                </a:cubicBezTo>
                <a:cubicBezTo>
                  <a:pt x="23084" y="19620"/>
                  <a:pt x="18743" y="14654"/>
                  <a:pt x="16140" y="8995"/>
                </a:cubicBezTo>
                <a:cubicBezTo>
                  <a:pt x="13873" y="4059"/>
                  <a:pt x="9357" y="0"/>
                  <a:pt x="44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8"/>
          <p:cNvSpPr/>
          <p:nvPr/>
        </p:nvSpPr>
        <p:spPr>
          <a:xfrm>
            <a:off x="7480471" y="3560799"/>
            <a:ext cx="1779460" cy="1662669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53233" y="0"/>
                </a:moveTo>
                <a:cubicBezTo>
                  <a:pt x="48280" y="0"/>
                  <a:pt x="43765" y="4059"/>
                  <a:pt x="41497" y="8995"/>
                </a:cubicBezTo>
                <a:cubicBezTo>
                  <a:pt x="38896" y="14654"/>
                  <a:pt x="34553" y="19620"/>
                  <a:pt x="29238" y="22832"/>
                </a:cubicBezTo>
                <a:cubicBezTo>
                  <a:pt x="24459" y="25722"/>
                  <a:pt x="18781" y="25971"/>
                  <a:pt x="13620" y="27760"/>
                </a:cubicBezTo>
                <a:cubicBezTo>
                  <a:pt x="7932" y="29735"/>
                  <a:pt x="4233" y="34658"/>
                  <a:pt x="2030" y="40268"/>
                </a:cubicBezTo>
                <a:cubicBezTo>
                  <a:pt x="834" y="43310"/>
                  <a:pt x="0" y="46633"/>
                  <a:pt x="555" y="49867"/>
                </a:cubicBezTo>
                <a:cubicBezTo>
                  <a:pt x="785" y="51201"/>
                  <a:pt x="1250" y="52546"/>
                  <a:pt x="1881" y="53855"/>
                </a:cubicBezTo>
                <a:lnTo>
                  <a:pt x="57639" y="53855"/>
                </a:lnTo>
                <a:lnTo>
                  <a:pt x="57639" y="1118"/>
                </a:lnTo>
                <a:cubicBezTo>
                  <a:pt x="56163" y="347"/>
                  <a:pt x="54679" y="0"/>
                  <a:pt x="53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8"/>
          <p:cNvSpPr/>
          <p:nvPr/>
        </p:nvSpPr>
        <p:spPr>
          <a:xfrm>
            <a:off x="6225311" y="-79974"/>
            <a:ext cx="3037571" cy="3097343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 rot="10800000" flipH="1">
            <a:off x="-99400" y="-70470"/>
            <a:ext cx="3086280" cy="2883720"/>
          </a:xfrm>
          <a:custGeom>
            <a:avLst/>
            <a:gdLst/>
            <a:ahLst/>
            <a:cxnLst/>
            <a:rect l="l" t="t" r="r" b="b"/>
            <a:pathLst>
              <a:path w="57639" h="53856" extrusionOk="0">
                <a:moveTo>
                  <a:pt x="4405" y="0"/>
                </a:moveTo>
                <a:cubicBezTo>
                  <a:pt x="2959" y="0"/>
                  <a:pt x="1475" y="347"/>
                  <a:pt x="0" y="1118"/>
                </a:cubicBezTo>
                <a:lnTo>
                  <a:pt x="0" y="53855"/>
                </a:lnTo>
                <a:lnTo>
                  <a:pt x="55758" y="53855"/>
                </a:lnTo>
                <a:cubicBezTo>
                  <a:pt x="56386" y="52546"/>
                  <a:pt x="56851" y="51201"/>
                  <a:pt x="57081" y="49867"/>
                </a:cubicBezTo>
                <a:cubicBezTo>
                  <a:pt x="57639" y="46633"/>
                  <a:pt x="56803" y="43310"/>
                  <a:pt x="55609" y="40268"/>
                </a:cubicBezTo>
                <a:cubicBezTo>
                  <a:pt x="53404" y="34658"/>
                  <a:pt x="49704" y="29735"/>
                  <a:pt x="44016" y="27760"/>
                </a:cubicBezTo>
                <a:cubicBezTo>
                  <a:pt x="38855" y="25971"/>
                  <a:pt x="33178" y="25722"/>
                  <a:pt x="28399" y="22832"/>
                </a:cubicBezTo>
                <a:cubicBezTo>
                  <a:pt x="23084" y="19620"/>
                  <a:pt x="18743" y="14654"/>
                  <a:pt x="16140" y="8995"/>
                </a:cubicBezTo>
                <a:cubicBezTo>
                  <a:pt x="13873" y="4059"/>
                  <a:pt x="9357" y="0"/>
                  <a:pt x="44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1741500" y="1447050"/>
            <a:ext cx="5661000" cy="85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1"/>
          </p:nvPr>
        </p:nvSpPr>
        <p:spPr>
          <a:xfrm>
            <a:off x="1741500" y="2380350"/>
            <a:ext cx="5661000" cy="131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3" name="Google Shape;53;p9"/>
          <p:cNvSpPr/>
          <p:nvPr/>
        </p:nvSpPr>
        <p:spPr>
          <a:xfrm rot="10800000" flipH="1">
            <a:off x="6281299" y="2178214"/>
            <a:ext cx="2977349" cy="3035936"/>
          </a:xfrm>
          <a:custGeom>
            <a:avLst/>
            <a:gdLst/>
            <a:ahLst/>
            <a:cxnLst/>
            <a:rect l="l" t="t" r="r" b="b"/>
            <a:pathLst>
              <a:path w="42485" h="43321" extrusionOk="0">
                <a:moveTo>
                  <a:pt x="2582" y="0"/>
                </a:moveTo>
                <a:cubicBezTo>
                  <a:pt x="0" y="4939"/>
                  <a:pt x="3718" y="9997"/>
                  <a:pt x="8543" y="12213"/>
                </a:cubicBezTo>
                <a:cubicBezTo>
                  <a:pt x="12825" y="14180"/>
                  <a:pt x="16581" y="17466"/>
                  <a:pt x="19011" y="21487"/>
                </a:cubicBezTo>
                <a:cubicBezTo>
                  <a:pt x="21198" y="25102"/>
                  <a:pt x="21384" y="29397"/>
                  <a:pt x="22740" y="33302"/>
                </a:cubicBezTo>
                <a:cubicBezTo>
                  <a:pt x="24234" y="37608"/>
                  <a:pt x="27960" y="40406"/>
                  <a:pt x="32204" y="42073"/>
                </a:cubicBezTo>
                <a:cubicBezTo>
                  <a:pt x="34004" y="42780"/>
                  <a:pt x="35938" y="43320"/>
                  <a:pt x="37865" y="43320"/>
                </a:cubicBezTo>
                <a:cubicBezTo>
                  <a:pt x="38399" y="43320"/>
                  <a:pt x="38933" y="43279"/>
                  <a:pt x="39464" y="43188"/>
                </a:cubicBezTo>
                <a:cubicBezTo>
                  <a:pt x="40474" y="43012"/>
                  <a:pt x="41491" y="42660"/>
                  <a:pt x="42484" y="42186"/>
                </a:cubicBezTo>
                <a:lnTo>
                  <a:pt x="42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713225" y="539500"/>
            <a:ext cx="7717500" cy="731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F3E6">
              <a:alpha val="14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6" Type="http://schemas.openxmlformats.org/officeDocument/2006/relationships/theme" Target="../theme/theme1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ilosopher" panose="00000500000000000000"/>
              <a:buNone/>
              <a:defRPr sz="35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hilosopher" panose="00000500000000000000"/>
              <a:buNone/>
              <a:defRPr sz="32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hilosopher" panose="00000500000000000000"/>
              <a:buNone/>
              <a:defRPr sz="32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hilosopher" panose="00000500000000000000"/>
              <a:buNone/>
              <a:defRPr sz="32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hilosopher" panose="00000500000000000000"/>
              <a:buNone/>
              <a:defRPr sz="32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hilosopher" panose="00000500000000000000"/>
              <a:buNone/>
              <a:defRPr sz="32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hilosopher" panose="00000500000000000000"/>
              <a:buNone/>
              <a:defRPr sz="32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hilosopher" panose="00000500000000000000"/>
              <a:buNone/>
              <a:defRPr sz="32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hilosopher" panose="00000500000000000000"/>
              <a:buNone/>
              <a:defRPr sz="3200" b="1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573200"/>
            <a:ext cx="7717500" cy="29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●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○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■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●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○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■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●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○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■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3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ctrTitle"/>
          </p:nvPr>
        </p:nvSpPr>
        <p:spPr>
          <a:xfrm>
            <a:off x="792480" y="2106930"/>
            <a:ext cx="7665085" cy="8642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4400">
                <a:ln w="9525">
                  <a:solidFill>
                    <a:schemeClr val="bg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Quản lý kho sách</a:t>
            </a:r>
            <a:r>
              <a:rPr lang="vi-VN" altLang="en-GB"/>
              <a:t> </a:t>
            </a:r>
            <a:endParaRPr lang="vi-VN" altLang="en-GB"/>
          </a:p>
        </p:txBody>
      </p:sp>
      <p:sp>
        <p:nvSpPr>
          <p:cNvPr id="267" name="Google Shape;267;p40"/>
          <p:cNvSpPr txBox="1"/>
          <p:nvPr>
            <p:ph type="subTitle" idx="1"/>
          </p:nvPr>
        </p:nvSpPr>
        <p:spPr>
          <a:xfrm>
            <a:off x="847725" y="2860040"/>
            <a:ext cx="7665085" cy="458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Môn : Lập trình hướng đối tượng </a:t>
            </a:r>
            <a:endParaRPr lang="vi-VN" altLang="en-GB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305" name="Google Shape;305;p40"/>
          <p:cNvGrpSpPr/>
          <p:nvPr/>
        </p:nvGrpSpPr>
        <p:grpSpPr>
          <a:xfrm flipH="1">
            <a:off x="7975311" y="-70450"/>
            <a:ext cx="1312575" cy="1360340"/>
            <a:chOff x="5775856" y="740162"/>
            <a:chExt cx="776258" cy="804506"/>
          </a:xfrm>
        </p:grpSpPr>
        <p:sp>
          <p:nvSpPr>
            <p:cNvPr id="306" name="Google Shape;306;p40"/>
            <p:cNvSpPr/>
            <p:nvPr/>
          </p:nvSpPr>
          <p:spPr>
            <a:xfrm>
              <a:off x="6385588" y="1388207"/>
              <a:ext cx="68846" cy="101663"/>
            </a:xfrm>
            <a:custGeom>
              <a:avLst/>
              <a:gdLst/>
              <a:ahLst/>
              <a:cxnLst/>
              <a:rect l="l" t="t" r="r" b="b"/>
              <a:pathLst>
                <a:path w="2230" h="3293" extrusionOk="0">
                  <a:moveTo>
                    <a:pt x="1390" y="0"/>
                  </a:moveTo>
                  <a:cubicBezTo>
                    <a:pt x="1076" y="0"/>
                    <a:pt x="630" y="409"/>
                    <a:pt x="0" y="1511"/>
                  </a:cubicBezTo>
                  <a:lnTo>
                    <a:pt x="2014" y="3292"/>
                  </a:lnTo>
                  <a:cubicBezTo>
                    <a:pt x="2116" y="2930"/>
                    <a:pt x="2230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6410471" y="1299201"/>
              <a:ext cx="127195" cy="81966"/>
            </a:xfrm>
            <a:custGeom>
              <a:avLst/>
              <a:gdLst/>
              <a:ahLst/>
              <a:cxnLst/>
              <a:rect l="l" t="t" r="r" b="b"/>
              <a:pathLst>
                <a:path w="4120" h="2655" extrusionOk="0">
                  <a:moveTo>
                    <a:pt x="1344" y="1"/>
                  </a:moveTo>
                  <a:cubicBezTo>
                    <a:pt x="386" y="1"/>
                    <a:pt x="0" y="2105"/>
                    <a:pt x="1124" y="2654"/>
                  </a:cubicBezTo>
                  <a:cubicBezTo>
                    <a:pt x="1124" y="2654"/>
                    <a:pt x="3034" y="2427"/>
                    <a:pt x="4119" y="1675"/>
                  </a:cubicBezTo>
                  <a:cubicBezTo>
                    <a:pt x="4119" y="1675"/>
                    <a:pt x="2563" y="435"/>
                    <a:pt x="1627" y="59"/>
                  </a:cubicBezTo>
                  <a:cubicBezTo>
                    <a:pt x="1528" y="19"/>
                    <a:pt x="1434" y="1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6320910" y="1293089"/>
              <a:ext cx="215675" cy="138834"/>
            </a:xfrm>
            <a:custGeom>
              <a:avLst/>
              <a:gdLst/>
              <a:ahLst/>
              <a:cxnLst/>
              <a:rect l="l" t="t" r="r" b="b"/>
              <a:pathLst>
                <a:path w="6986" h="4497" extrusionOk="0">
                  <a:moveTo>
                    <a:pt x="3124" y="1"/>
                  </a:moveTo>
                  <a:cubicBezTo>
                    <a:pt x="2620" y="1"/>
                    <a:pt x="2109" y="167"/>
                    <a:pt x="1673" y="528"/>
                  </a:cubicBezTo>
                  <a:cubicBezTo>
                    <a:pt x="712" y="1321"/>
                    <a:pt x="1" y="2363"/>
                    <a:pt x="929" y="3377"/>
                  </a:cubicBezTo>
                  <a:cubicBezTo>
                    <a:pt x="1721" y="4246"/>
                    <a:pt x="2921" y="4497"/>
                    <a:pt x="4045" y="4497"/>
                  </a:cubicBezTo>
                  <a:cubicBezTo>
                    <a:pt x="5560" y="4497"/>
                    <a:pt x="6935" y="4041"/>
                    <a:pt x="6984" y="4025"/>
                  </a:cubicBezTo>
                  <a:lnTo>
                    <a:pt x="6984" y="4025"/>
                  </a:lnTo>
                  <a:cubicBezTo>
                    <a:pt x="6984" y="4025"/>
                    <a:pt x="6984" y="4025"/>
                    <a:pt x="6985" y="4025"/>
                  </a:cubicBezTo>
                  <a:cubicBezTo>
                    <a:pt x="6985" y="4025"/>
                    <a:pt x="6985" y="4025"/>
                    <a:pt x="6985" y="4024"/>
                  </a:cubicBezTo>
                  <a:lnTo>
                    <a:pt x="6985" y="4024"/>
                  </a:lnTo>
                  <a:cubicBezTo>
                    <a:pt x="6985" y="4024"/>
                    <a:pt x="6985" y="4024"/>
                    <a:pt x="6984" y="4025"/>
                  </a:cubicBezTo>
                  <a:lnTo>
                    <a:pt x="6984" y="4025"/>
                  </a:lnTo>
                  <a:cubicBezTo>
                    <a:pt x="6935" y="4014"/>
                    <a:pt x="5657" y="3266"/>
                    <a:pt x="5356" y="1759"/>
                  </a:cubicBezTo>
                  <a:cubicBezTo>
                    <a:pt x="5095" y="662"/>
                    <a:pt x="4127" y="1"/>
                    <a:pt x="3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6213937" y="1221063"/>
              <a:ext cx="246764" cy="286836"/>
            </a:xfrm>
            <a:custGeom>
              <a:avLst/>
              <a:gdLst/>
              <a:ahLst/>
              <a:cxnLst/>
              <a:rect l="l" t="t" r="r" b="b"/>
              <a:pathLst>
                <a:path w="7993" h="9291" extrusionOk="0">
                  <a:moveTo>
                    <a:pt x="1962" y="0"/>
                  </a:moveTo>
                  <a:cubicBezTo>
                    <a:pt x="822" y="0"/>
                    <a:pt x="1" y="1045"/>
                    <a:pt x="307" y="3589"/>
                  </a:cubicBezTo>
                  <a:cubicBezTo>
                    <a:pt x="1033" y="6157"/>
                    <a:pt x="5325" y="7786"/>
                    <a:pt x="6031" y="9291"/>
                  </a:cubicBezTo>
                  <a:cubicBezTo>
                    <a:pt x="7993" y="4406"/>
                    <a:pt x="4304" y="0"/>
                    <a:pt x="19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6208256" y="1183923"/>
              <a:ext cx="343858" cy="161895"/>
            </a:xfrm>
            <a:custGeom>
              <a:avLst/>
              <a:gdLst/>
              <a:ahLst/>
              <a:cxnLst/>
              <a:rect l="l" t="t" r="r" b="b"/>
              <a:pathLst>
                <a:path w="11138" h="5244" extrusionOk="0">
                  <a:moveTo>
                    <a:pt x="4192" y="1"/>
                  </a:moveTo>
                  <a:cubicBezTo>
                    <a:pt x="2214" y="1"/>
                    <a:pt x="0" y="1613"/>
                    <a:pt x="1623" y="3604"/>
                  </a:cubicBezTo>
                  <a:cubicBezTo>
                    <a:pt x="2323" y="4820"/>
                    <a:pt x="3748" y="5243"/>
                    <a:pt x="5291" y="5243"/>
                  </a:cubicBezTo>
                  <a:cubicBezTo>
                    <a:pt x="7753" y="5243"/>
                    <a:pt x="10519" y="4166"/>
                    <a:pt x="11138" y="3509"/>
                  </a:cubicBezTo>
                  <a:cubicBezTo>
                    <a:pt x="9904" y="3379"/>
                    <a:pt x="7649" y="1228"/>
                    <a:pt x="5566" y="321"/>
                  </a:cubicBezTo>
                  <a:cubicBezTo>
                    <a:pt x="5165" y="101"/>
                    <a:pt x="4686" y="1"/>
                    <a:pt x="41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6192913" y="1187659"/>
              <a:ext cx="107714" cy="119662"/>
            </a:xfrm>
            <a:custGeom>
              <a:avLst/>
              <a:gdLst/>
              <a:ahLst/>
              <a:cxnLst/>
              <a:rect l="l" t="t" r="r" b="b"/>
              <a:pathLst>
                <a:path w="3489" h="3876" extrusionOk="0">
                  <a:moveTo>
                    <a:pt x="3136" y="1"/>
                  </a:moveTo>
                  <a:cubicBezTo>
                    <a:pt x="2650" y="1"/>
                    <a:pt x="1758" y="131"/>
                    <a:pt x="1059" y="974"/>
                  </a:cubicBezTo>
                  <a:cubicBezTo>
                    <a:pt x="1" y="2043"/>
                    <a:pt x="642" y="3824"/>
                    <a:pt x="818" y="3875"/>
                  </a:cubicBezTo>
                  <a:cubicBezTo>
                    <a:pt x="764" y="3107"/>
                    <a:pt x="2834" y="273"/>
                    <a:pt x="3489" y="27"/>
                  </a:cubicBezTo>
                  <a:cubicBezTo>
                    <a:pt x="3489" y="27"/>
                    <a:pt x="3353" y="1"/>
                    <a:pt x="31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5775856" y="740162"/>
              <a:ext cx="463365" cy="504148"/>
            </a:xfrm>
            <a:custGeom>
              <a:avLst/>
              <a:gdLst/>
              <a:ahLst/>
              <a:cxnLst/>
              <a:rect l="l" t="t" r="r" b="b"/>
              <a:pathLst>
                <a:path w="15009" h="16330" extrusionOk="0">
                  <a:moveTo>
                    <a:pt x="0" y="1"/>
                  </a:moveTo>
                  <a:lnTo>
                    <a:pt x="0" y="1"/>
                  </a:lnTo>
                  <a:cubicBezTo>
                    <a:pt x="87" y="537"/>
                    <a:pt x="160" y="1094"/>
                    <a:pt x="214" y="1676"/>
                  </a:cubicBezTo>
                  <a:cubicBezTo>
                    <a:pt x="2883" y="6853"/>
                    <a:pt x="10438" y="13383"/>
                    <a:pt x="14706" y="16330"/>
                  </a:cubicBezTo>
                  <a:lnTo>
                    <a:pt x="15009" y="15891"/>
                  </a:lnTo>
                  <a:cubicBezTo>
                    <a:pt x="9751" y="12165"/>
                    <a:pt x="2344" y="564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6105451" y="1081427"/>
              <a:ext cx="103052" cy="63381"/>
            </a:xfrm>
            <a:custGeom>
              <a:avLst/>
              <a:gdLst/>
              <a:ahLst/>
              <a:cxnLst/>
              <a:rect l="l" t="t" r="r" b="b"/>
              <a:pathLst>
                <a:path w="3338" h="2053" extrusionOk="0">
                  <a:moveTo>
                    <a:pt x="3337" y="697"/>
                  </a:moveTo>
                  <a:lnTo>
                    <a:pt x="3337" y="697"/>
                  </a:lnTo>
                  <a:cubicBezTo>
                    <a:pt x="3337" y="697"/>
                    <a:pt x="3337" y="697"/>
                    <a:pt x="3337" y="697"/>
                  </a:cubicBezTo>
                  <a:lnTo>
                    <a:pt x="3337" y="697"/>
                  </a:lnTo>
                  <a:cubicBezTo>
                    <a:pt x="3337" y="697"/>
                    <a:pt x="3337" y="697"/>
                    <a:pt x="3337" y="697"/>
                  </a:cubicBezTo>
                  <a:cubicBezTo>
                    <a:pt x="3337" y="697"/>
                    <a:pt x="3337" y="697"/>
                    <a:pt x="3337" y="697"/>
                  </a:cubicBezTo>
                  <a:close/>
                  <a:moveTo>
                    <a:pt x="1475" y="0"/>
                  </a:moveTo>
                  <a:cubicBezTo>
                    <a:pt x="1448" y="0"/>
                    <a:pt x="1420" y="0"/>
                    <a:pt x="1391" y="1"/>
                  </a:cubicBezTo>
                  <a:cubicBezTo>
                    <a:pt x="266" y="37"/>
                    <a:pt x="0" y="1587"/>
                    <a:pt x="0" y="1587"/>
                  </a:cubicBezTo>
                  <a:cubicBezTo>
                    <a:pt x="0" y="1587"/>
                    <a:pt x="3" y="1590"/>
                    <a:pt x="6" y="1590"/>
                  </a:cubicBezTo>
                  <a:cubicBezTo>
                    <a:pt x="362" y="1925"/>
                    <a:pt x="683" y="2053"/>
                    <a:pt x="978" y="2053"/>
                  </a:cubicBezTo>
                  <a:cubicBezTo>
                    <a:pt x="1933" y="2053"/>
                    <a:pt x="2618" y="713"/>
                    <a:pt x="3337" y="697"/>
                  </a:cubicBezTo>
                  <a:lnTo>
                    <a:pt x="3337" y="697"/>
                  </a:lnTo>
                  <a:cubicBezTo>
                    <a:pt x="3331" y="694"/>
                    <a:pt x="2554" y="0"/>
                    <a:pt x="14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5960999" y="1061483"/>
              <a:ext cx="110647" cy="120341"/>
            </a:xfrm>
            <a:custGeom>
              <a:avLst/>
              <a:gdLst/>
              <a:ahLst/>
              <a:cxnLst/>
              <a:rect l="l" t="t" r="r" b="b"/>
              <a:pathLst>
                <a:path w="3584" h="3898" extrusionOk="0">
                  <a:moveTo>
                    <a:pt x="1648" y="1"/>
                  </a:moveTo>
                  <a:lnTo>
                    <a:pt x="1648" y="1"/>
                  </a:lnTo>
                  <a:cubicBezTo>
                    <a:pt x="1648" y="1"/>
                    <a:pt x="0" y="664"/>
                    <a:pt x="230" y="1917"/>
                  </a:cubicBezTo>
                  <a:cubicBezTo>
                    <a:pt x="460" y="3170"/>
                    <a:pt x="1470" y="3898"/>
                    <a:pt x="1470" y="3898"/>
                  </a:cubicBezTo>
                  <a:cubicBezTo>
                    <a:pt x="1267" y="2850"/>
                    <a:pt x="3583" y="1324"/>
                    <a:pt x="16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5984554" y="1477613"/>
              <a:ext cx="63937" cy="67055"/>
            </a:xfrm>
            <a:custGeom>
              <a:avLst/>
              <a:gdLst/>
              <a:ahLst/>
              <a:cxnLst/>
              <a:rect l="l" t="t" r="r" b="b"/>
              <a:pathLst>
                <a:path w="2071" h="2172" extrusionOk="0">
                  <a:moveTo>
                    <a:pt x="1160" y="1"/>
                  </a:moveTo>
                  <a:cubicBezTo>
                    <a:pt x="932" y="1"/>
                    <a:pt x="563" y="124"/>
                    <a:pt x="1" y="429"/>
                  </a:cubicBezTo>
                  <a:lnTo>
                    <a:pt x="534" y="2171"/>
                  </a:lnTo>
                  <a:cubicBezTo>
                    <a:pt x="726" y="1972"/>
                    <a:pt x="2071" y="1"/>
                    <a:pt x="1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6025707" y="1433898"/>
              <a:ext cx="76502" cy="62239"/>
            </a:xfrm>
            <a:custGeom>
              <a:avLst/>
              <a:gdLst/>
              <a:ahLst/>
              <a:cxnLst/>
              <a:rect l="l" t="t" r="r" b="b"/>
              <a:pathLst>
                <a:path w="2478" h="2016" extrusionOk="0">
                  <a:moveTo>
                    <a:pt x="1229" y="1"/>
                  </a:moveTo>
                  <a:cubicBezTo>
                    <a:pt x="680" y="1"/>
                    <a:pt x="1" y="900"/>
                    <a:pt x="397" y="1520"/>
                  </a:cubicBezTo>
                  <a:cubicBezTo>
                    <a:pt x="397" y="1520"/>
                    <a:pt x="1477" y="2016"/>
                    <a:pt x="2355" y="2016"/>
                  </a:cubicBezTo>
                  <a:cubicBezTo>
                    <a:pt x="2396" y="2016"/>
                    <a:pt x="2437" y="2015"/>
                    <a:pt x="2478" y="2012"/>
                  </a:cubicBezTo>
                  <a:cubicBezTo>
                    <a:pt x="2478" y="2012"/>
                    <a:pt x="2015" y="746"/>
                    <a:pt x="1606" y="199"/>
                  </a:cubicBezTo>
                  <a:cubicBezTo>
                    <a:pt x="1503" y="60"/>
                    <a:pt x="1370" y="1"/>
                    <a:pt x="1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5971526" y="1413707"/>
              <a:ext cx="140285" cy="120434"/>
            </a:xfrm>
            <a:custGeom>
              <a:avLst/>
              <a:gdLst/>
              <a:ahLst/>
              <a:cxnLst/>
              <a:rect l="l" t="t" r="r" b="b"/>
              <a:pathLst>
                <a:path w="4544" h="3901" extrusionOk="0">
                  <a:moveTo>
                    <a:pt x="1611" y="1"/>
                  </a:moveTo>
                  <a:cubicBezTo>
                    <a:pt x="777" y="120"/>
                    <a:pt x="0" y="472"/>
                    <a:pt x="176" y="1386"/>
                  </a:cubicBezTo>
                  <a:cubicBezTo>
                    <a:pt x="533" y="3240"/>
                    <a:pt x="3451" y="3900"/>
                    <a:pt x="3451" y="3900"/>
                  </a:cubicBezTo>
                  <a:cubicBezTo>
                    <a:pt x="2612" y="2872"/>
                    <a:pt x="4544" y="22"/>
                    <a:pt x="16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5912035" y="1322880"/>
              <a:ext cx="151337" cy="215428"/>
            </a:xfrm>
            <a:custGeom>
              <a:avLst/>
              <a:gdLst/>
              <a:ahLst/>
              <a:cxnLst/>
              <a:rect l="l" t="t" r="r" b="b"/>
              <a:pathLst>
                <a:path w="4902" h="6978" extrusionOk="0">
                  <a:moveTo>
                    <a:pt x="2210" y="0"/>
                  </a:moveTo>
                  <a:cubicBezTo>
                    <a:pt x="1673" y="0"/>
                    <a:pt x="1064" y="475"/>
                    <a:pt x="488" y="1657"/>
                  </a:cubicBezTo>
                  <a:cubicBezTo>
                    <a:pt x="1" y="3397"/>
                    <a:pt x="1908" y="5857"/>
                    <a:pt x="1784" y="6978"/>
                  </a:cubicBezTo>
                  <a:cubicBezTo>
                    <a:pt x="4902" y="4815"/>
                    <a:pt x="3920" y="0"/>
                    <a:pt x="2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5955565" y="1316768"/>
              <a:ext cx="175726" cy="151985"/>
            </a:xfrm>
            <a:custGeom>
              <a:avLst/>
              <a:gdLst/>
              <a:ahLst/>
              <a:cxnLst/>
              <a:rect l="l" t="t" r="r" b="b"/>
              <a:pathLst>
                <a:path w="5692" h="4923" extrusionOk="0">
                  <a:moveTo>
                    <a:pt x="1543" y="0"/>
                  </a:moveTo>
                  <a:cubicBezTo>
                    <a:pt x="711" y="0"/>
                    <a:pt x="0" y="459"/>
                    <a:pt x="152" y="1569"/>
                  </a:cubicBezTo>
                  <a:cubicBezTo>
                    <a:pt x="1" y="3703"/>
                    <a:pt x="3903" y="4923"/>
                    <a:pt x="5317" y="4923"/>
                  </a:cubicBezTo>
                  <a:cubicBezTo>
                    <a:pt x="5477" y="4923"/>
                    <a:pt x="5605" y="4907"/>
                    <a:pt x="5692" y="4875"/>
                  </a:cubicBezTo>
                  <a:cubicBezTo>
                    <a:pt x="5023" y="4364"/>
                    <a:pt x="4479" y="2324"/>
                    <a:pt x="3594" y="1062"/>
                  </a:cubicBezTo>
                  <a:cubicBezTo>
                    <a:pt x="3219" y="408"/>
                    <a:pt x="2327" y="0"/>
                    <a:pt x="1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5929817" y="1305654"/>
              <a:ext cx="92618" cy="52298"/>
            </a:xfrm>
            <a:custGeom>
              <a:avLst/>
              <a:gdLst/>
              <a:ahLst/>
              <a:cxnLst/>
              <a:rect l="l" t="t" r="r" b="b"/>
              <a:pathLst>
                <a:path w="3000" h="1694" extrusionOk="0">
                  <a:moveTo>
                    <a:pt x="1854" y="0"/>
                  </a:moveTo>
                  <a:cubicBezTo>
                    <a:pt x="1671" y="0"/>
                    <a:pt x="1472" y="29"/>
                    <a:pt x="1259" y="102"/>
                  </a:cubicBezTo>
                  <a:cubicBezTo>
                    <a:pt x="285" y="326"/>
                    <a:pt x="1" y="1628"/>
                    <a:pt x="96" y="1693"/>
                  </a:cubicBezTo>
                  <a:cubicBezTo>
                    <a:pt x="218" y="1314"/>
                    <a:pt x="2364" y="401"/>
                    <a:pt x="2914" y="401"/>
                  </a:cubicBezTo>
                  <a:cubicBezTo>
                    <a:pt x="2949" y="401"/>
                    <a:pt x="2978" y="405"/>
                    <a:pt x="2999" y="413"/>
                  </a:cubicBezTo>
                  <a:cubicBezTo>
                    <a:pt x="2999" y="413"/>
                    <a:pt x="2546" y="0"/>
                    <a:pt x="18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5854056" y="897488"/>
              <a:ext cx="117902" cy="428202"/>
            </a:xfrm>
            <a:custGeom>
              <a:avLst/>
              <a:gdLst/>
              <a:ahLst/>
              <a:cxnLst/>
              <a:rect l="l" t="t" r="r" b="b"/>
              <a:pathLst>
                <a:path w="3819" h="13870" extrusionOk="0">
                  <a:moveTo>
                    <a:pt x="541" y="0"/>
                  </a:moveTo>
                  <a:cubicBezTo>
                    <a:pt x="469" y="0"/>
                    <a:pt x="372" y="91"/>
                    <a:pt x="285" y="271"/>
                  </a:cubicBezTo>
                  <a:cubicBezTo>
                    <a:pt x="0" y="4211"/>
                    <a:pt x="2063" y="10655"/>
                    <a:pt x="3489" y="13870"/>
                  </a:cubicBezTo>
                  <a:lnTo>
                    <a:pt x="3819" y="13721"/>
                  </a:lnTo>
                  <a:cubicBezTo>
                    <a:pt x="2233" y="10032"/>
                    <a:pt x="433" y="4336"/>
                    <a:pt x="647" y="263"/>
                  </a:cubicBezTo>
                  <a:cubicBezTo>
                    <a:pt x="657" y="87"/>
                    <a:pt x="611" y="0"/>
                    <a:pt x="5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5930003" y="1199514"/>
              <a:ext cx="69278" cy="38652"/>
            </a:xfrm>
            <a:custGeom>
              <a:avLst/>
              <a:gdLst/>
              <a:ahLst/>
              <a:cxnLst/>
              <a:rect l="l" t="t" r="r" b="b"/>
              <a:pathLst>
                <a:path w="2244" h="1252" extrusionOk="0">
                  <a:moveTo>
                    <a:pt x="989" y="0"/>
                  </a:moveTo>
                  <a:cubicBezTo>
                    <a:pt x="461" y="0"/>
                    <a:pt x="0" y="528"/>
                    <a:pt x="0" y="528"/>
                  </a:cubicBezTo>
                  <a:lnTo>
                    <a:pt x="0" y="533"/>
                  </a:lnTo>
                  <a:cubicBezTo>
                    <a:pt x="141" y="1112"/>
                    <a:pt x="492" y="1251"/>
                    <a:pt x="885" y="1251"/>
                  </a:cubicBezTo>
                  <a:cubicBezTo>
                    <a:pt x="1251" y="1251"/>
                    <a:pt x="1653" y="1131"/>
                    <a:pt x="1955" y="1131"/>
                  </a:cubicBezTo>
                  <a:cubicBezTo>
                    <a:pt x="2068" y="1131"/>
                    <a:pt x="2166" y="1147"/>
                    <a:pt x="2244" y="1194"/>
                  </a:cubicBezTo>
                  <a:cubicBezTo>
                    <a:pt x="2244" y="1194"/>
                    <a:pt x="2030" y="479"/>
                    <a:pt x="1367" y="100"/>
                  </a:cubicBezTo>
                  <a:cubicBezTo>
                    <a:pt x="1241" y="29"/>
                    <a:pt x="1113" y="0"/>
                    <a:pt x="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5844517" y="1142184"/>
              <a:ext cx="76224" cy="68290"/>
            </a:xfrm>
            <a:custGeom>
              <a:avLst/>
              <a:gdLst/>
              <a:ahLst/>
              <a:cxnLst/>
              <a:rect l="l" t="t" r="r" b="b"/>
              <a:pathLst>
                <a:path w="2469" h="2212" extrusionOk="0">
                  <a:moveTo>
                    <a:pt x="1493" y="1"/>
                  </a:moveTo>
                  <a:cubicBezTo>
                    <a:pt x="1118" y="1"/>
                    <a:pt x="516" y="90"/>
                    <a:pt x="309" y="629"/>
                  </a:cubicBezTo>
                  <a:cubicBezTo>
                    <a:pt x="1" y="1435"/>
                    <a:pt x="326" y="2212"/>
                    <a:pt x="326" y="2212"/>
                  </a:cubicBezTo>
                  <a:cubicBezTo>
                    <a:pt x="569" y="1557"/>
                    <a:pt x="2469" y="1440"/>
                    <a:pt x="1806" y="22"/>
                  </a:cubicBezTo>
                  <a:cubicBezTo>
                    <a:pt x="1806" y="22"/>
                    <a:pt x="1677" y="1"/>
                    <a:pt x="1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6378951" y="952627"/>
              <a:ext cx="73168" cy="45444"/>
            </a:xfrm>
            <a:custGeom>
              <a:avLst/>
              <a:gdLst/>
              <a:ahLst/>
              <a:cxnLst/>
              <a:rect l="l" t="t" r="r" b="b"/>
              <a:pathLst>
                <a:path w="2370" h="1472" extrusionOk="0">
                  <a:moveTo>
                    <a:pt x="640" y="1"/>
                  </a:moveTo>
                  <a:cubicBezTo>
                    <a:pt x="1" y="1123"/>
                    <a:pt x="119" y="1471"/>
                    <a:pt x="503" y="1471"/>
                  </a:cubicBezTo>
                  <a:cubicBezTo>
                    <a:pt x="1070" y="1471"/>
                    <a:pt x="2219" y="712"/>
                    <a:pt x="2369" y="572"/>
                  </a:cubicBezTo>
                  <a:lnTo>
                    <a:pt x="6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6328906" y="1001899"/>
              <a:ext cx="74650" cy="68475"/>
            </a:xfrm>
            <a:custGeom>
              <a:avLst/>
              <a:gdLst/>
              <a:ahLst/>
              <a:cxnLst/>
              <a:rect l="l" t="t" r="r" b="b"/>
              <a:pathLst>
                <a:path w="2418" h="2218" extrusionOk="0">
                  <a:moveTo>
                    <a:pt x="1469" y="0"/>
                  </a:moveTo>
                  <a:cubicBezTo>
                    <a:pt x="756" y="0"/>
                    <a:pt x="1" y="879"/>
                    <a:pt x="553" y="1308"/>
                  </a:cubicBezTo>
                  <a:cubicBezTo>
                    <a:pt x="1092" y="1728"/>
                    <a:pt x="2348" y="2217"/>
                    <a:pt x="2348" y="2217"/>
                  </a:cubicBezTo>
                  <a:cubicBezTo>
                    <a:pt x="2418" y="1324"/>
                    <a:pt x="1901" y="128"/>
                    <a:pt x="1901" y="128"/>
                  </a:cubicBezTo>
                  <a:cubicBezTo>
                    <a:pt x="1767" y="39"/>
                    <a:pt x="1619" y="0"/>
                    <a:pt x="14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6320138" y="943334"/>
              <a:ext cx="119785" cy="103732"/>
            </a:xfrm>
            <a:custGeom>
              <a:avLst/>
              <a:gdLst/>
              <a:ahLst/>
              <a:cxnLst/>
              <a:rect l="l" t="t" r="r" b="b"/>
              <a:pathLst>
                <a:path w="3880" h="3360" extrusionOk="0">
                  <a:moveTo>
                    <a:pt x="1164" y="0"/>
                  </a:moveTo>
                  <a:cubicBezTo>
                    <a:pt x="451" y="0"/>
                    <a:pt x="144" y="695"/>
                    <a:pt x="20" y="1438"/>
                  </a:cubicBezTo>
                  <a:cubicBezTo>
                    <a:pt x="1" y="2922"/>
                    <a:pt x="731" y="3176"/>
                    <a:pt x="1587" y="3176"/>
                  </a:cubicBezTo>
                  <a:cubicBezTo>
                    <a:pt x="2032" y="3176"/>
                    <a:pt x="2512" y="3108"/>
                    <a:pt x="2938" y="3108"/>
                  </a:cubicBezTo>
                  <a:cubicBezTo>
                    <a:pt x="3312" y="3108"/>
                    <a:pt x="3646" y="3161"/>
                    <a:pt x="3879" y="3359"/>
                  </a:cubicBezTo>
                  <a:cubicBezTo>
                    <a:pt x="3879" y="3359"/>
                    <a:pt x="3284" y="431"/>
                    <a:pt x="1435" y="31"/>
                  </a:cubicBezTo>
                  <a:cubicBezTo>
                    <a:pt x="1339" y="10"/>
                    <a:pt x="1249" y="0"/>
                    <a:pt x="1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6182787" y="890665"/>
              <a:ext cx="263713" cy="105553"/>
            </a:xfrm>
            <a:custGeom>
              <a:avLst/>
              <a:gdLst/>
              <a:ahLst/>
              <a:cxnLst/>
              <a:rect l="l" t="t" r="r" b="b"/>
              <a:pathLst>
                <a:path w="8542" h="3419" extrusionOk="0">
                  <a:moveTo>
                    <a:pt x="3811" y="0"/>
                  </a:moveTo>
                  <a:cubicBezTo>
                    <a:pt x="3619" y="0"/>
                    <a:pt x="3432" y="21"/>
                    <a:pt x="3251" y="67"/>
                  </a:cubicBezTo>
                  <a:cubicBezTo>
                    <a:pt x="0" y="1566"/>
                    <a:pt x="1981" y="3419"/>
                    <a:pt x="4568" y="3419"/>
                  </a:cubicBezTo>
                  <a:cubicBezTo>
                    <a:pt x="5957" y="3419"/>
                    <a:pt x="7519" y="2885"/>
                    <a:pt x="8542" y="1477"/>
                  </a:cubicBezTo>
                  <a:lnTo>
                    <a:pt x="8542" y="1477"/>
                  </a:lnTo>
                  <a:cubicBezTo>
                    <a:pt x="8513" y="1480"/>
                    <a:pt x="8484" y="1481"/>
                    <a:pt x="8453" y="1481"/>
                  </a:cubicBezTo>
                  <a:cubicBezTo>
                    <a:pt x="7418" y="1481"/>
                    <a:pt x="5439" y="0"/>
                    <a:pt x="3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6208102" y="924810"/>
              <a:ext cx="173967" cy="173967"/>
            </a:xfrm>
            <a:custGeom>
              <a:avLst/>
              <a:gdLst/>
              <a:ahLst/>
              <a:cxnLst/>
              <a:rect l="l" t="t" r="r" b="b"/>
              <a:pathLst>
                <a:path w="5635" h="5635" extrusionOk="0">
                  <a:moveTo>
                    <a:pt x="1795" y="1"/>
                  </a:moveTo>
                  <a:cubicBezTo>
                    <a:pt x="0" y="1"/>
                    <a:pt x="283" y="2698"/>
                    <a:pt x="1541" y="3459"/>
                  </a:cubicBezTo>
                  <a:cubicBezTo>
                    <a:pt x="2783" y="4371"/>
                    <a:pt x="4810" y="4958"/>
                    <a:pt x="5308" y="5635"/>
                  </a:cubicBezTo>
                  <a:cubicBezTo>
                    <a:pt x="5634" y="4800"/>
                    <a:pt x="4525" y="25"/>
                    <a:pt x="2204" y="25"/>
                  </a:cubicBezTo>
                  <a:cubicBezTo>
                    <a:pt x="2176" y="25"/>
                    <a:pt x="2148" y="26"/>
                    <a:pt x="2120" y="27"/>
                  </a:cubicBezTo>
                  <a:cubicBezTo>
                    <a:pt x="2005" y="9"/>
                    <a:pt x="1897" y="1"/>
                    <a:pt x="1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6205632" y="897488"/>
              <a:ext cx="61344" cy="89438"/>
            </a:xfrm>
            <a:custGeom>
              <a:avLst/>
              <a:gdLst/>
              <a:ahLst/>
              <a:cxnLst/>
              <a:rect l="l" t="t" r="r" b="b"/>
              <a:pathLst>
                <a:path w="1987" h="2897" extrusionOk="0">
                  <a:moveTo>
                    <a:pt x="1904" y="0"/>
                  </a:moveTo>
                  <a:cubicBezTo>
                    <a:pt x="1602" y="0"/>
                    <a:pt x="583" y="304"/>
                    <a:pt x="368" y="1148"/>
                  </a:cubicBezTo>
                  <a:cubicBezTo>
                    <a:pt x="0" y="2157"/>
                    <a:pt x="641" y="2896"/>
                    <a:pt x="641" y="2896"/>
                  </a:cubicBezTo>
                  <a:cubicBezTo>
                    <a:pt x="517" y="2542"/>
                    <a:pt x="1578" y="141"/>
                    <a:pt x="1986" y="19"/>
                  </a:cubicBezTo>
                  <a:cubicBezTo>
                    <a:pt x="1978" y="7"/>
                    <a:pt x="1949" y="0"/>
                    <a:pt x="19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5804876" y="818053"/>
              <a:ext cx="429189" cy="118396"/>
            </a:xfrm>
            <a:custGeom>
              <a:avLst/>
              <a:gdLst/>
              <a:ahLst/>
              <a:cxnLst/>
              <a:rect l="l" t="t" r="r" b="b"/>
              <a:pathLst>
                <a:path w="13902" h="3835" extrusionOk="0">
                  <a:moveTo>
                    <a:pt x="896" y="1"/>
                  </a:moveTo>
                  <a:cubicBezTo>
                    <a:pt x="719" y="1"/>
                    <a:pt x="545" y="5"/>
                    <a:pt x="376" y="13"/>
                  </a:cubicBezTo>
                  <a:cubicBezTo>
                    <a:pt x="25" y="174"/>
                    <a:pt x="1" y="376"/>
                    <a:pt x="333" y="376"/>
                  </a:cubicBezTo>
                  <a:cubicBezTo>
                    <a:pt x="342" y="376"/>
                    <a:pt x="350" y="376"/>
                    <a:pt x="359" y="376"/>
                  </a:cubicBezTo>
                  <a:cubicBezTo>
                    <a:pt x="488" y="372"/>
                    <a:pt x="619" y="370"/>
                    <a:pt x="751" y="370"/>
                  </a:cubicBezTo>
                  <a:cubicBezTo>
                    <a:pt x="4793" y="370"/>
                    <a:pt x="10209" y="2223"/>
                    <a:pt x="13747" y="3835"/>
                  </a:cubicBezTo>
                  <a:lnTo>
                    <a:pt x="13901" y="3507"/>
                  </a:lnTo>
                  <a:cubicBezTo>
                    <a:pt x="10855" y="2077"/>
                    <a:pt x="4862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6099678" y="892302"/>
              <a:ext cx="65882" cy="69710"/>
            </a:xfrm>
            <a:custGeom>
              <a:avLst/>
              <a:gdLst/>
              <a:ahLst/>
              <a:cxnLst/>
              <a:rect l="l" t="t" r="r" b="b"/>
              <a:pathLst>
                <a:path w="2134" h="2258" extrusionOk="0">
                  <a:moveTo>
                    <a:pt x="818" y="1"/>
                  </a:moveTo>
                  <a:cubicBezTo>
                    <a:pt x="818" y="1"/>
                    <a:pt x="1" y="683"/>
                    <a:pt x="361" y="1356"/>
                  </a:cubicBezTo>
                  <a:cubicBezTo>
                    <a:pt x="723" y="2028"/>
                    <a:pt x="1435" y="2258"/>
                    <a:pt x="1435" y="2258"/>
                  </a:cubicBezTo>
                  <a:cubicBezTo>
                    <a:pt x="1143" y="1741"/>
                    <a:pt x="2133" y="347"/>
                    <a:pt x="8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6047287" y="811539"/>
              <a:ext cx="73909" cy="54150"/>
            </a:xfrm>
            <a:custGeom>
              <a:avLst/>
              <a:gdLst/>
              <a:ahLst/>
              <a:cxnLst/>
              <a:rect l="l" t="t" r="r" b="b"/>
              <a:pathLst>
                <a:path w="2394" h="1754" extrusionOk="0">
                  <a:moveTo>
                    <a:pt x="1512" y="1"/>
                  </a:moveTo>
                  <a:cubicBezTo>
                    <a:pt x="1296" y="1"/>
                    <a:pt x="1056" y="31"/>
                    <a:pt x="813" y="119"/>
                  </a:cubicBezTo>
                  <a:cubicBezTo>
                    <a:pt x="1" y="411"/>
                    <a:pt x="174" y="1602"/>
                    <a:pt x="174" y="1602"/>
                  </a:cubicBezTo>
                  <a:cubicBezTo>
                    <a:pt x="388" y="1708"/>
                    <a:pt x="574" y="1753"/>
                    <a:pt x="736" y="1753"/>
                  </a:cubicBezTo>
                  <a:cubicBezTo>
                    <a:pt x="1636" y="1753"/>
                    <a:pt x="1834" y="362"/>
                    <a:pt x="2393" y="168"/>
                  </a:cubicBezTo>
                  <a:cubicBezTo>
                    <a:pt x="2393" y="168"/>
                    <a:pt x="2016" y="1"/>
                    <a:pt x="1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3" name="Google Shape;333;p40"/>
          <p:cNvGrpSpPr/>
          <p:nvPr/>
        </p:nvGrpSpPr>
        <p:grpSpPr>
          <a:xfrm>
            <a:off x="-143864" y="-70450"/>
            <a:ext cx="1312575" cy="1360340"/>
            <a:chOff x="5775856" y="740162"/>
            <a:chExt cx="776258" cy="804506"/>
          </a:xfrm>
        </p:grpSpPr>
        <p:sp>
          <p:nvSpPr>
            <p:cNvPr id="334" name="Google Shape;334;p40"/>
            <p:cNvSpPr/>
            <p:nvPr/>
          </p:nvSpPr>
          <p:spPr>
            <a:xfrm>
              <a:off x="6385588" y="1388207"/>
              <a:ext cx="68846" cy="101663"/>
            </a:xfrm>
            <a:custGeom>
              <a:avLst/>
              <a:gdLst/>
              <a:ahLst/>
              <a:cxnLst/>
              <a:rect l="l" t="t" r="r" b="b"/>
              <a:pathLst>
                <a:path w="2230" h="3293" extrusionOk="0">
                  <a:moveTo>
                    <a:pt x="1390" y="0"/>
                  </a:moveTo>
                  <a:cubicBezTo>
                    <a:pt x="1076" y="0"/>
                    <a:pt x="630" y="409"/>
                    <a:pt x="0" y="1511"/>
                  </a:cubicBezTo>
                  <a:lnTo>
                    <a:pt x="2014" y="3292"/>
                  </a:lnTo>
                  <a:cubicBezTo>
                    <a:pt x="2116" y="2930"/>
                    <a:pt x="2230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6410471" y="1299201"/>
              <a:ext cx="127195" cy="81966"/>
            </a:xfrm>
            <a:custGeom>
              <a:avLst/>
              <a:gdLst/>
              <a:ahLst/>
              <a:cxnLst/>
              <a:rect l="l" t="t" r="r" b="b"/>
              <a:pathLst>
                <a:path w="4120" h="2655" extrusionOk="0">
                  <a:moveTo>
                    <a:pt x="1344" y="1"/>
                  </a:moveTo>
                  <a:cubicBezTo>
                    <a:pt x="386" y="1"/>
                    <a:pt x="0" y="2105"/>
                    <a:pt x="1124" y="2654"/>
                  </a:cubicBezTo>
                  <a:cubicBezTo>
                    <a:pt x="1124" y="2654"/>
                    <a:pt x="3034" y="2427"/>
                    <a:pt x="4119" y="1675"/>
                  </a:cubicBezTo>
                  <a:cubicBezTo>
                    <a:pt x="4119" y="1675"/>
                    <a:pt x="2563" y="435"/>
                    <a:pt x="1627" y="59"/>
                  </a:cubicBezTo>
                  <a:cubicBezTo>
                    <a:pt x="1528" y="19"/>
                    <a:pt x="1434" y="1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6320910" y="1293089"/>
              <a:ext cx="215675" cy="138834"/>
            </a:xfrm>
            <a:custGeom>
              <a:avLst/>
              <a:gdLst/>
              <a:ahLst/>
              <a:cxnLst/>
              <a:rect l="l" t="t" r="r" b="b"/>
              <a:pathLst>
                <a:path w="6986" h="4497" extrusionOk="0">
                  <a:moveTo>
                    <a:pt x="3124" y="1"/>
                  </a:moveTo>
                  <a:cubicBezTo>
                    <a:pt x="2620" y="1"/>
                    <a:pt x="2109" y="167"/>
                    <a:pt x="1673" y="528"/>
                  </a:cubicBezTo>
                  <a:cubicBezTo>
                    <a:pt x="712" y="1321"/>
                    <a:pt x="1" y="2363"/>
                    <a:pt x="929" y="3377"/>
                  </a:cubicBezTo>
                  <a:cubicBezTo>
                    <a:pt x="1721" y="4246"/>
                    <a:pt x="2921" y="4497"/>
                    <a:pt x="4045" y="4497"/>
                  </a:cubicBezTo>
                  <a:cubicBezTo>
                    <a:pt x="5560" y="4497"/>
                    <a:pt x="6935" y="4041"/>
                    <a:pt x="6984" y="4025"/>
                  </a:cubicBezTo>
                  <a:lnTo>
                    <a:pt x="6984" y="4025"/>
                  </a:lnTo>
                  <a:cubicBezTo>
                    <a:pt x="6984" y="4025"/>
                    <a:pt x="6984" y="4025"/>
                    <a:pt x="6985" y="4025"/>
                  </a:cubicBezTo>
                  <a:cubicBezTo>
                    <a:pt x="6985" y="4025"/>
                    <a:pt x="6985" y="4025"/>
                    <a:pt x="6985" y="4024"/>
                  </a:cubicBezTo>
                  <a:lnTo>
                    <a:pt x="6985" y="4024"/>
                  </a:lnTo>
                  <a:cubicBezTo>
                    <a:pt x="6985" y="4024"/>
                    <a:pt x="6985" y="4024"/>
                    <a:pt x="6984" y="4025"/>
                  </a:cubicBezTo>
                  <a:lnTo>
                    <a:pt x="6984" y="4025"/>
                  </a:lnTo>
                  <a:cubicBezTo>
                    <a:pt x="6935" y="4014"/>
                    <a:pt x="5657" y="3266"/>
                    <a:pt x="5356" y="1759"/>
                  </a:cubicBezTo>
                  <a:cubicBezTo>
                    <a:pt x="5095" y="662"/>
                    <a:pt x="4127" y="1"/>
                    <a:pt x="3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6213937" y="1221063"/>
              <a:ext cx="246764" cy="286836"/>
            </a:xfrm>
            <a:custGeom>
              <a:avLst/>
              <a:gdLst/>
              <a:ahLst/>
              <a:cxnLst/>
              <a:rect l="l" t="t" r="r" b="b"/>
              <a:pathLst>
                <a:path w="7993" h="9291" extrusionOk="0">
                  <a:moveTo>
                    <a:pt x="1962" y="0"/>
                  </a:moveTo>
                  <a:cubicBezTo>
                    <a:pt x="822" y="0"/>
                    <a:pt x="1" y="1045"/>
                    <a:pt x="307" y="3589"/>
                  </a:cubicBezTo>
                  <a:cubicBezTo>
                    <a:pt x="1033" y="6157"/>
                    <a:pt x="5325" y="7786"/>
                    <a:pt x="6031" y="9291"/>
                  </a:cubicBezTo>
                  <a:cubicBezTo>
                    <a:pt x="7993" y="4406"/>
                    <a:pt x="4304" y="0"/>
                    <a:pt x="19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6208256" y="1183923"/>
              <a:ext cx="343858" cy="161895"/>
            </a:xfrm>
            <a:custGeom>
              <a:avLst/>
              <a:gdLst/>
              <a:ahLst/>
              <a:cxnLst/>
              <a:rect l="l" t="t" r="r" b="b"/>
              <a:pathLst>
                <a:path w="11138" h="5244" extrusionOk="0">
                  <a:moveTo>
                    <a:pt x="4192" y="1"/>
                  </a:moveTo>
                  <a:cubicBezTo>
                    <a:pt x="2214" y="1"/>
                    <a:pt x="0" y="1613"/>
                    <a:pt x="1623" y="3604"/>
                  </a:cubicBezTo>
                  <a:cubicBezTo>
                    <a:pt x="2323" y="4820"/>
                    <a:pt x="3748" y="5243"/>
                    <a:pt x="5291" y="5243"/>
                  </a:cubicBezTo>
                  <a:cubicBezTo>
                    <a:pt x="7753" y="5243"/>
                    <a:pt x="10519" y="4166"/>
                    <a:pt x="11138" y="3509"/>
                  </a:cubicBezTo>
                  <a:cubicBezTo>
                    <a:pt x="9904" y="3379"/>
                    <a:pt x="7649" y="1228"/>
                    <a:pt x="5566" y="321"/>
                  </a:cubicBezTo>
                  <a:cubicBezTo>
                    <a:pt x="5165" y="101"/>
                    <a:pt x="4686" y="1"/>
                    <a:pt x="41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6192913" y="1187659"/>
              <a:ext cx="107714" cy="119662"/>
            </a:xfrm>
            <a:custGeom>
              <a:avLst/>
              <a:gdLst/>
              <a:ahLst/>
              <a:cxnLst/>
              <a:rect l="l" t="t" r="r" b="b"/>
              <a:pathLst>
                <a:path w="3489" h="3876" extrusionOk="0">
                  <a:moveTo>
                    <a:pt x="3136" y="1"/>
                  </a:moveTo>
                  <a:cubicBezTo>
                    <a:pt x="2650" y="1"/>
                    <a:pt x="1758" y="131"/>
                    <a:pt x="1059" y="974"/>
                  </a:cubicBezTo>
                  <a:cubicBezTo>
                    <a:pt x="1" y="2043"/>
                    <a:pt x="642" y="3824"/>
                    <a:pt x="818" y="3875"/>
                  </a:cubicBezTo>
                  <a:cubicBezTo>
                    <a:pt x="764" y="3107"/>
                    <a:pt x="2834" y="273"/>
                    <a:pt x="3489" y="27"/>
                  </a:cubicBezTo>
                  <a:cubicBezTo>
                    <a:pt x="3489" y="27"/>
                    <a:pt x="3353" y="1"/>
                    <a:pt x="31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5775856" y="740162"/>
              <a:ext cx="463365" cy="504148"/>
            </a:xfrm>
            <a:custGeom>
              <a:avLst/>
              <a:gdLst/>
              <a:ahLst/>
              <a:cxnLst/>
              <a:rect l="l" t="t" r="r" b="b"/>
              <a:pathLst>
                <a:path w="15009" h="16330" extrusionOk="0">
                  <a:moveTo>
                    <a:pt x="0" y="1"/>
                  </a:moveTo>
                  <a:lnTo>
                    <a:pt x="0" y="1"/>
                  </a:lnTo>
                  <a:cubicBezTo>
                    <a:pt x="87" y="537"/>
                    <a:pt x="160" y="1094"/>
                    <a:pt x="214" y="1676"/>
                  </a:cubicBezTo>
                  <a:cubicBezTo>
                    <a:pt x="2883" y="6853"/>
                    <a:pt x="10438" y="13383"/>
                    <a:pt x="14706" y="16330"/>
                  </a:cubicBezTo>
                  <a:lnTo>
                    <a:pt x="15009" y="15891"/>
                  </a:lnTo>
                  <a:cubicBezTo>
                    <a:pt x="9751" y="12165"/>
                    <a:pt x="2344" y="564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6105451" y="1081427"/>
              <a:ext cx="103052" cy="63381"/>
            </a:xfrm>
            <a:custGeom>
              <a:avLst/>
              <a:gdLst/>
              <a:ahLst/>
              <a:cxnLst/>
              <a:rect l="l" t="t" r="r" b="b"/>
              <a:pathLst>
                <a:path w="3338" h="2053" extrusionOk="0">
                  <a:moveTo>
                    <a:pt x="3337" y="697"/>
                  </a:moveTo>
                  <a:lnTo>
                    <a:pt x="3337" y="697"/>
                  </a:lnTo>
                  <a:cubicBezTo>
                    <a:pt x="3337" y="697"/>
                    <a:pt x="3337" y="697"/>
                    <a:pt x="3337" y="697"/>
                  </a:cubicBezTo>
                  <a:lnTo>
                    <a:pt x="3337" y="697"/>
                  </a:lnTo>
                  <a:cubicBezTo>
                    <a:pt x="3337" y="697"/>
                    <a:pt x="3337" y="697"/>
                    <a:pt x="3337" y="697"/>
                  </a:cubicBezTo>
                  <a:cubicBezTo>
                    <a:pt x="3337" y="697"/>
                    <a:pt x="3337" y="697"/>
                    <a:pt x="3337" y="697"/>
                  </a:cubicBezTo>
                  <a:close/>
                  <a:moveTo>
                    <a:pt x="1475" y="0"/>
                  </a:moveTo>
                  <a:cubicBezTo>
                    <a:pt x="1448" y="0"/>
                    <a:pt x="1420" y="0"/>
                    <a:pt x="1391" y="1"/>
                  </a:cubicBezTo>
                  <a:cubicBezTo>
                    <a:pt x="266" y="37"/>
                    <a:pt x="0" y="1587"/>
                    <a:pt x="0" y="1587"/>
                  </a:cubicBezTo>
                  <a:cubicBezTo>
                    <a:pt x="0" y="1587"/>
                    <a:pt x="3" y="1590"/>
                    <a:pt x="6" y="1590"/>
                  </a:cubicBezTo>
                  <a:cubicBezTo>
                    <a:pt x="362" y="1925"/>
                    <a:pt x="683" y="2053"/>
                    <a:pt x="978" y="2053"/>
                  </a:cubicBezTo>
                  <a:cubicBezTo>
                    <a:pt x="1933" y="2053"/>
                    <a:pt x="2618" y="713"/>
                    <a:pt x="3337" y="697"/>
                  </a:cubicBezTo>
                  <a:lnTo>
                    <a:pt x="3337" y="697"/>
                  </a:lnTo>
                  <a:cubicBezTo>
                    <a:pt x="3331" y="694"/>
                    <a:pt x="2554" y="0"/>
                    <a:pt x="14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5960999" y="1061483"/>
              <a:ext cx="110647" cy="120341"/>
            </a:xfrm>
            <a:custGeom>
              <a:avLst/>
              <a:gdLst/>
              <a:ahLst/>
              <a:cxnLst/>
              <a:rect l="l" t="t" r="r" b="b"/>
              <a:pathLst>
                <a:path w="3584" h="3898" extrusionOk="0">
                  <a:moveTo>
                    <a:pt x="1648" y="1"/>
                  </a:moveTo>
                  <a:lnTo>
                    <a:pt x="1648" y="1"/>
                  </a:lnTo>
                  <a:cubicBezTo>
                    <a:pt x="1648" y="1"/>
                    <a:pt x="0" y="664"/>
                    <a:pt x="230" y="1917"/>
                  </a:cubicBezTo>
                  <a:cubicBezTo>
                    <a:pt x="460" y="3170"/>
                    <a:pt x="1470" y="3898"/>
                    <a:pt x="1470" y="3898"/>
                  </a:cubicBezTo>
                  <a:cubicBezTo>
                    <a:pt x="1267" y="2850"/>
                    <a:pt x="3583" y="1324"/>
                    <a:pt x="16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5984554" y="1477613"/>
              <a:ext cx="63937" cy="67055"/>
            </a:xfrm>
            <a:custGeom>
              <a:avLst/>
              <a:gdLst/>
              <a:ahLst/>
              <a:cxnLst/>
              <a:rect l="l" t="t" r="r" b="b"/>
              <a:pathLst>
                <a:path w="2071" h="2172" extrusionOk="0">
                  <a:moveTo>
                    <a:pt x="1160" y="1"/>
                  </a:moveTo>
                  <a:cubicBezTo>
                    <a:pt x="932" y="1"/>
                    <a:pt x="563" y="124"/>
                    <a:pt x="1" y="429"/>
                  </a:cubicBezTo>
                  <a:lnTo>
                    <a:pt x="534" y="2171"/>
                  </a:lnTo>
                  <a:cubicBezTo>
                    <a:pt x="726" y="1972"/>
                    <a:pt x="2071" y="1"/>
                    <a:pt x="1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6025707" y="1433898"/>
              <a:ext cx="76502" cy="62239"/>
            </a:xfrm>
            <a:custGeom>
              <a:avLst/>
              <a:gdLst/>
              <a:ahLst/>
              <a:cxnLst/>
              <a:rect l="l" t="t" r="r" b="b"/>
              <a:pathLst>
                <a:path w="2478" h="2016" extrusionOk="0">
                  <a:moveTo>
                    <a:pt x="1229" y="1"/>
                  </a:moveTo>
                  <a:cubicBezTo>
                    <a:pt x="680" y="1"/>
                    <a:pt x="1" y="900"/>
                    <a:pt x="397" y="1520"/>
                  </a:cubicBezTo>
                  <a:cubicBezTo>
                    <a:pt x="397" y="1520"/>
                    <a:pt x="1477" y="2016"/>
                    <a:pt x="2355" y="2016"/>
                  </a:cubicBezTo>
                  <a:cubicBezTo>
                    <a:pt x="2396" y="2016"/>
                    <a:pt x="2437" y="2015"/>
                    <a:pt x="2478" y="2012"/>
                  </a:cubicBezTo>
                  <a:cubicBezTo>
                    <a:pt x="2478" y="2012"/>
                    <a:pt x="2015" y="746"/>
                    <a:pt x="1606" y="199"/>
                  </a:cubicBezTo>
                  <a:cubicBezTo>
                    <a:pt x="1503" y="60"/>
                    <a:pt x="1370" y="1"/>
                    <a:pt x="1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5971526" y="1413707"/>
              <a:ext cx="140285" cy="120434"/>
            </a:xfrm>
            <a:custGeom>
              <a:avLst/>
              <a:gdLst/>
              <a:ahLst/>
              <a:cxnLst/>
              <a:rect l="l" t="t" r="r" b="b"/>
              <a:pathLst>
                <a:path w="4544" h="3901" extrusionOk="0">
                  <a:moveTo>
                    <a:pt x="1611" y="1"/>
                  </a:moveTo>
                  <a:cubicBezTo>
                    <a:pt x="777" y="120"/>
                    <a:pt x="0" y="472"/>
                    <a:pt x="176" y="1386"/>
                  </a:cubicBezTo>
                  <a:cubicBezTo>
                    <a:pt x="533" y="3240"/>
                    <a:pt x="3451" y="3900"/>
                    <a:pt x="3451" y="3900"/>
                  </a:cubicBezTo>
                  <a:cubicBezTo>
                    <a:pt x="2612" y="2872"/>
                    <a:pt x="4544" y="22"/>
                    <a:pt x="16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5912035" y="1322880"/>
              <a:ext cx="151337" cy="215428"/>
            </a:xfrm>
            <a:custGeom>
              <a:avLst/>
              <a:gdLst/>
              <a:ahLst/>
              <a:cxnLst/>
              <a:rect l="l" t="t" r="r" b="b"/>
              <a:pathLst>
                <a:path w="4902" h="6978" extrusionOk="0">
                  <a:moveTo>
                    <a:pt x="2210" y="0"/>
                  </a:moveTo>
                  <a:cubicBezTo>
                    <a:pt x="1673" y="0"/>
                    <a:pt x="1064" y="475"/>
                    <a:pt x="488" y="1657"/>
                  </a:cubicBezTo>
                  <a:cubicBezTo>
                    <a:pt x="1" y="3397"/>
                    <a:pt x="1908" y="5857"/>
                    <a:pt x="1784" y="6978"/>
                  </a:cubicBezTo>
                  <a:cubicBezTo>
                    <a:pt x="4902" y="4815"/>
                    <a:pt x="3920" y="0"/>
                    <a:pt x="2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5955565" y="1316768"/>
              <a:ext cx="175726" cy="151985"/>
            </a:xfrm>
            <a:custGeom>
              <a:avLst/>
              <a:gdLst/>
              <a:ahLst/>
              <a:cxnLst/>
              <a:rect l="l" t="t" r="r" b="b"/>
              <a:pathLst>
                <a:path w="5692" h="4923" extrusionOk="0">
                  <a:moveTo>
                    <a:pt x="1543" y="0"/>
                  </a:moveTo>
                  <a:cubicBezTo>
                    <a:pt x="711" y="0"/>
                    <a:pt x="0" y="459"/>
                    <a:pt x="152" y="1569"/>
                  </a:cubicBezTo>
                  <a:cubicBezTo>
                    <a:pt x="1" y="3703"/>
                    <a:pt x="3903" y="4923"/>
                    <a:pt x="5317" y="4923"/>
                  </a:cubicBezTo>
                  <a:cubicBezTo>
                    <a:pt x="5477" y="4923"/>
                    <a:pt x="5605" y="4907"/>
                    <a:pt x="5692" y="4875"/>
                  </a:cubicBezTo>
                  <a:cubicBezTo>
                    <a:pt x="5023" y="4364"/>
                    <a:pt x="4479" y="2324"/>
                    <a:pt x="3594" y="1062"/>
                  </a:cubicBezTo>
                  <a:cubicBezTo>
                    <a:pt x="3219" y="408"/>
                    <a:pt x="2327" y="0"/>
                    <a:pt x="1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5929817" y="1305654"/>
              <a:ext cx="92618" cy="52298"/>
            </a:xfrm>
            <a:custGeom>
              <a:avLst/>
              <a:gdLst/>
              <a:ahLst/>
              <a:cxnLst/>
              <a:rect l="l" t="t" r="r" b="b"/>
              <a:pathLst>
                <a:path w="3000" h="1694" extrusionOk="0">
                  <a:moveTo>
                    <a:pt x="1854" y="0"/>
                  </a:moveTo>
                  <a:cubicBezTo>
                    <a:pt x="1671" y="0"/>
                    <a:pt x="1472" y="29"/>
                    <a:pt x="1259" y="102"/>
                  </a:cubicBezTo>
                  <a:cubicBezTo>
                    <a:pt x="285" y="326"/>
                    <a:pt x="1" y="1628"/>
                    <a:pt x="96" y="1693"/>
                  </a:cubicBezTo>
                  <a:cubicBezTo>
                    <a:pt x="218" y="1314"/>
                    <a:pt x="2364" y="401"/>
                    <a:pt x="2914" y="401"/>
                  </a:cubicBezTo>
                  <a:cubicBezTo>
                    <a:pt x="2949" y="401"/>
                    <a:pt x="2978" y="405"/>
                    <a:pt x="2999" y="413"/>
                  </a:cubicBezTo>
                  <a:cubicBezTo>
                    <a:pt x="2999" y="413"/>
                    <a:pt x="2546" y="0"/>
                    <a:pt x="18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854056" y="897488"/>
              <a:ext cx="117902" cy="428202"/>
            </a:xfrm>
            <a:custGeom>
              <a:avLst/>
              <a:gdLst/>
              <a:ahLst/>
              <a:cxnLst/>
              <a:rect l="l" t="t" r="r" b="b"/>
              <a:pathLst>
                <a:path w="3819" h="13870" extrusionOk="0">
                  <a:moveTo>
                    <a:pt x="541" y="0"/>
                  </a:moveTo>
                  <a:cubicBezTo>
                    <a:pt x="469" y="0"/>
                    <a:pt x="372" y="91"/>
                    <a:pt x="285" y="271"/>
                  </a:cubicBezTo>
                  <a:cubicBezTo>
                    <a:pt x="0" y="4211"/>
                    <a:pt x="2063" y="10655"/>
                    <a:pt x="3489" y="13870"/>
                  </a:cubicBezTo>
                  <a:lnTo>
                    <a:pt x="3819" y="13721"/>
                  </a:lnTo>
                  <a:cubicBezTo>
                    <a:pt x="2233" y="10032"/>
                    <a:pt x="433" y="4336"/>
                    <a:pt x="647" y="263"/>
                  </a:cubicBezTo>
                  <a:cubicBezTo>
                    <a:pt x="657" y="87"/>
                    <a:pt x="611" y="0"/>
                    <a:pt x="5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5930003" y="1199514"/>
              <a:ext cx="69278" cy="38652"/>
            </a:xfrm>
            <a:custGeom>
              <a:avLst/>
              <a:gdLst/>
              <a:ahLst/>
              <a:cxnLst/>
              <a:rect l="l" t="t" r="r" b="b"/>
              <a:pathLst>
                <a:path w="2244" h="1252" extrusionOk="0">
                  <a:moveTo>
                    <a:pt x="989" y="0"/>
                  </a:moveTo>
                  <a:cubicBezTo>
                    <a:pt x="461" y="0"/>
                    <a:pt x="0" y="528"/>
                    <a:pt x="0" y="528"/>
                  </a:cubicBezTo>
                  <a:lnTo>
                    <a:pt x="0" y="533"/>
                  </a:lnTo>
                  <a:cubicBezTo>
                    <a:pt x="141" y="1112"/>
                    <a:pt x="492" y="1251"/>
                    <a:pt x="885" y="1251"/>
                  </a:cubicBezTo>
                  <a:cubicBezTo>
                    <a:pt x="1251" y="1251"/>
                    <a:pt x="1653" y="1131"/>
                    <a:pt x="1955" y="1131"/>
                  </a:cubicBezTo>
                  <a:cubicBezTo>
                    <a:pt x="2068" y="1131"/>
                    <a:pt x="2166" y="1147"/>
                    <a:pt x="2244" y="1194"/>
                  </a:cubicBezTo>
                  <a:cubicBezTo>
                    <a:pt x="2244" y="1194"/>
                    <a:pt x="2030" y="479"/>
                    <a:pt x="1367" y="100"/>
                  </a:cubicBezTo>
                  <a:cubicBezTo>
                    <a:pt x="1241" y="29"/>
                    <a:pt x="1113" y="0"/>
                    <a:pt x="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5844517" y="1142184"/>
              <a:ext cx="76224" cy="68290"/>
            </a:xfrm>
            <a:custGeom>
              <a:avLst/>
              <a:gdLst/>
              <a:ahLst/>
              <a:cxnLst/>
              <a:rect l="l" t="t" r="r" b="b"/>
              <a:pathLst>
                <a:path w="2469" h="2212" extrusionOk="0">
                  <a:moveTo>
                    <a:pt x="1493" y="1"/>
                  </a:moveTo>
                  <a:cubicBezTo>
                    <a:pt x="1118" y="1"/>
                    <a:pt x="516" y="90"/>
                    <a:pt x="309" y="629"/>
                  </a:cubicBezTo>
                  <a:cubicBezTo>
                    <a:pt x="1" y="1435"/>
                    <a:pt x="326" y="2212"/>
                    <a:pt x="326" y="2212"/>
                  </a:cubicBezTo>
                  <a:cubicBezTo>
                    <a:pt x="569" y="1557"/>
                    <a:pt x="2469" y="1440"/>
                    <a:pt x="1806" y="22"/>
                  </a:cubicBezTo>
                  <a:cubicBezTo>
                    <a:pt x="1806" y="22"/>
                    <a:pt x="1677" y="1"/>
                    <a:pt x="1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6378951" y="952627"/>
              <a:ext cx="73168" cy="45444"/>
            </a:xfrm>
            <a:custGeom>
              <a:avLst/>
              <a:gdLst/>
              <a:ahLst/>
              <a:cxnLst/>
              <a:rect l="l" t="t" r="r" b="b"/>
              <a:pathLst>
                <a:path w="2370" h="1472" extrusionOk="0">
                  <a:moveTo>
                    <a:pt x="640" y="1"/>
                  </a:moveTo>
                  <a:cubicBezTo>
                    <a:pt x="1" y="1123"/>
                    <a:pt x="119" y="1471"/>
                    <a:pt x="503" y="1471"/>
                  </a:cubicBezTo>
                  <a:cubicBezTo>
                    <a:pt x="1070" y="1471"/>
                    <a:pt x="2219" y="712"/>
                    <a:pt x="2369" y="572"/>
                  </a:cubicBezTo>
                  <a:lnTo>
                    <a:pt x="6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6328906" y="1001899"/>
              <a:ext cx="74650" cy="68475"/>
            </a:xfrm>
            <a:custGeom>
              <a:avLst/>
              <a:gdLst/>
              <a:ahLst/>
              <a:cxnLst/>
              <a:rect l="l" t="t" r="r" b="b"/>
              <a:pathLst>
                <a:path w="2418" h="2218" extrusionOk="0">
                  <a:moveTo>
                    <a:pt x="1469" y="0"/>
                  </a:moveTo>
                  <a:cubicBezTo>
                    <a:pt x="756" y="0"/>
                    <a:pt x="1" y="879"/>
                    <a:pt x="553" y="1308"/>
                  </a:cubicBezTo>
                  <a:cubicBezTo>
                    <a:pt x="1092" y="1728"/>
                    <a:pt x="2348" y="2217"/>
                    <a:pt x="2348" y="2217"/>
                  </a:cubicBezTo>
                  <a:cubicBezTo>
                    <a:pt x="2418" y="1324"/>
                    <a:pt x="1901" y="128"/>
                    <a:pt x="1901" y="128"/>
                  </a:cubicBezTo>
                  <a:cubicBezTo>
                    <a:pt x="1767" y="39"/>
                    <a:pt x="1619" y="0"/>
                    <a:pt x="14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6320138" y="943334"/>
              <a:ext cx="119785" cy="103732"/>
            </a:xfrm>
            <a:custGeom>
              <a:avLst/>
              <a:gdLst/>
              <a:ahLst/>
              <a:cxnLst/>
              <a:rect l="l" t="t" r="r" b="b"/>
              <a:pathLst>
                <a:path w="3880" h="3360" extrusionOk="0">
                  <a:moveTo>
                    <a:pt x="1164" y="0"/>
                  </a:moveTo>
                  <a:cubicBezTo>
                    <a:pt x="451" y="0"/>
                    <a:pt x="144" y="695"/>
                    <a:pt x="20" y="1438"/>
                  </a:cubicBezTo>
                  <a:cubicBezTo>
                    <a:pt x="1" y="2922"/>
                    <a:pt x="731" y="3176"/>
                    <a:pt x="1587" y="3176"/>
                  </a:cubicBezTo>
                  <a:cubicBezTo>
                    <a:pt x="2032" y="3176"/>
                    <a:pt x="2512" y="3108"/>
                    <a:pt x="2938" y="3108"/>
                  </a:cubicBezTo>
                  <a:cubicBezTo>
                    <a:pt x="3312" y="3108"/>
                    <a:pt x="3646" y="3161"/>
                    <a:pt x="3879" y="3359"/>
                  </a:cubicBezTo>
                  <a:cubicBezTo>
                    <a:pt x="3879" y="3359"/>
                    <a:pt x="3284" y="431"/>
                    <a:pt x="1435" y="31"/>
                  </a:cubicBezTo>
                  <a:cubicBezTo>
                    <a:pt x="1339" y="10"/>
                    <a:pt x="1249" y="0"/>
                    <a:pt x="1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6182787" y="890665"/>
              <a:ext cx="263713" cy="105553"/>
            </a:xfrm>
            <a:custGeom>
              <a:avLst/>
              <a:gdLst/>
              <a:ahLst/>
              <a:cxnLst/>
              <a:rect l="l" t="t" r="r" b="b"/>
              <a:pathLst>
                <a:path w="8542" h="3419" extrusionOk="0">
                  <a:moveTo>
                    <a:pt x="3811" y="0"/>
                  </a:moveTo>
                  <a:cubicBezTo>
                    <a:pt x="3619" y="0"/>
                    <a:pt x="3432" y="21"/>
                    <a:pt x="3251" y="67"/>
                  </a:cubicBezTo>
                  <a:cubicBezTo>
                    <a:pt x="0" y="1566"/>
                    <a:pt x="1981" y="3419"/>
                    <a:pt x="4568" y="3419"/>
                  </a:cubicBezTo>
                  <a:cubicBezTo>
                    <a:pt x="5957" y="3419"/>
                    <a:pt x="7519" y="2885"/>
                    <a:pt x="8542" y="1477"/>
                  </a:cubicBezTo>
                  <a:lnTo>
                    <a:pt x="8542" y="1477"/>
                  </a:lnTo>
                  <a:cubicBezTo>
                    <a:pt x="8513" y="1480"/>
                    <a:pt x="8484" y="1481"/>
                    <a:pt x="8453" y="1481"/>
                  </a:cubicBezTo>
                  <a:cubicBezTo>
                    <a:pt x="7418" y="1481"/>
                    <a:pt x="5439" y="0"/>
                    <a:pt x="3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6208102" y="924810"/>
              <a:ext cx="173967" cy="173967"/>
            </a:xfrm>
            <a:custGeom>
              <a:avLst/>
              <a:gdLst/>
              <a:ahLst/>
              <a:cxnLst/>
              <a:rect l="l" t="t" r="r" b="b"/>
              <a:pathLst>
                <a:path w="5635" h="5635" extrusionOk="0">
                  <a:moveTo>
                    <a:pt x="1795" y="1"/>
                  </a:moveTo>
                  <a:cubicBezTo>
                    <a:pt x="0" y="1"/>
                    <a:pt x="283" y="2698"/>
                    <a:pt x="1541" y="3459"/>
                  </a:cubicBezTo>
                  <a:cubicBezTo>
                    <a:pt x="2783" y="4371"/>
                    <a:pt x="4810" y="4958"/>
                    <a:pt x="5308" y="5635"/>
                  </a:cubicBezTo>
                  <a:cubicBezTo>
                    <a:pt x="5634" y="4800"/>
                    <a:pt x="4525" y="25"/>
                    <a:pt x="2204" y="25"/>
                  </a:cubicBezTo>
                  <a:cubicBezTo>
                    <a:pt x="2176" y="25"/>
                    <a:pt x="2148" y="26"/>
                    <a:pt x="2120" y="27"/>
                  </a:cubicBezTo>
                  <a:cubicBezTo>
                    <a:pt x="2005" y="9"/>
                    <a:pt x="1897" y="1"/>
                    <a:pt x="1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6205632" y="897488"/>
              <a:ext cx="61344" cy="89438"/>
            </a:xfrm>
            <a:custGeom>
              <a:avLst/>
              <a:gdLst/>
              <a:ahLst/>
              <a:cxnLst/>
              <a:rect l="l" t="t" r="r" b="b"/>
              <a:pathLst>
                <a:path w="1987" h="2897" extrusionOk="0">
                  <a:moveTo>
                    <a:pt x="1904" y="0"/>
                  </a:moveTo>
                  <a:cubicBezTo>
                    <a:pt x="1602" y="0"/>
                    <a:pt x="583" y="304"/>
                    <a:pt x="368" y="1148"/>
                  </a:cubicBezTo>
                  <a:cubicBezTo>
                    <a:pt x="0" y="2157"/>
                    <a:pt x="641" y="2896"/>
                    <a:pt x="641" y="2896"/>
                  </a:cubicBezTo>
                  <a:cubicBezTo>
                    <a:pt x="517" y="2542"/>
                    <a:pt x="1578" y="141"/>
                    <a:pt x="1986" y="19"/>
                  </a:cubicBezTo>
                  <a:cubicBezTo>
                    <a:pt x="1978" y="7"/>
                    <a:pt x="1949" y="0"/>
                    <a:pt x="19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5804876" y="818053"/>
              <a:ext cx="429189" cy="118396"/>
            </a:xfrm>
            <a:custGeom>
              <a:avLst/>
              <a:gdLst/>
              <a:ahLst/>
              <a:cxnLst/>
              <a:rect l="l" t="t" r="r" b="b"/>
              <a:pathLst>
                <a:path w="13902" h="3835" extrusionOk="0">
                  <a:moveTo>
                    <a:pt x="896" y="1"/>
                  </a:moveTo>
                  <a:cubicBezTo>
                    <a:pt x="719" y="1"/>
                    <a:pt x="545" y="5"/>
                    <a:pt x="376" y="13"/>
                  </a:cubicBezTo>
                  <a:cubicBezTo>
                    <a:pt x="25" y="174"/>
                    <a:pt x="1" y="376"/>
                    <a:pt x="333" y="376"/>
                  </a:cubicBezTo>
                  <a:cubicBezTo>
                    <a:pt x="342" y="376"/>
                    <a:pt x="350" y="376"/>
                    <a:pt x="359" y="376"/>
                  </a:cubicBezTo>
                  <a:cubicBezTo>
                    <a:pt x="488" y="372"/>
                    <a:pt x="619" y="370"/>
                    <a:pt x="751" y="370"/>
                  </a:cubicBezTo>
                  <a:cubicBezTo>
                    <a:pt x="4793" y="370"/>
                    <a:pt x="10209" y="2223"/>
                    <a:pt x="13747" y="3835"/>
                  </a:cubicBezTo>
                  <a:lnTo>
                    <a:pt x="13901" y="3507"/>
                  </a:lnTo>
                  <a:cubicBezTo>
                    <a:pt x="10855" y="2077"/>
                    <a:pt x="4862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6099678" y="892302"/>
              <a:ext cx="65882" cy="69710"/>
            </a:xfrm>
            <a:custGeom>
              <a:avLst/>
              <a:gdLst/>
              <a:ahLst/>
              <a:cxnLst/>
              <a:rect l="l" t="t" r="r" b="b"/>
              <a:pathLst>
                <a:path w="2134" h="2258" extrusionOk="0">
                  <a:moveTo>
                    <a:pt x="818" y="1"/>
                  </a:moveTo>
                  <a:cubicBezTo>
                    <a:pt x="818" y="1"/>
                    <a:pt x="1" y="683"/>
                    <a:pt x="361" y="1356"/>
                  </a:cubicBezTo>
                  <a:cubicBezTo>
                    <a:pt x="723" y="2028"/>
                    <a:pt x="1435" y="2258"/>
                    <a:pt x="1435" y="2258"/>
                  </a:cubicBezTo>
                  <a:cubicBezTo>
                    <a:pt x="1143" y="1741"/>
                    <a:pt x="2133" y="347"/>
                    <a:pt x="8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6047287" y="811539"/>
              <a:ext cx="73909" cy="54150"/>
            </a:xfrm>
            <a:custGeom>
              <a:avLst/>
              <a:gdLst/>
              <a:ahLst/>
              <a:cxnLst/>
              <a:rect l="l" t="t" r="r" b="b"/>
              <a:pathLst>
                <a:path w="2394" h="1754" extrusionOk="0">
                  <a:moveTo>
                    <a:pt x="1512" y="1"/>
                  </a:moveTo>
                  <a:cubicBezTo>
                    <a:pt x="1296" y="1"/>
                    <a:pt x="1056" y="31"/>
                    <a:pt x="813" y="119"/>
                  </a:cubicBezTo>
                  <a:cubicBezTo>
                    <a:pt x="1" y="411"/>
                    <a:pt x="174" y="1602"/>
                    <a:pt x="174" y="1602"/>
                  </a:cubicBezTo>
                  <a:cubicBezTo>
                    <a:pt x="388" y="1708"/>
                    <a:pt x="574" y="1753"/>
                    <a:pt x="736" y="1753"/>
                  </a:cubicBezTo>
                  <a:cubicBezTo>
                    <a:pt x="1636" y="1753"/>
                    <a:pt x="1834" y="362"/>
                    <a:pt x="2393" y="168"/>
                  </a:cubicBezTo>
                  <a:cubicBezTo>
                    <a:pt x="2393" y="168"/>
                    <a:pt x="2016" y="1"/>
                    <a:pt x="1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770255" y="273050"/>
            <a:ext cx="7687310" cy="7937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vi-VN" altLang="en-US" sz="24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 Black" panose="020B0A02040204020203" charset="0"/>
                <a:cs typeface="Segoe UI Black" panose="020B0A02040204020203" charset="0"/>
              </a:rPr>
              <a:t>TRƯỜNG ĐẠI HỌC TÀI NGUYÊN VÀ MÔI TRƯỜNG</a:t>
            </a:r>
            <a:endParaRPr lang="vi-VN" altLang="en-US" sz="240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 Black" panose="020B0A02040204020203" charset="0"/>
              <a:cs typeface="Segoe UI Black" panose="020B0A02040204020203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vi-VN" altLang="en-US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egoe UI Black" panose="020B0A02040204020203" charset="0"/>
                <a:cs typeface="Segoe UI Black" panose="020B0A02040204020203" charset="0"/>
              </a:rPr>
              <a:t>Khoa hệ thống thông tin và Viễn thám</a:t>
            </a:r>
            <a:r>
              <a:rPr lang="vi-VN" altLang="en-US" sz="2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 Black" panose="020B0A02040204020203" charset="0"/>
                <a:cs typeface="Segoe UI Black" panose="020B0A02040204020203" charset="0"/>
              </a:rPr>
              <a:t> </a:t>
            </a:r>
            <a:r>
              <a:rPr lang="vi-VN" altLang="en-US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 </a:t>
            </a:r>
            <a:endParaRPr lang="vi-VN" altLang="en-US" sz="2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pic>
        <p:nvPicPr>
          <p:cNvPr id="13" name="Picture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4300" y="1161415"/>
            <a:ext cx="1074420" cy="9455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514985" y="3580130"/>
            <a:ext cx="3979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vi-VN" altLang="en-US" b="1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GV hướng dẫn : ThS.Phạm Trọng Huynh </a:t>
            </a:r>
            <a:r>
              <a:rPr lang="vi-VN" altLang="en-US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700270" y="3552825"/>
            <a:ext cx="4357370" cy="12966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vi-VN" altLang="en-US" b="1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SV thực hiện : </a:t>
            </a:r>
            <a:endParaRPr lang="vi-VN" altLang="en-US" b="1"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vi-VN" altLang="en-US" b="1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         1050080</a:t>
            </a:r>
            <a:r>
              <a:rPr lang="vi-VN" altLang="en-US" b="1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086_Nguyễn Thị Thảo Anh (NT)</a:t>
            </a:r>
            <a:endParaRPr lang="vi-VN" altLang="en-US" b="1">
              <a:latin typeface="Arial Rounded MT Bold" panose="020F0704030504030204" charset="0"/>
              <a:cs typeface="Arial Rounded MT Bold" panose="020F0704030504030204" charset="0"/>
            </a:endParaRPr>
          </a:p>
          <a:p>
            <a:pPr algn="l">
              <a:lnSpc>
                <a:spcPct val="110000"/>
              </a:lnSpc>
            </a:pPr>
            <a:r>
              <a:rPr lang="vi-VN" altLang="en-US" b="1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         1050080108_Phương Gia Mẫn </a:t>
            </a:r>
            <a:endParaRPr lang="vi-VN" altLang="en-US" b="1">
              <a:latin typeface="Arial Rounded MT Bold" panose="020F0704030504030204" charset="0"/>
              <a:cs typeface="Arial Rounded MT Bold" panose="020F0704030504030204" charset="0"/>
            </a:endParaRPr>
          </a:p>
          <a:p>
            <a:pPr algn="l">
              <a:lnSpc>
                <a:spcPct val="110000"/>
              </a:lnSpc>
            </a:pPr>
            <a:r>
              <a:rPr lang="vi-VN" altLang="en-US" b="1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         10500</a:t>
            </a:r>
            <a:r>
              <a:rPr lang="vi-VN" altLang="en-US" b="1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80122_ Lê Thị Ngọc Tiền</a:t>
            </a:r>
            <a:endParaRPr lang="en-US" b="1">
              <a:latin typeface="Arial Rounded MT Bold" panose="020F0704030504030204" charset="0"/>
              <a:cs typeface="Arial Rounded MT Bold" panose="020F0704030504030204" charset="0"/>
            </a:endParaRPr>
          </a:p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14350" y="3940175"/>
            <a:ext cx="3547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b="1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Lớp                     : 10CNTT3 </a:t>
            </a:r>
            <a:endParaRPr lang="vi-VN" altLang="en-US" b="1">
              <a:latin typeface="Arial Rounded MT Bold" panose="020F0704030504030204" charset="0"/>
              <a:cs typeface="Arial Rounded MT Bold" panose="020F0704030504030204" charset="0"/>
            </a:endParaRPr>
          </a:p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7835" y="4300220"/>
            <a:ext cx="2614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b="1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 Nhóm                  : 6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94615" y="4804410"/>
            <a:ext cx="92665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vi-VN" altLang="en-US" sz="1200" i="1">
                <a:latin typeface="Arial Rounded MT Bold" panose="020F0704030504030204" charset="0"/>
                <a:cs typeface="Arial Rounded MT Bold" panose="020F0704030504030204" charset="0"/>
              </a:rPr>
              <a:t>TP.HCM , tháng 4 năm 2023</a:t>
            </a:r>
            <a:endParaRPr lang="vi-VN" altLang="en-US" sz="1200" i="1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59"/>
          <p:cNvSpPr/>
          <p:nvPr/>
        </p:nvSpPr>
        <p:spPr>
          <a:xfrm>
            <a:off x="3859650" y="745547"/>
            <a:ext cx="1424700" cy="14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2" name="Google Shape;2062;p59"/>
          <p:cNvSpPr txBox="1"/>
          <p:nvPr>
            <p:ph type="title"/>
          </p:nvPr>
        </p:nvSpPr>
        <p:spPr>
          <a:xfrm>
            <a:off x="1301115" y="2493645"/>
            <a:ext cx="6395085" cy="1691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Thiết </a:t>
            </a:r>
            <a:r>
              <a:rPr lang="vi-VN" altLang="en-GB"/>
              <a:t>kế </a:t>
            </a:r>
            <a:endParaRPr lang="vi-VN" altLang="en-GB"/>
          </a:p>
        </p:txBody>
      </p:sp>
      <p:sp>
        <p:nvSpPr>
          <p:cNvPr id="2063" name="Google Shape;2063;p59"/>
          <p:cNvSpPr txBox="1"/>
          <p:nvPr>
            <p:ph type="title" idx="2"/>
          </p:nvPr>
        </p:nvSpPr>
        <p:spPr>
          <a:xfrm>
            <a:off x="3607350" y="949700"/>
            <a:ext cx="19293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grpSp>
        <p:nvGrpSpPr>
          <p:cNvPr id="2065" name="Google Shape;2065;p59"/>
          <p:cNvGrpSpPr/>
          <p:nvPr/>
        </p:nvGrpSpPr>
        <p:grpSpPr>
          <a:xfrm>
            <a:off x="1919030" y="771092"/>
            <a:ext cx="1577648" cy="1373615"/>
            <a:chOff x="-862631" y="2093891"/>
            <a:chExt cx="1193019" cy="1038729"/>
          </a:xfrm>
        </p:grpSpPr>
        <p:grpSp>
          <p:nvGrpSpPr>
            <p:cNvPr id="2066" name="Google Shape;2066;p59"/>
            <p:cNvGrpSpPr/>
            <p:nvPr/>
          </p:nvGrpSpPr>
          <p:grpSpPr>
            <a:xfrm>
              <a:off x="-743724" y="2093891"/>
              <a:ext cx="1074113" cy="912512"/>
              <a:chOff x="-743724" y="1697541"/>
              <a:chExt cx="1074113" cy="912512"/>
            </a:xfrm>
          </p:grpSpPr>
          <p:sp>
            <p:nvSpPr>
              <p:cNvPr id="2067" name="Google Shape;2067;p59"/>
              <p:cNvSpPr/>
              <p:nvPr/>
            </p:nvSpPr>
            <p:spPr>
              <a:xfrm>
                <a:off x="-333795" y="1697541"/>
                <a:ext cx="307091" cy="336649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7225" extrusionOk="0">
                    <a:moveTo>
                      <a:pt x="4064" y="1"/>
                    </a:moveTo>
                    <a:cubicBezTo>
                      <a:pt x="4015" y="1"/>
                      <a:pt x="3962" y="10"/>
                      <a:pt x="3906" y="29"/>
                    </a:cubicBezTo>
                    <a:cubicBezTo>
                      <a:pt x="2940" y="359"/>
                      <a:pt x="2501" y="2186"/>
                      <a:pt x="2501" y="2186"/>
                    </a:cubicBezTo>
                    <a:cubicBezTo>
                      <a:pt x="2501" y="2186"/>
                      <a:pt x="2036" y="1581"/>
                      <a:pt x="1558" y="1581"/>
                    </a:cubicBezTo>
                    <a:cubicBezTo>
                      <a:pt x="1547" y="1581"/>
                      <a:pt x="1535" y="1582"/>
                      <a:pt x="1524" y="1582"/>
                    </a:cubicBezTo>
                    <a:cubicBezTo>
                      <a:pt x="1454" y="1588"/>
                      <a:pt x="1383" y="1607"/>
                      <a:pt x="1319" y="1639"/>
                    </a:cubicBezTo>
                    <a:cubicBezTo>
                      <a:pt x="769" y="1918"/>
                      <a:pt x="1754" y="4159"/>
                      <a:pt x="1754" y="4159"/>
                    </a:cubicBezTo>
                    <a:cubicBezTo>
                      <a:pt x="1754" y="4159"/>
                      <a:pt x="1435" y="4035"/>
                      <a:pt x="1089" y="4035"/>
                    </a:cubicBezTo>
                    <a:cubicBezTo>
                      <a:pt x="840" y="4035"/>
                      <a:pt x="576" y="4099"/>
                      <a:pt x="407" y="4318"/>
                    </a:cubicBezTo>
                    <a:cubicBezTo>
                      <a:pt x="1" y="4846"/>
                      <a:pt x="2810" y="7079"/>
                      <a:pt x="2810" y="7079"/>
                    </a:cubicBezTo>
                    <a:lnTo>
                      <a:pt x="3094" y="7144"/>
                    </a:lnTo>
                    <a:lnTo>
                      <a:pt x="3462" y="7225"/>
                    </a:lnTo>
                    <a:cubicBezTo>
                      <a:pt x="3462" y="7225"/>
                      <a:pt x="3705" y="7052"/>
                      <a:pt x="4052" y="6781"/>
                    </a:cubicBezTo>
                    <a:cubicBezTo>
                      <a:pt x="4891" y="6131"/>
                      <a:pt x="6333" y="4949"/>
                      <a:pt x="6514" y="4389"/>
                    </a:cubicBezTo>
                    <a:cubicBezTo>
                      <a:pt x="6582" y="4172"/>
                      <a:pt x="6471" y="4053"/>
                      <a:pt x="6274" y="3994"/>
                    </a:cubicBezTo>
                    <a:cubicBezTo>
                      <a:pt x="6154" y="3957"/>
                      <a:pt x="6002" y="3943"/>
                      <a:pt x="5840" y="3943"/>
                    </a:cubicBezTo>
                    <a:cubicBezTo>
                      <a:pt x="5289" y="3943"/>
                      <a:pt x="4609" y="4105"/>
                      <a:pt x="4609" y="4105"/>
                    </a:cubicBezTo>
                    <a:cubicBezTo>
                      <a:pt x="4609" y="4105"/>
                      <a:pt x="6590" y="2730"/>
                      <a:pt x="6260" y="2291"/>
                    </a:cubicBezTo>
                    <a:cubicBezTo>
                      <a:pt x="6160" y="2157"/>
                      <a:pt x="5972" y="2111"/>
                      <a:pt x="5759" y="2111"/>
                    </a:cubicBezTo>
                    <a:cubicBezTo>
                      <a:pt x="5275" y="2111"/>
                      <a:pt x="4663" y="2351"/>
                      <a:pt x="4663" y="2351"/>
                    </a:cubicBezTo>
                    <a:cubicBezTo>
                      <a:pt x="4663" y="2351"/>
                      <a:pt x="4850" y="1"/>
                      <a:pt x="4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8" name="Google Shape;2068;p59"/>
              <p:cNvSpPr/>
              <p:nvPr/>
            </p:nvSpPr>
            <p:spPr>
              <a:xfrm>
                <a:off x="-266095" y="1757974"/>
                <a:ext cx="180732" cy="276215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5928" extrusionOk="0">
                    <a:moveTo>
                      <a:pt x="2268" y="1"/>
                    </a:moveTo>
                    <a:cubicBezTo>
                      <a:pt x="2263" y="1"/>
                      <a:pt x="2258" y="1"/>
                      <a:pt x="2252" y="1"/>
                    </a:cubicBezTo>
                    <a:cubicBezTo>
                      <a:pt x="1681" y="39"/>
                      <a:pt x="1424" y="2199"/>
                      <a:pt x="1424" y="2199"/>
                    </a:cubicBezTo>
                    <a:cubicBezTo>
                      <a:pt x="1424" y="2199"/>
                      <a:pt x="961" y="1500"/>
                      <a:pt x="672" y="1500"/>
                    </a:cubicBezTo>
                    <a:cubicBezTo>
                      <a:pt x="645" y="1500"/>
                      <a:pt x="620" y="1506"/>
                      <a:pt x="596" y="1519"/>
                    </a:cubicBezTo>
                    <a:cubicBezTo>
                      <a:pt x="320" y="1679"/>
                      <a:pt x="1035" y="3849"/>
                      <a:pt x="1035" y="3849"/>
                    </a:cubicBezTo>
                    <a:cubicBezTo>
                      <a:pt x="1035" y="3849"/>
                      <a:pt x="617" y="3598"/>
                      <a:pt x="330" y="3598"/>
                    </a:cubicBezTo>
                    <a:cubicBezTo>
                      <a:pt x="207" y="3598"/>
                      <a:pt x="108" y="3644"/>
                      <a:pt x="77" y="3776"/>
                    </a:cubicBezTo>
                    <a:cubicBezTo>
                      <a:pt x="1" y="4098"/>
                      <a:pt x="1064" y="5251"/>
                      <a:pt x="1641" y="5847"/>
                    </a:cubicBezTo>
                    <a:lnTo>
                      <a:pt x="2009" y="5928"/>
                    </a:lnTo>
                    <a:cubicBezTo>
                      <a:pt x="2009" y="5928"/>
                      <a:pt x="2252" y="5755"/>
                      <a:pt x="2599" y="5484"/>
                    </a:cubicBezTo>
                    <a:cubicBezTo>
                      <a:pt x="3154" y="4791"/>
                      <a:pt x="3879" y="3817"/>
                      <a:pt x="3792" y="3536"/>
                    </a:cubicBezTo>
                    <a:cubicBezTo>
                      <a:pt x="3700" y="3235"/>
                      <a:pt x="3137" y="3185"/>
                      <a:pt x="2769" y="3185"/>
                    </a:cubicBezTo>
                    <a:cubicBezTo>
                      <a:pt x="2585" y="3185"/>
                      <a:pt x="2450" y="3197"/>
                      <a:pt x="2450" y="3197"/>
                    </a:cubicBezTo>
                    <a:cubicBezTo>
                      <a:pt x="2450" y="3197"/>
                      <a:pt x="3576" y="1974"/>
                      <a:pt x="3278" y="1758"/>
                    </a:cubicBezTo>
                    <a:cubicBezTo>
                      <a:pt x="3231" y="1723"/>
                      <a:pt x="3179" y="1709"/>
                      <a:pt x="3126" y="1709"/>
                    </a:cubicBezTo>
                    <a:cubicBezTo>
                      <a:pt x="2844" y="1709"/>
                      <a:pt x="2509" y="2112"/>
                      <a:pt x="2509" y="2112"/>
                    </a:cubicBezTo>
                    <a:cubicBezTo>
                      <a:pt x="2509" y="2112"/>
                      <a:pt x="2818" y="1"/>
                      <a:pt x="22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9" name="Google Shape;2069;p59"/>
              <p:cNvSpPr/>
              <p:nvPr/>
            </p:nvSpPr>
            <p:spPr>
              <a:xfrm>
                <a:off x="-333795" y="1771254"/>
                <a:ext cx="306718" cy="262936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5643" extrusionOk="0">
                    <a:moveTo>
                      <a:pt x="1524" y="0"/>
                    </a:moveTo>
                    <a:cubicBezTo>
                      <a:pt x="1454" y="6"/>
                      <a:pt x="1383" y="25"/>
                      <a:pt x="1319" y="57"/>
                    </a:cubicBezTo>
                    <a:cubicBezTo>
                      <a:pt x="769" y="336"/>
                      <a:pt x="1754" y="2577"/>
                      <a:pt x="1754" y="2577"/>
                    </a:cubicBezTo>
                    <a:cubicBezTo>
                      <a:pt x="1754" y="2577"/>
                      <a:pt x="1435" y="2453"/>
                      <a:pt x="1089" y="2453"/>
                    </a:cubicBezTo>
                    <a:cubicBezTo>
                      <a:pt x="840" y="2453"/>
                      <a:pt x="576" y="2517"/>
                      <a:pt x="407" y="2736"/>
                    </a:cubicBezTo>
                    <a:cubicBezTo>
                      <a:pt x="1" y="3264"/>
                      <a:pt x="2810" y="5497"/>
                      <a:pt x="2810" y="5497"/>
                    </a:cubicBezTo>
                    <a:lnTo>
                      <a:pt x="3094" y="5562"/>
                    </a:lnTo>
                    <a:lnTo>
                      <a:pt x="3462" y="5643"/>
                    </a:lnTo>
                    <a:cubicBezTo>
                      <a:pt x="3462" y="5643"/>
                      <a:pt x="3705" y="5470"/>
                      <a:pt x="4052" y="5199"/>
                    </a:cubicBezTo>
                    <a:cubicBezTo>
                      <a:pt x="4891" y="4549"/>
                      <a:pt x="6333" y="3367"/>
                      <a:pt x="6514" y="2807"/>
                    </a:cubicBezTo>
                    <a:cubicBezTo>
                      <a:pt x="6582" y="2590"/>
                      <a:pt x="6471" y="2471"/>
                      <a:pt x="6276" y="2412"/>
                    </a:cubicBezTo>
                    <a:cubicBezTo>
                      <a:pt x="5758" y="2749"/>
                      <a:pt x="4806" y="3265"/>
                      <a:pt x="3813" y="3265"/>
                    </a:cubicBezTo>
                    <a:cubicBezTo>
                      <a:pt x="3484" y="3265"/>
                      <a:pt x="3150" y="3208"/>
                      <a:pt x="2826" y="3069"/>
                    </a:cubicBezTo>
                    <a:cubicBezTo>
                      <a:pt x="1059" y="2314"/>
                      <a:pt x="1519" y="38"/>
                      <a:pt x="15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0" name="Google Shape;2070;p59"/>
              <p:cNvSpPr/>
              <p:nvPr/>
            </p:nvSpPr>
            <p:spPr>
              <a:xfrm>
                <a:off x="-151475" y="1892167"/>
                <a:ext cx="356386" cy="284136"/>
              </a:xfrm>
              <a:custGeom>
                <a:avLst/>
                <a:gdLst/>
                <a:ahLst/>
                <a:cxnLst/>
                <a:rect l="l" t="t" r="r" b="b"/>
                <a:pathLst>
                  <a:path w="7649" h="6098" extrusionOk="0">
                    <a:moveTo>
                      <a:pt x="2390" y="0"/>
                    </a:moveTo>
                    <a:cubicBezTo>
                      <a:pt x="1730" y="0"/>
                      <a:pt x="63" y="2764"/>
                      <a:pt x="63" y="2764"/>
                    </a:cubicBezTo>
                    <a:lnTo>
                      <a:pt x="36" y="3056"/>
                    </a:lnTo>
                    <a:lnTo>
                      <a:pt x="1" y="3432"/>
                    </a:lnTo>
                    <a:cubicBezTo>
                      <a:pt x="1" y="3432"/>
                      <a:pt x="209" y="3649"/>
                      <a:pt x="520" y="3960"/>
                    </a:cubicBezTo>
                    <a:cubicBezTo>
                      <a:pt x="1270" y="4704"/>
                      <a:pt x="2628" y="5984"/>
                      <a:pt x="3208" y="6090"/>
                    </a:cubicBezTo>
                    <a:cubicBezTo>
                      <a:pt x="3236" y="6095"/>
                      <a:pt x="3263" y="6097"/>
                      <a:pt x="3288" y="6097"/>
                    </a:cubicBezTo>
                    <a:cubicBezTo>
                      <a:pt x="3969" y="6097"/>
                      <a:pt x="3259" y="4207"/>
                      <a:pt x="3245" y="4165"/>
                    </a:cubicBezTo>
                    <a:lnTo>
                      <a:pt x="3245" y="4165"/>
                    </a:lnTo>
                    <a:cubicBezTo>
                      <a:pt x="3265" y="4187"/>
                      <a:pt x="4568" y="5625"/>
                      <a:pt x="5109" y="5625"/>
                    </a:cubicBezTo>
                    <a:cubicBezTo>
                      <a:pt x="5168" y="5625"/>
                      <a:pt x="5218" y="5608"/>
                      <a:pt x="5256" y="5570"/>
                    </a:cubicBezTo>
                    <a:cubicBezTo>
                      <a:pt x="5649" y="5186"/>
                      <a:pt x="4991" y="3992"/>
                      <a:pt x="4991" y="3992"/>
                    </a:cubicBezTo>
                    <a:cubicBezTo>
                      <a:pt x="4991" y="3992"/>
                      <a:pt x="7648" y="3862"/>
                      <a:pt x="7194" y="2945"/>
                    </a:cubicBezTo>
                    <a:cubicBezTo>
                      <a:pt x="7102" y="2753"/>
                      <a:pt x="6945" y="2593"/>
                      <a:pt x="6758" y="2461"/>
                    </a:cubicBezTo>
                    <a:cubicBezTo>
                      <a:pt x="6046" y="1952"/>
                      <a:pt x="4875" y="1827"/>
                      <a:pt x="4875" y="1827"/>
                    </a:cubicBezTo>
                    <a:cubicBezTo>
                      <a:pt x="4875" y="1827"/>
                      <a:pt x="5611" y="1094"/>
                      <a:pt x="5264" y="585"/>
                    </a:cubicBezTo>
                    <a:cubicBezTo>
                      <a:pt x="5206" y="499"/>
                      <a:pt x="5099" y="464"/>
                      <a:pt x="4960" y="464"/>
                    </a:cubicBezTo>
                    <a:cubicBezTo>
                      <a:pt x="4273" y="464"/>
                      <a:pt x="2823" y="1340"/>
                      <a:pt x="2823" y="1340"/>
                    </a:cubicBezTo>
                    <a:cubicBezTo>
                      <a:pt x="2823" y="1340"/>
                      <a:pt x="2956" y="794"/>
                      <a:pt x="2785" y="380"/>
                    </a:cubicBezTo>
                    <a:cubicBezTo>
                      <a:pt x="2729" y="231"/>
                      <a:pt x="2626" y="106"/>
                      <a:pt x="2488" y="25"/>
                    </a:cubicBezTo>
                    <a:cubicBezTo>
                      <a:pt x="2458" y="8"/>
                      <a:pt x="2426" y="0"/>
                      <a:pt x="2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1" name="Google Shape;2071;p59"/>
              <p:cNvSpPr/>
              <p:nvPr/>
            </p:nvSpPr>
            <p:spPr>
              <a:xfrm>
                <a:off x="-151475" y="1949758"/>
                <a:ext cx="280161" cy="171050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3671" extrusionOk="0">
                    <a:moveTo>
                      <a:pt x="1872" y="1"/>
                    </a:moveTo>
                    <a:cubicBezTo>
                      <a:pt x="1528" y="1"/>
                      <a:pt x="545" y="1180"/>
                      <a:pt x="36" y="1817"/>
                    </a:cubicBezTo>
                    <a:lnTo>
                      <a:pt x="1" y="2196"/>
                    </a:lnTo>
                    <a:cubicBezTo>
                      <a:pt x="1" y="2196"/>
                      <a:pt x="209" y="2413"/>
                      <a:pt x="520" y="2724"/>
                    </a:cubicBezTo>
                    <a:cubicBezTo>
                      <a:pt x="1207" y="3142"/>
                      <a:pt x="2148" y="3671"/>
                      <a:pt x="2513" y="3671"/>
                    </a:cubicBezTo>
                    <a:cubicBezTo>
                      <a:pt x="2549" y="3671"/>
                      <a:pt x="2580" y="3666"/>
                      <a:pt x="2604" y="3655"/>
                    </a:cubicBezTo>
                    <a:cubicBezTo>
                      <a:pt x="3037" y="3460"/>
                      <a:pt x="2766" y="2280"/>
                      <a:pt x="2766" y="2280"/>
                    </a:cubicBezTo>
                    <a:lnTo>
                      <a:pt x="2766" y="2280"/>
                    </a:lnTo>
                    <a:cubicBezTo>
                      <a:pt x="2767" y="2280"/>
                      <a:pt x="3762" y="2982"/>
                      <a:pt x="4159" y="2982"/>
                    </a:cubicBezTo>
                    <a:cubicBezTo>
                      <a:pt x="4226" y="2982"/>
                      <a:pt x="4276" y="2962"/>
                      <a:pt x="4301" y="2916"/>
                    </a:cubicBezTo>
                    <a:cubicBezTo>
                      <a:pt x="4479" y="2594"/>
                      <a:pt x="3849" y="2199"/>
                      <a:pt x="3849" y="2199"/>
                    </a:cubicBezTo>
                    <a:lnTo>
                      <a:pt x="3849" y="2199"/>
                    </a:lnTo>
                    <a:cubicBezTo>
                      <a:pt x="3849" y="2199"/>
                      <a:pt x="3876" y="2199"/>
                      <a:pt x="3923" y="2199"/>
                    </a:cubicBezTo>
                    <a:cubicBezTo>
                      <a:pt x="4304" y="2199"/>
                      <a:pt x="6012" y="2171"/>
                      <a:pt x="5911" y="1671"/>
                    </a:cubicBezTo>
                    <a:cubicBezTo>
                      <a:pt x="5806" y="1156"/>
                      <a:pt x="3959" y="1135"/>
                      <a:pt x="3664" y="1135"/>
                    </a:cubicBezTo>
                    <a:cubicBezTo>
                      <a:pt x="3638" y="1135"/>
                      <a:pt x="3624" y="1135"/>
                      <a:pt x="3624" y="1135"/>
                    </a:cubicBezTo>
                    <a:cubicBezTo>
                      <a:pt x="3624" y="1135"/>
                      <a:pt x="4382" y="478"/>
                      <a:pt x="4190" y="223"/>
                    </a:cubicBezTo>
                    <a:cubicBezTo>
                      <a:pt x="4168" y="195"/>
                      <a:pt x="4123" y="182"/>
                      <a:pt x="4059" y="182"/>
                    </a:cubicBezTo>
                    <a:cubicBezTo>
                      <a:pt x="3559" y="182"/>
                      <a:pt x="1938" y="959"/>
                      <a:pt x="1938" y="959"/>
                    </a:cubicBezTo>
                    <a:cubicBezTo>
                      <a:pt x="1938" y="959"/>
                      <a:pt x="2336" y="47"/>
                      <a:pt x="1887" y="1"/>
                    </a:cubicBezTo>
                    <a:cubicBezTo>
                      <a:pt x="1882" y="1"/>
                      <a:pt x="1877" y="1"/>
                      <a:pt x="18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2" name="Google Shape;2072;p59"/>
              <p:cNvSpPr/>
              <p:nvPr/>
            </p:nvSpPr>
            <p:spPr>
              <a:xfrm>
                <a:off x="-151475" y="1892167"/>
                <a:ext cx="356386" cy="284136"/>
              </a:xfrm>
              <a:custGeom>
                <a:avLst/>
                <a:gdLst/>
                <a:ahLst/>
                <a:cxnLst/>
                <a:rect l="l" t="t" r="r" b="b"/>
                <a:pathLst>
                  <a:path w="7649" h="6098" extrusionOk="0">
                    <a:moveTo>
                      <a:pt x="2390" y="0"/>
                    </a:moveTo>
                    <a:cubicBezTo>
                      <a:pt x="1730" y="0"/>
                      <a:pt x="63" y="2764"/>
                      <a:pt x="63" y="2764"/>
                    </a:cubicBezTo>
                    <a:lnTo>
                      <a:pt x="36" y="3056"/>
                    </a:lnTo>
                    <a:lnTo>
                      <a:pt x="1" y="3432"/>
                    </a:lnTo>
                    <a:cubicBezTo>
                      <a:pt x="1" y="3432"/>
                      <a:pt x="209" y="3649"/>
                      <a:pt x="520" y="3960"/>
                    </a:cubicBezTo>
                    <a:cubicBezTo>
                      <a:pt x="1270" y="4704"/>
                      <a:pt x="2628" y="5984"/>
                      <a:pt x="3208" y="6090"/>
                    </a:cubicBezTo>
                    <a:cubicBezTo>
                      <a:pt x="3236" y="6095"/>
                      <a:pt x="3263" y="6097"/>
                      <a:pt x="3288" y="6097"/>
                    </a:cubicBezTo>
                    <a:cubicBezTo>
                      <a:pt x="3969" y="6097"/>
                      <a:pt x="3259" y="4207"/>
                      <a:pt x="3245" y="4165"/>
                    </a:cubicBezTo>
                    <a:lnTo>
                      <a:pt x="3245" y="4165"/>
                    </a:lnTo>
                    <a:cubicBezTo>
                      <a:pt x="3265" y="4187"/>
                      <a:pt x="4568" y="5625"/>
                      <a:pt x="5109" y="5625"/>
                    </a:cubicBezTo>
                    <a:cubicBezTo>
                      <a:pt x="5168" y="5625"/>
                      <a:pt x="5218" y="5608"/>
                      <a:pt x="5256" y="5570"/>
                    </a:cubicBezTo>
                    <a:cubicBezTo>
                      <a:pt x="5649" y="5186"/>
                      <a:pt x="4991" y="3992"/>
                      <a:pt x="4991" y="3992"/>
                    </a:cubicBezTo>
                    <a:cubicBezTo>
                      <a:pt x="4991" y="3992"/>
                      <a:pt x="7648" y="3862"/>
                      <a:pt x="7194" y="2945"/>
                    </a:cubicBezTo>
                    <a:cubicBezTo>
                      <a:pt x="7102" y="2753"/>
                      <a:pt x="6945" y="2593"/>
                      <a:pt x="6758" y="2461"/>
                    </a:cubicBezTo>
                    <a:cubicBezTo>
                      <a:pt x="6390" y="2652"/>
                      <a:pt x="5917" y="2735"/>
                      <a:pt x="5414" y="2735"/>
                    </a:cubicBezTo>
                    <a:cubicBezTo>
                      <a:pt x="4219" y="2735"/>
                      <a:pt x="2858" y="2265"/>
                      <a:pt x="2355" y="1660"/>
                    </a:cubicBezTo>
                    <a:cubicBezTo>
                      <a:pt x="1741" y="915"/>
                      <a:pt x="2439" y="520"/>
                      <a:pt x="2785" y="380"/>
                    </a:cubicBezTo>
                    <a:cubicBezTo>
                      <a:pt x="2729" y="231"/>
                      <a:pt x="2626" y="106"/>
                      <a:pt x="2488" y="25"/>
                    </a:cubicBezTo>
                    <a:cubicBezTo>
                      <a:pt x="2458" y="8"/>
                      <a:pt x="2426" y="0"/>
                      <a:pt x="2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3" name="Google Shape;2073;p59"/>
              <p:cNvSpPr/>
              <p:nvPr/>
            </p:nvSpPr>
            <p:spPr>
              <a:xfrm>
                <a:off x="-204918" y="1811092"/>
                <a:ext cx="419892" cy="245602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5271" extrusionOk="0">
                    <a:moveTo>
                      <a:pt x="6519" y="1"/>
                    </a:moveTo>
                    <a:cubicBezTo>
                      <a:pt x="3595" y="1"/>
                      <a:pt x="1971" y="1179"/>
                      <a:pt x="1075" y="2374"/>
                    </a:cubicBezTo>
                    <a:cubicBezTo>
                      <a:pt x="149" y="3608"/>
                      <a:pt x="0" y="4858"/>
                      <a:pt x="0" y="4858"/>
                    </a:cubicBezTo>
                    <a:cubicBezTo>
                      <a:pt x="27" y="5176"/>
                      <a:pt x="144" y="5271"/>
                      <a:pt x="273" y="5271"/>
                    </a:cubicBezTo>
                    <a:cubicBezTo>
                      <a:pt x="464" y="5271"/>
                      <a:pt x="682" y="5067"/>
                      <a:pt x="682" y="5067"/>
                    </a:cubicBezTo>
                    <a:cubicBezTo>
                      <a:pt x="2236" y="2030"/>
                      <a:pt x="4460" y="1341"/>
                      <a:pt x="6158" y="1341"/>
                    </a:cubicBezTo>
                    <a:cubicBezTo>
                      <a:pt x="7569" y="1341"/>
                      <a:pt x="8617" y="1816"/>
                      <a:pt x="8617" y="1816"/>
                    </a:cubicBezTo>
                    <a:cubicBezTo>
                      <a:pt x="8763" y="1646"/>
                      <a:pt x="8868" y="1443"/>
                      <a:pt x="8925" y="1226"/>
                    </a:cubicBezTo>
                    <a:cubicBezTo>
                      <a:pt x="9012" y="896"/>
                      <a:pt x="8955" y="555"/>
                      <a:pt x="8774" y="206"/>
                    </a:cubicBezTo>
                    <a:cubicBezTo>
                      <a:pt x="7947" y="64"/>
                      <a:pt x="7198" y="1"/>
                      <a:pt x="6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4" name="Google Shape;2074;p59"/>
              <p:cNvSpPr/>
              <p:nvPr/>
            </p:nvSpPr>
            <p:spPr>
              <a:xfrm>
                <a:off x="-204918" y="1846970"/>
                <a:ext cx="415885" cy="209724"/>
              </a:xfrm>
              <a:custGeom>
                <a:avLst/>
                <a:gdLst/>
                <a:ahLst/>
                <a:cxnLst/>
                <a:rect l="l" t="t" r="r" b="b"/>
                <a:pathLst>
                  <a:path w="8926" h="4501" extrusionOk="0">
                    <a:moveTo>
                      <a:pt x="6562" y="1"/>
                    </a:moveTo>
                    <a:cubicBezTo>
                      <a:pt x="6473" y="1"/>
                      <a:pt x="6381" y="2"/>
                      <a:pt x="6287" y="5"/>
                    </a:cubicBezTo>
                    <a:cubicBezTo>
                      <a:pt x="4057" y="64"/>
                      <a:pt x="2755" y="1063"/>
                      <a:pt x="1749" y="1866"/>
                    </a:cubicBezTo>
                    <a:cubicBezTo>
                      <a:pt x="1543" y="2030"/>
                      <a:pt x="1387" y="2098"/>
                      <a:pt x="1275" y="2098"/>
                    </a:cubicBezTo>
                    <a:cubicBezTo>
                      <a:pt x="1075" y="2098"/>
                      <a:pt x="1016" y="1881"/>
                      <a:pt x="1075" y="1604"/>
                    </a:cubicBezTo>
                    <a:lnTo>
                      <a:pt x="1075" y="1604"/>
                    </a:lnTo>
                    <a:cubicBezTo>
                      <a:pt x="149" y="2838"/>
                      <a:pt x="0" y="4088"/>
                      <a:pt x="0" y="4088"/>
                    </a:cubicBezTo>
                    <a:cubicBezTo>
                      <a:pt x="27" y="4406"/>
                      <a:pt x="144" y="4501"/>
                      <a:pt x="273" y="4501"/>
                    </a:cubicBezTo>
                    <a:cubicBezTo>
                      <a:pt x="464" y="4501"/>
                      <a:pt x="682" y="4297"/>
                      <a:pt x="682" y="4297"/>
                    </a:cubicBezTo>
                    <a:cubicBezTo>
                      <a:pt x="2236" y="1260"/>
                      <a:pt x="4460" y="571"/>
                      <a:pt x="6158" y="571"/>
                    </a:cubicBezTo>
                    <a:cubicBezTo>
                      <a:pt x="7569" y="571"/>
                      <a:pt x="8617" y="1046"/>
                      <a:pt x="8617" y="1046"/>
                    </a:cubicBezTo>
                    <a:cubicBezTo>
                      <a:pt x="8763" y="876"/>
                      <a:pt x="8868" y="673"/>
                      <a:pt x="8925" y="456"/>
                    </a:cubicBezTo>
                    <a:cubicBezTo>
                      <a:pt x="8596" y="271"/>
                      <a:pt x="7886" y="1"/>
                      <a:pt x="6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5" name="Google Shape;2075;p59"/>
              <p:cNvSpPr/>
              <p:nvPr/>
            </p:nvSpPr>
            <p:spPr>
              <a:xfrm>
                <a:off x="-743724" y="1860389"/>
                <a:ext cx="311983" cy="299186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6421" extrusionOk="0">
                    <a:moveTo>
                      <a:pt x="3486" y="1"/>
                    </a:moveTo>
                    <a:cubicBezTo>
                      <a:pt x="2604" y="1"/>
                      <a:pt x="1739" y="364"/>
                      <a:pt x="1116" y="1048"/>
                    </a:cubicBezTo>
                    <a:cubicBezTo>
                      <a:pt x="147" y="2106"/>
                      <a:pt x="1" y="3678"/>
                      <a:pt x="756" y="4899"/>
                    </a:cubicBezTo>
                    <a:cubicBezTo>
                      <a:pt x="1352" y="5862"/>
                      <a:pt x="2394" y="6421"/>
                      <a:pt x="3485" y="6421"/>
                    </a:cubicBezTo>
                    <a:cubicBezTo>
                      <a:pt x="3777" y="6421"/>
                      <a:pt x="4072" y="6381"/>
                      <a:pt x="4363" y="6298"/>
                    </a:cubicBezTo>
                    <a:cubicBezTo>
                      <a:pt x="5743" y="5906"/>
                      <a:pt x="6693" y="4647"/>
                      <a:pt x="6696" y="3213"/>
                    </a:cubicBezTo>
                    <a:cubicBezTo>
                      <a:pt x="6696" y="1995"/>
                      <a:pt x="6009" y="880"/>
                      <a:pt x="4918" y="339"/>
                    </a:cubicBezTo>
                    <a:cubicBezTo>
                      <a:pt x="4461" y="111"/>
                      <a:pt x="3971" y="1"/>
                      <a:pt x="34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6" name="Google Shape;2076;p59"/>
              <p:cNvSpPr/>
              <p:nvPr/>
            </p:nvSpPr>
            <p:spPr>
              <a:xfrm>
                <a:off x="-730958" y="1876138"/>
                <a:ext cx="299217" cy="282133"/>
              </a:xfrm>
              <a:custGeom>
                <a:avLst/>
                <a:gdLst/>
                <a:ahLst/>
                <a:cxnLst/>
                <a:rect l="l" t="t" r="r" b="b"/>
                <a:pathLst>
                  <a:path w="6422" h="6055" extrusionOk="0">
                    <a:moveTo>
                      <a:pt x="4644" y="1"/>
                    </a:moveTo>
                    <a:lnTo>
                      <a:pt x="4644" y="1"/>
                    </a:lnTo>
                    <a:cubicBezTo>
                      <a:pt x="4644" y="1"/>
                      <a:pt x="6051" y="1738"/>
                      <a:pt x="4392" y="3300"/>
                    </a:cubicBezTo>
                    <a:cubicBezTo>
                      <a:pt x="4012" y="3659"/>
                      <a:pt x="3259" y="3941"/>
                      <a:pt x="2430" y="3941"/>
                    </a:cubicBezTo>
                    <a:cubicBezTo>
                      <a:pt x="1596" y="3941"/>
                      <a:pt x="686" y="3655"/>
                      <a:pt x="0" y="2875"/>
                    </a:cubicBezTo>
                    <a:lnTo>
                      <a:pt x="0" y="2875"/>
                    </a:lnTo>
                    <a:cubicBezTo>
                      <a:pt x="16" y="4637"/>
                      <a:pt x="1451" y="6055"/>
                      <a:pt x="3210" y="6055"/>
                    </a:cubicBezTo>
                    <a:cubicBezTo>
                      <a:pt x="4971" y="6055"/>
                      <a:pt x="6403" y="4637"/>
                      <a:pt x="6422" y="2875"/>
                    </a:cubicBezTo>
                    <a:cubicBezTo>
                      <a:pt x="6422" y="1657"/>
                      <a:pt x="5732" y="545"/>
                      <a:pt x="46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7" name="Google Shape;2077;p59"/>
              <p:cNvSpPr/>
              <p:nvPr/>
            </p:nvSpPr>
            <p:spPr>
              <a:xfrm>
                <a:off x="-499854" y="1906937"/>
                <a:ext cx="311983" cy="299280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6423" extrusionOk="0">
                    <a:moveTo>
                      <a:pt x="3486" y="0"/>
                    </a:moveTo>
                    <a:cubicBezTo>
                      <a:pt x="2605" y="0"/>
                      <a:pt x="1737" y="364"/>
                      <a:pt x="1113" y="1048"/>
                    </a:cubicBezTo>
                    <a:cubicBezTo>
                      <a:pt x="147" y="2106"/>
                      <a:pt x="1" y="3678"/>
                      <a:pt x="756" y="4898"/>
                    </a:cubicBezTo>
                    <a:cubicBezTo>
                      <a:pt x="1352" y="5862"/>
                      <a:pt x="2395" y="6423"/>
                      <a:pt x="3487" y="6423"/>
                    </a:cubicBezTo>
                    <a:cubicBezTo>
                      <a:pt x="3778" y="6423"/>
                      <a:pt x="4073" y="6383"/>
                      <a:pt x="4363" y="6300"/>
                    </a:cubicBezTo>
                    <a:cubicBezTo>
                      <a:pt x="5743" y="5908"/>
                      <a:pt x="6696" y="4647"/>
                      <a:pt x="6696" y="3212"/>
                    </a:cubicBezTo>
                    <a:cubicBezTo>
                      <a:pt x="6696" y="1995"/>
                      <a:pt x="6008" y="880"/>
                      <a:pt x="4918" y="339"/>
                    </a:cubicBezTo>
                    <a:cubicBezTo>
                      <a:pt x="4462" y="111"/>
                      <a:pt x="3972" y="0"/>
                      <a:pt x="34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8" name="Google Shape;2078;p59"/>
              <p:cNvSpPr/>
              <p:nvPr/>
            </p:nvSpPr>
            <p:spPr>
              <a:xfrm>
                <a:off x="-487134" y="1922686"/>
                <a:ext cx="299403" cy="283624"/>
              </a:xfrm>
              <a:custGeom>
                <a:avLst/>
                <a:gdLst/>
                <a:ahLst/>
                <a:cxnLst/>
                <a:rect l="l" t="t" r="r" b="b"/>
                <a:pathLst>
                  <a:path w="6426" h="6087" extrusionOk="0">
                    <a:moveTo>
                      <a:pt x="4645" y="1"/>
                    </a:moveTo>
                    <a:cubicBezTo>
                      <a:pt x="4645" y="1"/>
                      <a:pt x="5889" y="1313"/>
                      <a:pt x="4233" y="2874"/>
                    </a:cubicBezTo>
                    <a:cubicBezTo>
                      <a:pt x="3826" y="3258"/>
                      <a:pt x="3113" y="3498"/>
                      <a:pt x="2291" y="3498"/>
                    </a:cubicBezTo>
                    <a:cubicBezTo>
                      <a:pt x="1568" y="3498"/>
                      <a:pt x="760" y="3312"/>
                      <a:pt x="1" y="2874"/>
                    </a:cubicBezTo>
                    <a:lnTo>
                      <a:pt x="1" y="2874"/>
                    </a:lnTo>
                    <a:cubicBezTo>
                      <a:pt x="1" y="4647"/>
                      <a:pt x="1438" y="6087"/>
                      <a:pt x="3213" y="6087"/>
                    </a:cubicBezTo>
                    <a:cubicBezTo>
                      <a:pt x="4986" y="6087"/>
                      <a:pt x="6423" y="4647"/>
                      <a:pt x="6423" y="2874"/>
                    </a:cubicBezTo>
                    <a:cubicBezTo>
                      <a:pt x="6425" y="1657"/>
                      <a:pt x="5735" y="542"/>
                      <a:pt x="46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9" name="Google Shape;2079;p59"/>
              <p:cNvSpPr/>
              <p:nvPr/>
            </p:nvSpPr>
            <p:spPr>
              <a:xfrm>
                <a:off x="-241494" y="1994302"/>
                <a:ext cx="312123" cy="299326"/>
              </a:xfrm>
              <a:custGeom>
                <a:avLst/>
                <a:gdLst/>
                <a:ahLst/>
                <a:cxnLst/>
                <a:rect l="l" t="t" r="r" b="b"/>
                <a:pathLst>
                  <a:path w="6699" h="6424" extrusionOk="0">
                    <a:moveTo>
                      <a:pt x="3487" y="1"/>
                    </a:moveTo>
                    <a:cubicBezTo>
                      <a:pt x="2605" y="1"/>
                      <a:pt x="1738" y="364"/>
                      <a:pt x="1115" y="1048"/>
                    </a:cubicBezTo>
                    <a:cubicBezTo>
                      <a:pt x="147" y="2106"/>
                      <a:pt x="1" y="3681"/>
                      <a:pt x="756" y="4901"/>
                    </a:cubicBezTo>
                    <a:cubicBezTo>
                      <a:pt x="1351" y="5865"/>
                      <a:pt x="2394" y="6423"/>
                      <a:pt x="3485" y="6423"/>
                    </a:cubicBezTo>
                    <a:cubicBezTo>
                      <a:pt x="3777" y="6423"/>
                      <a:pt x="4072" y="6383"/>
                      <a:pt x="4363" y="6301"/>
                    </a:cubicBezTo>
                    <a:cubicBezTo>
                      <a:pt x="5743" y="5908"/>
                      <a:pt x="6696" y="4647"/>
                      <a:pt x="6698" y="3213"/>
                    </a:cubicBezTo>
                    <a:cubicBezTo>
                      <a:pt x="6698" y="1995"/>
                      <a:pt x="6008" y="883"/>
                      <a:pt x="4920" y="339"/>
                    </a:cubicBezTo>
                    <a:cubicBezTo>
                      <a:pt x="4464" y="111"/>
                      <a:pt x="3973" y="1"/>
                      <a:pt x="34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0" name="Google Shape;2080;p59"/>
              <p:cNvSpPr/>
              <p:nvPr/>
            </p:nvSpPr>
            <p:spPr>
              <a:xfrm>
                <a:off x="-228774" y="2010051"/>
                <a:ext cx="299403" cy="283670"/>
              </a:xfrm>
              <a:custGeom>
                <a:avLst/>
                <a:gdLst/>
                <a:ahLst/>
                <a:cxnLst/>
                <a:rect l="l" t="t" r="r" b="b"/>
                <a:pathLst>
                  <a:path w="6426" h="6088" extrusionOk="0">
                    <a:moveTo>
                      <a:pt x="4645" y="1"/>
                    </a:moveTo>
                    <a:cubicBezTo>
                      <a:pt x="4645" y="1"/>
                      <a:pt x="5743" y="1730"/>
                      <a:pt x="4848" y="2875"/>
                    </a:cubicBezTo>
                    <a:cubicBezTo>
                      <a:pt x="4297" y="3581"/>
                      <a:pt x="3427" y="3902"/>
                      <a:pt x="2541" y="3902"/>
                    </a:cubicBezTo>
                    <a:cubicBezTo>
                      <a:pt x="1590" y="3902"/>
                      <a:pt x="620" y="3533"/>
                      <a:pt x="1" y="2875"/>
                    </a:cubicBezTo>
                    <a:lnTo>
                      <a:pt x="1" y="2875"/>
                    </a:lnTo>
                    <a:cubicBezTo>
                      <a:pt x="1" y="4650"/>
                      <a:pt x="1441" y="6087"/>
                      <a:pt x="3213" y="6087"/>
                    </a:cubicBezTo>
                    <a:cubicBezTo>
                      <a:pt x="4986" y="6087"/>
                      <a:pt x="6425" y="4650"/>
                      <a:pt x="6425" y="2875"/>
                    </a:cubicBezTo>
                    <a:cubicBezTo>
                      <a:pt x="6425" y="1657"/>
                      <a:pt x="5735" y="542"/>
                      <a:pt x="46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1" name="Google Shape;2081;p59"/>
              <p:cNvSpPr/>
              <p:nvPr/>
            </p:nvSpPr>
            <p:spPr>
              <a:xfrm>
                <a:off x="-738273" y="2073746"/>
                <a:ext cx="311983" cy="299186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6421" extrusionOk="0">
                    <a:moveTo>
                      <a:pt x="3483" y="1"/>
                    </a:moveTo>
                    <a:cubicBezTo>
                      <a:pt x="2602" y="1"/>
                      <a:pt x="1735" y="364"/>
                      <a:pt x="1112" y="1048"/>
                    </a:cubicBezTo>
                    <a:cubicBezTo>
                      <a:pt x="146" y="2106"/>
                      <a:pt x="0" y="3678"/>
                      <a:pt x="755" y="4899"/>
                    </a:cubicBezTo>
                    <a:cubicBezTo>
                      <a:pt x="1349" y="5862"/>
                      <a:pt x="2391" y="6420"/>
                      <a:pt x="3482" y="6420"/>
                    </a:cubicBezTo>
                    <a:cubicBezTo>
                      <a:pt x="3774" y="6420"/>
                      <a:pt x="4069" y="6381"/>
                      <a:pt x="4360" y="6298"/>
                    </a:cubicBezTo>
                    <a:cubicBezTo>
                      <a:pt x="5740" y="5905"/>
                      <a:pt x="6693" y="4647"/>
                      <a:pt x="6693" y="3213"/>
                    </a:cubicBezTo>
                    <a:cubicBezTo>
                      <a:pt x="6695" y="1995"/>
                      <a:pt x="6005" y="880"/>
                      <a:pt x="4915" y="339"/>
                    </a:cubicBezTo>
                    <a:cubicBezTo>
                      <a:pt x="4459" y="111"/>
                      <a:pt x="3969" y="1"/>
                      <a:pt x="34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2" name="Google Shape;2082;p59"/>
              <p:cNvSpPr/>
              <p:nvPr/>
            </p:nvSpPr>
            <p:spPr>
              <a:xfrm>
                <a:off x="-725693" y="2089495"/>
                <a:ext cx="299403" cy="282133"/>
              </a:xfrm>
              <a:custGeom>
                <a:avLst/>
                <a:gdLst/>
                <a:ahLst/>
                <a:cxnLst/>
                <a:rect l="l" t="t" r="r" b="b"/>
                <a:pathLst>
                  <a:path w="6426" h="6055" extrusionOk="0">
                    <a:moveTo>
                      <a:pt x="4647" y="1"/>
                    </a:moveTo>
                    <a:cubicBezTo>
                      <a:pt x="4647" y="1"/>
                      <a:pt x="6106" y="2063"/>
                      <a:pt x="4366" y="3706"/>
                    </a:cubicBezTo>
                    <a:cubicBezTo>
                      <a:pt x="4056" y="3997"/>
                      <a:pt x="3421" y="4164"/>
                      <a:pt x="2722" y="4164"/>
                    </a:cubicBezTo>
                    <a:cubicBezTo>
                      <a:pt x="1664" y="4164"/>
                      <a:pt x="457" y="3782"/>
                      <a:pt x="1" y="2875"/>
                    </a:cubicBezTo>
                    <a:lnTo>
                      <a:pt x="1" y="2875"/>
                    </a:lnTo>
                    <a:cubicBezTo>
                      <a:pt x="20" y="4636"/>
                      <a:pt x="1451" y="6054"/>
                      <a:pt x="3213" y="6054"/>
                    </a:cubicBezTo>
                    <a:cubicBezTo>
                      <a:pt x="4972" y="6054"/>
                      <a:pt x="6406" y="4636"/>
                      <a:pt x="6423" y="2875"/>
                    </a:cubicBezTo>
                    <a:cubicBezTo>
                      <a:pt x="6425" y="1657"/>
                      <a:pt x="5735" y="545"/>
                      <a:pt x="46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3" name="Google Shape;2083;p59"/>
              <p:cNvSpPr/>
              <p:nvPr/>
            </p:nvSpPr>
            <p:spPr>
              <a:xfrm>
                <a:off x="18265" y="2096531"/>
                <a:ext cx="312123" cy="299233"/>
              </a:xfrm>
              <a:custGeom>
                <a:avLst/>
                <a:gdLst/>
                <a:ahLst/>
                <a:cxnLst/>
                <a:rect l="l" t="t" r="r" b="b"/>
                <a:pathLst>
                  <a:path w="6699" h="6422" extrusionOk="0">
                    <a:moveTo>
                      <a:pt x="3488" y="1"/>
                    </a:moveTo>
                    <a:cubicBezTo>
                      <a:pt x="2606" y="1"/>
                      <a:pt x="1738" y="363"/>
                      <a:pt x="1115" y="1046"/>
                    </a:cubicBezTo>
                    <a:cubicBezTo>
                      <a:pt x="146" y="2107"/>
                      <a:pt x="0" y="3679"/>
                      <a:pt x="755" y="4899"/>
                    </a:cubicBezTo>
                    <a:cubicBezTo>
                      <a:pt x="1351" y="5863"/>
                      <a:pt x="2393" y="6421"/>
                      <a:pt x="3485" y="6421"/>
                    </a:cubicBezTo>
                    <a:cubicBezTo>
                      <a:pt x="3776" y="6421"/>
                      <a:pt x="4072" y="6381"/>
                      <a:pt x="4363" y="6299"/>
                    </a:cubicBezTo>
                    <a:cubicBezTo>
                      <a:pt x="5743" y="5909"/>
                      <a:pt x="6695" y="4648"/>
                      <a:pt x="6698" y="3214"/>
                    </a:cubicBezTo>
                    <a:cubicBezTo>
                      <a:pt x="6698" y="1993"/>
                      <a:pt x="6008" y="881"/>
                      <a:pt x="4917" y="337"/>
                    </a:cubicBezTo>
                    <a:cubicBezTo>
                      <a:pt x="4462" y="110"/>
                      <a:pt x="3973" y="1"/>
                      <a:pt x="34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4" name="Google Shape;2084;p59"/>
              <p:cNvSpPr/>
              <p:nvPr/>
            </p:nvSpPr>
            <p:spPr>
              <a:xfrm>
                <a:off x="30985" y="2112187"/>
                <a:ext cx="299403" cy="283670"/>
              </a:xfrm>
              <a:custGeom>
                <a:avLst/>
                <a:gdLst/>
                <a:ahLst/>
                <a:cxnLst/>
                <a:rect l="l" t="t" r="r" b="b"/>
                <a:pathLst>
                  <a:path w="6426" h="6088" extrusionOk="0">
                    <a:moveTo>
                      <a:pt x="4644" y="1"/>
                    </a:moveTo>
                    <a:cubicBezTo>
                      <a:pt x="4644" y="1"/>
                      <a:pt x="6049" y="1671"/>
                      <a:pt x="4709" y="3354"/>
                    </a:cubicBezTo>
                    <a:cubicBezTo>
                      <a:pt x="4224" y="3964"/>
                      <a:pt x="3193" y="4355"/>
                      <a:pt x="2215" y="4355"/>
                    </a:cubicBezTo>
                    <a:cubicBezTo>
                      <a:pt x="1194" y="4355"/>
                      <a:pt x="229" y="3928"/>
                      <a:pt x="1" y="2878"/>
                    </a:cubicBezTo>
                    <a:lnTo>
                      <a:pt x="1" y="2878"/>
                    </a:lnTo>
                    <a:cubicBezTo>
                      <a:pt x="1" y="4650"/>
                      <a:pt x="1440" y="6087"/>
                      <a:pt x="3213" y="6087"/>
                    </a:cubicBezTo>
                    <a:cubicBezTo>
                      <a:pt x="4985" y="6087"/>
                      <a:pt x="6425" y="4650"/>
                      <a:pt x="6425" y="2878"/>
                    </a:cubicBezTo>
                    <a:cubicBezTo>
                      <a:pt x="6425" y="1660"/>
                      <a:pt x="5735" y="545"/>
                      <a:pt x="46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5" name="Google Shape;2085;p59"/>
              <p:cNvSpPr/>
              <p:nvPr/>
            </p:nvSpPr>
            <p:spPr>
              <a:xfrm>
                <a:off x="-484991" y="2100166"/>
                <a:ext cx="311983" cy="299233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6422" extrusionOk="0">
                    <a:moveTo>
                      <a:pt x="3486" y="1"/>
                    </a:moveTo>
                    <a:cubicBezTo>
                      <a:pt x="2604" y="1"/>
                      <a:pt x="1736" y="364"/>
                      <a:pt x="1113" y="1046"/>
                    </a:cubicBezTo>
                    <a:cubicBezTo>
                      <a:pt x="147" y="2107"/>
                      <a:pt x="1" y="3679"/>
                      <a:pt x="756" y="4900"/>
                    </a:cubicBezTo>
                    <a:cubicBezTo>
                      <a:pt x="1352" y="5861"/>
                      <a:pt x="2394" y="6421"/>
                      <a:pt x="3485" y="6421"/>
                    </a:cubicBezTo>
                    <a:cubicBezTo>
                      <a:pt x="3776" y="6421"/>
                      <a:pt x="4070" y="6382"/>
                      <a:pt x="4361" y="6299"/>
                    </a:cubicBezTo>
                    <a:cubicBezTo>
                      <a:pt x="5741" y="5907"/>
                      <a:pt x="6693" y="4648"/>
                      <a:pt x="6696" y="3214"/>
                    </a:cubicBezTo>
                    <a:cubicBezTo>
                      <a:pt x="6696" y="1996"/>
                      <a:pt x="6006" y="881"/>
                      <a:pt x="4915" y="337"/>
                    </a:cubicBezTo>
                    <a:cubicBezTo>
                      <a:pt x="4460" y="111"/>
                      <a:pt x="3971" y="1"/>
                      <a:pt x="34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6" name="Google Shape;2086;p59"/>
              <p:cNvSpPr/>
              <p:nvPr/>
            </p:nvSpPr>
            <p:spPr>
              <a:xfrm>
                <a:off x="-472364" y="2116008"/>
                <a:ext cx="299357" cy="283484"/>
              </a:xfrm>
              <a:custGeom>
                <a:avLst/>
                <a:gdLst/>
                <a:ahLst/>
                <a:cxnLst/>
                <a:rect l="l" t="t" r="r" b="b"/>
                <a:pathLst>
                  <a:path w="6425" h="6084" extrusionOk="0">
                    <a:moveTo>
                      <a:pt x="4644" y="0"/>
                    </a:moveTo>
                    <a:cubicBezTo>
                      <a:pt x="4645" y="0"/>
                      <a:pt x="6319" y="1110"/>
                      <a:pt x="4452" y="3453"/>
                    </a:cubicBezTo>
                    <a:cubicBezTo>
                      <a:pt x="3981" y="4044"/>
                      <a:pt x="3058" y="4406"/>
                      <a:pt x="2170" y="4406"/>
                    </a:cubicBezTo>
                    <a:cubicBezTo>
                      <a:pt x="1182" y="4406"/>
                      <a:pt x="236" y="3957"/>
                      <a:pt x="1" y="2874"/>
                    </a:cubicBezTo>
                    <a:lnTo>
                      <a:pt x="1" y="2874"/>
                    </a:lnTo>
                    <a:cubicBezTo>
                      <a:pt x="1" y="4647"/>
                      <a:pt x="1440" y="6084"/>
                      <a:pt x="3213" y="6084"/>
                    </a:cubicBezTo>
                    <a:cubicBezTo>
                      <a:pt x="4985" y="6084"/>
                      <a:pt x="6425" y="4647"/>
                      <a:pt x="6425" y="2874"/>
                    </a:cubicBezTo>
                    <a:cubicBezTo>
                      <a:pt x="6425" y="1656"/>
                      <a:pt x="5735" y="541"/>
                      <a:pt x="46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7" name="Google Shape;2087;p59"/>
              <p:cNvSpPr/>
              <p:nvPr/>
            </p:nvSpPr>
            <p:spPr>
              <a:xfrm>
                <a:off x="-217638" y="2188462"/>
                <a:ext cx="311983" cy="299186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6421" extrusionOk="0">
                    <a:moveTo>
                      <a:pt x="3487" y="0"/>
                    </a:moveTo>
                    <a:cubicBezTo>
                      <a:pt x="2605" y="0"/>
                      <a:pt x="1738" y="364"/>
                      <a:pt x="1115" y="1048"/>
                    </a:cubicBezTo>
                    <a:cubicBezTo>
                      <a:pt x="146" y="2107"/>
                      <a:pt x="0" y="3679"/>
                      <a:pt x="755" y="4899"/>
                    </a:cubicBezTo>
                    <a:cubicBezTo>
                      <a:pt x="1351" y="5862"/>
                      <a:pt x="2393" y="6421"/>
                      <a:pt x="3484" y="6421"/>
                    </a:cubicBezTo>
                    <a:cubicBezTo>
                      <a:pt x="3776" y="6421"/>
                      <a:pt x="4071" y="6381"/>
                      <a:pt x="4362" y="6298"/>
                    </a:cubicBezTo>
                    <a:cubicBezTo>
                      <a:pt x="5743" y="5906"/>
                      <a:pt x="6695" y="4648"/>
                      <a:pt x="6695" y="3213"/>
                    </a:cubicBezTo>
                    <a:cubicBezTo>
                      <a:pt x="6695" y="1996"/>
                      <a:pt x="6008" y="881"/>
                      <a:pt x="4917" y="337"/>
                    </a:cubicBezTo>
                    <a:cubicBezTo>
                      <a:pt x="4461" y="110"/>
                      <a:pt x="3972" y="0"/>
                      <a:pt x="34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8" name="Google Shape;2088;p59"/>
              <p:cNvSpPr/>
              <p:nvPr/>
            </p:nvSpPr>
            <p:spPr>
              <a:xfrm>
                <a:off x="-204918" y="2204258"/>
                <a:ext cx="313102" cy="283484"/>
              </a:xfrm>
              <a:custGeom>
                <a:avLst/>
                <a:gdLst/>
                <a:ahLst/>
                <a:cxnLst/>
                <a:rect l="l" t="t" r="r" b="b"/>
                <a:pathLst>
                  <a:path w="6720" h="6084" extrusionOk="0">
                    <a:moveTo>
                      <a:pt x="4644" y="0"/>
                    </a:moveTo>
                    <a:cubicBezTo>
                      <a:pt x="4644" y="1"/>
                      <a:pt x="6720" y="1984"/>
                      <a:pt x="4771" y="3489"/>
                    </a:cubicBezTo>
                    <a:cubicBezTo>
                      <a:pt x="4262" y="3882"/>
                      <a:pt x="3651" y="4034"/>
                      <a:pt x="3036" y="4034"/>
                    </a:cubicBezTo>
                    <a:cubicBezTo>
                      <a:pt x="1760" y="4034"/>
                      <a:pt x="462" y="3380"/>
                      <a:pt x="0" y="2874"/>
                    </a:cubicBezTo>
                    <a:lnTo>
                      <a:pt x="0" y="2874"/>
                    </a:lnTo>
                    <a:cubicBezTo>
                      <a:pt x="0" y="4647"/>
                      <a:pt x="1437" y="6084"/>
                      <a:pt x="3210" y="6084"/>
                    </a:cubicBezTo>
                    <a:cubicBezTo>
                      <a:pt x="4985" y="6084"/>
                      <a:pt x="6422" y="4647"/>
                      <a:pt x="6422" y="2874"/>
                    </a:cubicBezTo>
                    <a:cubicBezTo>
                      <a:pt x="6422" y="1657"/>
                      <a:pt x="5735" y="542"/>
                      <a:pt x="46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9" name="Google Shape;2089;p59"/>
              <p:cNvSpPr/>
              <p:nvPr/>
            </p:nvSpPr>
            <p:spPr>
              <a:xfrm>
                <a:off x="-645738" y="2310867"/>
                <a:ext cx="311983" cy="299186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6421" extrusionOk="0">
                    <a:moveTo>
                      <a:pt x="3487" y="1"/>
                    </a:moveTo>
                    <a:cubicBezTo>
                      <a:pt x="2605" y="1"/>
                      <a:pt x="1738" y="364"/>
                      <a:pt x="1113" y="1046"/>
                    </a:cubicBezTo>
                    <a:cubicBezTo>
                      <a:pt x="147" y="2107"/>
                      <a:pt x="1" y="3679"/>
                      <a:pt x="756" y="4900"/>
                    </a:cubicBezTo>
                    <a:cubicBezTo>
                      <a:pt x="1352" y="5862"/>
                      <a:pt x="2396" y="6420"/>
                      <a:pt x="3489" y="6420"/>
                    </a:cubicBezTo>
                    <a:cubicBezTo>
                      <a:pt x="3779" y="6420"/>
                      <a:pt x="4073" y="6381"/>
                      <a:pt x="4363" y="6299"/>
                    </a:cubicBezTo>
                    <a:cubicBezTo>
                      <a:pt x="5740" y="5907"/>
                      <a:pt x="6693" y="4648"/>
                      <a:pt x="6696" y="3214"/>
                    </a:cubicBezTo>
                    <a:cubicBezTo>
                      <a:pt x="6696" y="1994"/>
                      <a:pt x="6006" y="881"/>
                      <a:pt x="4918" y="337"/>
                    </a:cubicBezTo>
                    <a:cubicBezTo>
                      <a:pt x="4462" y="111"/>
                      <a:pt x="3972" y="1"/>
                      <a:pt x="34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090" name="Google Shape;2090;p59"/>
            <p:cNvSpPr/>
            <p:nvPr/>
          </p:nvSpPr>
          <p:spPr>
            <a:xfrm>
              <a:off x="-633111" y="2722769"/>
              <a:ext cx="304296" cy="283624"/>
            </a:xfrm>
            <a:custGeom>
              <a:avLst/>
              <a:gdLst/>
              <a:ahLst/>
              <a:cxnLst/>
              <a:rect l="l" t="t" r="r" b="b"/>
              <a:pathLst>
                <a:path w="6531" h="6087" extrusionOk="0">
                  <a:moveTo>
                    <a:pt x="4647" y="0"/>
                  </a:moveTo>
                  <a:lnTo>
                    <a:pt x="4647" y="0"/>
                  </a:lnTo>
                  <a:cubicBezTo>
                    <a:pt x="4647" y="0"/>
                    <a:pt x="6530" y="1762"/>
                    <a:pt x="4289" y="3751"/>
                  </a:cubicBezTo>
                  <a:cubicBezTo>
                    <a:pt x="3862" y="4132"/>
                    <a:pt x="3035" y="4410"/>
                    <a:pt x="2216" y="4410"/>
                  </a:cubicBezTo>
                  <a:cubicBezTo>
                    <a:pt x="1225" y="4410"/>
                    <a:pt x="246" y="4003"/>
                    <a:pt x="0" y="2877"/>
                  </a:cubicBezTo>
                  <a:lnTo>
                    <a:pt x="0" y="2877"/>
                  </a:lnTo>
                  <a:cubicBezTo>
                    <a:pt x="0" y="4650"/>
                    <a:pt x="1440" y="6087"/>
                    <a:pt x="3212" y="6087"/>
                  </a:cubicBezTo>
                  <a:cubicBezTo>
                    <a:pt x="4985" y="6087"/>
                    <a:pt x="6425" y="4650"/>
                    <a:pt x="6425" y="2877"/>
                  </a:cubicBezTo>
                  <a:cubicBezTo>
                    <a:pt x="6425" y="1659"/>
                    <a:pt x="5735" y="544"/>
                    <a:pt x="4647" y="0"/>
                  </a:cubicBezTo>
                  <a:close/>
                </a:path>
              </a:pathLst>
            </a:custGeom>
            <a:solidFill>
              <a:srgbClr val="7DA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1" name="Google Shape;2091;p59"/>
            <p:cNvSpPr/>
            <p:nvPr/>
          </p:nvSpPr>
          <p:spPr>
            <a:xfrm>
              <a:off x="-391012" y="2734325"/>
              <a:ext cx="311983" cy="299233"/>
            </a:xfrm>
            <a:custGeom>
              <a:avLst/>
              <a:gdLst/>
              <a:ahLst/>
              <a:cxnLst/>
              <a:rect l="l" t="t" r="r" b="b"/>
              <a:pathLst>
                <a:path w="6696" h="6422" extrusionOk="0">
                  <a:moveTo>
                    <a:pt x="3486" y="1"/>
                  </a:moveTo>
                  <a:cubicBezTo>
                    <a:pt x="2604" y="1"/>
                    <a:pt x="1737" y="363"/>
                    <a:pt x="1112" y="1046"/>
                  </a:cubicBezTo>
                  <a:cubicBezTo>
                    <a:pt x="146" y="2107"/>
                    <a:pt x="0" y="3679"/>
                    <a:pt x="755" y="4899"/>
                  </a:cubicBezTo>
                  <a:cubicBezTo>
                    <a:pt x="1351" y="5863"/>
                    <a:pt x="2393" y="6421"/>
                    <a:pt x="3484" y="6421"/>
                  </a:cubicBezTo>
                  <a:cubicBezTo>
                    <a:pt x="3776" y="6421"/>
                    <a:pt x="4071" y="6381"/>
                    <a:pt x="4362" y="6299"/>
                  </a:cubicBezTo>
                  <a:cubicBezTo>
                    <a:pt x="5743" y="5909"/>
                    <a:pt x="6695" y="4648"/>
                    <a:pt x="6695" y="3214"/>
                  </a:cubicBezTo>
                  <a:cubicBezTo>
                    <a:pt x="6695" y="1993"/>
                    <a:pt x="6008" y="881"/>
                    <a:pt x="4917" y="337"/>
                  </a:cubicBezTo>
                  <a:cubicBezTo>
                    <a:pt x="4461" y="110"/>
                    <a:pt x="3971" y="1"/>
                    <a:pt x="3486" y="1"/>
                  </a:cubicBezTo>
                  <a:close/>
                </a:path>
              </a:pathLst>
            </a:custGeom>
            <a:solidFill>
              <a:srgbClr val="C0D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2" name="Google Shape;2092;p59"/>
            <p:cNvSpPr/>
            <p:nvPr/>
          </p:nvSpPr>
          <p:spPr>
            <a:xfrm>
              <a:off x="-378292" y="2749980"/>
              <a:ext cx="299264" cy="283670"/>
            </a:xfrm>
            <a:custGeom>
              <a:avLst/>
              <a:gdLst/>
              <a:ahLst/>
              <a:cxnLst/>
              <a:rect l="l" t="t" r="r" b="b"/>
              <a:pathLst>
                <a:path w="6423" h="6088" extrusionOk="0">
                  <a:moveTo>
                    <a:pt x="4644" y="1"/>
                  </a:moveTo>
                  <a:lnTo>
                    <a:pt x="4644" y="1"/>
                  </a:lnTo>
                  <a:cubicBezTo>
                    <a:pt x="4644" y="1"/>
                    <a:pt x="6422" y="1527"/>
                    <a:pt x="4690" y="3679"/>
                  </a:cubicBezTo>
                  <a:cubicBezTo>
                    <a:pt x="4250" y="4224"/>
                    <a:pt x="3378" y="4533"/>
                    <a:pt x="2500" y="4533"/>
                  </a:cubicBezTo>
                  <a:cubicBezTo>
                    <a:pt x="1380" y="4533"/>
                    <a:pt x="251" y="4031"/>
                    <a:pt x="0" y="2878"/>
                  </a:cubicBezTo>
                  <a:lnTo>
                    <a:pt x="0" y="2878"/>
                  </a:lnTo>
                  <a:cubicBezTo>
                    <a:pt x="0" y="4650"/>
                    <a:pt x="1437" y="6087"/>
                    <a:pt x="3213" y="6087"/>
                  </a:cubicBezTo>
                  <a:cubicBezTo>
                    <a:pt x="4985" y="6087"/>
                    <a:pt x="6422" y="4650"/>
                    <a:pt x="6422" y="2878"/>
                  </a:cubicBezTo>
                  <a:cubicBezTo>
                    <a:pt x="6422" y="1660"/>
                    <a:pt x="5735" y="545"/>
                    <a:pt x="4644" y="1"/>
                  </a:cubicBezTo>
                  <a:close/>
                </a:path>
              </a:pathLst>
            </a:custGeom>
            <a:solidFill>
              <a:srgbClr val="7DA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3" name="Google Shape;2093;p59"/>
            <p:cNvSpPr/>
            <p:nvPr/>
          </p:nvSpPr>
          <p:spPr>
            <a:xfrm>
              <a:off x="-522685" y="2713310"/>
              <a:ext cx="751770" cy="403792"/>
            </a:xfrm>
            <a:custGeom>
              <a:avLst/>
              <a:gdLst/>
              <a:ahLst/>
              <a:cxnLst/>
              <a:rect l="l" t="t" r="r" b="b"/>
              <a:pathLst>
                <a:path w="16135" h="8666" extrusionOk="0">
                  <a:moveTo>
                    <a:pt x="317" y="0"/>
                  </a:moveTo>
                  <a:cubicBezTo>
                    <a:pt x="317" y="0"/>
                    <a:pt x="1" y="8503"/>
                    <a:pt x="7519" y="8663"/>
                  </a:cubicBezTo>
                  <a:cubicBezTo>
                    <a:pt x="7609" y="8665"/>
                    <a:pt x="7699" y="8666"/>
                    <a:pt x="7788" y="8666"/>
                  </a:cubicBezTo>
                  <a:cubicBezTo>
                    <a:pt x="15627" y="8666"/>
                    <a:pt x="16135" y="1207"/>
                    <a:pt x="16135" y="1207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4" name="Google Shape;2094;p59"/>
            <p:cNvSpPr/>
            <p:nvPr/>
          </p:nvSpPr>
          <p:spPr>
            <a:xfrm>
              <a:off x="-507915" y="2713310"/>
              <a:ext cx="737000" cy="335437"/>
            </a:xfrm>
            <a:custGeom>
              <a:avLst/>
              <a:gdLst/>
              <a:ahLst/>
              <a:cxnLst/>
              <a:rect l="l" t="t" r="r" b="b"/>
              <a:pathLst>
                <a:path w="15818" h="719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90" y="6574"/>
                    <a:pt x="7467" y="7161"/>
                  </a:cubicBezTo>
                  <a:cubicBezTo>
                    <a:pt x="7778" y="7186"/>
                    <a:pt x="8078" y="7198"/>
                    <a:pt x="8367" y="7198"/>
                  </a:cubicBezTo>
                  <a:cubicBezTo>
                    <a:pt x="14804" y="7198"/>
                    <a:pt x="15818" y="1207"/>
                    <a:pt x="15818" y="12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5" name="Google Shape;2095;p59"/>
            <p:cNvSpPr/>
            <p:nvPr/>
          </p:nvSpPr>
          <p:spPr>
            <a:xfrm>
              <a:off x="-292700" y="2731575"/>
              <a:ext cx="355268" cy="134846"/>
            </a:xfrm>
            <a:custGeom>
              <a:avLst/>
              <a:gdLst/>
              <a:ahLst/>
              <a:cxnLst/>
              <a:rect l="l" t="t" r="r" b="b"/>
              <a:pathLst>
                <a:path w="7625" h="2894" extrusionOk="0">
                  <a:moveTo>
                    <a:pt x="523" y="1"/>
                  </a:moveTo>
                  <a:cubicBezTo>
                    <a:pt x="315" y="133"/>
                    <a:pt x="150" y="309"/>
                    <a:pt x="98" y="558"/>
                  </a:cubicBezTo>
                  <a:cubicBezTo>
                    <a:pt x="1" y="1043"/>
                    <a:pt x="361" y="1505"/>
                    <a:pt x="775" y="1708"/>
                  </a:cubicBezTo>
                  <a:cubicBezTo>
                    <a:pt x="1332" y="1987"/>
                    <a:pt x="1987" y="1752"/>
                    <a:pt x="2550" y="1987"/>
                  </a:cubicBezTo>
                  <a:cubicBezTo>
                    <a:pt x="2831" y="2103"/>
                    <a:pt x="3070" y="2301"/>
                    <a:pt x="3329" y="2455"/>
                  </a:cubicBezTo>
                  <a:cubicBezTo>
                    <a:pt x="3592" y="2612"/>
                    <a:pt x="3876" y="2729"/>
                    <a:pt x="4174" y="2804"/>
                  </a:cubicBezTo>
                  <a:cubicBezTo>
                    <a:pt x="4419" y="2864"/>
                    <a:pt x="4677" y="2894"/>
                    <a:pt x="4937" y="2894"/>
                  </a:cubicBezTo>
                  <a:cubicBezTo>
                    <a:pt x="5788" y="2894"/>
                    <a:pt x="6660" y="2572"/>
                    <a:pt x="7197" y="1909"/>
                  </a:cubicBezTo>
                  <a:cubicBezTo>
                    <a:pt x="7524" y="1511"/>
                    <a:pt x="7624" y="991"/>
                    <a:pt x="7432" y="526"/>
                  </a:cubicBezTo>
                  <a:lnTo>
                    <a:pt x="5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6" name="Google Shape;2096;p59"/>
            <p:cNvSpPr/>
            <p:nvPr/>
          </p:nvSpPr>
          <p:spPr>
            <a:xfrm>
              <a:off x="-176216" y="2759812"/>
              <a:ext cx="117972" cy="48785"/>
            </a:xfrm>
            <a:custGeom>
              <a:avLst/>
              <a:gdLst/>
              <a:ahLst/>
              <a:cxnLst/>
              <a:rect l="l" t="t" r="r" b="b"/>
              <a:pathLst>
                <a:path w="2532" h="1047" extrusionOk="0">
                  <a:moveTo>
                    <a:pt x="669" y="0"/>
                  </a:moveTo>
                  <a:cubicBezTo>
                    <a:pt x="285" y="0"/>
                    <a:pt x="1" y="132"/>
                    <a:pt x="26" y="534"/>
                  </a:cubicBezTo>
                  <a:cubicBezTo>
                    <a:pt x="50" y="918"/>
                    <a:pt x="324" y="1047"/>
                    <a:pt x="683" y="1047"/>
                  </a:cubicBezTo>
                  <a:cubicBezTo>
                    <a:pt x="1426" y="1047"/>
                    <a:pt x="2532" y="493"/>
                    <a:pt x="2532" y="493"/>
                  </a:cubicBezTo>
                  <a:cubicBezTo>
                    <a:pt x="2532" y="493"/>
                    <a:pt x="1412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7" name="Google Shape;2097;p59"/>
            <p:cNvSpPr/>
            <p:nvPr/>
          </p:nvSpPr>
          <p:spPr>
            <a:xfrm>
              <a:off x="-862631" y="2571197"/>
              <a:ext cx="761741" cy="561423"/>
            </a:xfrm>
            <a:custGeom>
              <a:avLst/>
              <a:gdLst/>
              <a:ahLst/>
              <a:cxnLst/>
              <a:rect l="l" t="t" r="r" b="b"/>
              <a:pathLst>
                <a:path w="16349" h="12049" extrusionOk="0">
                  <a:moveTo>
                    <a:pt x="12195" y="1"/>
                  </a:moveTo>
                  <a:lnTo>
                    <a:pt x="1" y="8517"/>
                  </a:lnTo>
                  <a:cubicBezTo>
                    <a:pt x="1" y="8517"/>
                    <a:pt x="2677" y="12048"/>
                    <a:pt x="6337" y="12048"/>
                  </a:cubicBezTo>
                  <a:cubicBezTo>
                    <a:pt x="7589" y="12048"/>
                    <a:pt x="8955" y="11636"/>
                    <a:pt x="10368" y="10528"/>
                  </a:cubicBezTo>
                  <a:cubicBezTo>
                    <a:pt x="16349" y="5843"/>
                    <a:pt x="12195" y="1"/>
                    <a:pt x="12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8" name="Google Shape;2098;p59"/>
            <p:cNvSpPr/>
            <p:nvPr/>
          </p:nvSpPr>
          <p:spPr>
            <a:xfrm>
              <a:off x="-862631" y="2571197"/>
              <a:ext cx="711840" cy="504764"/>
            </a:xfrm>
            <a:custGeom>
              <a:avLst/>
              <a:gdLst/>
              <a:ahLst/>
              <a:cxnLst/>
              <a:rect l="l" t="t" r="r" b="b"/>
              <a:pathLst>
                <a:path w="15278" h="10833" extrusionOk="0">
                  <a:moveTo>
                    <a:pt x="12195" y="1"/>
                  </a:moveTo>
                  <a:lnTo>
                    <a:pt x="1" y="8517"/>
                  </a:lnTo>
                  <a:cubicBezTo>
                    <a:pt x="1" y="8517"/>
                    <a:pt x="2010" y="10833"/>
                    <a:pt x="5169" y="10833"/>
                  </a:cubicBezTo>
                  <a:cubicBezTo>
                    <a:pt x="6489" y="10833"/>
                    <a:pt x="8011" y="10428"/>
                    <a:pt x="9670" y="9280"/>
                  </a:cubicBezTo>
                  <a:cubicBezTo>
                    <a:pt x="15277" y="5405"/>
                    <a:pt x="12195" y="1"/>
                    <a:pt x="121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9" name="Google Shape;2099;p59"/>
            <p:cNvSpPr/>
            <p:nvPr/>
          </p:nvSpPr>
          <p:spPr>
            <a:xfrm>
              <a:off x="-682035" y="2665784"/>
              <a:ext cx="282723" cy="225660"/>
            </a:xfrm>
            <a:custGeom>
              <a:avLst/>
              <a:gdLst/>
              <a:ahLst/>
              <a:cxnLst/>
              <a:rect l="l" t="t" r="r" b="b"/>
              <a:pathLst>
                <a:path w="6068" h="4843" extrusionOk="0">
                  <a:moveTo>
                    <a:pt x="5413" y="0"/>
                  </a:moveTo>
                  <a:lnTo>
                    <a:pt x="89" y="3721"/>
                  </a:lnTo>
                  <a:cubicBezTo>
                    <a:pt x="14" y="3938"/>
                    <a:pt x="0" y="4165"/>
                    <a:pt x="111" y="4376"/>
                  </a:cubicBezTo>
                  <a:cubicBezTo>
                    <a:pt x="282" y="4698"/>
                    <a:pt x="651" y="4842"/>
                    <a:pt x="1007" y="4842"/>
                  </a:cubicBezTo>
                  <a:cubicBezTo>
                    <a:pt x="1102" y="4842"/>
                    <a:pt x="1196" y="4832"/>
                    <a:pt x="1286" y="4812"/>
                  </a:cubicBezTo>
                  <a:cubicBezTo>
                    <a:pt x="1857" y="4682"/>
                    <a:pt x="2189" y="4122"/>
                    <a:pt x="2739" y="3957"/>
                  </a:cubicBezTo>
                  <a:cubicBezTo>
                    <a:pt x="3009" y="3875"/>
                    <a:pt x="3302" y="3878"/>
                    <a:pt x="3580" y="3835"/>
                  </a:cubicBezTo>
                  <a:cubicBezTo>
                    <a:pt x="3867" y="3794"/>
                    <a:pt x="4143" y="3710"/>
                    <a:pt x="4403" y="3586"/>
                  </a:cubicBezTo>
                  <a:cubicBezTo>
                    <a:pt x="5315" y="3147"/>
                    <a:pt x="6067" y="2187"/>
                    <a:pt x="6065" y="1142"/>
                  </a:cubicBezTo>
                  <a:cubicBezTo>
                    <a:pt x="6065" y="660"/>
                    <a:pt x="5829" y="225"/>
                    <a:pt x="5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0" name="Google Shape;2100;p59"/>
            <p:cNvSpPr/>
            <p:nvPr/>
          </p:nvSpPr>
          <p:spPr>
            <a:xfrm>
              <a:off x="-613822" y="2751378"/>
              <a:ext cx="118671" cy="78746"/>
            </a:xfrm>
            <a:custGeom>
              <a:avLst/>
              <a:gdLst/>
              <a:ahLst/>
              <a:cxnLst/>
              <a:rect l="l" t="t" r="r" b="b"/>
              <a:pathLst>
                <a:path w="2547" h="1690" extrusionOk="0">
                  <a:moveTo>
                    <a:pt x="2547" y="1"/>
                  </a:moveTo>
                  <a:lnTo>
                    <a:pt x="2547" y="1"/>
                  </a:lnTo>
                  <a:cubicBezTo>
                    <a:pt x="2547" y="1"/>
                    <a:pt x="0" y="707"/>
                    <a:pt x="755" y="1519"/>
                  </a:cubicBezTo>
                  <a:cubicBezTo>
                    <a:pt x="867" y="1639"/>
                    <a:pt x="984" y="1690"/>
                    <a:pt x="1104" y="1690"/>
                  </a:cubicBezTo>
                  <a:cubicBezTo>
                    <a:pt x="1793" y="1690"/>
                    <a:pt x="2547" y="1"/>
                    <a:pt x="2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01" name="Google Shape;2101;p59"/>
          <p:cNvGrpSpPr/>
          <p:nvPr/>
        </p:nvGrpSpPr>
        <p:grpSpPr>
          <a:xfrm>
            <a:off x="5508064" y="764993"/>
            <a:ext cx="1716922" cy="1373597"/>
            <a:chOff x="166875" y="1945132"/>
            <a:chExt cx="1089833" cy="871904"/>
          </a:xfrm>
        </p:grpSpPr>
        <p:sp>
          <p:nvSpPr>
            <p:cNvPr id="2102" name="Google Shape;2102;p59"/>
            <p:cNvSpPr/>
            <p:nvPr/>
          </p:nvSpPr>
          <p:spPr>
            <a:xfrm>
              <a:off x="462982" y="2181024"/>
              <a:ext cx="385731" cy="261383"/>
            </a:xfrm>
            <a:custGeom>
              <a:avLst/>
              <a:gdLst/>
              <a:ahLst/>
              <a:cxnLst/>
              <a:rect l="l" t="t" r="r" b="b"/>
              <a:pathLst>
                <a:path w="9973" h="6758" extrusionOk="0">
                  <a:moveTo>
                    <a:pt x="5101" y="1"/>
                  </a:moveTo>
                  <a:lnTo>
                    <a:pt x="5101" y="1"/>
                  </a:lnTo>
                  <a:cubicBezTo>
                    <a:pt x="5223" y="445"/>
                    <a:pt x="5348" y="888"/>
                    <a:pt x="5472" y="1335"/>
                  </a:cubicBezTo>
                  <a:cubicBezTo>
                    <a:pt x="4640" y="1037"/>
                    <a:pt x="3771" y="889"/>
                    <a:pt x="2902" y="889"/>
                  </a:cubicBezTo>
                  <a:cubicBezTo>
                    <a:pt x="1915" y="889"/>
                    <a:pt x="929" y="1081"/>
                    <a:pt x="0" y="1462"/>
                  </a:cubicBezTo>
                  <a:cubicBezTo>
                    <a:pt x="804" y="2842"/>
                    <a:pt x="1922" y="4017"/>
                    <a:pt x="3267" y="4885"/>
                  </a:cubicBezTo>
                  <a:cubicBezTo>
                    <a:pt x="2771" y="5289"/>
                    <a:pt x="2368" y="5795"/>
                    <a:pt x="2089" y="6368"/>
                  </a:cubicBezTo>
                  <a:cubicBezTo>
                    <a:pt x="2012" y="6531"/>
                    <a:pt x="4654" y="6757"/>
                    <a:pt x="5131" y="6757"/>
                  </a:cubicBezTo>
                  <a:cubicBezTo>
                    <a:pt x="5154" y="6757"/>
                    <a:pt x="5173" y="6757"/>
                    <a:pt x="5185" y="6755"/>
                  </a:cubicBezTo>
                  <a:cubicBezTo>
                    <a:pt x="6295" y="6663"/>
                    <a:pt x="7369" y="6333"/>
                    <a:pt x="8341" y="5789"/>
                  </a:cubicBezTo>
                  <a:cubicBezTo>
                    <a:pt x="9109" y="5356"/>
                    <a:pt x="9972" y="4959"/>
                    <a:pt x="9715" y="3965"/>
                  </a:cubicBezTo>
                  <a:cubicBezTo>
                    <a:pt x="9475" y="3037"/>
                    <a:pt x="8795" y="2139"/>
                    <a:pt x="8105" y="1497"/>
                  </a:cubicBezTo>
                  <a:cubicBezTo>
                    <a:pt x="7274" y="726"/>
                    <a:pt x="6227" y="177"/>
                    <a:pt x="51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3" name="Google Shape;2103;p59"/>
            <p:cNvSpPr/>
            <p:nvPr/>
          </p:nvSpPr>
          <p:spPr>
            <a:xfrm>
              <a:off x="709158" y="1945132"/>
              <a:ext cx="234154" cy="418065"/>
            </a:xfrm>
            <a:custGeom>
              <a:avLst/>
              <a:gdLst/>
              <a:ahLst/>
              <a:cxnLst/>
              <a:rect l="l" t="t" r="r" b="b"/>
              <a:pathLst>
                <a:path w="6054" h="10809" extrusionOk="0">
                  <a:moveTo>
                    <a:pt x="3101" y="0"/>
                  </a:moveTo>
                  <a:cubicBezTo>
                    <a:pt x="1922" y="1102"/>
                    <a:pt x="1296" y="2766"/>
                    <a:pt x="1459" y="4371"/>
                  </a:cubicBezTo>
                  <a:cubicBezTo>
                    <a:pt x="1145" y="3870"/>
                    <a:pt x="547" y="3480"/>
                    <a:pt x="0" y="3256"/>
                  </a:cubicBezTo>
                  <a:lnTo>
                    <a:pt x="0" y="3256"/>
                  </a:lnTo>
                  <a:cubicBezTo>
                    <a:pt x="192" y="6108"/>
                    <a:pt x="1513" y="8868"/>
                    <a:pt x="3610" y="10809"/>
                  </a:cubicBezTo>
                  <a:cubicBezTo>
                    <a:pt x="4181" y="10154"/>
                    <a:pt x="4614" y="8931"/>
                    <a:pt x="5020" y="8162"/>
                  </a:cubicBezTo>
                  <a:cubicBezTo>
                    <a:pt x="5883" y="6517"/>
                    <a:pt x="6054" y="4522"/>
                    <a:pt x="5483" y="2755"/>
                  </a:cubicBezTo>
                  <a:lnTo>
                    <a:pt x="5483" y="2755"/>
                  </a:lnTo>
                  <a:cubicBezTo>
                    <a:pt x="5061" y="3164"/>
                    <a:pt x="4736" y="3664"/>
                    <a:pt x="4533" y="4216"/>
                  </a:cubicBezTo>
                  <a:cubicBezTo>
                    <a:pt x="4381" y="2720"/>
                    <a:pt x="3892" y="1280"/>
                    <a:pt x="3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4" name="Google Shape;2104;p59"/>
            <p:cNvSpPr/>
            <p:nvPr/>
          </p:nvSpPr>
          <p:spPr>
            <a:xfrm>
              <a:off x="977069" y="2526527"/>
              <a:ext cx="279638" cy="258946"/>
            </a:xfrm>
            <a:custGeom>
              <a:avLst/>
              <a:gdLst/>
              <a:ahLst/>
              <a:cxnLst/>
              <a:rect l="l" t="t" r="r" b="b"/>
              <a:pathLst>
                <a:path w="7230" h="6695" extrusionOk="0">
                  <a:moveTo>
                    <a:pt x="2818" y="0"/>
                  </a:moveTo>
                  <a:cubicBezTo>
                    <a:pt x="2488" y="0"/>
                    <a:pt x="2168" y="55"/>
                    <a:pt x="1874" y="169"/>
                  </a:cubicBezTo>
                  <a:cubicBezTo>
                    <a:pt x="1622" y="266"/>
                    <a:pt x="1389" y="404"/>
                    <a:pt x="1189" y="583"/>
                  </a:cubicBezTo>
                  <a:cubicBezTo>
                    <a:pt x="1" y="1622"/>
                    <a:pt x="123" y="3706"/>
                    <a:pt x="1465" y="5235"/>
                  </a:cubicBezTo>
                  <a:cubicBezTo>
                    <a:pt x="2297" y="6184"/>
                    <a:pt x="3405" y="6695"/>
                    <a:pt x="4409" y="6695"/>
                  </a:cubicBezTo>
                  <a:cubicBezTo>
                    <a:pt x="4977" y="6695"/>
                    <a:pt x="5511" y="6532"/>
                    <a:pt x="5944" y="6193"/>
                  </a:cubicBezTo>
                  <a:cubicBezTo>
                    <a:pt x="5976" y="6168"/>
                    <a:pt x="6009" y="6141"/>
                    <a:pt x="6041" y="6114"/>
                  </a:cubicBezTo>
                  <a:cubicBezTo>
                    <a:pt x="7229" y="5072"/>
                    <a:pt x="7105" y="2989"/>
                    <a:pt x="5765" y="1462"/>
                  </a:cubicBezTo>
                  <a:cubicBezTo>
                    <a:pt x="4930" y="511"/>
                    <a:pt x="3823" y="0"/>
                    <a:pt x="28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5" name="Google Shape;2105;p59"/>
            <p:cNvSpPr/>
            <p:nvPr/>
          </p:nvSpPr>
          <p:spPr>
            <a:xfrm>
              <a:off x="999888" y="2526527"/>
              <a:ext cx="256819" cy="246105"/>
            </a:xfrm>
            <a:custGeom>
              <a:avLst/>
              <a:gdLst/>
              <a:ahLst/>
              <a:cxnLst/>
              <a:rect l="l" t="t" r="r" b="b"/>
              <a:pathLst>
                <a:path w="6640" h="6363" extrusionOk="0">
                  <a:moveTo>
                    <a:pt x="2229" y="0"/>
                  </a:moveTo>
                  <a:cubicBezTo>
                    <a:pt x="1899" y="0"/>
                    <a:pt x="1580" y="55"/>
                    <a:pt x="1286" y="169"/>
                  </a:cubicBezTo>
                  <a:cubicBezTo>
                    <a:pt x="1254" y="196"/>
                    <a:pt x="1219" y="223"/>
                    <a:pt x="1189" y="250"/>
                  </a:cubicBezTo>
                  <a:cubicBezTo>
                    <a:pt x="1" y="1292"/>
                    <a:pt x="125" y="3373"/>
                    <a:pt x="1465" y="4902"/>
                  </a:cubicBezTo>
                  <a:cubicBezTo>
                    <a:pt x="2297" y="5850"/>
                    <a:pt x="3405" y="6362"/>
                    <a:pt x="4409" y="6362"/>
                  </a:cubicBezTo>
                  <a:cubicBezTo>
                    <a:pt x="4740" y="6362"/>
                    <a:pt x="5059" y="6307"/>
                    <a:pt x="5354" y="6193"/>
                  </a:cubicBezTo>
                  <a:cubicBezTo>
                    <a:pt x="5386" y="6168"/>
                    <a:pt x="5419" y="6141"/>
                    <a:pt x="5451" y="6114"/>
                  </a:cubicBezTo>
                  <a:cubicBezTo>
                    <a:pt x="6639" y="5072"/>
                    <a:pt x="6515" y="2989"/>
                    <a:pt x="5175" y="1462"/>
                  </a:cubicBezTo>
                  <a:cubicBezTo>
                    <a:pt x="4340" y="511"/>
                    <a:pt x="3233" y="0"/>
                    <a:pt x="2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6" name="Google Shape;2106;p59"/>
            <p:cNvSpPr/>
            <p:nvPr/>
          </p:nvSpPr>
          <p:spPr>
            <a:xfrm>
              <a:off x="1077164" y="2578007"/>
              <a:ext cx="150726" cy="154594"/>
            </a:xfrm>
            <a:custGeom>
              <a:avLst/>
              <a:gdLst/>
              <a:ahLst/>
              <a:cxnLst/>
              <a:rect l="l" t="t" r="r" b="b"/>
              <a:pathLst>
                <a:path w="3897" h="3997" extrusionOk="0">
                  <a:moveTo>
                    <a:pt x="1740" y="1"/>
                  </a:moveTo>
                  <a:cubicBezTo>
                    <a:pt x="1642" y="1"/>
                    <a:pt x="1541" y="10"/>
                    <a:pt x="1440" y="28"/>
                  </a:cubicBezTo>
                  <a:cubicBezTo>
                    <a:pt x="644" y="175"/>
                    <a:pt x="0" y="959"/>
                    <a:pt x="84" y="1763"/>
                  </a:cubicBezTo>
                  <a:cubicBezTo>
                    <a:pt x="141" y="2312"/>
                    <a:pt x="493" y="2786"/>
                    <a:pt x="888" y="3170"/>
                  </a:cubicBezTo>
                  <a:cubicBezTo>
                    <a:pt x="1258" y="3530"/>
                    <a:pt x="1691" y="3847"/>
                    <a:pt x="2195" y="3960"/>
                  </a:cubicBezTo>
                  <a:cubicBezTo>
                    <a:pt x="2304" y="3985"/>
                    <a:pt x="2412" y="3997"/>
                    <a:pt x="2518" y="3997"/>
                  </a:cubicBezTo>
                  <a:cubicBezTo>
                    <a:pt x="3171" y="3997"/>
                    <a:pt x="3738" y="3549"/>
                    <a:pt x="3862" y="2864"/>
                  </a:cubicBezTo>
                  <a:cubicBezTo>
                    <a:pt x="3889" y="2702"/>
                    <a:pt x="3897" y="2540"/>
                    <a:pt x="3886" y="2375"/>
                  </a:cubicBezTo>
                  <a:cubicBezTo>
                    <a:pt x="3819" y="1235"/>
                    <a:pt x="2899" y="1"/>
                    <a:pt x="1740" y="1"/>
                  </a:cubicBezTo>
                  <a:close/>
                </a:path>
              </a:pathLst>
            </a:custGeom>
            <a:solidFill>
              <a:srgbClr val="EDE4D5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7" name="Google Shape;2107;p59"/>
            <p:cNvSpPr/>
            <p:nvPr/>
          </p:nvSpPr>
          <p:spPr>
            <a:xfrm>
              <a:off x="1164959" y="2614054"/>
              <a:ext cx="57823" cy="83775"/>
            </a:xfrm>
            <a:custGeom>
              <a:avLst/>
              <a:gdLst/>
              <a:ahLst/>
              <a:cxnLst/>
              <a:rect l="l" t="t" r="r" b="b"/>
              <a:pathLst>
                <a:path w="1495" h="2166" extrusionOk="0">
                  <a:moveTo>
                    <a:pt x="511" y="0"/>
                  </a:moveTo>
                  <a:cubicBezTo>
                    <a:pt x="321" y="0"/>
                    <a:pt x="147" y="121"/>
                    <a:pt x="98" y="341"/>
                  </a:cubicBezTo>
                  <a:cubicBezTo>
                    <a:pt x="1" y="774"/>
                    <a:pt x="333" y="1602"/>
                    <a:pt x="542" y="1968"/>
                  </a:cubicBezTo>
                  <a:cubicBezTo>
                    <a:pt x="582" y="2046"/>
                    <a:pt x="650" y="2108"/>
                    <a:pt x="731" y="2146"/>
                  </a:cubicBezTo>
                  <a:cubicBezTo>
                    <a:pt x="763" y="2159"/>
                    <a:pt x="795" y="2165"/>
                    <a:pt x="827" y="2165"/>
                  </a:cubicBezTo>
                  <a:cubicBezTo>
                    <a:pt x="912" y="2165"/>
                    <a:pt x="999" y="2121"/>
                    <a:pt x="1075" y="2027"/>
                  </a:cubicBezTo>
                  <a:cubicBezTo>
                    <a:pt x="1494" y="1505"/>
                    <a:pt x="1335" y="466"/>
                    <a:pt x="791" y="90"/>
                  </a:cubicBezTo>
                  <a:cubicBezTo>
                    <a:pt x="702" y="29"/>
                    <a:pt x="605" y="0"/>
                    <a:pt x="5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8" name="Google Shape;2108;p59"/>
            <p:cNvSpPr/>
            <p:nvPr/>
          </p:nvSpPr>
          <p:spPr>
            <a:xfrm>
              <a:off x="891594" y="2339407"/>
              <a:ext cx="307331" cy="239104"/>
            </a:xfrm>
            <a:custGeom>
              <a:avLst/>
              <a:gdLst/>
              <a:ahLst/>
              <a:cxnLst/>
              <a:rect l="l" t="t" r="r" b="b"/>
              <a:pathLst>
                <a:path w="7946" h="6182" extrusionOk="0">
                  <a:moveTo>
                    <a:pt x="3220" y="1"/>
                  </a:moveTo>
                  <a:cubicBezTo>
                    <a:pt x="2490" y="1"/>
                    <a:pt x="1818" y="213"/>
                    <a:pt x="1321" y="623"/>
                  </a:cubicBezTo>
                  <a:cubicBezTo>
                    <a:pt x="1110" y="790"/>
                    <a:pt x="934" y="996"/>
                    <a:pt x="798" y="1229"/>
                  </a:cubicBezTo>
                  <a:cubicBezTo>
                    <a:pt x="0" y="2593"/>
                    <a:pt x="771" y="4530"/>
                    <a:pt x="2525" y="5559"/>
                  </a:cubicBezTo>
                  <a:cubicBezTo>
                    <a:pt x="3241" y="5979"/>
                    <a:pt x="4009" y="6182"/>
                    <a:pt x="4723" y="6182"/>
                  </a:cubicBezTo>
                  <a:cubicBezTo>
                    <a:pt x="5708" y="6182"/>
                    <a:pt x="6588" y="5794"/>
                    <a:pt x="7077" y="5058"/>
                  </a:cubicBezTo>
                  <a:cubicBezTo>
                    <a:pt x="7101" y="5026"/>
                    <a:pt x="7123" y="4988"/>
                    <a:pt x="7144" y="4953"/>
                  </a:cubicBezTo>
                  <a:cubicBezTo>
                    <a:pt x="7945" y="3591"/>
                    <a:pt x="7171" y="1651"/>
                    <a:pt x="5418" y="623"/>
                  </a:cubicBezTo>
                  <a:cubicBezTo>
                    <a:pt x="4701" y="203"/>
                    <a:pt x="3933" y="1"/>
                    <a:pt x="3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9" name="Google Shape;2109;p59"/>
            <p:cNvSpPr/>
            <p:nvPr/>
          </p:nvSpPr>
          <p:spPr>
            <a:xfrm>
              <a:off x="909153" y="2339252"/>
              <a:ext cx="289772" cy="219804"/>
            </a:xfrm>
            <a:custGeom>
              <a:avLst/>
              <a:gdLst/>
              <a:ahLst/>
              <a:cxnLst/>
              <a:rect l="l" t="t" r="r" b="b"/>
              <a:pathLst>
                <a:path w="7492" h="5683" extrusionOk="0">
                  <a:moveTo>
                    <a:pt x="2764" y="1"/>
                  </a:moveTo>
                  <a:cubicBezTo>
                    <a:pt x="2035" y="1"/>
                    <a:pt x="1363" y="213"/>
                    <a:pt x="867" y="624"/>
                  </a:cubicBezTo>
                  <a:cubicBezTo>
                    <a:pt x="842" y="659"/>
                    <a:pt x="821" y="697"/>
                    <a:pt x="799" y="732"/>
                  </a:cubicBezTo>
                  <a:cubicBezTo>
                    <a:pt x="1" y="2093"/>
                    <a:pt x="772" y="4031"/>
                    <a:pt x="2526" y="5059"/>
                  </a:cubicBezTo>
                  <a:cubicBezTo>
                    <a:pt x="3243" y="5479"/>
                    <a:pt x="4012" y="5683"/>
                    <a:pt x="4725" y="5683"/>
                  </a:cubicBezTo>
                  <a:cubicBezTo>
                    <a:pt x="5455" y="5683"/>
                    <a:pt x="6126" y="5470"/>
                    <a:pt x="6623" y="5059"/>
                  </a:cubicBezTo>
                  <a:cubicBezTo>
                    <a:pt x="6647" y="5024"/>
                    <a:pt x="6669" y="4989"/>
                    <a:pt x="6690" y="4954"/>
                  </a:cubicBezTo>
                  <a:cubicBezTo>
                    <a:pt x="7491" y="3590"/>
                    <a:pt x="6715" y="1652"/>
                    <a:pt x="4964" y="624"/>
                  </a:cubicBezTo>
                  <a:cubicBezTo>
                    <a:pt x="4247" y="204"/>
                    <a:pt x="3478" y="1"/>
                    <a:pt x="27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0" name="Google Shape;2110;p59"/>
            <p:cNvSpPr/>
            <p:nvPr/>
          </p:nvSpPr>
          <p:spPr>
            <a:xfrm>
              <a:off x="994551" y="2373018"/>
              <a:ext cx="169523" cy="143416"/>
            </a:xfrm>
            <a:custGeom>
              <a:avLst/>
              <a:gdLst/>
              <a:ahLst/>
              <a:cxnLst/>
              <a:rect l="l" t="t" r="r" b="b"/>
              <a:pathLst>
                <a:path w="4383" h="3708" extrusionOk="0">
                  <a:moveTo>
                    <a:pt x="1880" y="0"/>
                  </a:moveTo>
                  <a:cubicBezTo>
                    <a:pt x="1606" y="0"/>
                    <a:pt x="1334" y="63"/>
                    <a:pt x="1075" y="206"/>
                  </a:cubicBezTo>
                  <a:cubicBezTo>
                    <a:pt x="369" y="593"/>
                    <a:pt x="1" y="1545"/>
                    <a:pt x="334" y="2279"/>
                  </a:cubicBezTo>
                  <a:cubicBezTo>
                    <a:pt x="558" y="2782"/>
                    <a:pt x="1045" y="3120"/>
                    <a:pt x="1541" y="3361"/>
                  </a:cubicBezTo>
                  <a:cubicBezTo>
                    <a:pt x="1950" y="3559"/>
                    <a:pt x="2395" y="3708"/>
                    <a:pt x="2846" y="3708"/>
                  </a:cubicBezTo>
                  <a:cubicBezTo>
                    <a:pt x="2908" y="3708"/>
                    <a:pt x="2970" y="3705"/>
                    <a:pt x="3032" y="3699"/>
                  </a:cubicBezTo>
                  <a:cubicBezTo>
                    <a:pt x="3827" y="3621"/>
                    <a:pt x="4382" y="2933"/>
                    <a:pt x="4266" y="2132"/>
                  </a:cubicBezTo>
                  <a:cubicBezTo>
                    <a:pt x="4241" y="1970"/>
                    <a:pt x="4198" y="1813"/>
                    <a:pt x="4139" y="1659"/>
                  </a:cubicBezTo>
                  <a:cubicBezTo>
                    <a:pt x="3781" y="766"/>
                    <a:pt x="2829" y="0"/>
                    <a:pt x="1880" y="0"/>
                  </a:cubicBezTo>
                  <a:close/>
                </a:path>
              </a:pathLst>
            </a:custGeom>
            <a:solidFill>
              <a:srgbClr val="EDE4D5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1" name="Google Shape;2111;p59"/>
            <p:cNvSpPr/>
            <p:nvPr/>
          </p:nvSpPr>
          <p:spPr>
            <a:xfrm>
              <a:off x="1084242" y="2396804"/>
              <a:ext cx="66525" cy="77046"/>
            </a:xfrm>
            <a:custGeom>
              <a:avLst/>
              <a:gdLst/>
              <a:ahLst/>
              <a:cxnLst/>
              <a:rect l="l" t="t" r="r" b="b"/>
              <a:pathLst>
                <a:path w="1720" h="1992" extrusionOk="0">
                  <a:moveTo>
                    <a:pt x="464" y="1"/>
                  </a:moveTo>
                  <a:cubicBezTo>
                    <a:pt x="209" y="1"/>
                    <a:pt x="1" y="197"/>
                    <a:pt x="28" y="478"/>
                  </a:cubicBezTo>
                  <a:cubicBezTo>
                    <a:pt x="74" y="919"/>
                    <a:pt x="651" y="1601"/>
                    <a:pt x="964" y="1883"/>
                  </a:cubicBezTo>
                  <a:cubicBezTo>
                    <a:pt x="1027" y="1942"/>
                    <a:pt x="1111" y="1983"/>
                    <a:pt x="1197" y="1991"/>
                  </a:cubicBezTo>
                  <a:cubicBezTo>
                    <a:pt x="1203" y="1991"/>
                    <a:pt x="1209" y="1992"/>
                    <a:pt x="1215" y="1992"/>
                  </a:cubicBezTo>
                  <a:cubicBezTo>
                    <a:pt x="1330" y="1992"/>
                    <a:pt x="1430" y="1918"/>
                    <a:pt x="1487" y="1769"/>
                  </a:cubicBezTo>
                  <a:cubicBezTo>
                    <a:pt x="1719" y="1141"/>
                    <a:pt x="1243" y="205"/>
                    <a:pt x="607" y="21"/>
                  </a:cubicBezTo>
                  <a:cubicBezTo>
                    <a:pt x="559" y="7"/>
                    <a:pt x="511" y="1"/>
                    <a:pt x="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2" name="Google Shape;2112;p59"/>
            <p:cNvSpPr/>
            <p:nvPr/>
          </p:nvSpPr>
          <p:spPr>
            <a:xfrm>
              <a:off x="770460" y="2470136"/>
              <a:ext cx="279638" cy="258907"/>
            </a:xfrm>
            <a:custGeom>
              <a:avLst/>
              <a:gdLst/>
              <a:ahLst/>
              <a:cxnLst/>
              <a:rect l="l" t="t" r="r" b="b"/>
              <a:pathLst>
                <a:path w="7230" h="6694" extrusionOk="0">
                  <a:moveTo>
                    <a:pt x="2822" y="1"/>
                  </a:moveTo>
                  <a:cubicBezTo>
                    <a:pt x="2490" y="1"/>
                    <a:pt x="2169" y="56"/>
                    <a:pt x="1874" y="171"/>
                  </a:cubicBezTo>
                  <a:cubicBezTo>
                    <a:pt x="1622" y="265"/>
                    <a:pt x="1389" y="404"/>
                    <a:pt x="1189" y="582"/>
                  </a:cubicBezTo>
                  <a:cubicBezTo>
                    <a:pt x="1" y="1621"/>
                    <a:pt x="123" y="3705"/>
                    <a:pt x="1465" y="5234"/>
                  </a:cubicBezTo>
                  <a:cubicBezTo>
                    <a:pt x="2297" y="6183"/>
                    <a:pt x="3405" y="6694"/>
                    <a:pt x="4409" y="6694"/>
                  </a:cubicBezTo>
                  <a:cubicBezTo>
                    <a:pt x="4977" y="6694"/>
                    <a:pt x="5511" y="6531"/>
                    <a:pt x="5944" y="6192"/>
                  </a:cubicBezTo>
                  <a:cubicBezTo>
                    <a:pt x="5976" y="6168"/>
                    <a:pt x="6009" y="6141"/>
                    <a:pt x="6041" y="6113"/>
                  </a:cubicBezTo>
                  <a:cubicBezTo>
                    <a:pt x="7229" y="5072"/>
                    <a:pt x="7105" y="2988"/>
                    <a:pt x="5765" y="1462"/>
                  </a:cubicBezTo>
                  <a:cubicBezTo>
                    <a:pt x="4931" y="512"/>
                    <a:pt x="3825" y="1"/>
                    <a:pt x="28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3" name="Google Shape;2113;p59"/>
            <p:cNvSpPr/>
            <p:nvPr/>
          </p:nvSpPr>
          <p:spPr>
            <a:xfrm>
              <a:off x="793279" y="2470136"/>
              <a:ext cx="256819" cy="246066"/>
            </a:xfrm>
            <a:custGeom>
              <a:avLst/>
              <a:gdLst/>
              <a:ahLst/>
              <a:cxnLst/>
              <a:rect l="l" t="t" r="r" b="b"/>
              <a:pathLst>
                <a:path w="6640" h="6362" extrusionOk="0">
                  <a:moveTo>
                    <a:pt x="2232" y="1"/>
                  </a:moveTo>
                  <a:cubicBezTo>
                    <a:pt x="1900" y="1"/>
                    <a:pt x="1579" y="56"/>
                    <a:pt x="1284" y="171"/>
                  </a:cubicBezTo>
                  <a:cubicBezTo>
                    <a:pt x="1254" y="195"/>
                    <a:pt x="1219" y="222"/>
                    <a:pt x="1189" y="249"/>
                  </a:cubicBezTo>
                  <a:cubicBezTo>
                    <a:pt x="1" y="1291"/>
                    <a:pt x="125" y="3372"/>
                    <a:pt x="1465" y="4901"/>
                  </a:cubicBezTo>
                  <a:cubicBezTo>
                    <a:pt x="2297" y="5850"/>
                    <a:pt x="3405" y="6362"/>
                    <a:pt x="4409" y="6362"/>
                  </a:cubicBezTo>
                  <a:cubicBezTo>
                    <a:pt x="4740" y="6362"/>
                    <a:pt x="5059" y="6306"/>
                    <a:pt x="5354" y="6192"/>
                  </a:cubicBezTo>
                  <a:cubicBezTo>
                    <a:pt x="5386" y="6168"/>
                    <a:pt x="5419" y="6141"/>
                    <a:pt x="5451" y="6113"/>
                  </a:cubicBezTo>
                  <a:cubicBezTo>
                    <a:pt x="6639" y="5072"/>
                    <a:pt x="6515" y="2988"/>
                    <a:pt x="5175" y="1462"/>
                  </a:cubicBezTo>
                  <a:cubicBezTo>
                    <a:pt x="4341" y="512"/>
                    <a:pt x="3235" y="1"/>
                    <a:pt x="22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4" name="Google Shape;2114;p59"/>
            <p:cNvSpPr/>
            <p:nvPr/>
          </p:nvSpPr>
          <p:spPr>
            <a:xfrm>
              <a:off x="870554" y="2521615"/>
              <a:ext cx="150726" cy="154594"/>
            </a:xfrm>
            <a:custGeom>
              <a:avLst/>
              <a:gdLst/>
              <a:ahLst/>
              <a:cxnLst/>
              <a:rect l="l" t="t" r="r" b="b"/>
              <a:pathLst>
                <a:path w="3897" h="3997" extrusionOk="0">
                  <a:moveTo>
                    <a:pt x="1740" y="0"/>
                  </a:moveTo>
                  <a:cubicBezTo>
                    <a:pt x="1642" y="0"/>
                    <a:pt x="1541" y="9"/>
                    <a:pt x="1440" y="28"/>
                  </a:cubicBezTo>
                  <a:cubicBezTo>
                    <a:pt x="644" y="174"/>
                    <a:pt x="0" y="959"/>
                    <a:pt x="84" y="1762"/>
                  </a:cubicBezTo>
                  <a:cubicBezTo>
                    <a:pt x="141" y="2312"/>
                    <a:pt x="493" y="2783"/>
                    <a:pt x="888" y="3170"/>
                  </a:cubicBezTo>
                  <a:cubicBezTo>
                    <a:pt x="1258" y="3530"/>
                    <a:pt x="1691" y="3846"/>
                    <a:pt x="2195" y="3960"/>
                  </a:cubicBezTo>
                  <a:cubicBezTo>
                    <a:pt x="2304" y="3984"/>
                    <a:pt x="2412" y="3996"/>
                    <a:pt x="2518" y="3996"/>
                  </a:cubicBezTo>
                  <a:cubicBezTo>
                    <a:pt x="3171" y="3996"/>
                    <a:pt x="3738" y="3548"/>
                    <a:pt x="3862" y="2864"/>
                  </a:cubicBezTo>
                  <a:cubicBezTo>
                    <a:pt x="3889" y="2701"/>
                    <a:pt x="3897" y="2539"/>
                    <a:pt x="3886" y="2374"/>
                  </a:cubicBezTo>
                  <a:cubicBezTo>
                    <a:pt x="3819" y="1234"/>
                    <a:pt x="2899" y="0"/>
                    <a:pt x="1740" y="0"/>
                  </a:cubicBezTo>
                  <a:close/>
                </a:path>
              </a:pathLst>
            </a:custGeom>
            <a:solidFill>
              <a:srgbClr val="EDE4D5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5" name="Google Shape;2115;p59"/>
            <p:cNvSpPr/>
            <p:nvPr/>
          </p:nvSpPr>
          <p:spPr>
            <a:xfrm>
              <a:off x="958350" y="2557624"/>
              <a:ext cx="57823" cy="83775"/>
            </a:xfrm>
            <a:custGeom>
              <a:avLst/>
              <a:gdLst/>
              <a:ahLst/>
              <a:cxnLst/>
              <a:rect l="l" t="t" r="r" b="b"/>
              <a:pathLst>
                <a:path w="1495" h="2166" extrusionOk="0">
                  <a:moveTo>
                    <a:pt x="511" y="1"/>
                  </a:moveTo>
                  <a:cubicBezTo>
                    <a:pt x="321" y="1"/>
                    <a:pt x="147" y="122"/>
                    <a:pt x="98" y="342"/>
                  </a:cubicBezTo>
                  <a:cubicBezTo>
                    <a:pt x="1" y="775"/>
                    <a:pt x="333" y="1603"/>
                    <a:pt x="542" y="1968"/>
                  </a:cubicBezTo>
                  <a:cubicBezTo>
                    <a:pt x="582" y="2046"/>
                    <a:pt x="650" y="2109"/>
                    <a:pt x="731" y="2147"/>
                  </a:cubicBezTo>
                  <a:cubicBezTo>
                    <a:pt x="762" y="2159"/>
                    <a:pt x="794" y="2166"/>
                    <a:pt x="826" y="2166"/>
                  </a:cubicBezTo>
                  <a:cubicBezTo>
                    <a:pt x="911" y="2166"/>
                    <a:pt x="999" y="2121"/>
                    <a:pt x="1075" y="2028"/>
                  </a:cubicBezTo>
                  <a:cubicBezTo>
                    <a:pt x="1494" y="1505"/>
                    <a:pt x="1335" y="466"/>
                    <a:pt x="791" y="90"/>
                  </a:cubicBezTo>
                  <a:cubicBezTo>
                    <a:pt x="702" y="30"/>
                    <a:pt x="605" y="1"/>
                    <a:pt x="5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6" name="Google Shape;2116;p59"/>
            <p:cNvSpPr/>
            <p:nvPr/>
          </p:nvSpPr>
          <p:spPr>
            <a:xfrm>
              <a:off x="864057" y="2158166"/>
              <a:ext cx="309536" cy="234076"/>
            </a:xfrm>
            <a:custGeom>
              <a:avLst/>
              <a:gdLst/>
              <a:ahLst/>
              <a:cxnLst/>
              <a:rect l="l" t="t" r="r" b="b"/>
              <a:pathLst>
                <a:path w="8003" h="6052" extrusionOk="0">
                  <a:moveTo>
                    <a:pt x="3325" y="0"/>
                  </a:moveTo>
                  <a:cubicBezTo>
                    <a:pt x="2459" y="0"/>
                    <a:pt x="1673" y="281"/>
                    <a:pt x="1142" y="806"/>
                  </a:cubicBezTo>
                  <a:cubicBezTo>
                    <a:pt x="947" y="992"/>
                    <a:pt x="790" y="1212"/>
                    <a:pt x="674" y="1458"/>
                  </a:cubicBezTo>
                  <a:cubicBezTo>
                    <a:pt x="0" y="2884"/>
                    <a:pt x="945" y="4746"/>
                    <a:pt x="2782" y="5612"/>
                  </a:cubicBezTo>
                  <a:cubicBezTo>
                    <a:pt x="3414" y="5910"/>
                    <a:pt x="4068" y="6052"/>
                    <a:pt x="4683" y="6052"/>
                  </a:cubicBezTo>
                  <a:cubicBezTo>
                    <a:pt x="5810" y="6052"/>
                    <a:pt x="6802" y="5575"/>
                    <a:pt x="7272" y="4708"/>
                  </a:cubicBezTo>
                  <a:cubicBezTo>
                    <a:pt x="7293" y="4673"/>
                    <a:pt x="7312" y="4635"/>
                    <a:pt x="7329" y="4594"/>
                  </a:cubicBezTo>
                  <a:cubicBezTo>
                    <a:pt x="8002" y="3168"/>
                    <a:pt x="7058" y="1306"/>
                    <a:pt x="5223" y="438"/>
                  </a:cubicBezTo>
                  <a:cubicBezTo>
                    <a:pt x="4592" y="141"/>
                    <a:pt x="3939" y="0"/>
                    <a:pt x="3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7" name="Google Shape;2117;p59"/>
            <p:cNvSpPr/>
            <p:nvPr/>
          </p:nvSpPr>
          <p:spPr>
            <a:xfrm>
              <a:off x="879837" y="2158050"/>
              <a:ext cx="293756" cy="213268"/>
            </a:xfrm>
            <a:custGeom>
              <a:avLst/>
              <a:gdLst/>
              <a:ahLst/>
              <a:cxnLst/>
              <a:rect l="l" t="t" r="r" b="b"/>
              <a:pathLst>
                <a:path w="7595" h="5514" extrusionOk="0">
                  <a:moveTo>
                    <a:pt x="2915" y="1"/>
                  </a:moveTo>
                  <a:cubicBezTo>
                    <a:pt x="2050" y="1"/>
                    <a:pt x="1264" y="282"/>
                    <a:pt x="734" y="806"/>
                  </a:cubicBezTo>
                  <a:cubicBezTo>
                    <a:pt x="713" y="841"/>
                    <a:pt x="694" y="879"/>
                    <a:pt x="675" y="920"/>
                  </a:cubicBezTo>
                  <a:cubicBezTo>
                    <a:pt x="1" y="2346"/>
                    <a:pt x="945" y="4208"/>
                    <a:pt x="2783" y="5074"/>
                  </a:cubicBezTo>
                  <a:cubicBezTo>
                    <a:pt x="3413" y="5371"/>
                    <a:pt x="4068" y="5513"/>
                    <a:pt x="4682" y="5513"/>
                  </a:cubicBezTo>
                  <a:cubicBezTo>
                    <a:pt x="5547" y="5513"/>
                    <a:pt x="6334" y="5232"/>
                    <a:pt x="6864" y="4708"/>
                  </a:cubicBezTo>
                  <a:cubicBezTo>
                    <a:pt x="6885" y="4673"/>
                    <a:pt x="6904" y="4635"/>
                    <a:pt x="6921" y="4597"/>
                  </a:cubicBezTo>
                  <a:cubicBezTo>
                    <a:pt x="7594" y="3168"/>
                    <a:pt x="6650" y="1307"/>
                    <a:pt x="4815" y="441"/>
                  </a:cubicBezTo>
                  <a:cubicBezTo>
                    <a:pt x="4184" y="143"/>
                    <a:pt x="3529" y="1"/>
                    <a:pt x="29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8" name="Google Shape;2118;p59"/>
            <p:cNvSpPr/>
            <p:nvPr/>
          </p:nvSpPr>
          <p:spPr>
            <a:xfrm>
              <a:off x="966008" y="2187328"/>
              <a:ext cx="173662" cy="140051"/>
            </a:xfrm>
            <a:custGeom>
              <a:avLst/>
              <a:gdLst/>
              <a:ahLst/>
              <a:cxnLst/>
              <a:rect l="l" t="t" r="r" b="b"/>
              <a:pathLst>
                <a:path w="4490" h="3621" extrusionOk="0">
                  <a:moveTo>
                    <a:pt x="1896" y="1"/>
                  </a:moveTo>
                  <a:cubicBezTo>
                    <a:pt x="1568" y="1"/>
                    <a:pt x="1244" y="87"/>
                    <a:pt x="950" y="284"/>
                  </a:cubicBezTo>
                  <a:cubicBezTo>
                    <a:pt x="282" y="731"/>
                    <a:pt x="0" y="1713"/>
                    <a:pt x="398" y="2414"/>
                  </a:cubicBezTo>
                  <a:cubicBezTo>
                    <a:pt x="671" y="2896"/>
                    <a:pt x="1183" y="3188"/>
                    <a:pt x="1697" y="3383"/>
                  </a:cubicBezTo>
                  <a:cubicBezTo>
                    <a:pt x="2060" y="3520"/>
                    <a:pt x="2447" y="3621"/>
                    <a:pt x="2834" y="3621"/>
                  </a:cubicBezTo>
                  <a:cubicBezTo>
                    <a:pt x="2960" y="3621"/>
                    <a:pt x="3087" y="3610"/>
                    <a:pt x="3212" y="3586"/>
                  </a:cubicBezTo>
                  <a:cubicBezTo>
                    <a:pt x="3997" y="3437"/>
                    <a:pt x="4490" y="2704"/>
                    <a:pt x="4303" y="1919"/>
                  </a:cubicBezTo>
                  <a:cubicBezTo>
                    <a:pt x="4262" y="1759"/>
                    <a:pt x="4208" y="1605"/>
                    <a:pt x="4132" y="1459"/>
                  </a:cubicBezTo>
                  <a:cubicBezTo>
                    <a:pt x="3722" y="648"/>
                    <a:pt x="2794" y="1"/>
                    <a:pt x="1896" y="1"/>
                  </a:cubicBezTo>
                  <a:close/>
                </a:path>
              </a:pathLst>
            </a:custGeom>
            <a:solidFill>
              <a:srgbClr val="EDE4D5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9" name="Google Shape;2119;p59"/>
            <p:cNvSpPr/>
            <p:nvPr/>
          </p:nvSpPr>
          <p:spPr>
            <a:xfrm>
              <a:off x="1052798" y="2208175"/>
              <a:ext cx="69619" cy="74222"/>
            </a:xfrm>
            <a:custGeom>
              <a:avLst/>
              <a:gdLst/>
              <a:ahLst/>
              <a:cxnLst/>
              <a:rect l="l" t="t" r="r" b="b"/>
              <a:pathLst>
                <a:path w="1800" h="1919" extrusionOk="0">
                  <a:moveTo>
                    <a:pt x="488" y="1"/>
                  </a:moveTo>
                  <a:cubicBezTo>
                    <a:pt x="215" y="1"/>
                    <a:pt x="1" y="222"/>
                    <a:pt x="56" y="514"/>
                  </a:cubicBezTo>
                  <a:cubicBezTo>
                    <a:pt x="140" y="950"/>
                    <a:pt x="773" y="1577"/>
                    <a:pt x="1112" y="1829"/>
                  </a:cubicBezTo>
                  <a:cubicBezTo>
                    <a:pt x="1182" y="1886"/>
                    <a:pt x="1266" y="1916"/>
                    <a:pt x="1355" y="1918"/>
                  </a:cubicBezTo>
                  <a:cubicBezTo>
                    <a:pt x="1477" y="1916"/>
                    <a:pt x="1580" y="1835"/>
                    <a:pt x="1623" y="1672"/>
                  </a:cubicBezTo>
                  <a:cubicBezTo>
                    <a:pt x="1799" y="1025"/>
                    <a:pt x="1242" y="135"/>
                    <a:pt x="589" y="11"/>
                  </a:cubicBezTo>
                  <a:cubicBezTo>
                    <a:pt x="555" y="4"/>
                    <a:pt x="521" y="1"/>
                    <a:pt x="4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0" name="Google Shape;2120;p59"/>
            <p:cNvSpPr/>
            <p:nvPr/>
          </p:nvSpPr>
          <p:spPr>
            <a:xfrm>
              <a:off x="745784" y="2284408"/>
              <a:ext cx="267145" cy="274107"/>
            </a:xfrm>
            <a:custGeom>
              <a:avLst/>
              <a:gdLst/>
              <a:ahLst/>
              <a:cxnLst/>
              <a:rect l="l" t="t" r="r" b="b"/>
              <a:pathLst>
                <a:path w="6907" h="7087" extrusionOk="0">
                  <a:moveTo>
                    <a:pt x="2873" y="0"/>
                  </a:moveTo>
                  <a:cubicBezTo>
                    <a:pt x="2801" y="0"/>
                    <a:pt x="2729" y="3"/>
                    <a:pt x="2658" y="10"/>
                  </a:cubicBezTo>
                  <a:cubicBezTo>
                    <a:pt x="2390" y="31"/>
                    <a:pt x="2127" y="102"/>
                    <a:pt x="1884" y="215"/>
                  </a:cubicBezTo>
                  <a:cubicBezTo>
                    <a:pt x="455" y="892"/>
                    <a:pt x="0" y="2927"/>
                    <a:pt x="869" y="4764"/>
                  </a:cubicBezTo>
                  <a:cubicBezTo>
                    <a:pt x="1544" y="6199"/>
                    <a:pt x="2826" y="7087"/>
                    <a:pt x="4035" y="7087"/>
                  </a:cubicBezTo>
                  <a:cubicBezTo>
                    <a:pt x="4335" y="7087"/>
                    <a:pt x="4629" y="7032"/>
                    <a:pt x="4909" y="6919"/>
                  </a:cubicBezTo>
                  <a:cubicBezTo>
                    <a:pt x="4947" y="6905"/>
                    <a:pt x="4985" y="6889"/>
                    <a:pt x="5026" y="6870"/>
                  </a:cubicBezTo>
                  <a:cubicBezTo>
                    <a:pt x="6452" y="6196"/>
                    <a:pt x="6906" y="4158"/>
                    <a:pt x="6040" y="2321"/>
                  </a:cubicBezTo>
                  <a:cubicBezTo>
                    <a:pt x="5364" y="888"/>
                    <a:pt x="4080" y="0"/>
                    <a:pt x="28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1" name="Google Shape;2121;p59"/>
            <p:cNvSpPr/>
            <p:nvPr/>
          </p:nvSpPr>
          <p:spPr>
            <a:xfrm>
              <a:off x="771195" y="2284408"/>
              <a:ext cx="241734" cy="267996"/>
            </a:xfrm>
            <a:custGeom>
              <a:avLst/>
              <a:gdLst/>
              <a:ahLst/>
              <a:cxnLst/>
              <a:rect l="l" t="t" r="r" b="b"/>
              <a:pathLst>
                <a:path w="6250" h="6929" extrusionOk="0">
                  <a:moveTo>
                    <a:pt x="2216" y="0"/>
                  </a:moveTo>
                  <a:cubicBezTo>
                    <a:pt x="2144" y="0"/>
                    <a:pt x="2072" y="3"/>
                    <a:pt x="2001" y="10"/>
                  </a:cubicBezTo>
                  <a:cubicBezTo>
                    <a:pt x="1960" y="26"/>
                    <a:pt x="1922" y="42"/>
                    <a:pt x="1884" y="61"/>
                  </a:cubicBezTo>
                  <a:cubicBezTo>
                    <a:pt x="456" y="735"/>
                    <a:pt x="1" y="2770"/>
                    <a:pt x="870" y="4607"/>
                  </a:cubicBezTo>
                  <a:cubicBezTo>
                    <a:pt x="1546" y="6038"/>
                    <a:pt x="2825" y="6928"/>
                    <a:pt x="4033" y="6928"/>
                  </a:cubicBezTo>
                  <a:cubicBezTo>
                    <a:pt x="4106" y="6928"/>
                    <a:pt x="4179" y="6925"/>
                    <a:pt x="4252" y="6919"/>
                  </a:cubicBezTo>
                  <a:cubicBezTo>
                    <a:pt x="4290" y="6905"/>
                    <a:pt x="4328" y="6889"/>
                    <a:pt x="4369" y="6870"/>
                  </a:cubicBezTo>
                  <a:cubicBezTo>
                    <a:pt x="5795" y="6196"/>
                    <a:pt x="6249" y="4158"/>
                    <a:pt x="5383" y="2321"/>
                  </a:cubicBezTo>
                  <a:cubicBezTo>
                    <a:pt x="4704" y="888"/>
                    <a:pt x="3422" y="0"/>
                    <a:pt x="2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2" name="Google Shape;2122;p59"/>
            <p:cNvSpPr/>
            <p:nvPr/>
          </p:nvSpPr>
          <p:spPr>
            <a:xfrm>
              <a:off x="843210" y="2351590"/>
              <a:ext cx="149218" cy="161517"/>
            </a:xfrm>
            <a:custGeom>
              <a:avLst/>
              <a:gdLst/>
              <a:ahLst/>
              <a:cxnLst/>
              <a:rect l="l" t="t" r="r" b="b"/>
              <a:pathLst>
                <a:path w="3858" h="4176" extrusionOk="0">
                  <a:moveTo>
                    <a:pt x="1732" y="0"/>
                  </a:moveTo>
                  <a:cubicBezTo>
                    <a:pt x="976" y="0"/>
                    <a:pt x="228" y="556"/>
                    <a:pt x="98" y="1304"/>
                  </a:cubicBezTo>
                  <a:cubicBezTo>
                    <a:pt x="1" y="1845"/>
                    <a:pt x="209" y="2397"/>
                    <a:pt x="482" y="2876"/>
                  </a:cubicBezTo>
                  <a:cubicBezTo>
                    <a:pt x="740" y="3322"/>
                    <a:pt x="1070" y="3747"/>
                    <a:pt x="1524" y="3996"/>
                  </a:cubicBezTo>
                  <a:cubicBezTo>
                    <a:pt x="1744" y="4118"/>
                    <a:pt x="1978" y="4176"/>
                    <a:pt x="2207" y="4176"/>
                  </a:cubicBezTo>
                  <a:cubicBezTo>
                    <a:pt x="2707" y="4176"/>
                    <a:pt x="3182" y="3898"/>
                    <a:pt x="3427" y="3401"/>
                  </a:cubicBezTo>
                  <a:cubicBezTo>
                    <a:pt x="3497" y="3255"/>
                    <a:pt x="3551" y="3098"/>
                    <a:pt x="3586" y="2938"/>
                  </a:cubicBezTo>
                  <a:cubicBezTo>
                    <a:pt x="3857" y="1728"/>
                    <a:pt x="3191" y="137"/>
                    <a:pt x="1879" y="7"/>
                  </a:cubicBezTo>
                  <a:cubicBezTo>
                    <a:pt x="1830" y="3"/>
                    <a:pt x="1781" y="0"/>
                    <a:pt x="1732" y="0"/>
                  </a:cubicBezTo>
                  <a:close/>
                </a:path>
              </a:pathLst>
            </a:custGeom>
            <a:solidFill>
              <a:srgbClr val="EDE4D5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3" name="Google Shape;2123;p59"/>
            <p:cNvSpPr/>
            <p:nvPr/>
          </p:nvSpPr>
          <p:spPr>
            <a:xfrm>
              <a:off x="928956" y="2399202"/>
              <a:ext cx="52872" cy="84858"/>
            </a:xfrm>
            <a:custGeom>
              <a:avLst/>
              <a:gdLst/>
              <a:ahLst/>
              <a:cxnLst/>
              <a:rect l="l" t="t" r="r" b="b"/>
              <a:pathLst>
                <a:path w="1367" h="2194" extrusionOk="0">
                  <a:moveTo>
                    <a:pt x="583" y="1"/>
                  </a:moveTo>
                  <a:cubicBezTo>
                    <a:pt x="438" y="1"/>
                    <a:pt x="297" y="76"/>
                    <a:pt x="211" y="230"/>
                  </a:cubicBezTo>
                  <a:cubicBezTo>
                    <a:pt x="0" y="619"/>
                    <a:pt x="89" y="1507"/>
                    <a:pt x="192" y="1915"/>
                  </a:cubicBezTo>
                  <a:cubicBezTo>
                    <a:pt x="208" y="2005"/>
                    <a:pt x="255" y="2083"/>
                    <a:pt x="322" y="2140"/>
                  </a:cubicBezTo>
                  <a:cubicBezTo>
                    <a:pt x="367" y="2175"/>
                    <a:pt x="420" y="2193"/>
                    <a:pt x="478" y="2193"/>
                  </a:cubicBezTo>
                  <a:cubicBezTo>
                    <a:pt x="543" y="2193"/>
                    <a:pt x="615" y="2170"/>
                    <a:pt x="687" y="2118"/>
                  </a:cubicBezTo>
                  <a:cubicBezTo>
                    <a:pt x="1234" y="1731"/>
                    <a:pt x="1367" y="690"/>
                    <a:pt x="945" y="181"/>
                  </a:cubicBezTo>
                  <a:cubicBezTo>
                    <a:pt x="847" y="62"/>
                    <a:pt x="714" y="1"/>
                    <a:pt x="5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4" name="Google Shape;2124;p59"/>
            <p:cNvSpPr/>
            <p:nvPr/>
          </p:nvSpPr>
          <p:spPr>
            <a:xfrm>
              <a:off x="616605" y="2364083"/>
              <a:ext cx="260996" cy="278285"/>
            </a:xfrm>
            <a:custGeom>
              <a:avLst/>
              <a:gdLst/>
              <a:ahLst/>
              <a:cxnLst/>
              <a:rect l="l" t="t" r="r" b="b"/>
              <a:pathLst>
                <a:path w="6748" h="7195" extrusionOk="0">
                  <a:moveTo>
                    <a:pt x="2895" y="1"/>
                  </a:moveTo>
                  <a:cubicBezTo>
                    <a:pt x="2642" y="1"/>
                    <a:pt x="2390" y="44"/>
                    <a:pt x="2150" y="128"/>
                  </a:cubicBezTo>
                  <a:cubicBezTo>
                    <a:pt x="661" y="653"/>
                    <a:pt x="1" y="2631"/>
                    <a:pt x="677" y="4550"/>
                  </a:cubicBezTo>
                  <a:cubicBezTo>
                    <a:pt x="1241" y="6146"/>
                    <a:pt x="2556" y="7195"/>
                    <a:pt x="3842" y="7195"/>
                  </a:cubicBezTo>
                  <a:cubicBezTo>
                    <a:pt x="4056" y="7195"/>
                    <a:pt x="4270" y="7165"/>
                    <a:pt x="4480" y="7105"/>
                  </a:cubicBezTo>
                  <a:cubicBezTo>
                    <a:pt x="4518" y="7094"/>
                    <a:pt x="4558" y="7080"/>
                    <a:pt x="4599" y="7067"/>
                  </a:cubicBezTo>
                  <a:cubicBezTo>
                    <a:pt x="6087" y="6542"/>
                    <a:pt x="6747" y="4561"/>
                    <a:pt x="6071" y="2645"/>
                  </a:cubicBezTo>
                  <a:cubicBezTo>
                    <a:pt x="5513" y="1059"/>
                    <a:pt x="4214" y="17"/>
                    <a:pt x="2940" y="1"/>
                  </a:cubicBezTo>
                  <a:cubicBezTo>
                    <a:pt x="2925" y="1"/>
                    <a:pt x="2910" y="1"/>
                    <a:pt x="28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5" name="Google Shape;2125;p59"/>
            <p:cNvSpPr/>
            <p:nvPr/>
          </p:nvSpPr>
          <p:spPr>
            <a:xfrm>
              <a:off x="642595" y="2364083"/>
              <a:ext cx="235004" cy="274804"/>
            </a:xfrm>
            <a:custGeom>
              <a:avLst/>
              <a:gdLst/>
              <a:ahLst/>
              <a:cxnLst/>
              <a:rect l="l" t="t" r="r" b="b"/>
              <a:pathLst>
                <a:path w="6076" h="7105" extrusionOk="0">
                  <a:moveTo>
                    <a:pt x="2268" y="1"/>
                  </a:moveTo>
                  <a:cubicBezTo>
                    <a:pt x="2230" y="12"/>
                    <a:pt x="2189" y="25"/>
                    <a:pt x="2149" y="39"/>
                  </a:cubicBezTo>
                  <a:cubicBezTo>
                    <a:pt x="660" y="564"/>
                    <a:pt x="0" y="2542"/>
                    <a:pt x="677" y="4461"/>
                  </a:cubicBezTo>
                  <a:cubicBezTo>
                    <a:pt x="1237" y="6044"/>
                    <a:pt x="2533" y="7088"/>
                    <a:pt x="3808" y="7105"/>
                  </a:cubicBezTo>
                  <a:cubicBezTo>
                    <a:pt x="3846" y="7094"/>
                    <a:pt x="3886" y="7080"/>
                    <a:pt x="3927" y="7067"/>
                  </a:cubicBezTo>
                  <a:cubicBezTo>
                    <a:pt x="5415" y="6542"/>
                    <a:pt x="6075" y="4561"/>
                    <a:pt x="5399" y="2645"/>
                  </a:cubicBezTo>
                  <a:cubicBezTo>
                    <a:pt x="4841" y="1059"/>
                    <a:pt x="3542" y="17"/>
                    <a:pt x="2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6" name="Google Shape;2126;p59"/>
            <p:cNvSpPr/>
            <p:nvPr/>
          </p:nvSpPr>
          <p:spPr>
            <a:xfrm>
              <a:off x="711014" y="2436526"/>
              <a:ext cx="148908" cy="163103"/>
            </a:xfrm>
            <a:custGeom>
              <a:avLst/>
              <a:gdLst/>
              <a:ahLst/>
              <a:cxnLst/>
              <a:rect l="l" t="t" r="r" b="b"/>
              <a:pathLst>
                <a:path w="3850" h="4217" extrusionOk="0">
                  <a:moveTo>
                    <a:pt x="1749" y="0"/>
                  </a:moveTo>
                  <a:cubicBezTo>
                    <a:pt x="1048" y="0"/>
                    <a:pt x="344" y="460"/>
                    <a:pt x="152" y="1137"/>
                  </a:cubicBezTo>
                  <a:cubicBezTo>
                    <a:pt x="1" y="1668"/>
                    <a:pt x="152" y="2239"/>
                    <a:pt x="377" y="2742"/>
                  </a:cubicBezTo>
                  <a:cubicBezTo>
                    <a:pt x="585" y="3213"/>
                    <a:pt x="872" y="3670"/>
                    <a:pt x="1297" y="3962"/>
                  </a:cubicBezTo>
                  <a:cubicBezTo>
                    <a:pt x="1545" y="4134"/>
                    <a:pt x="1823" y="4217"/>
                    <a:pt x="2096" y="4217"/>
                  </a:cubicBezTo>
                  <a:cubicBezTo>
                    <a:pt x="2546" y="4217"/>
                    <a:pt x="2982" y="3991"/>
                    <a:pt x="3248" y="3565"/>
                  </a:cubicBezTo>
                  <a:cubicBezTo>
                    <a:pt x="3335" y="3424"/>
                    <a:pt x="3405" y="3275"/>
                    <a:pt x="3457" y="3121"/>
                  </a:cubicBezTo>
                  <a:cubicBezTo>
                    <a:pt x="3849" y="1944"/>
                    <a:pt x="3348" y="293"/>
                    <a:pt x="2055" y="30"/>
                  </a:cubicBezTo>
                  <a:cubicBezTo>
                    <a:pt x="1954" y="10"/>
                    <a:pt x="1852" y="0"/>
                    <a:pt x="1749" y="0"/>
                  </a:cubicBezTo>
                  <a:close/>
                </a:path>
              </a:pathLst>
            </a:custGeom>
            <a:solidFill>
              <a:srgbClr val="EDE4D5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7" name="Google Shape;2127;p59"/>
            <p:cNvSpPr/>
            <p:nvPr/>
          </p:nvSpPr>
          <p:spPr>
            <a:xfrm>
              <a:off x="796218" y="2488276"/>
              <a:ext cx="52369" cy="84240"/>
            </a:xfrm>
            <a:custGeom>
              <a:avLst/>
              <a:gdLst/>
              <a:ahLst/>
              <a:cxnLst/>
              <a:rect l="l" t="t" r="r" b="b"/>
              <a:pathLst>
                <a:path w="1354" h="2178" extrusionOk="0">
                  <a:moveTo>
                    <a:pt x="603" y="1"/>
                  </a:moveTo>
                  <a:cubicBezTo>
                    <a:pt x="472" y="1"/>
                    <a:pt x="342" y="63"/>
                    <a:pt x="252" y="194"/>
                  </a:cubicBezTo>
                  <a:cubicBezTo>
                    <a:pt x="1" y="560"/>
                    <a:pt x="1" y="1453"/>
                    <a:pt x="60" y="1869"/>
                  </a:cubicBezTo>
                  <a:cubicBezTo>
                    <a:pt x="68" y="1959"/>
                    <a:pt x="106" y="2040"/>
                    <a:pt x="168" y="2105"/>
                  </a:cubicBezTo>
                  <a:cubicBezTo>
                    <a:pt x="216" y="2152"/>
                    <a:pt x="275" y="2177"/>
                    <a:pt x="344" y="2177"/>
                  </a:cubicBezTo>
                  <a:cubicBezTo>
                    <a:pt x="401" y="2177"/>
                    <a:pt x="464" y="2159"/>
                    <a:pt x="531" y="2121"/>
                  </a:cubicBezTo>
                  <a:cubicBezTo>
                    <a:pt x="1116" y="1794"/>
                    <a:pt x="1354" y="771"/>
                    <a:pt x="988" y="219"/>
                  </a:cubicBezTo>
                  <a:cubicBezTo>
                    <a:pt x="893" y="77"/>
                    <a:pt x="748" y="1"/>
                    <a:pt x="6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8" name="Google Shape;2128;p59"/>
            <p:cNvSpPr/>
            <p:nvPr/>
          </p:nvSpPr>
          <p:spPr>
            <a:xfrm>
              <a:off x="166875" y="2360564"/>
              <a:ext cx="527871" cy="456472"/>
            </a:xfrm>
            <a:custGeom>
              <a:avLst/>
              <a:gdLst/>
              <a:ahLst/>
              <a:cxnLst/>
              <a:rect l="l" t="t" r="r" b="b"/>
              <a:pathLst>
                <a:path w="13648" h="11802" extrusionOk="0">
                  <a:moveTo>
                    <a:pt x="8973" y="1"/>
                  </a:moveTo>
                  <a:cubicBezTo>
                    <a:pt x="8722" y="1"/>
                    <a:pt x="8470" y="36"/>
                    <a:pt x="8214" y="92"/>
                  </a:cubicBezTo>
                  <a:cubicBezTo>
                    <a:pt x="7478" y="252"/>
                    <a:pt x="6717" y="584"/>
                    <a:pt x="5881" y="766"/>
                  </a:cubicBezTo>
                  <a:cubicBezTo>
                    <a:pt x="5156" y="923"/>
                    <a:pt x="4430" y="942"/>
                    <a:pt x="3773" y="1042"/>
                  </a:cubicBezTo>
                  <a:cubicBezTo>
                    <a:pt x="3502" y="1080"/>
                    <a:pt x="3237" y="1142"/>
                    <a:pt x="2980" y="1231"/>
                  </a:cubicBezTo>
                  <a:cubicBezTo>
                    <a:pt x="2642" y="1345"/>
                    <a:pt x="2336" y="1534"/>
                    <a:pt x="2087" y="1786"/>
                  </a:cubicBezTo>
                  <a:cubicBezTo>
                    <a:pt x="685" y="3212"/>
                    <a:pt x="0" y="5182"/>
                    <a:pt x="425" y="7144"/>
                  </a:cubicBezTo>
                  <a:cubicBezTo>
                    <a:pt x="1027" y="9928"/>
                    <a:pt x="3665" y="11801"/>
                    <a:pt x="6671" y="11801"/>
                  </a:cubicBezTo>
                  <a:cubicBezTo>
                    <a:pt x="7182" y="11801"/>
                    <a:pt x="7705" y="11747"/>
                    <a:pt x="8230" y="11634"/>
                  </a:cubicBezTo>
                  <a:cubicBezTo>
                    <a:pt x="11044" y="11025"/>
                    <a:pt x="13096" y="8895"/>
                    <a:pt x="13526" y="6441"/>
                  </a:cubicBezTo>
                  <a:cubicBezTo>
                    <a:pt x="13648" y="5737"/>
                    <a:pt x="13634" y="5017"/>
                    <a:pt x="13483" y="4319"/>
                  </a:cubicBezTo>
                  <a:cubicBezTo>
                    <a:pt x="13066" y="2389"/>
                    <a:pt x="11670" y="896"/>
                    <a:pt x="9848" y="165"/>
                  </a:cubicBezTo>
                  <a:cubicBezTo>
                    <a:pt x="9557" y="48"/>
                    <a:pt x="9266" y="1"/>
                    <a:pt x="8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9" name="Google Shape;2129;p59"/>
            <p:cNvSpPr/>
            <p:nvPr/>
          </p:nvSpPr>
          <p:spPr>
            <a:xfrm>
              <a:off x="275517" y="2364006"/>
              <a:ext cx="221931" cy="88765"/>
            </a:xfrm>
            <a:custGeom>
              <a:avLst/>
              <a:gdLst/>
              <a:ahLst/>
              <a:cxnLst/>
              <a:rect l="l" t="t" r="r" b="b"/>
              <a:pathLst>
                <a:path w="5738" h="2295" extrusionOk="0">
                  <a:moveTo>
                    <a:pt x="5405" y="0"/>
                  </a:moveTo>
                  <a:lnTo>
                    <a:pt x="5405" y="0"/>
                  </a:lnTo>
                  <a:cubicBezTo>
                    <a:pt x="4671" y="160"/>
                    <a:pt x="3908" y="495"/>
                    <a:pt x="3072" y="674"/>
                  </a:cubicBezTo>
                  <a:cubicBezTo>
                    <a:pt x="2044" y="896"/>
                    <a:pt x="1013" y="842"/>
                    <a:pt x="171" y="1140"/>
                  </a:cubicBezTo>
                  <a:cubicBezTo>
                    <a:pt x="41" y="1324"/>
                    <a:pt x="0" y="1562"/>
                    <a:pt x="203" y="1857"/>
                  </a:cubicBezTo>
                  <a:cubicBezTo>
                    <a:pt x="413" y="2161"/>
                    <a:pt x="999" y="2295"/>
                    <a:pt x="1695" y="2295"/>
                  </a:cubicBezTo>
                  <a:cubicBezTo>
                    <a:pt x="2751" y="2295"/>
                    <a:pt x="4061" y="1986"/>
                    <a:pt x="4690" y="1497"/>
                  </a:cubicBezTo>
                  <a:cubicBezTo>
                    <a:pt x="5221" y="1085"/>
                    <a:pt x="5738" y="466"/>
                    <a:pt x="5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0" name="Google Shape;2130;p59"/>
            <p:cNvSpPr/>
            <p:nvPr/>
          </p:nvSpPr>
          <p:spPr>
            <a:xfrm>
              <a:off x="174417" y="2284253"/>
              <a:ext cx="212494" cy="143919"/>
            </a:xfrm>
            <a:custGeom>
              <a:avLst/>
              <a:gdLst/>
              <a:ahLst/>
              <a:cxnLst/>
              <a:rect l="l" t="t" r="r" b="b"/>
              <a:pathLst>
                <a:path w="5494" h="3721" extrusionOk="0">
                  <a:moveTo>
                    <a:pt x="941" y="0"/>
                  </a:moveTo>
                  <a:cubicBezTo>
                    <a:pt x="730" y="0"/>
                    <a:pt x="516" y="23"/>
                    <a:pt x="298" y="73"/>
                  </a:cubicBezTo>
                  <a:cubicBezTo>
                    <a:pt x="160" y="106"/>
                    <a:pt x="52" y="211"/>
                    <a:pt x="17" y="349"/>
                  </a:cubicBezTo>
                  <a:cubicBezTo>
                    <a:pt x="3" y="406"/>
                    <a:pt x="0" y="463"/>
                    <a:pt x="14" y="520"/>
                  </a:cubicBezTo>
                  <a:cubicBezTo>
                    <a:pt x="14" y="528"/>
                    <a:pt x="17" y="539"/>
                    <a:pt x="19" y="547"/>
                  </a:cubicBezTo>
                  <a:cubicBezTo>
                    <a:pt x="67" y="709"/>
                    <a:pt x="218" y="819"/>
                    <a:pt x="385" y="819"/>
                  </a:cubicBezTo>
                  <a:cubicBezTo>
                    <a:pt x="397" y="819"/>
                    <a:pt x="408" y="818"/>
                    <a:pt x="420" y="817"/>
                  </a:cubicBezTo>
                  <a:cubicBezTo>
                    <a:pt x="535" y="806"/>
                    <a:pt x="665" y="799"/>
                    <a:pt x="806" y="799"/>
                  </a:cubicBezTo>
                  <a:cubicBezTo>
                    <a:pt x="1425" y="799"/>
                    <a:pt x="2263" y="942"/>
                    <a:pt x="3050" y="1545"/>
                  </a:cubicBezTo>
                  <a:cubicBezTo>
                    <a:pt x="4541" y="2687"/>
                    <a:pt x="4861" y="3710"/>
                    <a:pt x="4861" y="3710"/>
                  </a:cubicBezTo>
                  <a:cubicBezTo>
                    <a:pt x="4861" y="3710"/>
                    <a:pt x="4891" y="3721"/>
                    <a:pt x="4945" y="3721"/>
                  </a:cubicBezTo>
                  <a:cubicBezTo>
                    <a:pt x="5001" y="3721"/>
                    <a:pt x="5082" y="3710"/>
                    <a:pt x="5183" y="3664"/>
                  </a:cubicBezTo>
                  <a:cubicBezTo>
                    <a:pt x="5299" y="3607"/>
                    <a:pt x="5405" y="3529"/>
                    <a:pt x="5494" y="3434"/>
                  </a:cubicBezTo>
                  <a:cubicBezTo>
                    <a:pt x="5494" y="3434"/>
                    <a:pt x="3515" y="0"/>
                    <a:pt x="9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1" name="Google Shape;2131;p59"/>
            <p:cNvSpPr/>
            <p:nvPr/>
          </p:nvSpPr>
          <p:spPr>
            <a:xfrm>
              <a:off x="381955" y="2181024"/>
              <a:ext cx="203096" cy="243823"/>
            </a:xfrm>
            <a:custGeom>
              <a:avLst/>
              <a:gdLst/>
              <a:ahLst/>
              <a:cxnLst/>
              <a:rect l="l" t="t" r="r" b="b"/>
              <a:pathLst>
                <a:path w="5251" h="6304" extrusionOk="0">
                  <a:moveTo>
                    <a:pt x="4358" y="1"/>
                  </a:moveTo>
                  <a:cubicBezTo>
                    <a:pt x="2829" y="437"/>
                    <a:pt x="1838" y="1275"/>
                    <a:pt x="1194" y="2201"/>
                  </a:cubicBezTo>
                  <a:cubicBezTo>
                    <a:pt x="1194" y="2204"/>
                    <a:pt x="1194" y="2204"/>
                    <a:pt x="1194" y="2204"/>
                  </a:cubicBezTo>
                  <a:cubicBezTo>
                    <a:pt x="1" y="3933"/>
                    <a:pt x="14" y="5960"/>
                    <a:pt x="25" y="6263"/>
                  </a:cubicBezTo>
                  <a:lnTo>
                    <a:pt x="25" y="6304"/>
                  </a:lnTo>
                  <a:cubicBezTo>
                    <a:pt x="5251" y="4369"/>
                    <a:pt x="4428" y="304"/>
                    <a:pt x="4363" y="17"/>
                  </a:cubicBezTo>
                  <a:cubicBezTo>
                    <a:pt x="4363" y="9"/>
                    <a:pt x="4360" y="6"/>
                    <a:pt x="4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2" name="Google Shape;2132;p59"/>
            <p:cNvSpPr/>
            <p:nvPr/>
          </p:nvSpPr>
          <p:spPr>
            <a:xfrm>
              <a:off x="381955" y="2181566"/>
              <a:ext cx="203096" cy="243281"/>
            </a:xfrm>
            <a:custGeom>
              <a:avLst/>
              <a:gdLst/>
              <a:ahLst/>
              <a:cxnLst/>
              <a:rect l="l" t="t" r="r" b="b"/>
              <a:pathLst>
                <a:path w="5251" h="6290" extrusionOk="0">
                  <a:moveTo>
                    <a:pt x="4366" y="0"/>
                  </a:moveTo>
                  <a:lnTo>
                    <a:pt x="4366" y="0"/>
                  </a:lnTo>
                  <a:cubicBezTo>
                    <a:pt x="4547" y="849"/>
                    <a:pt x="2905" y="3977"/>
                    <a:pt x="1729" y="3977"/>
                  </a:cubicBezTo>
                  <a:cubicBezTo>
                    <a:pt x="1641" y="3977"/>
                    <a:pt x="1555" y="3959"/>
                    <a:pt x="1473" y="3922"/>
                  </a:cubicBezTo>
                  <a:cubicBezTo>
                    <a:pt x="315" y="3389"/>
                    <a:pt x="1156" y="2257"/>
                    <a:pt x="1194" y="2190"/>
                  </a:cubicBezTo>
                  <a:lnTo>
                    <a:pt x="1194" y="2190"/>
                  </a:lnTo>
                  <a:cubicBezTo>
                    <a:pt x="1" y="3919"/>
                    <a:pt x="14" y="5946"/>
                    <a:pt x="25" y="6249"/>
                  </a:cubicBezTo>
                  <a:lnTo>
                    <a:pt x="25" y="6290"/>
                  </a:lnTo>
                  <a:cubicBezTo>
                    <a:pt x="5251" y="4355"/>
                    <a:pt x="4428" y="290"/>
                    <a:pt x="4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3" name="Google Shape;2133;p59"/>
            <p:cNvSpPr/>
            <p:nvPr/>
          </p:nvSpPr>
          <p:spPr>
            <a:xfrm>
              <a:off x="166875" y="2400827"/>
              <a:ext cx="523152" cy="416209"/>
            </a:xfrm>
            <a:custGeom>
              <a:avLst/>
              <a:gdLst/>
              <a:ahLst/>
              <a:cxnLst/>
              <a:rect l="l" t="t" r="r" b="b"/>
              <a:pathLst>
                <a:path w="13526" h="10761" extrusionOk="0">
                  <a:moveTo>
                    <a:pt x="3773" y="1"/>
                  </a:moveTo>
                  <a:cubicBezTo>
                    <a:pt x="3502" y="39"/>
                    <a:pt x="3237" y="101"/>
                    <a:pt x="2980" y="190"/>
                  </a:cubicBezTo>
                  <a:cubicBezTo>
                    <a:pt x="2642" y="304"/>
                    <a:pt x="2336" y="493"/>
                    <a:pt x="2087" y="745"/>
                  </a:cubicBezTo>
                  <a:cubicBezTo>
                    <a:pt x="685" y="2171"/>
                    <a:pt x="0" y="4141"/>
                    <a:pt x="425" y="6103"/>
                  </a:cubicBezTo>
                  <a:cubicBezTo>
                    <a:pt x="1027" y="8887"/>
                    <a:pt x="3665" y="10760"/>
                    <a:pt x="6671" y="10760"/>
                  </a:cubicBezTo>
                  <a:cubicBezTo>
                    <a:pt x="7182" y="10760"/>
                    <a:pt x="7705" y="10706"/>
                    <a:pt x="8230" y="10593"/>
                  </a:cubicBezTo>
                  <a:cubicBezTo>
                    <a:pt x="11044" y="9984"/>
                    <a:pt x="13096" y="7854"/>
                    <a:pt x="13526" y="5400"/>
                  </a:cubicBezTo>
                  <a:lnTo>
                    <a:pt x="13526" y="5400"/>
                  </a:lnTo>
                  <a:cubicBezTo>
                    <a:pt x="13526" y="5400"/>
                    <a:pt x="12078" y="7337"/>
                    <a:pt x="8974" y="7670"/>
                  </a:cubicBezTo>
                  <a:cubicBezTo>
                    <a:pt x="8843" y="7684"/>
                    <a:pt x="8714" y="7691"/>
                    <a:pt x="8587" y="7691"/>
                  </a:cubicBezTo>
                  <a:cubicBezTo>
                    <a:pt x="6333" y="7691"/>
                    <a:pt x="4813" y="5551"/>
                    <a:pt x="4826" y="3868"/>
                  </a:cubicBezTo>
                  <a:cubicBezTo>
                    <a:pt x="4845" y="1532"/>
                    <a:pt x="5716" y="1227"/>
                    <a:pt x="5716" y="1227"/>
                  </a:cubicBezTo>
                  <a:cubicBezTo>
                    <a:pt x="5397" y="907"/>
                    <a:pt x="4671" y="298"/>
                    <a:pt x="3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4" name="Google Shape;2134;p59"/>
            <p:cNvSpPr/>
            <p:nvPr/>
          </p:nvSpPr>
          <p:spPr>
            <a:xfrm>
              <a:off x="508813" y="2394406"/>
              <a:ext cx="107098" cy="95417"/>
            </a:xfrm>
            <a:custGeom>
              <a:avLst/>
              <a:gdLst/>
              <a:ahLst/>
              <a:cxnLst/>
              <a:rect l="l" t="t" r="r" b="b"/>
              <a:pathLst>
                <a:path w="2769" h="2467" extrusionOk="0">
                  <a:moveTo>
                    <a:pt x="1106" y="1"/>
                  </a:moveTo>
                  <a:cubicBezTo>
                    <a:pt x="785" y="1"/>
                    <a:pt x="471" y="166"/>
                    <a:pt x="298" y="467"/>
                  </a:cubicBezTo>
                  <a:lnTo>
                    <a:pt x="266" y="519"/>
                  </a:lnTo>
                  <a:cubicBezTo>
                    <a:pt x="1" y="946"/>
                    <a:pt x="149" y="1506"/>
                    <a:pt x="572" y="1785"/>
                  </a:cubicBezTo>
                  <a:cubicBezTo>
                    <a:pt x="780" y="1926"/>
                    <a:pt x="980" y="2077"/>
                    <a:pt x="1170" y="2240"/>
                  </a:cubicBezTo>
                  <a:cubicBezTo>
                    <a:pt x="1346" y="2390"/>
                    <a:pt x="1566" y="2466"/>
                    <a:pt x="1785" y="2466"/>
                  </a:cubicBezTo>
                  <a:cubicBezTo>
                    <a:pt x="2004" y="2466"/>
                    <a:pt x="2222" y="2389"/>
                    <a:pt x="2393" y="2232"/>
                  </a:cubicBezTo>
                  <a:cubicBezTo>
                    <a:pt x="2442" y="2188"/>
                    <a:pt x="2482" y="2140"/>
                    <a:pt x="2520" y="2091"/>
                  </a:cubicBezTo>
                  <a:cubicBezTo>
                    <a:pt x="2769" y="1755"/>
                    <a:pt x="2734" y="1290"/>
                    <a:pt x="2474" y="965"/>
                  </a:cubicBezTo>
                  <a:cubicBezTo>
                    <a:pt x="2236" y="662"/>
                    <a:pt x="1957" y="397"/>
                    <a:pt x="1643" y="172"/>
                  </a:cubicBezTo>
                  <a:cubicBezTo>
                    <a:pt x="1479" y="56"/>
                    <a:pt x="1292" y="1"/>
                    <a:pt x="11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5" name="Google Shape;2135;p59"/>
            <p:cNvSpPr/>
            <p:nvPr/>
          </p:nvSpPr>
          <p:spPr>
            <a:xfrm>
              <a:off x="598001" y="2486342"/>
              <a:ext cx="62077" cy="56198"/>
            </a:xfrm>
            <a:custGeom>
              <a:avLst/>
              <a:gdLst/>
              <a:ahLst/>
              <a:cxnLst/>
              <a:rect l="l" t="t" r="r" b="b"/>
              <a:pathLst>
                <a:path w="1605" h="1453" extrusionOk="0">
                  <a:moveTo>
                    <a:pt x="850" y="1"/>
                  </a:moveTo>
                  <a:cubicBezTo>
                    <a:pt x="691" y="1"/>
                    <a:pt x="532" y="58"/>
                    <a:pt x="406" y="177"/>
                  </a:cubicBezTo>
                  <a:cubicBezTo>
                    <a:pt x="382" y="198"/>
                    <a:pt x="357" y="220"/>
                    <a:pt x="330" y="242"/>
                  </a:cubicBezTo>
                  <a:cubicBezTo>
                    <a:pt x="44" y="474"/>
                    <a:pt x="0" y="896"/>
                    <a:pt x="230" y="1183"/>
                  </a:cubicBezTo>
                  <a:lnTo>
                    <a:pt x="238" y="1197"/>
                  </a:lnTo>
                  <a:cubicBezTo>
                    <a:pt x="370" y="1363"/>
                    <a:pt x="567" y="1453"/>
                    <a:pt x="766" y="1453"/>
                  </a:cubicBezTo>
                  <a:cubicBezTo>
                    <a:pt x="887" y="1453"/>
                    <a:pt x="1009" y="1420"/>
                    <a:pt x="1118" y="1351"/>
                  </a:cubicBezTo>
                  <a:cubicBezTo>
                    <a:pt x="1186" y="1311"/>
                    <a:pt x="1248" y="1262"/>
                    <a:pt x="1305" y="1213"/>
                  </a:cubicBezTo>
                  <a:cubicBezTo>
                    <a:pt x="1540" y="1010"/>
                    <a:pt x="1605" y="672"/>
                    <a:pt x="1462" y="399"/>
                  </a:cubicBezTo>
                  <a:lnTo>
                    <a:pt x="1432" y="342"/>
                  </a:lnTo>
                  <a:cubicBezTo>
                    <a:pt x="1310" y="120"/>
                    <a:pt x="1081" y="1"/>
                    <a:pt x="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67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Google Shape;2568;p63"/>
          <p:cNvSpPr txBox="1"/>
          <p:nvPr>
            <p:ph type="title"/>
          </p:nvPr>
        </p:nvSpPr>
        <p:spPr>
          <a:xfrm>
            <a:off x="713105" y="165100"/>
            <a:ext cx="7717790" cy="1275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Mô hình UML</a:t>
            </a:r>
            <a:r>
              <a:rPr lang="vi-VN" altLang="en-GB"/>
              <a:t> </a:t>
            </a:r>
            <a:endParaRPr lang="vi-VN" altLang="en-GB"/>
          </a:p>
        </p:txBody>
      </p:sp>
      <p:grpSp>
        <p:nvGrpSpPr>
          <p:cNvPr id="2570" name="Google Shape;2570;p63"/>
          <p:cNvGrpSpPr/>
          <p:nvPr/>
        </p:nvGrpSpPr>
        <p:grpSpPr>
          <a:xfrm>
            <a:off x="-104227" y="-113163"/>
            <a:ext cx="1499653" cy="1554307"/>
            <a:chOff x="5775856" y="740162"/>
            <a:chExt cx="776258" cy="804506"/>
          </a:xfrm>
        </p:grpSpPr>
        <p:sp>
          <p:nvSpPr>
            <p:cNvPr id="2571" name="Google Shape;2571;p63"/>
            <p:cNvSpPr/>
            <p:nvPr/>
          </p:nvSpPr>
          <p:spPr>
            <a:xfrm>
              <a:off x="6385588" y="1388207"/>
              <a:ext cx="68846" cy="101663"/>
            </a:xfrm>
            <a:custGeom>
              <a:avLst/>
              <a:gdLst/>
              <a:ahLst/>
              <a:cxnLst/>
              <a:rect l="l" t="t" r="r" b="b"/>
              <a:pathLst>
                <a:path w="2230" h="3293" extrusionOk="0">
                  <a:moveTo>
                    <a:pt x="1390" y="0"/>
                  </a:moveTo>
                  <a:cubicBezTo>
                    <a:pt x="1076" y="0"/>
                    <a:pt x="630" y="409"/>
                    <a:pt x="0" y="1511"/>
                  </a:cubicBezTo>
                  <a:lnTo>
                    <a:pt x="2014" y="3292"/>
                  </a:lnTo>
                  <a:cubicBezTo>
                    <a:pt x="2116" y="2930"/>
                    <a:pt x="2230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2" name="Google Shape;2572;p63"/>
            <p:cNvSpPr/>
            <p:nvPr/>
          </p:nvSpPr>
          <p:spPr>
            <a:xfrm>
              <a:off x="6410471" y="1299201"/>
              <a:ext cx="127195" cy="81966"/>
            </a:xfrm>
            <a:custGeom>
              <a:avLst/>
              <a:gdLst/>
              <a:ahLst/>
              <a:cxnLst/>
              <a:rect l="l" t="t" r="r" b="b"/>
              <a:pathLst>
                <a:path w="4120" h="2655" extrusionOk="0">
                  <a:moveTo>
                    <a:pt x="1344" y="1"/>
                  </a:moveTo>
                  <a:cubicBezTo>
                    <a:pt x="386" y="1"/>
                    <a:pt x="0" y="2105"/>
                    <a:pt x="1124" y="2654"/>
                  </a:cubicBezTo>
                  <a:cubicBezTo>
                    <a:pt x="1124" y="2654"/>
                    <a:pt x="3034" y="2427"/>
                    <a:pt x="4119" y="1675"/>
                  </a:cubicBezTo>
                  <a:cubicBezTo>
                    <a:pt x="4119" y="1675"/>
                    <a:pt x="2563" y="435"/>
                    <a:pt x="1627" y="59"/>
                  </a:cubicBezTo>
                  <a:cubicBezTo>
                    <a:pt x="1528" y="19"/>
                    <a:pt x="1434" y="1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3" name="Google Shape;2573;p63"/>
            <p:cNvSpPr/>
            <p:nvPr/>
          </p:nvSpPr>
          <p:spPr>
            <a:xfrm>
              <a:off x="6320910" y="1293089"/>
              <a:ext cx="215675" cy="138834"/>
            </a:xfrm>
            <a:custGeom>
              <a:avLst/>
              <a:gdLst/>
              <a:ahLst/>
              <a:cxnLst/>
              <a:rect l="l" t="t" r="r" b="b"/>
              <a:pathLst>
                <a:path w="6986" h="4497" extrusionOk="0">
                  <a:moveTo>
                    <a:pt x="3124" y="1"/>
                  </a:moveTo>
                  <a:cubicBezTo>
                    <a:pt x="2620" y="1"/>
                    <a:pt x="2109" y="167"/>
                    <a:pt x="1673" y="528"/>
                  </a:cubicBezTo>
                  <a:cubicBezTo>
                    <a:pt x="712" y="1321"/>
                    <a:pt x="1" y="2363"/>
                    <a:pt x="929" y="3377"/>
                  </a:cubicBezTo>
                  <a:cubicBezTo>
                    <a:pt x="1721" y="4246"/>
                    <a:pt x="2921" y="4497"/>
                    <a:pt x="4045" y="4497"/>
                  </a:cubicBezTo>
                  <a:cubicBezTo>
                    <a:pt x="5560" y="4497"/>
                    <a:pt x="6935" y="4041"/>
                    <a:pt x="6984" y="4025"/>
                  </a:cubicBezTo>
                  <a:lnTo>
                    <a:pt x="6984" y="4025"/>
                  </a:lnTo>
                  <a:cubicBezTo>
                    <a:pt x="6984" y="4025"/>
                    <a:pt x="6984" y="4025"/>
                    <a:pt x="6985" y="4025"/>
                  </a:cubicBezTo>
                  <a:cubicBezTo>
                    <a:pt x="6985" y="4025"/>
                    <a:pt x="6985" y="4025"/>
                    <a:pt x="6985" y="4024"/>
                  </a:cubicBezTo>
                  <a:lnTo>
                    <a:pt x="6985" y="4024"/>
                  </a:lnTo>
                  <a:cubicBezTo>
                    <a:pt x="6985" y="4024"/>
                    <a:pt x="6985" y="4024"/>
                    <a:pt x="6984" y="4025"/>
                  </a:cubicBezTo>
                  <a:lnTo>
                    <a:pt x="6984" y="4025"/>
                  </a:lnTo>
                  <a:cubicBezTo>
                    <a:pt x="6935" y="4014"/>
                    <a:pt x="5657" y="3266"/>
                    <a:pt x="5356" y="1759"/>
                  </a:cubicBezTo>
                  <a:cubicBezTo>
                    <a:pt x="5095" y="662"/>
                    <a:pt x="4127" y="1"/>
                    <a:pt x="3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4" name="Google Shape;2574;p63"/>
            <p:cNvSpPr/>
            <p:nvPr/>
          </p:nvSpPr>
          <p:spPr>
            <a:xfrm>
              <a:off x="6213937" y="1221063"/>
              <a:ext cx="246764" cy="286836"/>
            </a:xfrm>
            <a:custGeom>
              <a:avLst/>
              <a:gdLst/>
              <a:ahLst/>
              <a:cxnLst/>
              <a:rect l="l" t="t" r="r" b="b"/>
              <a:pathLst>
                <a:path w="7993" h="9291" extrusionOk="0">
                  <a:moveTo>
                    <a:pt x="1962" y="0"/>
                  </a:moveTo>
                  <a:cubicBezTo>
                    <a:pt x="822" y="0"/>
                    <a:pt x="1" y="1045"/>
                    <a:pt x="307" y="3589"/>
                  </a:cubicBezTo>
                  <a:cubicBezTo>
                    <a:pt x="1033" y="6157"/>
                    <a:pt x="5325" y="7786"/>
                    <a:pt x="6031" y="9291"/>
                  </a:cubicBezTo>
                  <a:cubicBezTo>
                    <a:pt x="7993" y="4406"/>
                    <a:pt x="4304" y="0"/>
                    <a:pt x="19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5" name="Google Shape;2575;p63"/>
            <p:cNvSpPr/>
            <p:nvPr/>
          </p:nvSpPr>
          <p:spPr>
            <a:xfrm>
              <a:off x="6208256" y="1183923"/>
              <a:ext cx="343858" cy="161895"/>
            </a:xfrm>
            <a:custGeom>
              <a:avLst/>
              <a:gdLst/>
              <a:ahLst/>
              <a:cxnLst/>
              <a:rect l="l" t="t" r="r" b="b"/>
              <a:pathLst>
                <a:path w="11138" h="5244" extrusionOk="0">
                  <a:moveTo>
                    <a:pt x="4192" y="1"/>
                  </a:moveTo>
                  <a:cubicBezTo>
                    <a:pt x="2214" y="1"/>
                    <a:pt x="0" y="1613"/>
                    <a:pt x="1623" y="3604"/>
                  </a:cubicBezTo>
                  <a:cubicBezTo>
                    <a:pt x="2323" y="4820"/>
                    <a:pt x="3748" y="5243"/>
                    <a:pt x="5291" y="5243"/>
                  </a:cubicBezTo>
                  <a:cubicBezTo>
                    <a:pt x="7753" y="5243"/>
                    <a:pt x="10519" y="4166"/>
                    <a:pt x="11138" y="3509"/>
                  </a:cubicBezTo>
                  <a:cubicBezTo>
                    <a:pt x="9904" y="3379"/>
                    <a:pt x="7649" y="1228"/>
                    <a:pt x="5566" y="321"/>
                  </a:cubicBezTo>
                  <a:cubicBezTo>
                    <a:pt x="5165" y="101"/>
                    <a:pt x="4686" y="1"/>
                    <a:pt x="41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6" name="Google Shape;2576;p63"/>
            <p:cNvSpPr/>
            <p:nvPr/>
          </p:nvSpPr>
          <p:spPr>
            <a:xfrm>
              <a:off x="6192913" y="1187659"/>
              <a:ext cx="107714" cy="119662"/>
            </a:xfrm>
            <a:custGeom>
              <a:avLst/>
              <a:gdLst/>
              <a:ahLst/>
              <a:cxnLst/>
              <a:rect l="l" t="t" r="r" b="b"/>
              <a:pathLst>
                <a:path w="3489" h="3876" extrusionOk="0">
                  <a:moveTo>
                    <a:pt x="3136" y="1"/>
                  </a:moveTo>
                  <a:cubicBezTo>
                    <a:pt x="2650" y="1"/>
                    <a:pt x="1758" y="131"/>
                    <a:pt x="1059" y="974"/>
                  </a:cubicBezTo>
                  <a:cubicBezTo>
                    <a:pt x="1" y="2043"/>
                    <a:pt x="642" y="3824"/>
                    <a:pt x="818" y="3875"/>
                  </a:cubicBezTo>
                  <a:cubicBezTo>
                    <a:pt x="764" y="3107"/>
                    <a:pt x="2834" y="273"/>
                    <a:pt x="3489" y="27"/>
                  </a:cubicBezTo>
                  <a:cubicBezTo>
                    <a:pt x="3489" y="27"/>
                    <a:pt x="3353" y="1"/>
                    <a:pt x="31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5775856" y="740162"/>
              <a:ext cx="463365" cy="504148"/>
            </a:xfrm>
            <a:custGeom>
              <a:avLst/>
              <a:gdLst/>
              <a:ahLst/>
              <a:cxnLst/>
              <a:rect l="l" t="t" r="r" b="b"/>
              <a:pathLst>
                <a:path w="15009" h="16330" extrusionOk="0">
                  <a:moveTo>
                    <a:pt x="0" y="1"/>
                  </a:moveTo>
                  <a:lnTo>
                    <a:pt x="0" y="1"/>
                  </a:lnTo>
                  <a:cubicBezTo>
                    <a:pt x="87" y="537"/>
                    <a:pt x="160" y="1094"/>
                    <a:pt x="214" y="1676"/>
                  </a:cubicBezTo>
                  <a:cubicBezTo>
                    <a:pt x="2883" y="6853"/>
                    <a:pt x="10438" y="13383"/>
                    <a:pt x="14706" y="16330"/>
                  </a:cubicBezTo>
                  <a:lnTo>
                    <a:pt x="15009" y="15891"/>
                  </a:lnTo>
                  <a:cubicBezTo>
                    <a:pt x="9751" y="12165"/>
                    <a:pt x="2344" y="564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6105451" y="1081427"/>
              <a:ext cx="103052" cy="63381"/>
            </a:xfrm>
            <a:custGeom>
              <a:avLst/>
              <a:gdLst/>
              <a:ahLst/>
              <a:cxnLst/>
              <a:rect l="l" t="t" r="r" b="b"/>
              <a:pathLst>
                <a:path w="3338" h="2053" extrusionOk="0">
                  <a:moveTo>
                    <a:pt x="3337" y="697"/>
                  </a:moveTo>
                  <a:lnTo>
                    <a:pt x="3337" y="697"/>
                  </a:lnTo>
                  <a:cubicBezTo>
                    <a:pt x="3337" y="697"/>
                    <a:pt x="3337" y="697"/>
                    <a:pt x="3337" y="697"/>
                  </a:cubicBezTo>
                  <a:lnTo>
                    <a:pt x="3337" y="697"/>
                  </a:lnTo>
                  <a:cubicBezTo>
                    <a:pt x="3337" y="697"/>
                    <a:pt x="3337" y="697"/>
                    <a:pt x="3337" y="697"/>
                  </a:cubicBezTo>
                  <a:cubicBezTo>
                    <a:pt x="3337" y="697"/>
                    <a:pt x="3337" y="697"/>
                    <a:pt x="3337" y="697"/>
                  </a:cubicBezTo>
                  <a:close/>
                  <a:moveTo>
                    <a:pt x="1475" y="0"/>
                  </a:moveTo>
                  <a:cubicBezTo>
                    <a:pt x="1448" y="0"/>
                    <a:pt x="1420" y="0"/>
                    <a:pt x="1391" y="1"/>
                  </a:cubicBezTo>
                  <a:cubicBezTo>
                    <a:pt x="266" y="37"/>
                    <a:pt x="0" y="1587"/>
                    <a:pt x="0" y="1587"/>
                  </a:cubicBezTo>
                  <a:cubicBezTo>
                    <a:pt x="0" y="1587"/>
                    <a:pt x="3" y="1590"/>
                    <a:pt x="6" y="1590"/>
                  </a:cubicBezTo>
                  <a:cubicBezTo>
                    <a:pt x="362" y="1925"/>
                    <a:pt x="683" y="2053"/>
                    <a:pt x="978" y="2053"/>
                  </a:cubicBezTo>
                  <a:cubicBezTo>
                    <a:pt x="1933" y="2053"/>
                    <a:pt x="2618" y="713"/>
                    <a:pt x="3337" y="697"/>
                  </a:cubicBezTo>
                  <a:lnTo>
                    <a:pt x="3337" y="697"/>
                  </a:lnTo>
                  <a:cubicBezTo>
                    <a:pt x="3331" y="694"/>
                    <a:pt x="2554" y="0"/>
                    <a:pt x="14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9" name="Google Shape;2579;p63"/>
            <p:cNvSpPr/>
            <p:nvPr/>
          </p:nvSpPr>
          <p:spPr>
            <a:xfrm>
              <a:off x="5960999" y="1061483"/>
              <a:ext cx="110647" cy="120341"/>
            </a:xfrm>
            <a:custGeom>
              <a:avLst/>
              <a:gdLst/>
              <a:ahLst/>
              <a:cxnLst/>
              <a:rect l="l" t="t" r="r" b="b"/>
              <a:pathLst>
                <a:path w="3584" h="3898" extrusionOk="0">
                  <a:moveTo>
                    <a:pt x="1648" y="1"/>
                  </a:moveTo>
                  <a:lnTo>
                    <a:pt x="1648" y="1"/>
                  </a:lnTo>
                  <a:cubicBezTo>
                    <a:pt x="1648" y="1"/>
                    <a:pt x="0" y="664"/>
                    <a:pt x="230" y="1917"/>
                  </a:cubicBezTo>
                  <a:cubicBezTo>
                    <a:pt x="460" y="3170"/>
                    <a:pt x="1470" y="3898"/>
                    <a:pt x="1470" y="3898"/>
                  </a:cubicBezTo>
                  <a:cubicBezTo>
                    <a:pt x="1267" y="2850"/>
                    <a:pt x="3583" y="1324"/>
                    <a:pt x="16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0" name="Google Shape;2580;p63"/>
            <p:cNvSpPr/>
            <p:nvPr/>
          </p:nvSpPr>
          <p:spPr>
            <a:xfrm>
              <a:off x="5984554" y="1477613"/>
              <a:ext cx="63937" cy="67055"/>
            </a:xfrm>
            <a:custGeom>
              <a:avLst/>
              <a:gdLst/>
              <a:ahLst/>
              <a:cxnLst/>
              <a:rect l="l" t="t" r="r" b="b"/>
              <a:pathLst>
                <a:path w="2071" h="2172" extrusionOk="0">
                  <a:moveTo>
                    <a:pt x="1160" y="1"/>
                  </a:moveTo>
                  <a:cubicBezTo>
                    <a:pt x="932" y="1"/>
                    <a:pt x="563" y="124"/>
                    <a:pt x="1" y="429"/>
                  </a:cubicBezTo>
                  <a:lnTo>
                    <a:pt x="534" y="2171"/>
                  </a:lnTo>
                  <a:cubicBezTo>
                    <a:pt x="726" y="1972"/>
                    <a:pt x="2071" y="1"/>
                    <a:pt x="1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1" name="Google Shape;2581;p63"/>
            <p:cNvSpPr/>
            <p:nvPr/>
          </p:nvSpPr>
          <p:spPr>
            <a:xfrm>
              <a:off x="6025707" y="1433898"/>
              <a:ext cx="76502" cy="62239"/>
            </a:xfrm>
            <a:custGeom>
              <a:avLst/>
              <a:gdLst/>
              <a:ahLst/>
              <a:cxnLst/>
              <a:rect l="l" t="t" r="r" b="b"/>
              <a:pathLst>
                <a:path w="2478" h="2016" extrusionOk="0">
                  <a:moveTo>
                    <a:pt x="1229" y="1"/>
                  </a:moveTo>
                  <a:cubicBezTo>
                    <a:pt x="680" y="1"/>
                    <a:pt x="1" y="900"/>
                    <a:pt x="397" y="1520"/>
                  </a:cubicBezTo>
                  <a:cubicBezTo>
                    <a:pt x="397" y="1520"/>
                    <a:pt x="1477" y="2016"/>
                    <a:pt x="2355" y="2016"/>
                  </a:cubicBezTo>
                  <a:cubicBezTo>
                    <a:pt x="2396" y="2016"/>
                    <a:pt x="2437" y="2015"/>
                    <a:pt x="2478" y="2012"/>
                  </a:cubicBezTo>
                  <a:cubicBezTo>
                    <a:pt x="2478" y="2012"/>
                    <a:pt x="2015" y="746"/>
                    <a:pt x="1606" y="199"/>
                  </a:cubicBezTo>
                  <a:cubicBezTo>
                    <a:pt x="1503" y="60"/>
                    <a:pt x="1370" y="1"/>
                    <a:pt x="1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5971526" y="1413707"/>
              <a:ext cx="140285" cy="120434"/>
            </a:xfrm>
            <a:custGeom>
              <a:avLst/>
              <a:gdLst/>
              <a:ahLst/>
              <a:cxnLst/>
              <a:rect l="l" t="t" r="r" b="b"/>
              <a:pathLst>
                <a:path w="4544" h="3901" extrusionOk="0">
                  <a:moveTo>
                    <a:pt x="1611" y="1"/>
                  </a:moveTo>
                  <a:cubicBezTo>
                    <a:pt x="777" y="120"/>
                    <a:pt x="0" y="472"/>
                    <a:pt x="176" y="1386"/>
                  </a:cubicBezTo>
                  <a:cubicBezTo>
                    <a:pt x="533" y="3240"/>
                    <a:pt x="3451" y="3900"/>
                    <a:pt x="3451" y="3900"/>
                  </a:cubicBezTo>
                  <a:cubicBezTo>
                    <a:pt x="2612" y="2872"/>
                    <a:pt x="4544" y="22"/>
                    <a:pt x="16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5912035" y="1322880"/>
              <a:ext cx="151337" cy="215428"/>
            </a:xfrm>
            <a:custGeom>
              <a:avLst/>
              <a:gdLst/>
              <a:ahLst/>
              <a:cxnLst/>
              <a:rect l="l" t="t" r="r" b="b"/>
              <a:pathLst>
                <a:path w="4902" h="6978" extrusionOk="0">
                  <a:moveTo>
                    <a:pt x="2210" y="0"/>
                  </a:moveTo>
                  <a:cubicBezTo>
                    <a:pt x="1673" y="0"/>
                    <a:pt x="1064" y="475"/>
                    <a:pt x="488" y="1657"/>
                  </a:cubicBezTo>
                  <a:cubicBezTo>
                    <a:pt x="1" y="3397"/>
                    <a:pt x="1908" y="5857"/>
                    <a:pt x="1784" y="6978"/>
                  </a:cubicBezTo>
                  <a:cubicBezTo>
                    <a:pt x="4902" y="4815"/>
                    <a:pt x="3920" y="0"/>
                    <a:pt x="2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5955565" y="1316768"/>
              <a:ext cx="175726" cy="151985"/>
            </a:xfrm>
            <a:custGeom>
              <a:avLst/>
              <a:gdLst/>
              <a:ahLst/>
              <a:cxnLst/>
              <a:rect l="l" t="t" r="r" b="b"/>
              <a:pathLst>
                <a:path w="5692" h="4923" extrusionOk="0">
                  <a:moveTo>
                    <a:pt x="1543" y="0"/>
                  </a:moveTo>
                  <a:cubicBezTo>
                    <a:pt x="711" y="0"/>
                    <a:pt x="0" y="459"/>
                    <a:pt x="152" y="1569"/>
                  </a:cubicBezTo>
                  <a:cubicBezTo>
                    <a:pt x="1" y="3703"/>
                    <a:pt x="3903" y="4923"/>
                    <a:pt x="5317" y="4923"/>
                  </a:cubicBezTo>
                  <a:cubicBezTo>
                    <a:pt x="5477" y="4923"/>
                    <a:pt x="5605" y="4907"/>
                    <a:pt x="5692" y="4875"/>
                  </a:cubicBezTo>
                  <a:cubicBezTo>
                    <a:pt x="5023" y="4364"/>
                    <a:pt x="4479" y="2324"/>
                    <a:pt x="3594" y="1062"/>
                  </a:cubicBezTo>
                  <a:cubicBezTo>
                    <a:pt x="3219" y="408"/>
                    <a:pt x="2327" y="0"/>
                    <a:pt x="1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5" name="Google Shape;2585;p63"/>
            <p:cNvSpPr/>
            <p:nvPr/>
          </p:nvSpPr>
          <p:spPr>
            <a:xfrm>
              <a:off x="5929817" y="1305654"/>
              <a:ext cx="92618" cy="52298"/>
            </a:xfrm>
            <a:custGeom>
              <a:avLst/>
              <a:gdLst/>
              <a:ahLst/>
              <a:cxnLst/>
              <a:rect l="l" t="t" r="r" b="b"/>
              <a:pathLst>
                <a:path w="3000" h="1694" extrusionOk="0">
                  <a:moveTo>
                    <a:pt x="1854" y="0"/>
                  </a:moveTo>
                  <a:cubicBezTo>
                    <a:pt x="1671" y="0"/>
                    <a:pt x="1472" y="29"/>
                    <a:pt x="1259" y="102"/>
                  </a:cubicBezTo>
                  <a:cubicBezTo>
                    <a:pt x="285" y="326"/>
                    <a:pt x="1" y="1628"/>
                    <a:pt x="96" y="1693"/>
                  </a:cubicBezTo>
                  <a:cubicBezTo>
                    <a:pt x="218" y="1314"/>
                    <a:pt x="2364" y="401"/>
                    <a:pt x="2914" y="401"/>
                  </a:cubicBezTo>
                  <a:cubicBezTo>
                    <a:pt x="2949" y="401"/>
                    <a:pt x="2978" y="405"/>
                    <a:pt x="2999" y="413"/>
                  </a:cubicBezTo>
                  <a:cubicBezTo>
                    <a:pt x="2999" y="413"/>
                    <a:pt x="2546" y="0"/>
                    <a:pt x="18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6" name="Google Shape;2586;p63"/>
            <p:cNvSpPr/>
            <p:nvPr/>
          </p:nvSpPr>
          <p:spPr>
            <a:xfrm>
              <a:off x="5854056" y="897488"/>
              <a:ext cx="117902" cy="428202"/>
            </a:xfrm>
            <a:custGeom>
              <a:avLst/>
              <a:gdLst/>
              <a:ahLst/>
              <a:cxnLst/>
              <a:rect l="l" t="t" r="r" b="b"/>
              <a:pathLst>
                <a:path w="3819" h="13870" extrusionOk="0">
                  <a:moveTo>
                    <a:pt x="541" y="0"/>
                  </a:moveTo>
                  <a:cubicBezTo>
                    <a:pt x="469" y="0"/>
                    <a:pt x="372" y="91"/>
                    <a:pt x="285" y="271"/>
                  </a:cubicBezTo>
                  <a:cubicBezTo>
                    <a:pt x="0" y="4211"/>
                    <a:pt x="2063" y="10655"/>
                    <a:pt x="3489" y="13870"/>
                  </a:cubicBezTo>
                  <a:lnTo>
                    <a:pt x="3819" y="13721"/>
                  </a:lnTo>
                  <a:cubicBezTo>
                    <a:pt x="2233" y="10032"/>
                    <a:pt x="433" y="4336"/>
                    <a:pt x="647" y="263"/>
                  </a:cubicBezTo>
                  <a:cubicBezTo>
                    <a:pt x="657" y="87"/>
                    <a:pt x="611" y="0"/>
                    <a:pt x="5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7" name="Google Shape;2587;p63"/>
            <p:cNvSpPr/>
            <p:nvPr/>
          </p:nvSpPr>
          <p:spPr>
            <a:xfrm>
              <a:off x="5930003" y="1199514"/>
              <a:ext cx="69278" cy="38652"/>
            </a:xfrm>
            <a:custGeom>
              <a:avLst/>
              <a:gdLst/>
              <a:ahLst/>
              <a:cxnLst/>
              <a:rect l="l" t="t" r="r" b="b"/>
              <a:pathLst>
                <a:path w="2244" h="1252" extrusionOk="0">
                  <a:moveTo>
                    <a:pt x="989" y="0"/>
                  </a:moveTo>
                  <a:cubicBezTo>
                    <a:pt x="461" y="0"/>
                    <a:pt x="0" y="528"/>
                    <a:pt x="0" y="528"/>
                  </a:cubicBezTo>
                  <a:lnTo>
                    <a:pt x="0" y="533"/>
                  </a:lnTo>
                  <a:cubicBezTo>
                    <a:pt x="141" y="1112"/>
                    <a:pt x="492" y="1251"/>
                    <a:pt x="885" y="1251"/>
                  </a:cubicBezTo>
                  <a:cubicBezTo>
                    <a:pt x="1251" y="1251"/>
                    <a:pt x="1653" y="1131"/>
                    <a:pt x="1955" y="1131"/>
                  </a:cubicBezTo>
                  <a:cubicBezTo>
                    <a:pt x="2068" y="1131"/>
                    <a:pt x="2166" y="1147"/>
                    <a:pt x="2244" y="1194"/>
                  </a:cubicBezTo>
                  <a:cubicBezTo>
                    <a:pt x="2244" y="1194"/>
                    <a:pt x="2030" y="479"/>
                    <a:pt x="1367" y="100"/>
                  </a:cubicBezTo>
                  <a:cubicBezTo>
                    <a:pt x="1241" y="29"/>
                    <a:pt x="1113" y="0"/>
                    <a:pt x="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8" name="Google Shape;2588;p63"/>
            <p:cNvSpPr/>
            <p:nvPr/>
          </p:nvSpPr>
          <p:spPr>
            <a:xfrm>
              <a:off x="5844517" y="1142184"/>
              <a:ext cx="76224" cy="68290"/>
            </a:xfrm>
            <a:custGeom>
              <a:avLst/>
              <a:gdLst/>
              <a:ahLst/>
              <a:cxnLst/>
              <a:rect l="l" t="t" r="r" b="b"/>
              <a:pathLst>
                <a:path w="2469" h="2212" extrusionOk="0">
                  <a:moveTo>
                    <a:pt x="1493" y="1"/>
                  </a:moveTo>
                  <a:cubicBezTo>
                    <a:pt x="1118" y="1"/>
                    <a:pt x="516" y="90"/>
                    <a:pt x="309" y="629"/>
                  </a:cubicBezTo>
                  <a:cubicBezTo>
                    <a:pt x="1" y="1435"/>
                    <a:pt x="326" y="2212"/>
                    <a:pt x="326" y="2212"/>
                  </a:cubicBezTo>
                  <a:cubicBezTo>
                    <a:pt x="569" y="1557"/>
                    <a:pt x="2469" y="1440"/>
                    <a:pt x="1806" y="22"/>
                  </a:cubicBezTo>
                  <a:cubicBezTo>
                    <a:pt x="1806" y="22"/>
                    <a:pt x="1677" y="1"/>
                    <a:pt x="1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9" name="Google Shape;2589;p63"/>
            <p:cNvSpPr/>
            <p:nvPr/>
          </p:nvSpPr>
          <p:spPr>
            <a:xfrm>
              <a:off x="6378951" y="952627"/>
              <a:ext cx="73168" cy="45444"/>
            </a:xfrm>
            <a:custGeom>
              <a:avLst/>
              <a:gdLst/>
              <a:ahLst/>
              <a:cxnLst/>
              <a:rect l="l" t="t" r="r" b="b"/>
              <a:pathLst>
                <a:path w="2370" h="1472" extrusionOk="0">
                  <a:moveTo>
                    <a:pt x="640" y="1"/>
                  </a:moveTo>
                  <a:cubicBezTo>
                    <a:pt x="1" y="1123"/>
                    <a:pt x="119" y="1471"/>
                    <a:pt x="503" y="1471"/>
                  </a:cubicBezTo>
                  <a:cubicBezTo>
                    <a:pt x="1070" y="1471"/>
                    <a:pt x="2219" y="712"/>
                    <a:pt x="2369" y="572"/>
                  </a:cubicBezTo>
                  <a:lnTo>
                    <a:pt x="6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0" name="Google Shape;2590;p63"/>
            <p:cNvSpPr/>
            <p:nvPr/>
          </p:nvSpPr>
          <p:spPr>
            <a:xfrm>
              <a:off x="6328906" y="1001899"/>
              <a:ext cx="74650" cy="68475"/>
            </a:xfrm>
            <a:custGeom>
              <a:avLst/>
              <a:gdLst/>
              <a:ahLst/>
              <a:cxnLst/>
              <a:rect l="l" t="t" r="r" b="b"/>
              <a:pathLst>
                <a:path w="2418" h="2218" extrusionOk="0">
                  <a:moveTo>
                    <a:pt x="1469" y="0"/>
                  </a:moveTo>
                  <a:cubicBezTo>
                    <a:pt x="756" y="0"/>
                    <a:pt x="1" y="879"/>
                    <a:pt x="553" y="1308"/>
                  </a:cubicBezTo>
                  <a:cubicBezTo>
                    <a:pt x="1092" y="1728"/>
                    <a:pt x="2348" y="2217"/>
                    <a:pt x="2348" y="2217"/>
                  </a:cubicBezTo>
                  <a:cubicBezTo>
                    <a:pt x="2418" y="1324"/>
                    <a:pt x="1901" y="128"/>
                    <a:pt x="1901" y="128"/>
                  </a:cubicBezTo>
                  <a:cubicBezTo>
                    <a:pt x="1767" y="39"/>
                    <a:pt x="1619" y="0"/>
                    <a:pt x="14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1" name="Google Shape;2591;p63"/>
            <p:cNvSpPr/>
            <p:nvPr/>
          </p:nvSpPr>
          <p:spPr>
            <a:xfrm>
              <a:off x="6320138" y="943334"/>
              <a:ext cx="119785" cy="103732"/>
            </a:xfrm>
            <a:custGeom>
              <a:avLst/>
              <a:gdLst/>
              <a:ahLst/>
              <a:cxnLst/>
              <a:rect l="l" t="t" r="r" b="b"/>
              <a:pathLst>
                <a:path w="3880" h="3360" extrusionOk="0">
                  <a:moveTo>
                    <a:pt x="1164" y="0"/>
                  </a:moveTo>
                  <a:cubicBezTo>
                    <a:pt x="451" y="0"/>
                    <a:pt x="144" y="695"/>
                    <a:pt x="20" y="1438"/>
                  </a:cubicBezTo>
                  <a:cubicBezTo>
                    <a:pt x="1" y="2922"/>
                    <a:pt x="731" y="3176"/>
                    <a:pt x="1587" y="3176"/>
                  </a:cubicBezTo>
                  <a:cubicBezTo>
                    <a:pt x="2032" y="3176"/>
                    <a:pt x="2512" y="3108"/>
                    <a:pt x="2938" y="3108"/>
                  </a:cubicBezTo>
                  <a:cubicBezTo>
                    <a:pt x="3312" y="3108"/>
                    <a:pt x="3646" y="3161"/>
                    <a:pt x="3879" y="3359"/>
                  </a:cubicBezTo>
                  <a:cubicBezTo>
                    <a:pt x="3879" y="3359"/>
                    <a:pt x="3284" y="431"/>
                    <a:pt x="1435" y="31"/>
                  </a:cubicBezTo>
                  <a:cubicBezTo>
                    <a:pt x="1339" y="10"/>
                    <a:pt x="1249" y="0"/>
                    <a:pt x="1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6182787" y="890665"/>
              <a:ext cx="263713" cy="105553"/>
            </a:xfrm>
            <a:custGeom>
              <a:avLst/>
              <a:gdLst/>
              <a:ahLst/>
              <a:cxnLst/>
              <a:rect l="l" t="t" r="r" b="b"/>
              <a:pathLst>
                <a:path w="8542" h="3419" extrusionOk="0">
                  <a:moveTo>
                    <a:pt x="3811" y="0"/>
                  </a:moveTo>
                  <a:cubicBezTo>
                    <a:pt x="3619" y="0"/>
                    <a:pt x="3432" y="21"/>
                    <a:pt x="3251" y="67"/>
                  </a:cubicBezTo>
                  <a:cubicBezTo>
                    <a:pt x="0" y="1566"/>
                    <a:pt x="1981" y="3419"/>
                    <a:pt x="4568" y="3419"/>
                  </a:cubicBezTo>
                  <a:cubicBezTo>
                    <a:pt x="5957" y="3419"/>
                    <a:pt x="7519" y="2885"/>
                    <a:pt x="8542" y="1477"/>
                  </a:cubicBezTo>
                  <a:lnTo>
                    <a:pt x="8542" y="1477"/>
                  </a:lnTo>
                  <a:cubicBezTo>
                    <a:pt x="8513" y="1480"/>
                    <a:pt x="8484" y="1481"/>
                    <a:pt x="8453" y="1481"/>
                  </a:cubicBezTo>
                  <a:cubicBezTo>
                    <a:pt x="7418" y="1481"/>
                    <a:pt x="5439" y="0"/>
                    <a:pt x="3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6208102" y="924810"/>
              <a:ext cx="173967" cy="173967"/>
            </a:xfrm>
            <a:custGeom>
              <a:avLst/>
              <a:gdLst/>
              <a:ahLst/>
              <a:cxnLst/>
              <a:rect l="l" t="t" r="r" b="b"/>
              <a:pathLst>
                <a:path w="5635" h="5635" extrusionOk="0">
                  <a:moveTo>
                    <a:pt x="1795" y="1"/>
                  </a:moveTo>
                  <a:cubicBezTo>
                    <a:pt x="0" y="1"/>
                    <a:pt x="283" y="2698"/>
                    <a:pt x="1541" y="3459"/>
                  </a:cubicBezTo>
                  <a:cubicBezTo>
                    <a:pt x="2783" y="4371"/>
                    <a:pt x="4810" y="4958"/>
                    <a:pt x="5308" y="5635"/>
                  </a:cubicBezTo>
                  <a:cubicBezTo>
                    <a:pt x="5634" y="4800"/>
                    <a:pt x="4525" y="25"/>
                    <a:pt x="2204" y="25"/>
                  </a:cubicBezTo>
                  <a:cubicBezTo>
                    <a:pt x="2176" y="25"/>
                    <a:pt x="2148" y="26"/>
                    <a:pt x="2120" y="27"/>
                  </a:cubicBezTo>
                  <a:cubicBezTo>
                    <a:pt x="2005" y="9"/>
                    <a:pt x="1897" y="1"/>
                    <a:pt x="1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4" name="Google Shape;2594;p63"/>
            <p:cNvSpPr/>
            <p:nvPr/>
          </p:nvSpPr>
          <p:spPr>
            <a:xfrm>
              <a:off x="6205632" y="897488"/>
              <a:ext cx="61344" cy="89438"/>
            </a:xfrm>
            <a:custGeom>
              <a:avLst/>
              <a:gdLst/>
              <a:ahLst/>
              <a:cxnLst/>
              <a:rect l="l" t="t" r="r" b="b"/>
              <a:pathLst>
                <a:path w="1987" h="2897" extrusionOk="0">
                  <a:moveTo>
                    <a:pt x="1904" y="0"/>
                  </a:moveTo>
                  <a:cubicBezTo>
                    <a:pt x="1602" y="0"/>
                    <a:pt x="583" y="304"/>
                    <a:pt x="368" y="1148"/>
                  </a:cubicBezTo>
                  <a:cubicBezTo>
                    <a:pt x="0" y="2157"/>
                    <a:pt x="641" y="2896"/>
                    <a:pt x="641" y="2896"/>
                  </a:cubicBezTo>
                  <a:cubicBezTo>
                    <a:pt x="517" y="2542"/>
                    <a:pt x="1578" y="141"/>
                    <a:pt x="1986" y="19"/>
                  </a:cubicBezTo>
                  <a:cubicBezTo>
                    <a:pt x="1978" y="7"/>
                    <a:pt x="1949" y="0"/>
                    <a:pt x="19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5" name="Google Shape;2595;p63"/>
            <p:cNvSpPr/>
            <p:nvPr/>
          </p:nvSpPr>
          <p:spPr>
            <a:xfrm>
              <a:off x="5804876" y="818053"/>
              <a:ext cx="429189" cy="118396"/>
            </a:xfrm>
            <a:custGeom>
              <a:avLst/>
              <a:gdLst/>
              <a:ahLst/>
              <a:cxnLst/>
              <a:rect l="l" t="t" r="r" b="b"/>
              <a:pathLst>
                <a:path w="13902" h="3835" extrusionOk="0">
                  <a:moveTo>
                    <a:pt x="896" y="1"/>
                  </a:moveTo>
                  <a:cubicBezTo>
                    <a:pt x="719" y="1"/>
                    <a:pt x="545" y="5"/>
                    <a:pt x="376" y="13"/>
                  </a:cubicBezTo>
                  <a:cubicBezTo>
                    <a:pt x="25" y="174"/>
                    <a:pt x="1" y="376"/>
                    <a:pt x="333" y="376"/>
                  </a:cubicBezTo>
                  <a:cubicBezTo>
                    <a:pt x="342" y="376"/>
                    <a:pt x="350" y="376"/>
                    <a:pt x="359" y="376"/>
                  </a:cubicBezTo>
                  <a:cubicBezTo>
                    <a:pt x="488" y="372"/>
                    <a:pt x="619" y="370"/>
                    <a:pt x="751" y="370"/>
                  </a:cubicBezTo>
                  <a:cubicBezTo>
                    <a:pt x="4793" y="370"/>
                    <a:pt x="10209" y="2223"/>
                    <a:pt x="13747" y="3835"/>
                  </a:cubicBezTo>
                  <a:lnTo>
                    <a:pt x="13901" y="3507"/>
                  </a:lnTo>
                  <a:cubicBezTo>
                    <a:pt x="10855" y="2077"/>
                    <a:pt x="4862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6099678" y="892302"/>
              <a:ext cx="65882" cy="69710"/>
            </a:xfrm>
            <a:custGeom>
              <a:avLst/>
              <a:gdLst/>
              <a:ahLst/>
              <a:cxnLst/>
              <a:rect l="l" t="t" r="r" b="b"/>
              <a:pathLst>
                <a:path w="2134" h="2258" extrusionOk="0">
                  <a:moveTo>
                    <a:pt x="818" y="1"/>
                  </a:moveTo>
                  <a:cubicBezTo>
                    <a:pt x="818" y="1"/>
                    <a:pt x="1" y="683"/>
                    <a:pt x="361" y="1356"/>
                  </a:cubicBezTo>
                  <a:cubicBezTo>
                    <a:pt x="723" y="2028"/>
                    <a:pt x="1435" y="2258"/>
                    <a:pt x="1435" y="2258"/>
                  </a:cubicBezTo>
                  <a:cubicBezTo>
                    <a:pt x="1143" y="1741"/>
                    <a:pt x="2133" y="347"/>
                    <a:pt x="8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6047287" y="811539"/>
              <a:ext cx="73909" cy="54150"/>
            </a:xfrm>
            <a:custGeom>
              <a:avLst/>
              <a:gdLst/>
              <a:ahLst/>
              <a:cxnLst/>
              <a:rect l="l" t="t" r="r" b="b"/>
              <a:pathLst>
                <a:path w="2394" h="1754" extrusionOk="0">
                  <a:moveTo>
                    <a:pt x="1512" y="1"/>
                  </a:moveTo>
                  <a:cubicBezTo>
                    <a:pt x="1296" y="1"/>
                    <a:pt x="1056" y="31"/>
                    <a:pt x="813" y="119"/>
                  </a:cubicBezTo>
                  <a:cubicBezTo>
                    <a:pt x="1" y="411"/>
                    <a:pt x="174" y="1602"/>
                    <a:pt x="174" y="1602"/>
                  </a:cubicBezTo>
                  <a:cubicBezTo>
                    <a:pt x="388" y="1708"/>
                    <a:pt x="574" y="1753"/>
                    <a:pt x="736" y="1753"/>
                  </a:cubicBezTo>
                  <a:cubicBezTo>
                    <a:pt x="1636" y="1753"/>
                    <a:pt x="1834" y="362"/>
                    <a:pt x="2393" y="168"/>
                  </a:cubicBezTo>
                  <a:cubicBezTo>
                    <a:pt x="2393" y="168"/>
                    <a:pt x="2016" y="1"/>
                    <a:pt x="1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2" name="Picture 1"/>
          <p:cNvPicPr>
            <a:picLocks noChangeAspect="1"/>
          </p:cNvPicPr>
          <p:nvPr>
            <p:ph type="pic" idx="2"/>
          </p:nvPr>
        </p:nvPicPr>
        <p:blipFill>
          <a:blip r:embed="rId1"/>
          <a:srcRect l="-5449" r="-660"/>
          <a:stretch>
            <a:fillRect/>
          </a:stretch>
        </p:blipFill>
        <p:spPr>
          <a:xfrm>
            <a:off x="1178560" y="915670"/>
            <a:ext cx="6911975" cy="4105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2" name="Google Shape;2142;p60"/>
          <p:cNvGrpSpPr/>
          <p:nvPr/>
        </p:nvGrpSpPr>
        <p:grpSpPr>
          <a:xfrm>
            <a:off x="2878455" y="123190"/>
            <a:ext cx="3387090" cy="1842770"/>
            <a:chOff x="2694929" y="345775"/>
            <a:chExt cx="3754135" cy="2371995"/>
          </a:xfrm>
        </p:grpSpPr>
        <p:grpSp>
          <p:nvGrpSpPr>
            <p:cNvPr id="2143" name="Google Shape;2143;p60"/>
            <p:cNvGrpSpPr/>
            <p:nvPr/>
          </p:nvGrpSpPr>
          <p:grpSpPr>
            <a:xfrm rot="-3113401">
              <a:off x="3940554" y="612243"/>
              <a:ext cx="1284379" cy="1247687"/>
              <a:chOff x="235076" y="2886171"/>
              <a:chExt cx="742422" cy="721212"/>
            </a:xfrm>
          </p:grpSpPr>
          <p:sp>
            <p:nvSpPr>
              <p:cNvPr id="2144" name="Google Shape;2144;p60"/>
              <p:cNvSpPr/>
              <p:nvPr/>
            </p:nvSpPr>
            <p:spPr>
              <a:xfrm>
                <a:off x="235076" y="2886171"/>
                <a:ext cx="543572" cy="683394"/>
              </a:xfrm>
              <a:custGeom>
                <a:avLst/>
                <a:gdLst/>
                <a:ahLst/>
                <a:cxnLst/>
                <a:rect l="l" t="t" r="r" b="b"/>
                <a:pathLst>
                  <a:path w="17607" h="22136" extrusionOk="0">
                    <a:moveTo>
                      <a:pt x="8954" y="1"/>
                    </a:moveTo>
                    <a:cubicBezTo>
                      <a:pt x="8632" y="1"/>
                      <a:pt x="8311" y="45"/>
                      <a:pt x="8005" y="132"/>
                    </a:cubicBezTo>
                    <a:cubicBezTo>
                      <a:pt x="6904" y="443"/>
                      <a:pt x="6103" y="1331"/>
                      <a:pt x="5434" y="2218"/>
                    </a:cubicBezTo>
                    <a:cubicBezTo>
                      <a:pt x="5074" y="2700"/>
                      <a:pt x="4785" y="3263"/>
                      <a:pt x="4346" y="3680"/>
                    </a:cubicBezTo>
                    <a:cubicBezTo>
                      <a:pt x="3889" y="4118"/>
                      <a:pt x="3245" y="4264"/>
                      <a:pt x="2671" y="4494"/>
                    </a:cubicBezTo>
                    <a:cubicBezTo>
                      <a:pt x="1665" y="4900"/>
                      <a:pt x="977" y="5706"/>
                      <a:pt x="712" y="6762"/>
                    </a:cubicBezTo>
                    <a:cubicBezTo>
                      <a:pt x="436" y="7869"/>
                      <a:pt x="652" y="9005"/>
                      <a:pt x="1020" y="10066"/>
                    </a:cubicBezTo>
                    <a:cubicBezTo>
                      <a:pt x="1188" y="10553"/>
                      <a:pt x="1443" y="11051"/>
                      <a:pt x="1456" y="11576"/>
                    </a:cubicBezTo>
                    <a:cubicBezTo>
                      <a:pt x="1472" y="12204"/>
                      <a:pt x="939" y="12461"/>
                      <a:pt x="625" y="12926"/>
                    </a:cubicBezTo>
                    <a:cubicBezTo>
                      <a:pt x="79" y="13741"/>
                      <a:pt x="192" y="14815"/>
                      <a:pt x="425" y="15719"/>
                    </a:cubicBezTo>
                    <a:cubicBezTo>
                      <a:pt x="690" y="16742"/>
                      <a:pt x="1115" y="18336"/>
                      <a:pt x="847" y="19446"/>
                    </a:cubicBezTo>
                    <a:cubicBezTo>
                      <a:pt x="780" y="19727"/>
                      <a:pt x="661" y="19995"/>
                      <a:pt x="533" y="20257"/>
                    </a:cubicBezTo>
                    <a:cubicBezTo>
                      <a:pt x="417" y="20493"/>
                      <a:pt x="252" y="20717"/>
                      <a:pt x="165" y="20966"/>
                    </a:cubicBezTo>
                    <a:cubicBezTo>
                      <a:pt x="0" y="21440"/>
                      <a:pt x="333" y="21846"/>
                      <a:pt x="758" y="22019"/>
                    </a:cubicBezTo>
                    <a:cubicBezTo>
                      <a:pt x="958" y="22101"/>
                      <a:pt x="1157" y="22136"/>
                      <a:pt x="1353" y="22136"/>
                    </a:cubicBezTo>
                    <a:cubicBezTo>
                      <a:pt x="2230" y="22136"/>
                      <a:pt x="3068" y="21445"/>
                      <a:pt x="3859" y="21156"/>
                    </a:cubicBezTo>
                    <a:cubicBezTo>
                      <a:pt x="4855" y="20793"/>
                      <a:pt x="6316" y="20574"/>
                      <a:pt x="6898" y="19570"/>
                    </a:cubicBezTo>
                    <a:cubicBezTo>
                      <a:pt x="7166" y="19107"/>
                      <a:pt x="6979" y="18569"/>
                      <a:pt x="7163" y="18084"/>
                    </a:cubicBezTo>
                    <a:cubicBezTo>
                      <a:pt x="7224" y="17927"/>
                      <a:pt x="7323" y="17880"/>
                      <a:pt x="7445" y="17880"/>
                    </a:cubicBezTo>
                    <a:cubicBezTo>
                      <a:pt x="7633" y="17880"/>
                      <a:pt x="7875" y="17993"/>
                      <a:pt x="8112" y="17993"/>
                    </a:cubicBezTo>
                    <a:cubicBezTo>
                      <a:pt x="8196" y="17993"/>
                      <a:pt x="8279" y="17979"/>
                      <a:pt x="8360" y="17941"/>
                    </a:cubicBezTo>
                    <a:cubicBezTo>
                      <a:pt x="8812" y="17722"/>
                      <a:pt x="9301" y="17540"/>
                      <a:pt x="9713" y="17240"/>
                    </a:cubicBezTo>
                    <a:cubicBezTo>
                      <a:pt x="10154" y="16913"/>
                      <a:pt x="10292" y="16458"/>
                      <a:pt x="10384" y="15938"/>
                    </a:cubicBezTo>
                    <a:cubicBezTo>
                      <a:pt x="10579" y="14786"/>
                      <a:pt x="11239" y="13760"/>
                      <a:pt x="12210" y="13105"/>
                    </a:cubicBezTo>
                    <a:cubicBezTo>
                      <a:pt x="14067" y="11841"/>
                      <a:pt x="17090" y="11422"/>
                      <a:pt x="17525" y="8786"/>
                    </a:cubicBezTo>
                    <a:cubicBezTo>
                      <a:pt x="17607" y="8288"/>
                      <a:pt x="17536" y="7777"/>
                      <a:pt x="17322" y="7319"/>
                    </a:cubicBezTo>
                    <a:cubicBezTo>
                      <a:pt x="17082" y="6802"/>
                      <a:pt x="16597" y="6337"/>
                      <a:pt x="16527" y="5752"/>
                    </a:cubicBezTo>
                    <a:cubicBezTo>
                      <a:pt x="16494" y="5457"/>
                      <a:pt x="16603" y="5173"/>
                      <a:pt x="16676" y="4892"/>
                    </a:cubicBezTo>
                    <a:cubicBezTo>
                      <a:pt x="16749" y="4632"/>
                      <a:pt x="16776" y="4361"/>
                      <a:pt x="16760" y="4091"/>
                    </a:cubicBezTo>
                    <a:cubicBezTo>
                      <a:pt x="16719" y="3533"/>
                      <a:pt x="16451" y="3014"/>
                      <a:pt x="16094" y="2597"/>
                    </a:cubicBezTo>
                    <a:cubicBezTo>
                      <a:pt x="15715" y="2153"/>
                      <a:pt x="15241" y="1826"/>
                      <a:pt x="14752" y="1515"/>
                    </a:cubicBezTo>
                    <a:cubicBezTo>
                      <a:pt x="14730" y="1501"/>
                      <a:pt x="14703" y="1490"/>
                      <a:pt x="14676" y="1485"/>
                    </a:cubicBezTo>
                    <a:cubicBezTo>
                      <a:pt x="14354" y="1290"/>
                      <a:pt x="13999" y="1149"/>
                      <a:pt x="13631" y="1071"/>
                    </a:cubicBezTo>
                    <a:cubicBezTo>
                      <a:pt x="13396" y="1019"/>
                      <a:pt x="13157" y="992"/>
                      <a:pt x="12918" y="992"/>
                    </a:cubicBezTo>
                    <a:cubicBezTo>
                      <a:pt x="12699" y="992"/>
                      <a:pt x="12480" y="1015"/>
                      <a:pt x="12265" y="1060"/>
                    </a:cubicBezTo>
                    <a:cubicBezTo>
                      <a:pt x="12080" y="1098"/>
                      <a:pt x="11892" y="1169"/>
                      <a:pt x="11708" y="1169"/>
                    </a:cubicBezTo>
                    <a:cubicBezTo>
                      <a:pt x="11604" y="1169"/>
                      <a:pt x="11501" y="1146"/>
                      <a:pt x="11401" y="1082"/>
                    </a:cubicBezTo>
                    <a:cubicBezTo>
                      <a:pt x="11188" y="944"/>
                      <a:pt x="11028" y="730"/>
                      <a:pt x="10822" y="581"/>
                    </a:cubicBezTo>
                    <a:cubicBezTo>
                      <a:pt x="10286" y="189"/>
                      <a:pt x="9619" y="1"/>
                      <a:pt x="89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5" name="Google Shape;2145;p60"/>
              <p:cNvSpPr/>
              <p:nvPr/>
            </p:nvSpPr>
            <p:spPr>
              <a:xfrm>
                <a:off x="236064" y="2959061"/>
                <a:ext cx="446077" cy="610504"/>
              </a:xfrm>
              <a:custGeom>
                <a:avLst/>
                <a:gdLst/>
                <a:ahLst/>
                <a:cxnLst/>
                <a:rect l="l" t="t" r="r" b="b"/>
                <a:pathLst>
                  <a:path w="14449" h="19775" extrusionOk="0">
                    <a:moveTo>
                      <a:pt x="7779" y="1"/>
                    </a:moveTo>
                    <a:cubicBezTo>
                      <a:pt x="7428" y="1"/>
                      <a:pt x="7062" y="120"/>
                      <a:pt x="6799" y="347"/>
                    </a:cubicBezTo>
                    <a:cubicBezTo>
                      <a:pt x="6195" y="867"/>
                      <a:pt x="5976" y="1689"/>
                      <a:pt x="5716" y="2442"/>
                    </a:cubicBezTo>
                    <a:cubicBezTo>
                      <a:pt x="5659" y="2604"/>
                      <a:pt x="5594" y="2774"/>
                      <a:pt x="5454" y="2877"/>
                    </a:cubicBezTo>
                    <a:cubicBezTo>
                      <a:pt x="5278" y="3007"/>
                      <a:pt x="5040" y="2988"/>
                      <a:pt x="4823" y="3007"/>
                    </a:cubicBezTo>
                    <a:cubicBezTo>
                      <a:pt x="3927" y="3075"/>
                      <a:pt x="3202" y="3819"/>
                      <a:pt x="2880" y="4652"/>
                    </a:cubicBezTo>
                    <a:cubicBezTo>
                      <a:pt x="2558" y="5489"/>
                      <a:pt x="2561" y="6411"/>
                      <a:pt x="2566" y="7307"/>
                    </a:cubicBezTo>
                    <a:cubicBezTo>
                      <a:pt x="2574" y="8633"/>
                      <a:pt x="2585" y="9959"/>
                      <a:pt x="2596" y="11285"/>
                    </a:cubicBezTo>
                    <a:cubicBezTo>
                      <a:pt x="2604" y="12495"/>
                      <a:pt x="2176" y="13932"/>
                      <a:pt x="2001" y="15131"/>
                    </a:cubicBezTo>
                    <a:cubicBezTo>
                      <a:pt x="1803" y="16473"/>
                      <a:pt x="1067" y="17688"/>
                      <a:pt x="120" y="18665"/>
                    </a:cubicBezTo>
                    <a:cubicBezTo>
                      <a:pt x="1" y="19111"/>
                      <a:pt x="317" y="19493"/>
                      <a:pt x="726" y="19658"/>
                    </a:cubicBezTo>
                    <a:cubicBezTo>
                      <a:pt x="927" y="19740"/>
                      <a:pt x="1125" y="19775"/>
                      <a:pt x="1322" y="19775"/>
                    </a:cubicBezTo>
                    <a:cubicBezTo>
                      <a:pt x="1749" y="19775"/>
                      <a:pt x="2166" y="19611"/>
                      <a:pt x="2572" y="19409"/>
                    </a:cubicBezTo>
                    <a:cubicBezTo>
                      <a:pt x="3069" y="18725"/>
                      <a:pt x="3586" y="18080"/>
                      <a:pt x="3981" y="17312"/>
                    </a:cubicBezTo>
                    <a:cubicBezTo>
                      <a:pt x="4593" y="16124"/>
                      <a:pt x="5186" y="14828"/>
                      <a:pt x="6322" y="14124"/>
                    </a:cubicBezTo>
                    <a:cubicBezTo>
                      <a:pt x="6385" y="14085"/>
                      <a:pt x="6459" y="14069"/>
                      <a:pt x="6540" y="14069"/>
                    </a:cubicBezTo>
                    <a:cubicBezTo>
                      <a:pt x="6889" y="14069"/>
                      <a:pt x="7378" y="14363"/>
                      <a:pt x="7728" y="14363"/>
                    </a:cubicBezTo>
                    <a:cubicBezTo>
                      <a:pt x="7804" y="14363"/>
                      <a:pt x="7873" y="14349"/>
                      <a:pt x="7932" y="14316"/>
                    </a:cubicBezTo>
                    <a:cubicBezTo>
                      <a:pt x="8336" y="14092"/>
                      <a:pt x="8671" y="13642"/>
                      <a:pt x="8566" y="13196"/>
                    </a:cubicBezTo>
                    <a:cubicBezTo>
                      <a:pt x="8533" y="13063"/>
                      <a:pt x="8463" y="12936"/>
                      <a:pt x="8457" y="12801"/>
                    </a:cubicBezTo>
                    <a:cubicBezTo>
                      <a:pt x="8436" y="12306"/>
                      <a:pt x="9120" y="12170"/>
                      <a:pt x="9507" y="11862"/>
                    </a:cubicBezTo>
                    <a:cubicBezTo>
                      <a:pt x="10092" y="11402"/>
                      <a:pt x="9986" y="10490"/>
                      <a:pt x="10317" y="9824"/>
                    </a:cubicBezTo>
                    <a:cubicBezTo>
                      <a:pt x="10904" y="8652"/>
                      <a:pt x="12584" y="8598"/>
                      <a:pt x="13561" y="7727"/>
                    </a:cubicBezTo>
                    <a:cubicBezTo>
                      <a:pt x="14168" y="7175"/>
                      <a:pt x="14449" y="6349"/>
                      <a:pt x="14308" y="5543"/>
                    </a:cubicBezTo>
                    <a:cubicBezTo>
                      <a:pt x="14168" y="4772"/>
                      <a:pt x="13640" y="4052"/>
                      <a:pt x="13764" y="3275"/>
                    </a:cubicBezTo>
                    <a:cubicBezTo>
                      <a:pt x="13829" y="2880"/>
                      <a:pt x="14057" y="2531"/>
                      <a:pt x="14151" y="2141"/>
                    </a:cubicBezTo>
                    <a:cubicBezTo>
                      <a:pt x="14430" y="1012"/>
                      <a:pt x="13546" y="2"/>
                      <a:pt x="12482" y="2"/>
                    </a:cubicBezTo>
                    <a:cubicBezTo>
                      <a:pt x="12295" y="2"/>
                      <a:pt x="12101" y="33"/>
                      <a:pt x="11908" y="101"/>
                    </a:cubicBezTo>
                    <a:cubicBezTo>
                      <a:pt x="11050" y="401"/>
                      <a:pt x="10568" y="1302"/>
                      <a:pt x="9824" y="1822"/>
                    </a:cubicBezTo>
                    <a:cubicBezTo>
                      <a:pt x="9705" y="1904"/>
                      <a:pt x="9568" y="1981"/>
                      <a:pt x="9423" y="1981"/>
                    </a:cubicBezTo>
                    <a:cubicBezTo>
                      <a:pt x="9410" y="1981"/>
                      <a:pt x="9396" y="1980"/>
                      <a:pt x="9383" y="1979"/>
                    </a:cubicBezTo>
                    <a:cubicBezTo>
                      <a:pt x="9120" y="1954"/>
                      <a:pt x="8953" y="1676"/>
                      <a:pt x="8907" y="1413"/>
                    </a:cubicBezTo>
                    <a:cubicBezTo>
                      <a:pt x="8861" y="1151"/>
                      <a:pt x="8888" y="875"/>
                      <a:pt x="8804" y="626"/>
                    </a:cubicBezTo>
                    <a:cubicBezTo>
                      <a:pt x="8659" y="200"/>
                      <a:pt x="8232" y="1"/>
                      <a:pt x="77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6" name="Google Shape;2146;p60"/>
              <p:cNvSpPr/>
              <p:nvPr/>
            </p:nvSpPr>
            <p:spPr>
              <a:xfrm>
                <a:off x="244245" y="3020312"/>
                <a:ext cx="379701" cy="543233"/>
              </a:xfrm>
              <a:custGeom>
                <a:avLst/>
                <a:gdLst/>
                <a:ahLst/>
                <a:cxnLst/>
                <a:rect l="l" t="t" r="r" b="b"/>
                <a:pathLst>
                  <a:path w="12299" h="17596" extrusionOk="0">
                    <a:moveTo>
                      <a:pt x="12176" y="0"/>
                    </a:moveTo>
                    <a:cubicBezTo>
                      <a:pt x="12139" y="0"/>
                      <a:pt x="12102" y="19"/>
                      <a:pt x="12084" y="62"/>
                    </a:cubicBezTo>
                    <a:cubicBezTo>
                      <a:pt x="11594" y="1196"/>
                      <a:pt x="10725" y="2114"/>
                      <a:pt x="9865" y="2980"/>
                    </a:cubicBezTo>
                    <a:cubicBezTo>
                      <a:pt x="8972" y="3881"/>
                      <a:pt x="8022" y="4714"/>
                      <a:pt x="7191" y="5680"/>
                    </a:cubicBezTo>
                    <a:cubicBezTo>
                      <a:pt x="6818" y="6116"/>
                      <a:pt x="6461" y="6573"/>
                      <a:pt x="6166" y="7063"/>
                    </a:cubicBezTo>
                    <a:cubicBezTo>
                      <a:pt x="5795" y="7683"/>
                      <a:pt x="5559" y="8368"/>
                      <a:pt x="5313" y="9041"/>
                    </a:cubicBezTo>
                    <a:cubicBezTo>
                      <a:pt x="4780" y="10495"/>
                      <a:pt x="3727" y="11756"/>
                      <a:pt x="3113" y="13185"/>
                    </a:cubicBezTo>
                    <a:cubicBezTo>
                      <a:pt x="2753" y="14026"/>
                      <a:pt x="2282" y="14797"/>
                      <a:pt x="1773" y="15558"/>
                    </a:cubicBezTo>
                    <a:cubicBezTo>
                      <a:pt x="1500" y="15964"/>
                      <a:pt x="1162" y="16332"/>
                      <a:pt x="810" y="16670"/>
                    </a:cubicBezTo>
                    <a:cubicBezTo>
                      <a:pt x="523" y="16943"/>
                      <a:pt x="272" y="17084"/>
                      <a:pt x="1" y="17336"/>
                    </a:cubicBezTo>
                    <a:cubicBezTo>
                      <a:pt x="85" y="17439"/>
                      <a:pt x="188" y="17528"/>
                      <a:pt x="304" y="17596"/>
                    </a:cubicBezTo>
                    <a:cubicBezTo>
                      <a:pt x="918" y="17284"/>
                      <a:pt x="1313" y="16746"/>
                      <a:pt x="1782" y="16229"/>
                    </a:cubicBezTo>
                    <a:cubicBezTo>
                      <a:pt x="2344" y="15607"/>
                      <a:pt x="2834" y="14960"/>
                      <a:pt x="3227" y="14218"/>
                    </a:cubicBezTo>
                    <a:cubicBezTo>
                      <a:pt x="3960" y="12833"/>
                      <a:pt x="4945" y="11653"/>
                      <a:pt x="5503" y="10192"/>
                    </a:cubicBezTo>
                    <a:cubicBezTo>
                      <a:pt x="5789" y="9439"/>
                      <a:pt x="5982" y="8652"/>
                      <a:pt x="6277" y="7902"/>
                    </a:cubicBezTo>
                    <a:cubicBezTo>
                      <a:pt x="6512" y="7301"/>
                      <a:pt x="6837" y="6741"/>
                      <a:pt x="7237" y="6238"/>
                    </a:cubicBezTo>
                    <a:cubicBezTo>
                      <a:pt x="8041" y="5215"/>
                      <a:pt x="8999" y="4306"/>
                      <a:pt x="9889" y="3359"/>
                    </a:cubicBezTo>
                    <a:cubicBezTo>
                      <a:pt x="10801" y="2387"/>
                      <a:pt x="11748" y="1372"/>
                      <a:pt x="12268" y="125"/>
                    </a:cubicBezTo>
                    <a:cubicBezTo>
                      <a:pt x="12298" y="52"/>
                      <a:pt x="12238" y="0"/>
                      <a:pt x="12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7" name="Google Shape;2147;p60"/>
              <p:cNvSpPr/>
              <p:nvPr/>
            </p:nvSpPr>
            <p:spPr>
              <a:xfrm>
                <a:off x="337233" y="3283377"/>
                <a:ext cx="168471" cy="156524"/>
              </a:xfrm>
              <a:custGeom>
                <a:avLst/>
                <a:gdLst/>
                <a:ahLst/>
                <a:cxnLst/>
                <a:rect l="l" t="t" r="r" b="b"/>
                <a:pathLst>
                  <a:path w="5457" h="5070" extrusionOk="0">
                    <a:moveTo>
                      <a:pt x="5392" y="0"/>
                    </a:moveTo>
                    <a:cubicBezTo>
                      <a:pt x="5376" y="0"/>
                      <a:pt x="5359" y="9"/>
                      <a:pt x="5348" y="28"/>
                    </a:cubicBezTo>
                    <a:cubicBezTo>
                      <a:pt x="4948" y="740"/>
                      <a:pt x="4366" y="1140"/>
                      <a:pt x="3651" y="1508"/>
                    </a:cubicBezTo>
                    <a:cubicBezTo>
                      <a:pt x="2953" y="1868"/>
                      <a:pt x="2298" y="2217"/>
                      <a:pt x="1765" y="2813"/>
                    </a:cubicBezTo>
                    <a:cubicBezTo>
                      <a:pt x="1749" y="2830"/>
                      <a:pt x="1733" y="2848"/>
                      <a:pt x="1717" y="2865"/>
                    </a:cubicBezTo>
                    <a:lnTo>
                      <a:pt x="1717" y="2865"/>
                    </a:lnTo>
                    <a:cubicBezTo>
                      <a:pt x="1972" y="2781"/>
                      <a:pt x="2265" y="2721"/>
                      <a:pt x="2420" y="2577"/>
                    </a:cubicBezTo>
                    <a:cubicBezTo>
                      <a:pt x="3029" y="2020"/>
                      <a:pt x="3836" y="1841"/>
                      <a:pt x="4517" y="1405"/>
                    </a:cubicBezTo>
                    <a:cubicBezTo>
                      <a:pt x="4996" y="1097"/>
                      <a:pt x="5454" y="669"/>
                      <a:pt x="5457" y="66"/>
                    </a:cubicBezTo>
                    <a:cubicBezTo>
                      <a:pt x="5457" y="30"/>
                      <a:pt x="5424" y="0"/>
                      <a:pt x="5392" y="0"/>
                    </a:cubicBezTo>
                    <a:close/>
                    <a:moveTo>
                      <a:pt x="1717" y="2865"/>
                    </a:moveTo>
                    <a:cubicBezTo>
                      <a:pt x="1505" y="2935"/>
                      <a:pt x="1319" y="3022"/>
                      <a:pt x="1257" y="3186"/>
                    </a:cubicBezTo>
                    <a:cubicBezTo>
                      <a:pt x="1236" y="3240"/>
                      <a:pt x="1217" y="3294"/>
                      <a:pt x="1199" y="3350"/>
                    </a:cubicBezTo>
                    <a:lnTo>
                      <a:pt x="1199" y="3350"/>
                    </a:lnTo>
                    <a:cubicBezTo>
                      <a:pt x="1377" y="3190"/>
                      <a:pt x="1559" y="3033"/>
                      <a:pt x="1717" y="2865"/>
                    </a:cubicBezTo>
                    <a:close/>
                    <a:moveTo>
                      <a:pt x="1199" y="3350"/>
                    </a:moveTo>
                    <a:cubicBezTo>
                      <a:pt x="922" y="3599"/>
                      <a:pt x="653" y="3855"/>
                      <a:pt x="496" y="4168"/>
                    </a:cubicBezTo>
                    <a:cubicBezTo>
                      <a:pt x="407" y="4352"/>
                      <a:pt x="1" y="4972"/>
                      <a:pt x="388" y="5067"/>
                    </a:cubicBezTo>
                    <a:cubicBezTo>
                      <a:pt x="395" y="5069"/>
                      <a:pt x="402" y="5069"/>
                      <a:pt x="408" y="5069"/>
                    </a:cubicBezTo>
                    <a:cubicBezTo>
                      <a:pt x="446" y="5069"/>
                      <a:pt x="478" y="5044"/>
                      <a:pt x="500" y="5015"/>
                    </a:cubicBezTo>
                    <a:lnTo>
                      <a:pt x="500" y="5015"/>
                    </a:lnTo>
                    <a:cubicBezTo>
                      <a:pt x="499" y="5018"/>
                      <a:pt x="498" y="5019"/>
                      <a:pt x="498" y="5019"/>
                    </a:cubicBezTo>
                    <a:cubicBezTo>
                      <a:pt x="501" y="5019"/>
                      <a:pt x="564" y="4917"/>
                      <a:pt x="577" y="4894"/>
                    </a:cubicBezTo>
                    <a:cubicBezTo>
                      <a:pt x="621" y="4807"/>
                      <a:pt x="653" y="4710"/>
                      <a:pt x="696" y="4620"/>
                    </a:cubicBezTo>
                    <a:cubicBezTo>
                      <a:pt x="783" y="4444"/>
                      <a:pt x="894" y="4279"/>
                      <a:pt x="967" y="4098"/>
                    </a:cubicBezTo>
                    <a:cubicBezTo>
                      <a:pt x="1062" y="3859"/>
                      <a:pt x="1119" y="3598"/>
                      <a:pt x="1199" y="3350"/>
                    </a:cubicBezTo>
                    <a:close/>
                  </a:path>
                </a:pathLst>
              </a:custGeom>
              <a:solidFill>
                <a:srgbClr val="C0D2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8" name="Google Shape;2148;p60"/>
              <p:cNvSpPr/>
              <p:nvPr/>
            </p:nvSpPr>
            <p:spPr>
              <a:xfrm>
                <a:off x="419941" y="3193847"/>
                <a:ext cx="191008" cy="92834"/>
              </a:xfrm>
              <a:custGeom>
                <a:avLst/>
                <a:gdLst/>
                <a:ahLst/>
                <a:cxnLst/>
                <a:rect l="l" t="t" r="r" b="b"/>
                <a:pathLst>
                  <a:path w="6187" h="3007" extrusionOk="0">
                    <a:moveTo>
                      <a:pt x="110" y="2900"/>
                    </a:moveTo>
                    <a:lnTo>
                      <a:pt x="110" y="2900"/>
                    </a:lnTo>
                    <a:cubicBezTo>
                      <a:pt x="109" y="2901"/>
                      <a:pt x="108" y="2901"/>
                      <a:pt x="107" y="2901"/>
                    </a:cubicBezTo>
                    <a:cubicBezTo>
                      <a:pt x="108" y="2901"/>
                      <a:pt x="109" y="2900"/>
                      <a:pt x="110" y="2900"/>
                    </a:cubicBezTo>
                    <a:close/>
                    <a:moveTo>
                      <a:pt x="6121" y="1"/>
                    </a:moveTo>
                    <a:cubicBezTo>
                      <a:pt x="6114" y="1"/>
                      <a:pt x="6108" y="2"/>
                      <a:pt x="6101" y="5"/>
                    </a:cubicBezTo>
                    <a:cubicBezTo>
                      <a:pt x="5454" y="289"/>
                      <a:pt x="4794" y="279"/>
                      <a:pt x="4106" y="387"/>
                    </a:cubicBezTo>
                    <a:cubicBezTo>
                      <a:pt x="3643" y="465"/>
                      <a:pt x="3189" y="601"/>
                      <a:pt x="2759" y="790"/>
                    </a:cubicBezTo>
                    <a:cubicBezTo>
                      <a:pt x="1826" y="1194"/>
                      <a:pt x="946" y="1736"/>
                      <a:pt x="193" y="2421"/>
                    </a:cubicBezTo>
                    <a:lnTo>
                      <a:pt x="193" y="2421"/>
                    </a:lnTo>
                    <a:cubicBezTo>
                      <a:pt x="175" y="2429"/>
                      <a:pt x="158" y="2441"/>
                      <a:pt x="144" y="2457"/>
                    </a:cubicBezTo>
                    <a:cubicBezTo>
                      <a:pt x="44" y="2557"/>
                      <a:pt x="1" y="2701"/>
                      <a:pt x="23" y="2841"/>
                    </a:cubicBezTo>
                    <a:cubicBezTo>
                      <a:pt x="28" y="2898"/>
                      <a:pt x="17" y="2977"/>
                      <a:pt x="77" y="3004"/>
                    </a:cubicBezTo>
                    <a:cubicBezTo>
                      <a:pt x="83" y="3005"/>
                      <a:pt x="89" y="3006"/>
                      <a:pt x="95" y="3006"/>
                    </a:cubicBezTo>
                    <a:cubicBezTo>
                      <a:pt x="107" y="3006"/>
                      <a:pt x="119" y="3002"/>
                      <a:pt x="128" y="2993"/>
                    </a:cubicBezTo>
                    <a:lnTo>
                      <a:pt x="144" y="2979"/>
                    </a:lnTo>
                    <a:cubicBezTo>
                      <a:pt x="164" y="2959"/>
                      <a:pt x="162" y="2931"/>
                      <a:pt x="147" y="2915"/>
                    </a:cubicBezTo>
                    <a:lnTo>
                      <a:pt x="147" y="2915"/>
                    </a:lnTo>
                    <a:cubicBezTo>
                      <a:pt x="162" y="2922"/>
                      <a:pt x="180" y="2931"/>
                      <a:pt x="195" y="2931"/>
                    </a:cubicBezTo>
                    <a:cubicBezTo>
                      <a:pt x="196" y="2931"/>
                      <a:pt x="197" y="2931"/>
                      <a:pt x="199" y="2931"/>
                    </a:cubicBezTo>
                    <a:cubicBezTo>
                      <a:pt x="228" y="2931"/>
                      <a:pt x="272" y="2901"/>
                      <a:pt x="299" y="2882"/>
                    </a:cubicBezTo>
                    <a:cubicBezTo>
                      <a:pt x="332" y="2861"/>
                      <a:pt x="358" y="2829"/>
                      <a:pt x="386" y="2802"/>
                    </a:cubicBezTo>
                    <a:lnTo>
                      <a:pt x="386" y="2802"/>
                    </a:lnTo>
                    <a:cubicBezTo>
                      <a:pt x="400" y="2795"/>
                      <a:pt x="413" y="2787"/>
                      <a:pt x="426" y="2776"/>
                    </a:cubicBezTo>
                    <a:cubicBezTo>
                      <a:pt x="1211" y="2105"/>
                      <a:pt x="2098" y="1486"/>
                      <a:pt x="3018" y="1015"/>
                    </a:cubicBezTo>
                    <a:cubicBezTo>
                      <a:pt x="3484" y="777"/>
                      <a:pt x="3906" y="601"/>
                      <a:pt x="4434" y="563"/>
                    </a:cubicBezTo>
                    <a:cubicBezTo>
                      <a:pt x="5016" y="522"/>
                      <a:pt x="5689" y="490"/>
                      <a:pt x="6152" y="84"/>
                    </a:cubicBezTo>
                    <a:cubicBezTo>
                      <a:pt x="6187" y="51"/>
                      <a:pt x="6160" y="1"/>
                      <a:pt x="6121" y="1"/>
                    </a:cubicBezTo>
                    <a:close/>
                  </a:path>
                </a:pathLst>
              </a:custGeom>
              <a:solidFill>
                <a:srgbClr val="C0D2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9" name="Google Shape;2149;p60"/>
              <p:cNvSpPr/>
              <p:nvPr/>
            </p:nvSpPr>
            <p:spPr>
              <a:xfrm>
                <a:off x="434667" y="2982926"/>
                <a:ext cx="51063" cy="22293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7221" extrusionOk="0">
                    <a:moveTo>
                      <a:pt x="1525" y="1"/>
                    </a:moveTo>
                    <a:cubicBezTo>
                      <a:pt x="1505" y="1"/>
                      <a:pt x="1484" y="10"/>
                      <a:pt x="1470" y="29"/>
                    </a:cubicBezTo>
                    <a:cubicBezTo>
                      <a:pt x="1167" y="529"/>
                      <a:pt x="790" y="1006"/>
                      <a:pt x="533" y="1533"/>
                    </a:cubicBezTo>
                    <a:cubicBezTo>
                      <a:pt x="271" y="2069"/>
                      <a:pt x="190" y="2629"/>
                      <a:pt x="98" y="3214"/>
                    </a:cubicBezTo>
                    <a:cubicBezTo>
                      <a:pt x="0" y="3844"/>
                      <a:pt x="95" y="4496"/>
                      <a:pt x="230" y="5116"/>
                    </a:cubicBezTo>
                    <a:cubicBezTo>
                      <a:pt x="314" y="5492"/>
                      <a:pt x="417" y="5863"/>
                      <a:pt x="536" y="6228"/>
                    </a:cubicBezTo>
                    <a:cubicBezTo>
                      <a:pt x="642" y="6553"/>
                      <a:pt x="726" y="6902"/>
                      <a:pt x="942" y="7170"/>
                    </a:cubicBezTo>
                    <a:cubicBezTo>
                      <a:pt x="972" y="7205"/>
                      <a:pt x="1015" y="7221"/>
                      <a:pt x="1059" y="7221"/>
                    </a:cubicBezTo>
                    <a:cubicBezTo>
                      <a:pt x="1140" y="7221"/>
                      <a:pt x="1222" y="7166"/>
                      <a:pt x="1223" y="7078"/>
                    </a:cubicBezTo>
                    <a:cubicBezTo>
                      <a:pt x="1229" y="6751"/>
                      <a:pt x="1094" y="6453"/>
                      <a:pt x="996" y="6147"/>
                    </a:cubicBezTo>
                    <a:cubicBezTo>
                      <a:pt x="885" y="5798"/>
                      <a:pt x="777" y="5446"/>
                      <a:pt x="690" y="5092"/>
                    </a:cubicBezTo>
                    <a:cubicBezTo>
                      <a:pt x="528" y="4456"/>
                      <a:pt x="444" y="3801"/>
                      <a:pt x="439" y="3146"/>
                    </a:cubicBezTo>
                    <a:cubicBezTo>
                      <a:pt x="436" y="2567"/>
                      <a:pt x="642" y="1939"/>
                      <a:pt x="937" y="1444"/>
                    </a:cubicBezTo>
                    <a:cubicBezTo>
                      <a:pt x="1196" y="1011"/>
                      <a:pt x="1654" y="597"/>
                      <a:pt x="1591" y="53"/>
                    </a:cubicBezTo>
                    <a:cubicBezTo>
                      <a:pt x="1584" y="19"/>
                      <a:pt x="1555" y="1"/>
                      <a:pt x="15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0" name="Google Shape;2150;p60"/>
              <p:cNvSpPr/>
              <p:nvPr/>
            </p:nvSpPr>
            <p:spPr>
              <a:xfrm>
                <a:off x="346588" y="3075204"/>
                <a:ext cx="57917" cy="361116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1697" extrusionOk="0">
                    <a:moveTo>
                      <a:pt x="1701" y="0"/>
                    </a:moveTo>
                    <a:cubicBezTo>
                      <a:pt x="1663" y="0"/>
                      <a:pt x="1625" y="17"/>
                      <a:pt x="1595" y="57"/>
                    </a:cubicBezTo>
                    <a:cubicBezTo>
                      <a:pt x="1292" y="452"/>
                      <a:pt x="1032" y="882"/>
                      <a:pt x="826" y="1334"/>
                    </a:cubicBezTo>
                    <a:cubicBezTo>
                      <a:pt x="615" y="1808"/>
                      <a:pt x="510" y="2311"/>
                      <a:pt x="374" y="2806"/>
                    </a:cubicBezTo>
                    <a:cubicBezTo>
                      <a:pt x="109" y="3781"/>
                      <a:pt x="1" y="4768"/>
                      <a:pt x="20" y="5775"/>
                    </a:cubicBezTo>
                    <a:cubicBezTo>
                      <a:pt x="36" y="6782"/>
                      <a:pt x="215" y="7799"/>
                      <a:pt x="480" y="8768"/>
                    </a:cubicBezTo>
                    <a:cubicBezTo>
                      <a:pt x="545" y="9009"/>
                      <a:pt x="642" y="9244"/>
                      <a:pt x="696" y="9488"/>
                    </a:cubicBezTo>
                    <a:cubicBezTo>
                      <a:pt x="748" y="9715"/>
                      <a:pt x="493" y="10018"/>
                      <a:pt x="458" y="10246"/>
                    </a:cubicBezTo>
                    <a:cubicBezTo>
                      <a:pt x="385" y="10725"/>
                      <a:pt x="144" y="11028"/>
                      <a:pt x="112" y="11504"/>
                    </a:cubicBezTo>
                    <a:cubicBezTo>
                      <a:pt x="106" y="11603"/>
                      <a:pt x="204" y="11697"/>
                      <a:pt x="295" y="11697"/>
                    </a:cubicBezTo>
                    <a:cubicBezTo>
                      <a:pt x="338" y="11697"/>
                      <a:pt x="380" y="11676"/>
                      <a:pt x="410" y="11626"/>
                    </a:cubicBezTo>
                    <a:cubicBezTo>
                      <a:pt x="618" y="11263"/>
                      <a:pt x="729" y="10860"/>
                      <a:pt x="705" y="10451"/>
                    </a:cubicBezTo>
                    <a:cubicBezTo>
                      <a:pt x="680" y="10002"/>
                      <a:pt x="1018" y="9713"/>
                      <a:pt x="894" y="9285"/>
                    </a:cubicBezTo>
                    <a:cubicBezTo>
                      <a:pt x="599" y="8289"/>
                      <a:pt x="423" y="7261"/>
                      <a:pt x="369" y="6222"/>
                    </a:cubicBezTo>
                    <a:cubicBezTo>
                      <a:pt x="315" y="5172"/>
                      <a:pt x="366" y="4114"/>
                      <a:pt x="588" y="3085"/>
                    </a:cubicBezTo>
                    <a:cubicBezTo>
                      <a:pt x="805" y="2089"/>
                      <a:pt x="1305" y="1080"/>
                      <a:pt x="1814" y="203"/>
                    </a:cubicBezTo>
                    <a:cubicBezTo>
                      <a:pt x="1875" y="100"/>
                      <a:pt x="1791" y="0"/>
                      <a:pt x="1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1" name="Google Shape;2151;p60"/>
              <p:cNvSpPr/>
              <p:nvPr/>
            </p:nvSpPr>
            <p:spPr>
              <a:xfrm>
                <a:off x="235076" y="3041614"/>
                <a:ext cx="543572" cy="527951"/>
              </a:xfrm>
              <a:custGeom>
                <a:avLst/>
                <a:gdLst/>
                <a:ahLst/>
                <a:cxnLst/>
                <a:rect l="l" t="t" r="r" b="b"/>
                <a:pathLst>
                  <a:path w="17607" h="17101" extrusionOk="0">
                    <a:moveTo>
                      <a:pt x="16635" y="0"/>
                    </a:moveTo>
                    <a:lnTo>
                      <a:pt x="16635" y="0"/>
                    </a:lnTo>
                    <a:cubicBezTo>
                      <a:pt x="15937" y="27"/>
                      <a:pt x="15249" y="168"/>
                      <a:pt x="14595" y="412"/>
                    </a:cubicBezTo>
                    <a:cubicBezTo>
                      <a:pt x="14056" y="623"/>
                      <a:pt x="13564" y="950"/>
                      <a:pt x="13011" y="1123"/>
                    </a:cubicBezTo>
                    <a:cubicBezTo>
                      <a:pt x="12186" y="1380"/>
                      <a:pt x="11293" y="1275"/>
                      <a:pt x="10435" y="1372"/>
                    </a:cubicBezTo>
                    <a:cubicBezTo>
                      <a:pt x="7780" y="1670"/>
                      <a:pt x="5556" y="4154"/>
                      <a:pt x="5548" y="6825"/>
                    </a:cubicBezTo>
                    <a:cubicBezTo>
                      <a:pt x="5548" y="6990"/>
                      <a:pt x="5553" y="7161"/>
                      <a:pt x="5496" y="7315"/>
                    </a:cubicBezTo>
                    <a:cubicBezTo>
                      <a:pt x="5361" y="7680"/>
                      <a:pt x="4939" y="7827"/>
                      <a:pt x="4612" y="8038"/>
                    </a:cubicBezTo>
                    <a:cubicBezTo>
                      <a:pt x="3759" y="8579"/>
                      <a:pt x="3445" y="9661"/>
                      <a:pt x="3264" y="10657"/>
                    </a:cubicBezTo>
                    <a:cubicBezTo>
                      <a:pt x="3083" y="11653"/>
                      <a:pt x="2936" y="12725"/>
                      <a:pt x="2252" y="13472"/>
                    </a:cubicBezTo>
                    <a:cubicBezTo>
                      <a:pt x="1873" y="13883"/>
                      <a:pt x="1364" y="14156"/>
                      <a:pt x="847" y="14413"/>
                    </a:cubicBezTo>
                    <a:cubicBezTo>
                      <a:pt x="780" y="14695"/>
                      <a:pt x="661" y="14963"/>
                      <a:pt x="533" y="15222"/>
                    </a:cubicBezTo>
                    <a:cubicBezTo>
                      <a:pt x="417" y="15458"/>
                      <a:pt x="252" y="15682"/>
                      <a:pt x="165" y="15931"/>
                    </a:cubicBezTo>
                    <a:cubicBezTo>
                      <a:pt x="0" y="16405"/>
                      <a:pt x="333" y="16811"/>
                      <a:pt x="758" y="16984"/>
                    </a:cubicBezTo>
                    <a:cubicBezTo>
                      <a:pt x="958" y="17066"/>
                      <a:pt x="1157" y="17101"/>
                      <a:pt x="1353" y="17101"/>
                    </a:cubicBezTo>
                    <a:cubicBezTo>
                      <a:pt x="2230" y="17101"/>
                      <a:pt x="3068" y="16410"/>
                      <a:pt x="3859" y="16121"/>
                    </a:cubicBezTo>
                    <a:cubicBezTo>
                      <a:pt x="4855" y="15758"/>
                      <a:pt x="6316" y="15539"/>
                      <a:pt x="6898" y="14535"/>
                    </a:cubicBezTo>
                    <a:cubicBezTo>
                      <a:pt x="7166" y="14072"/>
                      <a:pt x="6979" y="13534"/>
                      <a:pt x="7163" y="13049"/>
                    </a:cubicBezTo>
                    <a:cubicBezTo>
                      <a:pt x="7223" y="12892"/>
                      <a:pt x="7322" y="12845"/>
                      <a:pt x="7444" y="12845"/>
                    </a:cubicBezTo>
                    <a:cubicBezTo>
                      <a:pt x="7631" y="12845"/>
                      <a:pt x="7874" y="12958"/>
                      <a:pt x="8111" y="12958"/>
                    </a:cubicBezTo>
                    <a:cubicBezTo>
                      <a:pt x="8194" y="12958"/>
                      <a:pt x="8277" y="12944"/>
                      <a:pt x="8357" y="12906"/>
                    </a:cubicBezTo>
                    <a:cubicBezTo>
                      <a:pt x="8812" y="12687"/>
                      <a:pt x="9299" y="12505"/>
                      <a:pt x="9710" y="12205"/>
                    </a:cubicBezTo>
                    <a:cubicBezTo>
                      <a:pt x="10154" y="11878"/>
                      <a:pt x="10292" y="11423"/>
                      <a:pt x="10384" y="10903"/>
                    </a:cubicBezTo>
                    <a:cubicBezTo>
                      <a:pt x="10579" y="9751"/>
                      <a:pt x="11239" y="8725"/>
                      <a:pt x="12210" y="8070"/>
                    </a:cubicBezTo>
                    <a:cubicBezTo>
                      <a:pt x="14067" y="6806"/>
                      <a:pt x="17090" y="6387"/>
                      <a:pt x="17525" y="3751"/>
                    </a:cubicBezTo>
                    <a:cubicBezTo>
                      <a:pt x="17607" y="3253"/>
                      <a:pt x="17536" y="2742"/>
                      <a:pt x="17322" y="2284"/>
                    </a:cubicBezTo>
                    <a:cubicBezTo>
                      <a:pt x="17082" y="1767"/>
                      <a:pt x="16597" y="1302"/>
                      <a:pt x="16527" y="717"/>
                    </a:cubicBezTo>
                    <a:cubicBezTo>
                      <a:pt x="16497" y="471"/>
                      <a:pt x="16567" y="233"/>
                      <a:pt x="166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2" name="Google Shape;2152;p60"/>
              <p:cNvSpPr/>
              <p:nvPr/>
            </p:nvSpPr>
            <p:spPr>
              <a:xfrm>
                <a:off x="269499" y="3057791"/>
                <a:ext cx="707999" cy="549592"/>
              </a:xfrm>
              <a:custGeom>
                <a:avLst/>
                <a:gdLst/>
                <a:ahLst/>
                <a:cxnLst/>
                <a:rect l="l" t="t" r="r" b="b"/>
                <a:pathLst>
                  <a:path w="22933" h="17802" extrusionOk="0">
                    <a:moveTo>
                      <a:pt x="15974" y="1"/>
                    </a:moveTo>
                    <a:cubicBezTo>
                      <a:pt x="15024" y="1"/>
                      <a:pt x="14109" y="400"/>
                      <a:pt x="13277" y="843"/>
                    </a:cubicBezTo>
                    <a:cubicBezTo>
                      <a:pt x="12746" y="1124"/>
                      <a:pt x="12243" y="1511"/>
                      <a:pt x="11669" y="1703"/>
                    </a:cubicBezTo>
                    <a:cubicBezTo>
                      <a:pt x="11430" y="1783"/>
                      <a:pt x="11184" y="1809"/>
                      <a:pt x="10935" y="1809"/>
                    </a:cubicBezTo>
                    <a:cubicBezTo>
                      <a:pt x="10559" y="1809"/>
                      <a:pt x="10178" y="1750"/>
                      <a:pt x="9810" y="1731"/>
                    </a:cubicBezTo>
                    <a:cubicBezTo>
                      <a:pt x="9742" y="1727"/>
                      <a:pt x="9675" y="1725"/>
                      <a:pt x="9608" y="1725"/>
                    </a:cubicBezTo>
                    <a:cubicBezTo>
                      <a:pt x="8605" y="1725"/>
                      <a:pt x="7716" y="2159"/>
                      <a:pt x="7071" y="2951"/>
                    </a:cubicBezTo>
                    <a:cubicBezTo>
                      <a:pt x="6349" y="3833"/>
                      <a:pt x="6062" y="4956"/>
                      <a:pt x="5946" y="6074"/>
                    </a:cubicBezTo>
                    <a:cubicBezTo>
                      <a:pt x="5891" y="6585"/>
                      <a:pt x="5908" y="7143"/>
                      <a:pt x="5699" y="7625"/>
                    </a:cubicBezTo>
                    <a:cubicBezTo>
                      <a:pt x="5448" y="8201"/>
                      <a:pt x="4858" y="8206"/>
                      <a:pt x="4376" y="8496"/>
                    </a:cubicBezTo>
                    <a:cubicBezTo>
                      <a:pt x="3532" y="9002"/>
                      <a:pt x="3180" y="10022"/>
                      <a:pt x="3009" y="10937"/>
                    </a:cubicBezTo>
                    <a:cubicBezTo>
                      <a:pt x="2812" y="11979"/>
                      <a:pt x="2752" y="13197"/>
                      <a:pt x="1876" y="13924"/>
                    </a:cubicBezTo>
                    <a:cubicBezTo>
                      <a:pt x="1651" y="14111"/>
                      <a:pt x="1394" y="14252"/>
                      <a:pt x="1134" y="14385"/>
                    </a:cubicBezTo>
                    <a:cubicBezTo>
                      <a:pt x="901" y="14504"/>
                      <a:pt x="636" y="14585"/>
                      <a:pt x="417" y="14731"/>
                    </a:cubicBezTo>
                    <a:cubicBezTo>
                      <a:pt x="0" y="15010"/>
                      <a:pt x="22" y="15535"/>
                      <a:pt x="260" y="15930"/>
                    </a:cubicBezTo>
                    <a:cubicBezTo>
                      <a:pt x="866" y="16942"/>
                      <a:pt x="2271" y="16801"/>
                      <a:pt x="3258" y="17099"/>
                    </a:cubicBezTo>
                    <a:cubicBezTo>
                      <a:pt x="4035" y="17334"/>
                      <a:pt x="4983" y="17801"/>
                      <a:pt x="5865" y="17801"/>
                    </a:cubicBezTo>
                    <a:cubicBezTo>
                      <a:pt x="6132" y="17801"/>
                      <a:pt x="6393" y="17758"/>
                      <a:pt x="6641" y="17654"/>
                    </a:cubicBezTo>
                    <a:cubicBezTo>
                      <a:pt x="7131" y="17442"/>
                      <a:pt x="7304" y="16901"/>
                      <a:pt x="7743" y="16625"/>
                    </a:cubicBezTo>
                    <a:cubicBezTo>
                      <a:pt x="8181" y="16349"/>
                      <a:pt x="8744" y="16319"/>
                      <a:pt x="9247" y="16314"/>
                    </a:cubicBezTo>
                    <a:cubicBezTo>
                      <a:pt x="9263" y="16314"/>
                      <a:pt x="9279" y="16314"/>
                      <a:pt x="9295" y="16314"/>
                    </a:cubicBezTo>
                    <a:cubicBezTo>
                      <a:pt x="9508" y="16314"/>
                      <a:pt x="9724" y="16321"/>
                      <a:pt x="9940" y="16321"/>
                    </a:cubicBezTo>
                    <a:cubicBezTo>
                      <a:pt x="10219" y="16321"/>
                      <a:pt x="10498" y="16309"/>
                      <a:pt x="10771" y="16254"/>
                    </a:cubicBezTo>
                    <a:cubicBezTo>
                      <a:pt x="11309" y="16146"/>
                      <a:pt x="11629" y="15794"/>
                      <a:pt x="11929" y="15364"/>
                    </a:cubicBezTo>
                    <a:cubicBezTo>
                      <a:pt x="12597" y="14401"/>
                      <a:pt x="13631" y="13754"/>
                      <a:pt x="14787" y="13575"/>
                    </a:cubicBezTo>
                    <a:cubicBezTo>
                      <a:pt x="15348" y="13484"/>
                      <a:pt x="15955" y="13474"/>
                      <a:pt x="16571" y="13474"/>
                    </a:cubicBezTo>
                    <a:cubicBezTo>
                      <a:pt x="16748" y="13474"/>
                      <a:pt x="16926" y="13475"/>
                      <a:pt x="17104" y="13475"/>
                    </a:cubicBezTo>
                    <a:cubicBezTo>
                      <a:pt x="18756" y="13475"/>
                      <a:pt x="20415" y="13403"/>
                      <a:pt x="21433" y="11919"/>
                    </a:cubicBezTo>
                    <a:cubicBezTo>
                      <a:pt x="21720" y="11502"/>
                      <a:pt x="21871" y="11010"/>
                      <a:pt x="21871" y="10504"/>
                    </a:cubicBezTo>
                    <a:cubicBezTo>
                      <a:pt x="21871" y="9933"/>
                      <a:pt x="21633" y="9305"/>
                      <a:pt x="21817" y="8745"/>
                    </a:cubicBezTo>
                    <a:cubicBezTo>
                      <a:pt x="21912" y="8463"/>
                      <a:pt x="22131" y="8255"/>
                      <a:pt x="22315" y="8030"/>
                    </a:cubicBezTo>
                    <a:cubicBezTo>
                      <a:pt x="22494" y="7825"/>
                      <a:pt x="22635" y="7589"/>
                      <a:pt x="22732" y="7338"/>
                    </a:cubicBezTo>
                    <a:cubicBezTo>
                      <a:pt x="22932" y="6818"/>
                      <a:pt x="22911" y="6234"/>
                      <a:pt x="22764" y="5703"/>
                    </a:cubicBezTo>
                    <a:cubicBezTo>
                      <a:pt x="22608" y="5143"/>
                      <a:pt x="22321" y="4642"/>
                      <a:pt x="22009" y="4155"/>
                    </a:cubicBezTo>
                    <a:cubicBezTo>
                      <a:pt x="21993" y="4134"/>
                      <a:pt x="21974" y="4112"/>
                      <a:pt x="21953" y="4096"/>
                    </a:cubicBezTo>
                    <a:cubicBezTo>
                      <a:pt x="21744" y="3782"/>
                      <a:pt x="21484" y="3506"/>
                      <a:pt x="21184" y="3276"/>
                    </a:cubicBezTo>
                    <a:cubicBezTo>
                      <a:pt x="20819" y="2997"/>
                      <a:pt x="20399" y="2797"/>
                      <a:pt x="19953" y="2691"/>
                    </a:cubicBezTo>
                    <a:cubicBezTo>
                      <a:pt x="19663" y="2624"/>
                      <a:pt x="19336" y="2624"/>
                      <a:pt x="19160" y="2345"/>
                    </a:cubicBezTo>
                    <a:cubicBezTo>
                      <a:pt x="19025" y="2128"/>
                      <a:pt x="18970" y="1869"/>
                      <a:pt x="18849" y="1644"/>
                    </a:cubicBezTo>
                    <a:cubicBezTo>
                      <a:pt x="18375" y="781"/>
                      <a:pt x="17450" y="199"/>
                      <a:pt x="16492" y="42"/>
                    </a:cubicBezTo>
                    <a:cubicBezTo>
                      <a:pt x="16318" y="14"/>
                      <a:pt x="16146" y="1"/>
                      <a:pt x="159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3" name="Google Shape;2153;p60"/>
              <p:cNvSpPr/>
              <p:nvPr/>
            </p:nvSpPr>
            <p:spPr>
              <a:xfrm>
                <a:off x="269653" y="3114165"/>
                <a:ext cx="639678" cy="463427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15011" extrusionOk="0">
                    <a:moveTo>
                      <a:pt x="14686" y="0"/>
                    </a:moveTo>
                    <a:cubicBezTo>
                      <a:pt x="14563" y="0"/>
                      <a:pt x="14441" y="15"/>
                      <a:pt x="14324" y="48"/>
                    </a:cubicBezTo>
                    <a:cubicBezTo>
                      <a:pt x="13558" y="262"/>
                      <a:pt x="13009" y="914"/>
                      <a:pt x="12457" y="1485"/>
                    </a:cubicBezTo>
                    <a:cubicBezTo>
                      <a:pt x="12335" y="1609"/>
                      <a:pt x="12203" y="1737"/>
                      <a:pt x="12035" y="1769"/>
                    </a:cubicBezTo>
                    <a:cubicBezTo>
                      <a:pt x="12003" y="1776"/>
                      <a:pt x="11970" y="1778"/>
                      <a:pt x="11938" y="1778"/>
                    </a:cubicBezTo>
                    <a:cubicBezTo>
                      <a:pt x="11756" y="1778"/>
                      <a:pt x="11580" y="1684"/>
                      <a:pt x="11407" y="1618"/>
                    </a:cubicBezTo>
                    <a:cubicBezTo>
                      <a:pt x="11195" y="1537"/>
                      <a:pt x="10974" y="1501"/>
                      <a:pt x="10752" y="1501"/>
                    </a:cubicBezTo>
                    <a:cubicBezTo>
                      <a:pt x="10097" y="1501"/>
                      <a:pt x="9430" y="1821"/>
                      <a:pt x="8947" y="2286"/>
                    </a:cubicBezTo>
                    <a:cubicBezTo>
                      <a:pt x="8300" y="2906"/>
                      <a:pt x="7913" y="3739"/>
                      <a:pt x="7540" y="4554"/>
                    </a:cubicBezTo>
                    <a:lnTo>
                      <a:pt x="5876" y="8169"/>
                    </a:lnTo>
                    <a:cubicBezTo>
                      <a:pt x="5372" y="9268"/>
                      <a:pt x="4847" y="10391"/>
                      <a:pt x="3989" y="11243"/>
                    </a:cubicBezTo>
                    <a:cubicBezTo>
                      <a:pt x="3026" y="12201"/>
                      <a:pt x="1708" y="12729"/>
                      <a:pt x="363" y="12943"/>
                    </a:cubicBezTo>
                    <a:cubicBezTo>
                      <a:pt x="1" y="13230"/>
                      <a:pt x="25" y="13725"/>
                      <a:pt x="255" y="14104"/>
                    </a:cubicBezTo>
                    <a:cubicBezTo>
                      <a:pt x="607" y="14691"/>
                      <a:pt x="1226" y="14889"/>
                      <a:pt x="1879" y="15010"/>
                    </a:cubicBezTo>
                    <a:cubicBezTo>
                      <a:pt x="2691" y="14761"/>
                      <a:pt x="3486" y="14556"/>
                      <a:pt x="4266" y="14180"/>
                    </a:cubicBezTo>
                    <a:cubicBezTo>
                      <a:pt x="5375" y="13640"/>
                      <a:pt x="6527" y="13019"/>
                      <a:pt x="7745" y="13019"/>
                    </a:cubicBezTo>
                    <a:cubicBezTo>
                      <a:pt x="7846" y="13019"/>
                      <a:pt x="7947" y="13023"/>
                      <a:pt x="8049" y="13032"/>
                    </a:cubicBezTo>
                    <a:cubicBezTo>
                      <a:pt x="8464" y="13069"/>
                      <a:pt x="8875" y="13182"/>
                      <a:pt x="9289" y="13182"/>
                    </a:cubicBezTo>
                    <a:cubicBezTo>
                      <a:pt x="9334" y="13182"/>
                      <a:pt x="9379" y="13181"/>
                      <a:pt x="9423" y="13178"/>
                    </a:cubicBezTo>
                    <a:cubicBezTo>
                      <a:pt x="9884" y="13148"/>
                      <a:pt x="10379" y="12883"/>
                      <a:pt x="10471" y="12431"/>
                    </a:cubicBezTo>
                    <a:cubicBezTo>
                      <a:pt x="10498" y="12296"/>
                      <a:pt x="10490" y="12155"/>
                      <a:pt x="10544" y="12028"/>
                    </a:cubicBezTo>
                    <a:cubicBezTo>
                      <a:pt x="10733" y="11571"/>
                      <a:pt x="11410" y="11741"/>
                      <a:pt x="11891" y="11628"/>
                    </a:cubicBezTo>
                    <a:cubicBezTo>
                      <a:pt x="12617" y="11454"/>
                      <a:pt x="12906" y="10586"/>
                      <a:pt x="13491" y="10123"/>
                    </a:cubicBezTo>
                    <a:cubicBezTo>
                      <a:pt x="13944" y="9766"/>
                      <a:pt x="14496" y="9694"/>
                      <a:pt x="15080" y="9694"/>
                    </a:cubicBezTo>
                    <a:cubicBezTo>
                      <a:pt x="15469" y="9694"/>
                      <a:pt x="15873" y="9726"/>
                      <a:pt x="16271" y="9726"/>
                    </a:cubicBezTo>
                    <a:cubicBezTo>
                      <a:pt x="16630" y="9726"/>
                      <a:pt x="16984" y="9700"/>
                      <a:pt x="17317" y="9601"/>
                    </a:cubicBezTo>
                    <a:cubicBezTo>
                      <a:pt x="18102" y="9360"/>
                      <a:pt x="18708" y="8732"/>
                      <a:pt x="18925" y="7942"/>
                    </a:cubicBezTo>
                    <a:cubicBezTo>
                      <a:pt x="19122" y="7184"/>
                      <a:pt x="18952" y="6307"/>
                      <a:pt x="19393" y="5661"/>
                    </a:cubicBezTo>
                    <a:cubicBezTo>
                      <a:pt x="19618" y="5328"/>
                      <a:pt x="19972" y="5108"/>
                      <a:pt x="20224" y="4797"/>
                    </a:cubicBezTo>
                    <a:cubicBezTo>
                      <a:pt x="20622" y="4305"/>
                      <a:pt x="20719" y="3634"/>
                      <a:pt x="20475" y="3046"/>
                    </a:cubicBezTo>
                    <a:cubicBezTo>
                      <a:pt x="20229" y="2462"/>
                      <a:pt x="19685" y="2059"/>
                      <a:pt x="19055" y="1994"/>
                    </a:cubicBezTo>
                    <a:cubicBezTo>
                      <a:pt x="18992" y="1987"/>
                      <a:pt x="18930" y="1984"/>
                      <a:pt x="18869" y="1984"/>
                    </a:cubicBezTo>
                    <a:cubicBezTo>
                      <a:pt x="18038" y="1984"/>
                      <a:pt x="17272" y="2526"/>
                      <a:pt x="16438" y="2668"/>
                    </a:cubicBezTo>
                    <a:cubicBezTo>
                      <a:pt x="16372" y="2679"/>
                      <a:pt x="16303" y="2687"/>
                      <a:pt x="16236" y="2687"/>
                    </a:cubicBezTo>
                    <a:cubicBezTo>
                      <a:pt x="16144" y="2687"/>
                      <a:pt x="16054" y="2671"/>
                      <a:pt x="15975" y="2624"/>
                    </a:cubicBezTo>
                    <a:cubicBezTo>
                      <a:pt x="15745" y="2489"/>
                      <a:pt x="15713" y="2167"/>
                      <a:pt x="15780" y="1910"/>
                    </a:cubicBezTo>
                    <a:cubicBezTo>
                      <a:pt x="15851" y="1653"/>
                      <a:pt x="15994" y="1415"/>
                      <a:pt x="16024" y="1152"/>
                    </a:cubicBezTo>
                    <a:cubicBezTo>
                      <a:pt x="16095" y="480"/>
                      <a:pt x="15374" y="0"/>
                      <a:pt x="14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4" name="Google Shape;2154;p60"/>
              <p:cNvSpPr/>
              <p:nvPr/>
            </p:nvSpPr>
            <p:spPr>
              <a:xfrm>
                <a:off x="272339" y="3238673"/>
                <a:ext cx="569783" cy="305082"/>
              </a:xfrm>
              <a:custGeom>
                <a:avLst/>
                <a:gdLst/>
                <a:ahLst/>
                <a:cxnLst/>
                <a:rect l="l" t="t" r="r" b="b"/>
                <a:pathLst>
                  <a:path w="18456" h="9882" extrusionOk="0">
                    <a:moveTo>
                      <a:pt x="18309" y="0"/>
                    </a:moveTo>
                    <a:cubicBezTo>
                      <a:pt x="18288" y="0"/>
                      <a:pt x="18265" y="8"/>
                      <a:pt x="18245" y="25"/>
                    </a:cubicBezTo>
                    <a:cubicBezTo>
                      <a:pt x="17333" y="832"/>
                      <a:pt x="16175" y="1287"/>
                      <a:pt x="15046" y="1701"/>
                    </a:cubicBezTo>
                    <a:cubicBezTo>
                      <a:pt x="13869" y="2134"/>
                      <a:pt x="12673" y="2477"/>
                      <a:pt x="11528" y="2994"/>
                    </a:cubicBezTo>
                    <a:cubicBezTo>
                      <a:pt x="11014" y="3224"/>
                      <a:pt x="10503" y="3484"/>
                      <a:pt x="10035" y="3798"/>
                    </a:cubicBezTo>
                    <a:cubicBezTo>
                      <a:pt x="9445" y="4196"/>
                      <a:pt x="8949" y="4707"/>
                      <a:pt x="8446" y="5205"/>
                    </a:cubicBezTo>
                    <a:cubicBezTo>
                      <a:pt x="7364" y="6279"/>
                      <a:pt x="6216" y="7316"/>
                      <a:pt x="4888" y="8082"/>
                    </a:cubicBezTo>
                    <a:cubicBezTo>
                      <a:pt x="4105" y="8531"/>
                      <a:pt x="3277" y="8864"/>
                      <a:pt x="2428" y="9159"/>
                    </a:cubicBezTo>
                    <a:cubicBezTo>
                      <a:pt x="1973" y="9318"/>
                      <a:pt x="1489" y="9410"/>
                      <a:pt x="1010" y="9467"/>
                    </a:cubicBezTo>
                    <a:cubicBezTo>
                      <a:pt x="674" y="9505"/>
                      <a:pt x="336" y="9505"/>
                      <a:pt x="0" y="9532"/>
                    </a:cubicBezTo>
                    <a:cubicBezTo>
                      <a:pt x="6" y="9643"/>
                      <a:pt x="27" y="9754"/>
                      <a:pt x="68" y="9860"/>
                    </a:cubicBezTo>
                    <a:cubicBezTo>
                      <a:pt x="203" y="9875"/>
                      <a:pt x="341" y="9882"/>
                      <a:pt x="481" y="9882"/>
                    </a:cubicBezTo>
                    <a:cubicBezTo>
                      <a:pt x="1007" y="9882"/>
                      <a:pt x="1555" y="9786"/>
                      <a:pt x="2038" y="9692"/>
                    </a:cubicBezTo>
                    <a:cubicBezTo>
                      <a:pt x="2850" y="9535"/>
                      <a:pt x="3618" y="9313"/>
                      <a:pt x="4368" y="8961"/>
                    </a:cubicBezTo>
                    <a:cubicBezTo>
                      <a:pt x="5764" y="8304"/>
                      <a:pt x="7028" y="7381"/>
                      <a:pt x="8135" y="6309"/>
                    </a:cubicBezTo>
                    <a:cubicBezTo>
                      <a:pt x="8706" y="5757"/>
                      <a:pt x="9207" y="5137"/>
                      <a:pt x="9783" y="4588"/>
                    </a:cubicBezTo>
                    <a:cubicBezTo>
                      <a:pt x="10243" y="4155"/>
                      <a:pt x="10768" y="3790"/>
                      <a:pt x="11336" y="3508"/>
                    </a:cubicBezTo>
                    <a:cubicBezTo>
                      <a:pt x="12481" y="2935"/>
                      <a:pt x="13718" y="2521"/>
                      <a:pt x="14906" y="2050"/>
                    </a:cubicBezTo>
                    <a:cubicBezTo>
                      <a:pt x="16129" y="1565"/>
                      <a:pt x="17395" y="1054"/>
                      <a:pt x="18383" y="161"/>
                    </a:cubicBezTo>
                    <a:cubicBezTo>
                      <a:pt x="18455" y="95"/>
                      <a:pt x="18387" y="0"/>
                      <a:pt x="183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5" name="Google Shape;2155;p60"/>
              <p:cNvSpPr/>
              <p:nvPr/>
            </p:nvSpPr>
            <p:spPr>
              <a:xfrm>
                <a:off x="417872" y="3424001"/>
                <a:ext cx="214687" cy="80083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2594" extrusionOk="0">
                    <a:moveTo>
                      <a:pt x="6883" y="0"/>
                    </a:moveTo>
                    <a:cubicBezTo>
                      <a:pt x="6873" y="0"/>
                      <a:pt x="6863" y="4"/>
                      <a:pt x="6852" y="11"/>
                    </a:cubicBezTo>
                    <a:cubicBezTo>
                      <a:pt x="6187" y="485"/>
                      <a:pt x="5488" y="604"/>
                      <a:pt x="4687" y="634"/>
                    </a:cubicBezTo>
                    <a:cubicBezTo>
                      <a:pt x="3903" y="663"/>
                      <a:pt x="3161" y="701"/>
                      <a:pt x="2425" y="1012"/>
                    </a:cubicBezTo>
                    <a:cubicBezTo>
                      <a:pt x="1865" y="1251"/>
                      <a:pt x="1416" y="1638"/>
                      <a:pt x="880" y="1908"/>
                    </a:cubicBezTo>
                    <a:cubicBezTo>
                      <a:pt x="696" y="2000"/>
                      <a:pt x="0" y="2252"/>
                      <a:pt x="252" y="2560"/>
                    </a:cubicBezTo>
                    <a:cubicBezTo>
                      <a:pt x="271" y="2584"/>
                      <a:pt x="298" y="2593"/>
                      <a:pt x="326" y="2593"/>
                    </a:cubicBezTo>
                    <a:cubicBezTo>
                      <a:pt x="345" y="2593"/>
                      <a:pt x="365" y="2589"/>
                      <a:pt x="383" y="2582"/>
                    </a:cubicBezTo>
                    <a:lnTo>
                      <a:pt x="383" y="2582"/>
                    </a:lnTo>
                    <a:cubicBezTo>
                      <a:pt x="374" y="2586"/>
                      <a:pt x="371" y="2587"/>
                      <a:pt x="372" y="2587"/>
                    </a:cubicBezTo>
                    <a:cubicBezTo>
                      <a:pt x="377" y="2587"/>
                      <a:pt x="486" y="2547"/>
                      <a:pt x="509" y="2536"/>
                    </a:cubicBezTo>
                    <a:cubicBezTo>
                      <a:pt x="598" y="2493"/>
                      <a:pt x="682" y="2433"/>
                      <a:pt x="772" y="2387"/>
                    </a:cubicBezTo>
                    <a:cubicBezTo>
                      <a:pt x="945" y="2301"/>
                      <a:pt x="1132" y="2236"/>
                      <a:pt x="1299" y="2133"/>
                    </a:cubicBezTo>
                    <a:cubicBezTo>
                      <a:pt x="1570" y="1968"/>
                      <a:pt x="1808" y="1746"/>
                      <a:pt x="2076" y="1575"/>
                    </a:cubicBezTo>
                    <a:cubicBezTo>
                      <a:pt x="2401" y="1364"/>
                      <a:pt x="2753" y="1196"/>
                      <a:pt x="3121" y="1077"/>
                    </a:cubicBezTo>
                    <a:cubicBezTo>
                      <a:pt x="3502" y="959"/>
                      <a:pt x="3885" y="939"/>
                      <a:pt x="4271" y="939"/>
                    </a:cubicBezTo>
                    <a:cubicBezTo>
                      <a:pt x="4456" y="939"/>
                      <a:pt x="4642" y="944"/>
                      <a:pt x="4828" y="944"/>
                    </a:cubicBezTo>
                    <a:cubicBezTo>
                      <a:pt x="5057" y="944"/>
                      <a:pt x="5286" y="937"/>
                      <a:pt x="5516" y="907"/>
                    </a:cubicBezTo>
                    <a:cubicBezTo>
                      <a:pt x="6078" y="831"/>
                      <a:pt x="6674" y="639"/>
                      <a:pt x="6934" y="95"/>
                    </a:cubicBezTo>
                    <a:cubicBezTo>
                      <a:pt x="6953" y="54"/>
                      <a:pt x="6922" y="0"/>
                      <a:pt x="68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6" name="Google Shape;2156;p60"/>
              <p:cNvSpPr/>
              <p:nvPr/>
            </p:nvSpPr>
            <p:spPr>
              <a:xfrm>
                <a:off x="554730" y="3365559"/>
                <a:ext cx="210983" cy="27446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889" extrusionOk="0">
                    <a:moveTo>
                      <a:pt x="114" y="792"/>
                    </a:moveTo>
                    <a:lnTo>
                      <a:pt x="114" y="792"/>
                    </a:lnTo>
                    <a:cubicBezTo>
                      <a:pt x="115" y="792"/>
                      <a:pt x="116" y="793"/>
                      <a:pt x="117" y="793"/>
                    </a:cubicBezTo>
                    <a:lnTo>
                      <a:pt x="117" y="793"/>
                    </a:lnTo>
                    <a:cubicBezTo>
                      <a:pt x="116" y="793"/>
                      <a:pt x="115" y="792"/>
                      <a:pt x="114" y="792"/>
                    </a:cubicBezTo>
                    <a:close/>
                    <a:moveTo>
                      <a:pt x="3112" y="0"/>
                    </a:moveTo>
                    <a:cubicBezTo>
                      <a:pt x="2190" y="0"/>
                      <a:pt x="1265" y="124"/>
                      <a:pt x="387" y="393"/>
                    </a:cubicBezTo>
                    <a:lnTo>
                      <a:pt x="387" y="393"/>
                    </a:lnTo>
                    <a:cubicBezTo>
                      <a:pt x="369" y="393"/>
                      <a:pt x="351" y="397"/>
                      <a:pt x="333" y="405"/>
                    </a:cubicBezTo>
                    <a:cubicBezTo>
                      <a:pt x="200" y="456"/>
                      <a:pt x="100" y="567"/>
                      <a:pt x="62" y="705"/>
                    </a:cubicBezTo>
                    <a:cubicBezTo>
                      <a:pt x="43" y="757"/>
                      <a:pt x="0" y="824"/>
                      <a:pt x="43" y="873"/>
                    </a:cubicBezTo>
                    <a:cubicBezTo>
                      <a:pt x="53" y="883"/>
                      <a:pt x="66" y="889"/>
                      <a:pt x="80" y="889"/>
                    </a:cubicBezTo>
                    <a:cubicBezTo>
                      <a:pt x="85" y="889"/>
                      <a:pt x="90" y="888"/>
                      <a:pt x="95" y="887"/>
                    </a:cubicBezTo>
                    <a:lnTo>
                      <a:pt x="114" y="879"/>
                    </a:lnTo>
                    <a:cubicBezTo>
                      <a:pt x="140" y="870"/>
                      <a:pt x="151" y="844"/>
                      <a:pt x="144" y="822"/>
                    </a:cubicBezTo>
                    <a:lnTo>
                      <a:pt x="144" y="822"/>
                    </a:lnTo>
                    <a:cubicBezTo>
                      <a:pt x="156" y="837"/>
                      <a:pt x="169" y="853"/>
                      <a:pt x="184" y="860"/>
                    </a:cubicBezTo>
                    <a:cubicBezTo>
                      <a:pt x="192" y="863"/>
                      <a:pt x="203" y="864"/>
                      <a:pt x="215" y="864"/>
                    </a:cubicBezTo>
                    <a:cubicBezTo>
                      <a:pt x="241" y="864"/>
                      <a:pt x="273" y="858"/>
                      <a:pt x="295" y="854"/>
                    </a:cubicBezTo>
                    <a:cubicBezTo>
                      <a:pt x="334" y="848"/>
                      <a:pt x="369" y="833"/>
                      <a:pt x="406" y="821"/>
                    </a:cubicBezTo>
                    <a:lnTo>
                      <a:pt x="406" y="821"/>
                    </a:lnTo>
                    <a:cubicBezTo>
                      <a:pt x="422" y="820"/>
                      <a:pt x="439" y="818"/>
                      <a:pt x="455" y="814"/>
                    </a:cubicBezTo>
                    <a:cubicBezTo>
                      <a:pt x="1451" y="538"/>
                      <a:pt x="2519" y="356"/>
                      <a:pt x="3548" y="321"/>
                    </a:cubicBezTo>
                    <a:cubicBezTo>
                      <a:pt x="3647" y="318"/>
                      <a:pt x="3743" y="315"/>
                      <a:pt x="3838" y="315"/>
                    </a:cubicBezTo>
                    <a:cubicBezTo>
                      <a:pt x="4246" y="315"/>
                      <a:pt x="4623" y="357"/>
                      <a:pt x="5023" y="511"/>
                    </a:cubicBezTo>
                    <a:cubicBezTo>
                      <a:pt x="5445" y="673"/>
                      <a:pt x="5910" y="864"/>
                      <a:pt x="6373" y="864"/>
                    </a:cubicBezTo>
                    <a:cubicBezTo>
                      <a:pt x="6510" y="864"/>
                      <a:pt x="6646" y="847"/>
                      <a:pt x="6782" y="808"/>
                    </a:cubicBezTo>
                    <a:cubicBezTo>
                      <a:pt x="6833" y="792"/>
                      <a:pt x="6822" y="713"/>
                      <a:pt x="6768" y="713"/>
                    </a:cubicBezTo>
                    <a:cubicBezTo>
                      <a:pt x="6062" y="695"/>
                      <a:pt x="5466" y="405"/>
                      <a:pt x="4801" y="213"/>
                    </a:cubicBezTo>
                    <a:cubicBezTo>
                      <a:pt x="4346" y="86"/>
                      <a:pt x="3878" y="15"/>
                      <a:pt x="3410" y="4"/>
                    </a:cubicBezTo>
                    <a:cubicBezTo>
                      <a:pt x="3311" y="2"/>
                      <a:pt x="3212" y="0"/>
                      <a:pt x="31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7" name="Google Shape;2157;p60"/>
              <p:cNvSpPr/>
              <p:nvPr/>
            </p:nvSpPr>
            <p:spPr>
              <a:xfrm>
                <a:off x="625984" y="3142598"/>
                <a:ext cx="114259" cy="196503"/>
              </a:xfrm>
              <a:custGeom>
                <a:avLst/>
                <a:gdLst/>
                <a:ahLst/>
                <a:cxnLst/>
                <a:rect l="l" t="t" r="r" b="b"/>
                <a:pathLst>
                  <a:path w="3701" h="6365" extrusionOk="0">
                    <a:moveTo>
                      <a:pt x="3627" y="1"/>
                    </a:moveTo>
                    <a:cubicBezTo>
                      <a:pt x="3616" y="1"/>
                      <a:pt x="3605" y="3"/>
                      <a:pt x="3594" y="9"/>
                    </a:cubicBezTo>
                    <a:cubicBezTo>
                      <a:pt x="3107" y="334"/>
                      <a:pt x="2563" y="605"/>
                      <a:pt x="2106" y="973"/>
                    </a:cubicBezTo>
                    <a:cubicBezTo>
                      <a:pt x="1640" y="1346"/>
                      <a:pt x="1326" y="1822"/>
                      <a:pt x="999" y="2309"/>
                    </a:cubicBezTo>
                    <a:cubicBezTo>
                      <a:pt x="642" y="2843"/>
                      <a:pt x="452" y="3470"/>
                      <a:pt x="312" y="4090"/>
                    </a:cubicBezTo>
                    <a:cubicBezTo>
                      <a:pt x="225" y="4466"/>
                      <a:pt x="160" y="4845"/>
                      <a:pt x="117" y="5227"/>
                    </a:cubicBezTo>
                    <a:cubicBezTo>
                      <a:pt x="73" y="5565"/>
                      <a:pt x="0" y="5917"/>
                      <a:pt x="84" y="6252"/>
                    </a:cubicBezTo>
                    <a:cubicBezTo>
                      <a:pt x="104" y="6324"/>
                      <a:pt x="175" y="6364"/>
                      <a:pt x="244" y="6364"/>
                    </a:cubicBezTo>
                    <a:cubicBezTo>
                      <a:pt x="298" y="6364"/>
                      <a:pt x="350" y="6339"/>
                      <a:pt x="377" y="6285"/>
                    </a:cubicBezTo>
                    <a:cubicBezTo>
                      <a:pt x="520" y="5992"/>
                      <a:pt x="525" y="5665"/>
                      <a:pt x="566" y="5346"/>
                    </a:cubicBezTo>
                    <a:cubicBezTo>
                      <a:pt x="612" y="4983"/>
                      <a:pt x="663" y="4620"/>
                      <a:pt x="734" y="4261"/>
                    </a:cubicBezTo>
                    <a:cubicBezTo>
                      <a:pt x="861" y="3616"/>
                      <a:pt x="1061" y="2989"/>
                      <a:pt x="1335" y="2393"/>
                    </a:cubicBezTo>
                    <a:cubicBezTo>
                      <a:pt x="1575" y="1866"/>
                      <a:pt x="2030" y="1384"/>
                      <a:pt x="2509" y="1065"/>
                    </a:cubicBezTo>
                    <a:cubicBezTo>
                      <a:pt x="2928" y="780"/>
                      <a:pt x="3518" y="602"/>
                      <a:pt x="3692" y="82"/>
                    </a:cubicBezTo>
                    <a:cubicBezTo>
                      <a:pt x="3700" y="37"/>
                      <a:pt x="3667" y="1"/>
                      <a:pt x="36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8" name="Google Shape;2158;p60"/>
              <p:cNvSpPr/>
              <p:nvPr/>
            </p:nvSpPr>
            <p:spPr>
              <a:xfrm>
                <a:off x="428430" y="3182146"/>
                <a:ext cx="197584" cy="313665"/>
              </a:xfrm>
              <a:custGeom>
                <a:avLst/>
                <a:gdLst/>
                <a:ahLst/>
                <a:cxnLst/>
                <a:rect l="l" t="t" r="r" b="b"/>
                <a:pathLst>
                  <a:path w="6400" h="10160" extrusionOk="0">
                    <a:moveTo>
                      <a:pt x="6213" y="1"/>
                    </a:moveTo>
                    <a:cubicBezTo>
                      <a:pt x="6192" y="1"/>
                      <a:pt x="6169" y="6"/>
                      <a:pt x="6145" y="19"/>
                    </a:cubicBezTo>
                    <a:cubicBezTo>
                      <a:pt x="5701" y="249"/>
                      <a:pt x="5284" y="528"/>
                      <a:pt x="4906" y="852"/>
                    </a:cubicBezTo>
                    <a:cubicBezTo>
                      <a:pt x="4516" y="1191"/>
                      <a:pt x="4205" y="1599"/>
                      <a:pt x="3872" y="1992"/>
                    </a:cubicBezTo>
                    <a:cubicBezTo>
                      <a:pt x="3217" y="2760"/>
                      <a:pt x="2703" y="3610"/>
                      <a:pt x="2289" y="4527"/>
                    </a:cubicBezTo>
                    <a:cubicBezTo>
                      <a:pt x="1875" y="5448"/>
                      <a:pt x="1609" y="6443"/>
                      <a:pt x="1436" y="7434"/>
                    </a:cubicBezTo>
                    <a:cubicBezTo>
                      <a:pt x="1396" y="7680"/>
                      <a:pt x="1379" y="7935"/>
                      <a:pt x="1328" y="8178"/>
                    </a:cubicBezTo>
                    <a:cubicBezTo>
                      <a:pt x="1277" y="8405"/>
                      <a:pt x="1144" y="8611"/>
                      <a:pt x="1017" y="8803"/>
                    </a:cubicBezTo>
                    <a:cubicBezTo>
                      <a:pt x="746" y="9204"/>
                      <a:pt x="394" y="9509"/>
                      <a:pt x="83" y="9872"/>
                    </a:cubicBezTo>
                    <a:cubicBezTo>
                      <a:pt x="1" y="9969"/>
                      <a:pt x="60" y="10159"/>
                      <a:pt x="185" y="10159"/>
                    </a:cubicBezTo>
                    <a:cubicBezTo>
                      <a:pt x="204" y="10159"/>
                      <a:pt x="224" y="10155"/>
                      <a:pt x="246" y="10145"/>
                    </a:cubicBezTo>
                    <a:cubicBezTo>
                      <a:pt x="633" y="9980"/>
                      <a:pt x="890" y="9629"/>
                      <a:pt x="1117" y="9288"/>
                    </a:cubicBezTo>
                    <a:cubicBezTo>
                      <a:pt x="1363" y="8925"/>
                      <a:pt x="1526" y="8511"/>
                      <a:pt x="1591" y="8078"/>
                    </a:cubicBezTo>
                    <a:cubicBezTo>
                      <a:pt x="1747" y="7050"/>
                      <a:pt x="2026" y="6043"/>
                      <a:pt x="2416" y="5080"/>
                    </a:cubicBezTo>
                    <a:cubicBezTo>
                      <a:pt x="2811" y="4108"/>
                      <a:pt x="3309" y="3172"/>
                      <a:pt x="3948" y="2333"/>
                    </a:cubicBezTo>
                    <a:cubicBezTo>
                      <a:pt x="4565" y="1524"/>
                      <a:pt x="5447" y="825"/>
                      <a:pt x="6280" y="246"/>
                    </a:cubicBezTo>
                    <a:cubicBezTo>
                      <a:pt x="6399" y="164"/>
                      <a:pt x="6329" y="1"/>
                      <a:pt x="62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59" name="Google Shape;2159;p60"/>
            <p:cNvGrpSpPr/>
            <p:nvPr/>
          </p:nvGrpSpPr>
          <p:grpSpPr>
            <a:xfrm rot="-5400000">
              <a:off x="2678668" y="1117190"/>
              <a:ext cx="1138430" cy="1105907"/>
              <a:chOff x="235076" y="2886171"/>
              <a:chExt cx="742422" cy="721212"/>
            </a:xfrm>
          </p:grpSpPr>
          <p:sp>
            <p:nvSpPr>
              <p:cNvPr id="2160" name="Google Shape;2160;p60"/>
              <p:cNvSpPr/>
              <p:nvPr/>
            </p:nvSpPr>
            <p:spPr>
              <a:xfrm>
                <a:off x="235076" y="2886171"/>
                <a:ext cx="543572" cy="683394"/>
              </a:xfrm>
              <a:custGeom>
                <a:avLst/>
                <a:gdLst/>
                <a:ahLst/>
                <a:cxnLst/>
                <a:rect l="l" t="t" r="r" b="b"/>
                <a:pathLst>
                  <a:path w="17607" h="22136" extrusionOk="0">
                    <a:moveTo>
                      <a:pt x="8954" y="1"/>
                    </a:moveTo>
                    <a:cubicBezTo>
                      <a:pt x="8632" y="1"/>
                      <a:pt x="8311" y="45"/>
                      <a:pt x="8005" y="132"/>
                    </a:cubicBezTo>
                    <a:cubicBezTo>
                      <a:pt x="6904" y="443"/>
                      <a:pt x="6103" y="1331"/>
                      <a:pt x="5434" y="2218"/>
                    </a:cubicBezTo>
                    <a:cubicBezTo>
                      <a:pt x="5074" y="2700"/>
                      <a:pt x="4785" y="3263"/>
                      <a:pt x="4346" y="3680"/>
                    </a:cubicBezTo>
                    <a:cubicBezTo>
                      <a:pt x="3889" y="4118"/>
                      <a:pt x="3245" y="4264"/>
                      <a:pt x="2671" y="4494"/>
                    </a:cubicBezTo>
                    <a:cubicBezTo>
                      <a:pt x="1665" y="4900"/>
                      <a:pt x="977" y="5706"/>
                      <a:pt x="712" y="6762"/>
                    </a:cubicBezTo>
                    <a:cubicBezTo>
                      <a:pt x="436" y="7869"/>
                      <a:pt x="652" y="9005"/>
                      <a:pt x="1020" y="10066"/>
                    </a:cubicBezTo>
                    <a:cubicBezTo>
                      <a:pt x="1188" y="10553"/>
                      <a:pt x="1443" y="11051"/>
                      <a:pt x="1456" y="11576"/>
                    </a:cubicBezTo>
                    <a:cubicBezTo>
                      <a:pt x="1472" y="12204"/>
                      <a:pt x="939" y="12461"/>
                      <a:pt x="625" y="12926"/>
                    </a:cubicBezTo>
                    <a:cubicBezTo>
                      <a:pt x="79" y="13741"/>
                      <a:pt x="192" y="14815"/>
                      <a:pt x="425" y="15719"/>
                    </a:cubicBezTo>
                    <a:cubicBezTo>
                      <a:pt x="690" y="16742"/>
                      <a:pt x="1115" y="18336"/>
                      <a:pt x="847" y="19446"/>
                    </a:cubicBezTo>
                    <a:cubicBezTo>
                      <a:pt x="780" y="19727"/>
                      <a:pt x="661" y="19995"/>
                      <a:pt x="533" y="20257"/>
                    </a:cubicBezTo>
                    <a:cubicBezTo>
                      <a:pt x="417" y="20493"/>
                      <a:pt x="252" y="20717"/>
                      <a:pt x="165" y="20966"/>
                    </a:cubicBezTo>
                    <a:cubicBezTo>
                      <a:pt x="0" y="21440"/>
                      <a:pt x="333" y="21846"/>
                      <a:pt x="758" y="22019"/>
                    </a:cubicBezTo>
                    <a:cubicBezTo>
                      <a:pt x="958" y="22101"/>
                      <a:pt x="1157" y="22136"/>
                      <a:pt x="1353" y="22136"/>
                    </a:cubicBezTo>
                    <a:cubicBezTo>
                      <a:pt x="2230" y="22136"/>
                      <a:pt x="3068" y="21445"/>
                      <a:pt x="3859" y="21156"/>
                    </a:cubicBezTo>
                    <a:cubicBezTo>
                      <a:pt x="4855" y="20793"/>
                      <a:pt x="6316" y="20574"/>
                      <a:pt x="6898" y="19570"/>
                    </a:cubicBezTo>
                    <a:cubicBezTo>
                      <a:pt x="7166" y="19107"/>
                      <a:pt x="6979" y="18569"/>
                      <a:pt x="7163" y="18084"/>
                    </a:cubicBezTo>
                    <a:cubicBezTo>
                      <a:pt x="7224" y="17927"/>
                      <a:pt x="7323" y="17880"/>
                      <a:pt x="7445" y="17880"/>
                    </a:cubicBezTo>
                    <a:cubicBezTo>
                      <a:pt x="7633" y="17880"/>
                      <a:pt x="7875" y="17993"/>
                      <a:pt x="8112" y="17993"/>
                    </a:cubicBezTo>
                    <a:cubicBezTo>
                      <a:pt x="8196" y="17993"/>
                      <a:pt x="8279" y="17979"/>
                      <a:pt x="8360" y="17941"/>
                    </a:cubicBezTo>
                    <a:cubicBezTo>
                      <a:pt x="8812" y="17722"/>
                      <a:pt x="9301" y="17540"/>
                      <a:pt x="9713" y="17240"/>
                    </a:cubicBezTo>
                    <a:cubicBezTo>
                      <a:pt x="10154" y="16913"/>
                      <a:pt x="10292" y="16458"/>
                      <a:pt x="10384" y="15938"/>
                    </a:cubicBezTo>
                    <a:cubicBezTo>
                      <a:pt x="10579" y="14786"/>
                      <a:pt x="11239" y="13760"/>
                      <a:pt x="12210" y="13105"/>
                    </a:cubicBezTo>
                    <a:cubicBezTo>
                      <a:pt x="14067" y="11841"/>
                      <a:pt x="17090" y="11422"/>
                      <a:pt x="17525" y="8786"/>
                    </a:cubicBezTo>
                    <a:cubicBezTo>
                      <a:pt x="17607" y="8288"/>
                      <a:pt x="17536" y="7777"/>
                      <a:pt x="17322" y="7319"/>
                    </a:cubicBezTo>
                    <a:cubicBezTo>
                      <a:pt x="17082" y="6802"/>
                      <a:pt x="16597" y="6337"/>
                      <a:pt x="16527" y="5752"/>
                    </a:cubicBezTo>
                    <a:cubicBezTo>
                      <a:pt x="16494" y="5457"/>
                      <a:pt x="16603" y="5173"/>
                      <a:pt x="16676" y="4892"/>
                    </a:cubicBezTo>
                    <a:cubicBezTo>
                      <a:pt x="16749" y="4632"/>
                      <a:pt x="16776" y="4361"/>
                      <a:pt x="16760" y="4091"/>
                    </a:cubicBezTo>
                    <a:cubicBezTo>
                      <a:pt x="16719" y="3533"/>
                      <a:pt x="16451" y="3014"/>
                      <a:pt x="16094" y="2597"/>
                    </a:cubicBezTo>
                    <a:cubicBezTo>
                      <a:pt x="15715" y="2153"/>
                      <a:pt x="15241" y="1826"/>
                      <a:pt x="14752" y="1515"/>
                    </a:cubicBezTo>
                    <a:cubicBezTo>
                      <a:pt x="14730" y="1501"/>
                      <a:pt x="14703" y="1490"/>
                      <a:pt x="14676" y="1485"/>
                    </a:cubicBezTo>
                    <a:cubicBezTo>
                      <a:pt x="14354" y="1290"/>
                      <a:pt x="13999" y="1149"/>
                      <a:pt x="13631" y="1071"/>
                    </a:cubicBezTo>
                    <a:cubicBezTo>
                      <a:pt x="13396" y="1019"/>
                      <a:pt x="13157" y="992"/>
                      <a:pt x="12918" y="992"/>
                    </a:cubicBezTo>
                    <a:cubicBezTo>
                      <a:pt x="12699" y="992"/>
                      <a:pt x="12480" y="1015"/>
                      <a:pt x="12265" y="1060"/>
                    </a:cubicBezTo>
                    <a:cubicBezTo>
                      <a:pt x="12080" y="1098"/>
                      <a:pt x="11892" y="1169"/>
                      <a:pt x="11708" y="1169"/>
                    </a:cubicBezTo>
                    <a:cubicBezTo>
                      <a:pt x="11604" y="1169"/>
                      <a:pt x="11501" y="1146"/>
                      <a:pt x="11401" y="1082"/>
                    </a:cubicBezTo>
                    <a:cubicBezTo>
                      <a:pt x="11188" y="944"/>
                      <a:pt x="11028" y="730"/>
                      <a:pt x="10822" y="581"/>
                    </a:cubicBezTo>
                    <a:cubicBezTo>
                      <a:pt x="10286" y="189"/>
                      <a:pt x="9619" y="1"/>
                      <a:pt x="89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1" name="Google Shape;2161;p60"/>
              <p:cNvSpPr/>
              <p:nvPr/>
            </p:nvSpPr>
            <p:spPr>
              <a:xfrm>
                <a:off x="236064" y="2959061"/>
                <a:ext cx="446077" cy="610504"/>
              </a:xfrm>
              <a:custGeom>
                <a:avLst/>
                <a:gdLst/>
                <a:ahLst/>
                <a:cxnLst/>
                <a:rect l="l" t="t" r="r" b="b"/>
                <a:pathLst>
                  <a:path w="14449" h="19775" extrusionOk="0">
                    <a:moveTo>
                      <a:pt x="7779" y="1"/>
                    </a:moveTo>
                    <a:cubicBezTo>
                      <a:pt x="7428" y="1"/>
                      <a:pt x="7062" y="120"/>
                      <a:pt x="6799" y="347"/>
                    </a:cubicBezTo>
                    <a:cubicBezTo>
                      <a:pt x="6195" y="867"/>
                      <a:pt x="5976" y="1689"/>
                      <a:pt x="5716" y="2442"/>
                    </a:cubicBezTo>
                    <a:cubicBezTo>
                      <a:pt x="5659" y="2604"/>
                      <a:pt x="5594" y="2774"/>
                      <a:pt x="5454" y="2877"/>
                    </a:cubicBezTo>
                    <a:cubicBezTo>
                      <a:pt x="5278" y="3007"/>
                      <a:pt x="5040" y="2988"/>
                      <a:pt x="4823" y="3007"/>
                    </a:cubicBezTo>
                    <a:cubicBezTo>
                      <a:pt x="3927" y="3075"/>
                      <a:pt x="3202" y="3819"/>
                      <a:pt x="2880" y="4652"/>
                    </a:cubicBezTo>
                    <a:cubicBezTo>
                      <a:pt x="2558" y="5489"/>
                      <a:pt x="2561" y="6411"/>
                      <a:pt x="2566" y="7307"/>
                    </a:cubicBezTo>
                    <a:cubicBezTo>
                      <a:pt x="2574" y="8633"/>
                      <a:pt x="2585" y="9959"/>
                      <a:pt x="2596" y="11285"/>
                    </a:cubicBezTo>
                    <a:cubicBezTo>
                      <a:pt x="2604" y="12495"/>
                      <a:pt x="2176" y="13932"/>
                      <a:pt x="2001" y="15131"/>
                    </a:cubicBezTo>
                    <a:cubicBezTo>
                      <a:pt x="1803" y="16473"/>
                      <a:pt x="1067" y="17688"/>
                      <a:pt x="120" y="18665"/>
                    </a:cubicBezTo>
                    <a:cubicBezTo>
                      <a:pt x="1" y="19111"/>
                      <a:pt x="317" y="19493"/>
                      <a:pt x="726" y="19658"/>
                    </a:cubicBezTo>
                    <a:cubicBezTo>
                      <a:pt x="927" y="19740"/>
                      <a:pt x="1125" y="19775"/>
                      <a:pt x="1322" y="19775"/>
                    </a:cubicBezTo>
                    <a:cubicBezTo>
                      <a:pt x="1749" y="19775"/>
                      <a:pt x="2166" y="19611"/>
                      <a:pt x="2572" y="19409"/>
                    </a:cubicBezTo>
                    <a:cubicBezTo>
                      <a:pt x="3069" y="18725"/>
                      <a:pt x="3586" y="18080"/>
                      <a:pt x="3981" y="17312"/>
                    </a:cubicBezTo>
                    <a:cubicBezTo>
                      <a:pt x="4593" y="16124"/>
                      <a:pt x="5186" y="14828"/>
                      <a:pt x="6322" y="14124"/>
                    </a:cubicBezTo>
                    <a:cubicBezTo>
                      <a:pt x="6385" y="14085"/>
                      <a:pt x="6459" y="14069"/>
                      <a:pt x="6540" y="14069"/>
                    </a:cubicBezTo>
                    <a:cubicBezTo>
                      <a:pt x="6889" y="14069"/>
                      <a:pt x="7378" y="14363"/>
                      <a:pt x="7728" y="14363"/>
                    </a:cubicBezTo>
                    <a:cubicBezTo>
                      <a:pt x="7804" y="14363"/>
                      <a:pt x="7873" y="14349"/>
                      <a:pt x="7932" y="14316"/>
                    </a:cubicBezTo>
                    <a:cubicBezTo>
                      <a:pt x="8336" y="14092"/>
                      <a:pt x="8671" y="13642"/>
                      <a:pt x="8566" y="13196"/>
                    </a:cubicBezTo>
                    <a:cubicBezTo>
                      <a:pt x="8533" y="13063"/>
                      <a:pt x="8463" y="12936"/>
                      <a:pt x="8457" y="12801"/>
                    </a:cubicBezTo>
                    <a:cubicBezTo>
                      <a:pt x="8436" y="12306"/>
                      <a:pt x="9120" y="12170"/>
                      <a:pt x="9507" y="11862"/>
                    </a:cubicBezTo>
                    <a:cubicBezTo>
                      <a:pt x="10092" y="11402"/>
                      <a:pt x="9986" y="10490"/>
                      <a:pt x="10317" y="9824"/>
                    </a:cubicBezTo>
                    <a:cubicBezTo>
                      <a:pt x="10904" y="8652"/>
                      <a:pt x="12584" y="8598"/>
                      <a:pt x="13561" y="7727"/>
                    </a:cubicBezTo>
                    <a:cubicBezTo>
                      <a:pt x="14168" y="7175"/>
                      <a:pt x="14449" y="6349"/>
                      <a:pt x="14308" y="5543"/>
                    </a:cubicBezTo>
                    <a:cubicBezTo>
                      <a:pt x="14168" y="4772"/>
                      <a:pt x="13640" y="4052"/>
                      <a:pt x="13764" y="3275"/>
                    </a:cubicBezTo>
                    <a:cubicBezTo>
                      <a:pt x="13829" y="2880"/>
                      <a:pt x="14057" y="2531"/>
                      <a:pt x="14151" y="2141"/>
                    </a:cubicBezTo>
                    <a:cubicBezTo>
                      <a:pt x="14430" y="1012"/>
                      <a:pt x="13546" y="2"/>
                      <a:pt x="12482" y="2"/>
                    </a:cubicBezTo>
                    <a:cubicBezTo>
                      <a:pt x="12295" y="2"/>
                      <a:pt x="12101" y="33"/>
                      <a:pt x="11908" y="101"/>
                    </a:cubicBezTo>
                    <a:cubicBezTo>
                      <a:pt x="11050" y="401"/>
                      <a:pt x="10568" y="1302"/>
                      <a:pt x="9824" y="1822"/>
                    </a:cubicBezTo>
                    <a:cubicBezTo>
                      <a:pt x="9705" y="1904"/>
                      <a:pt x="9568" y="1981"/>
                      <a:pt x="9423" y="1981"/>
                    </a:cubicBezTo>
                    <a:cubicBezTo>
                      <a:pt x="9410" y="1981"/>
                      <a:pt x="9396" y="1980"/>
                      <a:pt x="9383" y="1979"/>
                    </a:cubicBezTo>
                    <a:cubicBezTo>
                      <a:pt x="9120" y="1954"/>
                      <a:pt x="8953" y="1676"/>
                      <a:pt x="8907" y="1413"/>
                    </a:cubicBezTo>
                    <a:cubicBezTo>
                      <a:pt x="8861" y="1151"/>
                      <a:pt x="8888" y="875"/>
                      <a:pt x="8804" y="626"/>
                    </a:cubicBezTo>
                    <a:cubicBezTo>
                      <a:pt x="8659" y="200"/>
                      <a:pt x="8232" y="1"/>
                      <a:pt x="77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2" name="Google Shape;2162;p60"/>
              <p:cNvSpPr/>
              <p:nvPr/>
            </p:nvSpPr>
            <p:spPr>
              <a:xfrm>
                <a:off x="244245" y="3020312"/>
                <a:ext cx="379701" cy="543233"/>
              </a:xfrm>
              <a:custGeom>
                <a:avLst/>
                <a:gdLst/>
                <a:ahLst/>
                <a:cxnLst/>
                <a:rect l="l" t="t" r="r" b="b"/>
                <a:pathLst>
                  <a:path w="12299" h="17596" extrusionOk="0">
                    <a:moveTo>
                      <a:pt x="12176" y="0"/>
                    </a:moveTo>
                    <a:cubicBezTo>
                      <a:pt x="12139" y="0"/>
                      <a:pt x="12102" y="19"/>
                      <a:pt x="12084" y="62"/>
                    </a:cubicBezTo>
                    <a:cubicBezTo>
                      <a:pt x="11594" y="1196"/>
                      <a:pt x="10725" y="2114"/>
                      <a:pt x="9865" y="2980"/>
                    </a:cubicBezTo>
                    <a:cubicBezTo>
                      <a:pt x="8972" y="3881"/>
                      <a:pt x="8022" y="4714"/>
                      <a:pt x="7191" y="5680"/>
                    </a:cubicBezTo>
                    <a:cubicBezTo>
                      <a:pt x="6818" y="6116"/>
                      <a:pt x="6461" y="6573"/>
                      <a:pt x="6166" y="7063"/>
                    </a:cubicBezTo>
                    <a:cubicBezTo>
                      <a:pt x="5795" y="7683"/>
                      <a:pt x="5559" y="8368"/>
                      <a:pt x="5313" y="9041"/>
                    </a:cubicBezTo>
                    <a:cubicBezTo>
                      <a:pt x="4780" y="10495"/>
                      <a:pt x="3727" y="11756"/>
                      <a:pt x="3113" y="13185"/>
                    </a:cubicBezTo>
                    <a:cubicBezTo>
                      <a:pt x="2753" y="14026"/>
                      <a:pt x="2282" y="14797"/>
                      <a:pt x="1773" y="15558"/>
                    </a:cubicBezTo>
                    <a:cubicBezTo>
                      <a:pt x="1500" y="15964"/>
                      <a:pt x="1162" y="16332"/>
                      <a:pt x="810" y="16670"/>
                    </a:cubicBezTo>
                    <a:cubicBezTo>
                      <a:pt x="523" y="16943"/>
                      <a:pt x="272" y="17084"/>
                      <a:pt x="1" y="17336"/>
                    </a:cubicBezTo>
                    <a:cubicBezTo>
                      <a:pt x="85" y="17439"/>
                      <a:pt x="188" y="17528"/>
                      <a:pt x="304" y="17596"/>
                    </a:cubicBezTo>
                    <a:cubicBezTo>
                      <a:pt x="918" y="17284"/>
                      <a:pt x="1313" y="16746"/>
                      <a:pt x="1782" y="16229"/>
                    </a:cubicBezTo>
                    <a:cubicBezTo>
                      <a:pt x="2344" y="15607"/>
                      <a:pt x="2834" y="14960"/>
                      <a:pt x="3227" y="14218"/>
                    </a:cubicBezTo>
                    <a:cubicBezTo>
                      <a:pt x="3960" y="12833"/>
                      <a:pt x="4945" y="11653"/>
                      <a:pt x="5503" y="10192"/>
                    </a:cubicBezTo>
                    <a:cubicBezTo>
                      <a:pt x="5789" y="9439"/>
                      <a:pt x="5982" y="8652"/>
                      <a:pt x="6277" y="7902"/>
                    </a:cubicBezTo>
                    <a:cubicBezTo>
                      <a:pt x="6512" y="7301"/>
                      <a:pt x="6837" y="6741"/>
                      <a:pt x="7237" y="6238"/>
                    </a:cubicBezTo>
                    <a:cubicBezTo>
                      <a:pt x="8041" y="5215"/>
                      <a:pt x="8999" y="4306"/>
                      <a:pt x="9889" y="3359"/>
                    </a:cubicBezTo>
                    <a:cubicBezTo>
                      <a:pt x="10801" y="2387"/>
                      <a:pt x="11748" y="1372"/>
                      <a:pt x="12268" y="125"/>
                    </a:cubicBezTo>
                    <a:cubicBezTo>
                      <a:pt x="12298" y="52"/>
                      <a:pt x="12238" y="0"/>
                      <a:pt x="12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3" name="Google Shape;2163;p60"/>
              <p:cNvSpPr/>
              <p:nvPr/>
            </p:nvSpPr>
            <p:spPr>
              <a:xfrm>
                <a:off x="337233" y="3283377"/>
                <a:ext cx="168471" cy="156524"/>
              </a:xfrm>
              <a:custGeom>
                <a:avLst/>
                <a:gdLst/>
                <a:ahLst/>
                <a:cxnLst/>
                <a:rect l="l" t="t" r="r" b="b"/>
                <a:pathLst>
                  <a:path w="5457" h="5070" extrusionOk="0">
                    <a:moveTo>
                      <a:pt x="5392" y="0"/>
                    </a:moveTo>
                    <a:cubicBezTo>
                      <a:pt x="5376" y="0"/>
                      <a:pt x="5359" y="9"/>
                      <a:pt x="5348" y="28"/>
                    </a:cubicBezTo>
                    <a:cubicBezTo>
                      <a:pt x="4948" y="740"/>
                      <a:pt x="4366" y="1140"/>
                      <a:pt x="3651" y="1508"/>
                    </a:cubicBezTo>
                    <a:cubicBezTo>
                      <a:pt x="2953" y="1868"/>
                      <a:pt x="2298" y="2217"/>
                      <a:pt x="1765" y="2813"/>
                    </a:cubicBezTo>
                    <a:cubicBezTo>
                      <a:pt x="1749" y="2830"/>
                      <a:pt x="1733" y="2848"/>
                      <a:pt x="1717" y="2865"/>
                    </a:cubicBezTo>
                    <a:lnTo>
                      <a:pt x="1717" y="2865"/>
                    </a:lnTo>
                    <a:cubicBezTo>
                      <a:pt x="1972" y="2781"/>
                      <a:pt x="2265" y="2721"/>
                      <a:pt x="2420" y="2577"/>
                    </a:cubicBezTo>
                    <a:cubicBezTo>
                      <a:pt x="3029" y="2020"/>
                      <a:pt x="3836" y="1841"/>
                      <a:pt x="4517" y="1405"/>
                    </a:cubicBezTo>
                    <a:cubicBezTo>
                      <a:pt x="4996" y="1097"/>
                      <a:pt x="5454" y="669"/>
                      <a:pt x="5457" y="66"/>
                    </a:cubicBezTo>
                    <a:cubicBezTo>
                      <a:pt x="5457" y="30"/>
                      <a:pt x="5424" y="0"/>
                      <a:pt x="5392" y="0"/>
                    </a:cubicBezTo>
                    <a:close/>
                    <a:moveTo>
                      <a:pt x="1717" y="2865"/>
                    </a:moveTo>
                    <a:cubicBezTo>
                      <a:pt x="1505" y="2935"/>
                      <a:pt x="1319" y="3022"/>
                      <a:pt x="1257" y="3186"/>
                    </a:cubicBezTo>
                    <a:cubicBezTo>
                      <a:pt x="1236" y="3240"/>
                      <a:pt x="1217" y="3294"/>
                      <a:pt x="1199" y="3350"/>
                    </a:cubicBezTo>
                    <a:lnTo>
                      <a:pt x="1199" y="3350"/>
                    </a:lnTo>
                    <a:cubicBezTo>
                      <a:pt x="1377" y="3190"/>
                      <a:pt x="1559" y="3033"/>
                      <a:pt x="1717" y="2865"/>
                    </a:cubicBezTo>
                    <a:close/>
                    <a:moveTo>
                      <a:pt x="1199" y="3350"/>
                    </a:moveTo>
                    <a:cubicBezTo>
                      <a:pt x="922" y="3599"/>
                      <a:pt x="653" y="3855"/>
                      <a:pt x="496" y="4168"/>
                    </a:cubicBezTo>
                    <a:cubicBezTo>
                      <a:pt x="407" y="4352"/>
                      <a:pt x="1" y="4972"/>
                      <a:pt x="388" y="5067"/>
                    </a:cubicBezTo>
                    <a:cubicBezTo>
                      <a:pt x="395" y="5069"/>
                      <a:pt x="402" y="5069"/>
                      <a:pt x="408" y="5069"/>
                    </a:cubicBezTo>
                    <a:cubicBezTo>
                      <a:pt x="446" y="5069"/>
                      <a:pt x="478" y="5044"/>
                      <a:pt x="500" y="5015"/>
                    </a:cubicBezTo>
                    <a:lnTo>
                      <a:pt x="500" y="5015"/>
                    </a:lnTo>
                    <a:cubicBezTo>
                      <a:pt x="499" y="5018"/>
                      <a:pt x="498" y="5019"/>
                      <a:pt x="498" y="5019"/>
                    </a:cubicBezTo>
                    <a:cubicBezTo>
                      <a:pt x="501" y="5019"/>
                      <a:pt x="564" y="4917"/>
                      <a:pt x="577" y="4894"/>
                    </a:cubicBezTo>
                    <a:cubicBezTo>
                      <a:pt x="621" y="4807"/>
                      <a:pt x="653" y="4710"/>
                      <a:pt x="696" y="4620"/>
                    </a:cubicBezTo>
                    <a:cubicBezTo>
                      <a:pt x="783" y="4444"/>
                      <a:pt x="894" y="4279"/>
                      <a:pt x="967" y="4098"/>
                    </a:cubicBezTo>
                    <a:cubicBezTo>
                      <a:pt x="1062" y="3859"/>
                      <a:pt x="1119" y="3598"/>
                      <a:pt x="1199" y="3350"/>
                    </a:cubicBezTo>
                    <a:close/>
                  </a:path>
                </a:pathLst>
              </a:custGeom>
              <a:solidFill>
                <a:srgbClr val="C0D2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4" name="Google Shape;2164;p60"/>
              <p:cNvSpPr/>
              <p:nvPr/>
            </p:nvSpPr>
            <p:spPr>
              <a:xfrm>
                <a:off x="419941" y="3193847"/>
                <a:ext cx="191008" cy="92834"/>
              </a:xfrm>
              <a:custGeom>
                <a:avLst/>
                <a:gdLst/>
                <a:ahLst/>
                <a:cxnLst/>
                <a:rect l="l" t="t" r="r" b="b"/>
                <a:pathLst>
                  <a:path w="6187" h="3007" extrusionOk="0">
                    <a:moveTo>
                      <a:pt x="110" y="2900"/>
                    </a:moveTo>
                    <a:lnTo>
                      <a:pt x="110" y="2900"/>
                    </a:lnTo>
                    <a:cubicBezTo>
                      <a:pt x="109" y="2901"/>
                      <a:pt x="108" y="2901"/>
                      <a:pt x="107" y="2901"/>
                    </a:cubicBezTo>
                    <a:cubicBezTo>
                      <a:pt x="108" y="2901"/>
                      <a:pt x="109" y="2900"/>
                      <a:pt x="110" y="2900"/>
                    </a:cubicBezTo>
                    <a:close/>
                    <a:moveTo>
                      <a:pt x="6121" y="1"/>
                    </a:moveTo>
                    <a:cubicBezTo>
                      <a:pt x="6114" y="1"/>
                      <a:pt x="6108" y="2"/>
                      <a:pt x="6101" y="5"/>
                    </a:cubicBezTo>
                    <a:cubicBezTo>
                      <a:pt x="5454" y="289"/>
                      <a:pt x="4794" y="279"/>
                      <a:pt x="4106" y="387"/>
                    </a:cubicBezTo>
                    <a:cubicBezTo>
                      <a:pt x="3643" y="465"/>
                      <a:pt x="3189" y="601"/>
                      <a:pt x="2759" y="790"/>
                    </a:cubicBezTo>
                    <a:cubicBezTo>
                      <a:pt x="1826" y="1194"/>
                      <a:pt x="946" y="1736"/>
                      <a:pt x="193" y="2421"/>
                    </a:cubicBezTo>
                    <a:lnTo>
                      <a:pt x="193" y="2421"/>
                    </a:lnTo>
                    <a:cubicBezTo>
                      <a:pt x="175" y="2429"/>
                      <a:pt x="158" y="2441"/>
                      <a:pt x="144" y="2457"/>
                    </a:cubicBezTo>
                    <a:cubicBezTo>
                      <a:pt x="44" y="2557"/>
                      <a:pt x="1" y="2701"/>
                      <a:pt x="23" y="2841"/>
                    </a:cubicBezTo>
                    <a:cubicBezTo>
                      <a:pt x="28" y="2898"/>
                      <a:pt x="17" y="2977"/>
                      <a:pt x="77" y="3004"/>
                    </a:cubicBezTo>
                    <a:cubicBezTo>
                      <a:pt x="83" y="3005"/>
                      <a:pt x="89" y="3006"/>
                      <a:pt x="95" y="3006"/>
                    </a:cubicBezTo>
                    <a:cubicBezTo>
                      <a:pt x="107" y="3006"/>
                      <a:pt x="119" y="3002"/>
                      <a:pt x="128" y="2993"/>
                    </a:cubicBezTo>
                    <a:lnTo>
                      <a:pt x="144" y="2979"/>
                    </a:lnTo>
                    <a:cubicBezTo>
                      <a:pt x="164" y="2959"/>
                      <a:pt x="162" y="2931"/>
                      <a:pt x="147" y="2915"/>
                    </a:cubicBezTo>
                    <a:lnTo>
                      <a:pt x="147" y="2915"/>
                    </a:lnTo>
                    <a:cubicBezTo>
                      <a:pt x="162" y="2922"/>
                      <a:pt x="180" y="2931"/>
                      <a:pt x="195" y="2931"/>
                    </a:cubicBezTo>
                    <a:cubicBezTo>
                      <a:pt x="196" y="2931"/>
                      <a:pt x="197" y="2931"/>
                      <a:pt x="199" y="2931"/>
                    </a:cubicBezTo>
                    <a:cubicBezTo>
                      <a:pt x="228" y="2931"/>
                      <a:pt x="272" y="2901"/>
                      <a:pt x="299" y="2882"/>
                    </a:cubicBezTo>
                    <a:cubicBezTo>
                      <a:pt x="332" y="2861"/>
                      <a:pt x="358" y="2829"/>
                      <a:pt x="386" y="2802"/>
                    </a:cubicBezTo>
                    <a:lnTo>
                      <a:pt x="386" y="2802"/>
                    </a:lnTo>
                    <a:cubicBezTo>
                      <a:pt x="400" y="2795"/>
                      <a:pt x="413" y="2787"/>
                      <a:pt x="426" y="2776"/>
                    </a:cubicBezTo>
                    <a:cubicBezTo>
                      <a:pt x="1211" y="2105"/>
                      <a:pt x="2098" y="1486"/>
                      <a:pt x="3018" y="1015"/>
                    </a:cubicBezTo>
                    <a:cubicBezTo>
                      <a:pt x="3484" y="777"/>
                      <a:pt x="3906" y="601"/>
                      <a:pt x="4434" y="563"/>
                    </a:cubicBezTo>
                    <a:cubicBezTo>
                      <a:pt x="5016" y="522"/>
                      <a:pt x="5689" y="490"/>
                      <a:pt x="6152" y="84"/>
                    </a:cubicBezTo>
                    <a:cubicBezTo>
                      <a:pt x="6187" y="51"/>
                      <a:pt x="6160" y="1"/>
                      <a:pt x="6121" y="1"/>
                    </a:cubicBezTo>
                    <a:close/>
                  </a:path>
                </a:pathLst>
              </a:custGeom>
              <a:solidFill>
                <a:srgbClr val="C0D2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5" name="Google Shape;2165;p60"/>
              <p:cNvSpPr/>
              <p:nvPr/>
            </p:nvSpPr>
            <p:spPr>
              <a:xfrm>
                <a:off x="434667" y="2982926"/>
                <a:ext cx="51063" cy="22293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7221" extrusionOk="0">
                    <a:moveTo>
                      <a:pt x="1525" y="1"/>
                    </a:moveTo>
                    <a:cubicBezTo>
                      <a:pt x="1505" y="1"/>
                      <a:pt x="1484" y="10"/>
                      <a:pt x="1470" y="29"/>
                    </a:cubicBezTo>
                    <a:cubicBezTo>
                      <a:pt x="1167" y="529"/>
                      <a:pt x="790" y="1006"/>
                      <a:pt x="533" y="1533"/>
                    </a:cubicBezTo>
                    <a:cubicBezTo>
                      <a:pt x="271" y="2069"/>
                      <a:pt x="190" y="2629"/>
                      <a:pt x="98" y="3214"/>
                    </a:cubicBezTo>
                    <a:cubicBezTo>
                      <a:pt x="0" y="3844"/>
                      <a:pt x="95" y="4496"/>
                      <a:pt x="230" y="5116"/>
                    </a:cubicBezTo>
                    <a:cubicBezTo>
                      <a:pt x="314" y="5492"/>
                      <a:pt x="417" y="5863"/>
                      <a:pt x="536" y="6228"/>
                    </a:cubicBezTo>
                    <a:cubicBezTo>
                      <a:pt x="642" y="6553"/>
                      <a:pt x="726" y="6902"/>
                      <a:pt x="942" y="7170"/>
                    </a:cubicBezTo>
                    <a:cubicBezTo>
                      <a:pt x="972" y="7205"/>
                      <a:pt x="1015" y="7221"/>
                      <a:pt x="1059" y="7221"/>
                    </a:cubicBezTo>
                    <a:cubicBezTo>
                      <a:pt x="1140" y="7221"/>
                      <a:pt x="1222" y="7166"/>
                      <a:pt x="1223" y="7078"/>
                    </a:cubicBezTo>
                    <a:cubicBezTo>
                      <a:pt x="1229" y="6751"/>
                      <a:pt x="1094" y="6453"/>
                      <a:pt x="996" y="6147"/>
                    </a:cubicBezTo>
                    <a:cubicBezTo>
                      <a:pt x="885" y="5798"/>
                      <a:pt x="777" y="5446"/>
                      <a:pt x="690" y="5092"/>
                    </a:cubicBezTo>
                    <a:cubicBezTo>
                      <a:pt x="528" y="4456"/>
                      <a:pt x="444" y="3801"/>
                      <a:pt x="439" y="3146"/>
                    </a:cubicBezTo>
                    <a:cubicBezTo>
                      <a:pt x="436" y="2567"/>
                      <a:pt x="642" y="1939"/>
                      <a:pt x="937" y="1444"/>
                    </a:cubicBezTo>
                    <a:cubicBezTo>
                      <a:pt x="1196" y="1011"/>
                      <a:pt x="1654" y="597"/>
                      <a:pt x="1591" y="53"/>
                    </a:cubicBezTo>
                    <a:cubicBezTo>
                      <a:pt x="1584" y="19"/>
                      <a:pt x="1555" y="1"/>
                      <a:pt x="15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6" name="Google Shape;2166;p60"/>
              <p:cNvSpPr/>
              <p:nvPr/>
            </p:nvSpPr>
            <p:spPr>
              <a:xfrm>
                <a:off x="346588" y="3075204"/>
                <a:ext cx="57917" cy="361116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1697" extrusionOk="0">
                    <a:moveTo>
                      <a:pt x="1701" y="0"/>
                    </a:moveTo>
                    <a:cubicBezTo>
                      <a:pt x="1663" y="0"/>
                      <a:pt x="1625" y="17"/>
                      <a:pt x="1595" y="57"/>
                    </a:cubicBezTo>
                    <a:cubicBezTo>
                      <a:pt x="1292" y="452"/>
                      <a:pt x="1032" y="882"/>
                      <a:pt x="826" y="1334"/>
                    </a:cubicBezTo>
                    <a:cubicBezTo>
                      <a:pt x="615" y="1808"/>
                      <a:pt x="510" y="2311"/>
                      <a:pt x="374" y="2806"/>
                    </a:cubicBezTo>
                    <a:cubicBezTo>
                      <a:pt x="109" y="3781"/>
                      <a:pt x="1" y="4768"/>
                      <a:pt x="20" y="5775"/>
                    </a:cubicBezTo>
                    <a:cubicBezTo>
                      <a:pt x="36" y="6782"/>
                      <a:pt x="215" y="7799"/>
                      <a:pt x="480" y="8768"/>
                    </a:cubicBezTo>
                    <a:cubicBezTo>
                      <a:pt x="545" y="9009"/>
                      <a:pt x="642" y="9244"/>
                      <a:pt x="696" y="9488"/>
                    </a:cubicBezTo>
                    <a:cubicBezTo>
                      <a:pt x="748" y="9715"/>
                      <a:pt x="493" y="10018"/>
                      <a:pt x="458" y="10246"/>
                    </a:cubicBezTo>
                    <a:cubicBezTo>
                      <a:pt x="385" y="10725"/>
                      <a:pt x="144" y="11028"/>
                      <a:pt x="112" y="11504"/>
                    </a:cubicBezTo>
                    <a:cubicBezTo>
                      <a:pt x="106" y="11603"/>
                      <a:pt x="204" y="11697"/>
                      <a:pt x="295" y="11697"/>
                    </a:cubicBezTo>
                    <a:cubicBezTo>
                      <a:pt x="338" y="11697"/>
                      <a:pt x="380" y="11676"/>
                      <a:pt x="410" y="11626"/>
                    </a:cubicBezTo>
                    <a:cubicBezTo>
                      <a:pt x="618" y="11263"/>
                      <a:pt x="729" y="10860"/>
                      <a:pt x="705" y="10451"/>
                    </a:cubicBezTo>
                    <a:cubicBezTo>
                      <a:pt x="680" y="10002"/>
                      <a:pt x="1018" y="9713"/>
                      <a:pt x="894" y="9285"/>
                    </a:cubicBezTo>
                    <a:cubicBezTo>
                      <a:pt x="599" y="8289"/>
                      <a:pt x="423" y="7261"/>
                      <a:pt x="369" y="6222"/>
                    </a:cubicBezTo>
                    <a:cubicBezTo>
                      <a:pt x="315" y="5172"/>
                      <a:pt x="366" y="4114"/>
                      <a:pt x="588" y="3085"/>
                    </a:cubicBezTo>
                    <a:cubicBezTo>
                      <a:pt x="805" y="2089"/>
                      <a:pt x="1305" y="1080"/>
                      <a:pt x="1814" y="203"/>
                    </a:cubicBezTo>
                    <a:cubicBezTo>
                      <a:pt x="1875" y="100"/>
                      <a:pt x="1791" y="0"/>
                      <a:pt x="1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7" name="Google Shape;2167;p60"/>
              <p:cNvSpPr/>
              <p:nvPr/>
            </p:nvSpPr>
            <p:spPr>
              <a:xfrm>
                <a:off x="235076" y="3041614"/>
                <a:ext cx="543572" cy="527951"/>
              </a:xfrm>
              <a:custGeom>
                <a:avLst/>
                <a:gdLst/>
                <a:ahLst/>
                <a:cxnLst/>
                <a:rect l="l" t="t" r="r" b="b"/>
                <a:pathLst>
                  <a:path w="17607" h="17101" extrusionOk="0">
                    <a:moveTo>
                      <a:pt x="16635" y="0"/>
                    </a:moveTo>
                    <a:lnTo>
                      <a:pt x="16635" y="0"/>
                    </a:lnTo>
                    <a:cubicBezTo>
                      <a:pt x="15937" y="27"/>
                      <a:pt x="15249" y="168"/>
                      <a:pt x="14595" y="412"/>
                    </a:cubicBezTo>
                    <a:cubicBezTo>
                      <a:pt x="14056" y="623"/>
                      <a:pt x="13564" y="950"/>
                      <a:pt x="13011" y="1123"/>
                    </a:cubicBezTo>
                    <a:cubicBezTo>
                      <a:pt x="12186" y="1380"/>
                      <a:pt x="11293" y="1275"/>
                      <a:pt x="10435" y="1372"/>
                    </a:cubicBezTo>
                    <a:cubicBezTo>
                      <a:pt x="7780" y="1670"/>
                      <a:pt x="5556" y="4154"/>
                      <a:pt x="5548" y="6825"/>
                    </a:cubicBezTo>
                    <a:cubicBezTo>
                      <a:pt x="5548" y="6990"/>
                      <a:pt x="5553" y="7161"/>
                      <a:pt x="5496" y="7315"/>
                    </a:cubicBezTo>
                    <a:cubicBezTo>
                      <a:pt x="5361" y="7680"/>
                      <a:pt x="4939" y="7827"/>
                      <a:pt x="4612" y="8038"/>
                    </a:cubicBezTo>
                    <a:cubicBezTo>
                      <a:pt x="3759" y="8579"/>
                      <a:pt x="3445" y="9661"/>
                      <a:pt x="3264" y="10657"/>
                    </a:cubicBezTo>
                    <a:cubicBezTo>
                      <a:pt x="3083" y="11653"/>
                      <a:pt x="2936" y="12725"/>
                      <a:pt x="2252" y="13472"/>
                    </a:cubicBezTo>
                    <a:cubicBezTo>
                      <a:pt x="1873" y="13883"/>
                      <a:pt x="1364" y="14156"/>
                      <a:pt x="847" y="14413"/>
                    </a:cubicBezTo>
                    <a:cubicBezTo>
                      <a:pt x="780" y="14695"/>
                      <a:pt x="661" y="14963"/>
                      <a:pt x="533" y="15222"/>
                    </a:cubicBezTo>
                    <a:cubicBezTo>
                      <a:pt x="417" y="15458"/>
                      <a:pt x="252" y="15682"/>
                      <a:pt x="165" y="15931"/>
                    </a:cubicBezTo>
                    <a:cubicBezTo>
                      <a:pt x="0" y="16405"/>
                      <a:pt x="333" y="16811"/>
                      <a:pt x="758" y="16984"/>
                    </a:cubicBezTo>
                    <a:cubicBezTo>
                      <a:pt x="958" y="17066"/>
                      <a:pt x="1157" y="17101"/>
                      <a:pt x="1353" y="17101"/>
                    </a:cubicBezTo>
                    <a:cubicBezTo>
                      <a:pt x="2230" y="17101"/>
                      <a:pt x="3068" y="16410"/>
                      <a:pt x="3859" y="16121"/>
                    </a:cubicBezTo>
                    <a:cubicBezTo>
                      <a:pt x="4855" y="15758"/>
                      <a:pt x="6316" y="15539"/>
                      <a:pt x="6898" y="14535"/>
                    </a:cubicBezTo>
                    <a:cubicBezTo>
                      <a:pt x="7166" y="14072"/>
                      <a:pt x="6979" y="13534"/>
                      <a:pt x="7163" y="13049"/>
                    </a:cubicBezTo>
                    <a:cubicBezTo>
                      <a:pt x="7223" y="12892"/>
                      <a:pt x="7322" y="12845"/>
                      <a:pt x="7444" y="12845"/>
                    </a:cubicBezTo>
                    <a:cubicBezTo>
                      <a:pt x="7631" y="12845"/>
                      <a:pt x="7874" y="12958"/>
                      <a:pt x="8111" y="12958"/>
                    </a:cubicBezTo>
                    <a:cubicBezTo>
                      <a:pt x="8194" y="12958"/>
                      <a:pt x="8277" y="12944"/>
                      <a:pt x="8357" y="12906"/>
                    </a:cubicBezTo>
                    <a:cubicBezTo>
                      <a:pt x="8812" y="12687"/>
                      <a:pt x="9299" y="12505"/>
                      <a:pt x="9710" y="12205"/>
                    </a:cubicBezTo>
                    <a:cubicBezTo>
                      <a:pt x="10154" y="11878"/>
                      <a:pt x="10292" y="11423"/>
                      <a:pt x="10384" y="10903"/>
                    </a:cubicBezTo>
                    <a:cubicBezTo>
                      <a:pt x="10579" y="9751"/>
                      <a:pt x="11239" y="8725"/>
                      <a:pt x="12210" y="8070"/>
                    </a:cubicBezTo>
                    <a:cubicBezTo>
                      <a:pt x="14067" y="6806"/>
                      <a:pt x="17090" y="6387"/>
                      <a:pt x="17525" y="3751"/>
                    </a:cubicBezTo>
                    <a:cubicBezTo>
                      <a:pt x="17607" y="3253"/>
                      <a:pt x="17536" y="2742"/>
                      <a:pt x="17322" y="2284"/>
                    </a:cubicBezTo>
                    <a:cubicBezTo>
                      <a:pt x="17082" y="1767"/>
                      <a:pt x="16597" y="1302"/>
                      <a:pt x="16527" y="717"/>
                    </a:cubicBezTo>
                    <a:cubicBezTo>
                      <a:pt x="16497" y="471"/>
                      <a:pt x="16567" y="233"/>
                      <a:pt x="166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8" name="Google Shape;2168;p60"/>
              <p:cNvSpPr/>
              <p:nvPr/>
            </p:nvSpPr>
            <p:spPr>
              <a:xfrm>
                <a:off x="269499" y="3057791"/>
                <a:ext cx="707999" cy="549592"/>
              </a:xfrm>
              <a:custGeom>
                <a:avLst/>
                <a:gdLst/>
                <a:ahLst/>
                <a:cxnLst/>
                <a:rect l="l" t="t" r="r" b="b"/>
                <a:pathLst>
                  <a:path w="22933" h="17802" extrusionOk="0">
                    <a:moveTo>
                      <a:pt x="15974" y="1"/>
                    </a:moveTo>
                    <a:cubicBezTo>
                      <a:pt x="15024" y="1"/>
                      <a:pt x="14109" y="400"/>
                      <a:pt x="13277" y="843"/>
                    </a:cubicBezTo>
                    <a:cubicBezTo>
                      <a:pt x="12746" y="1124"/>
                      <a:pt x="12243" y="1511"/>
                      <a:pt x="11669" y="1703"/>
                    </a:cubicBezTo>
                    <a:cubicBezTo>
                      <a:pt x="11430" y="1783"/>
                      <a:pt x="11184" y="1809"/>
                      <a:pt x="10935" y="1809"/>
                    </a:cubicBezTo>
                    <a:cubicBezTo>
                      <a:pt x="10559" y="1809"/>
                      <a:pt x="10178" y="1750"/>
                      <a:pt x="9810" y="1731"/>
                    </a:cubicBezTo>
                    <a:cubicBezTo>
                      <a:pt x="9742" y="1727"/>
                      <a:pt x="9675" y="1725"/>
                      <a:pt x="9608" y="1725"/>
                    </a:cubicBezTo>
                    <a:cubicBezTo>
                      <a:pt x="8605" y="1725"/>
                      <a:pt x="7716" y="2159"/>
                      <a:pt x="7071" y="2951"/>
                    </a:cubicBezTo>
                    <a:cubicBezTo>
                      <a:pt x="6349" y="3833"/>
                      <a:pt x="6062" y="4956"/>
                      <a:pt x="5946" y="6074"/>
                    </a:cubicBezTo>
                    <a:cubicBezTo>
                      <a:pt x="5891" y="6585"/>
                      <a:pt x="5908" y="7143"/>
                      <a:pt x="5699" y="7625"/>
                    </a:cubicBezTo>
                    <a:cubicBezTo>
                      <a:pt x="5448" y="8201"/>
                      <a:pt x="4858" y="8206"/>
                      <a:pt x="4376" y="8496"/>
                    </a:cubicBezTo>
                    <a:cubicBezTo>
                      <a:pt x="3532" y="9002"/>
                      <a:pt x="3180" y="10022"/>
                      <a:pt x="3009" y="10937"/>
                    </a:cubicBezTo>
                    <a:cubicBezTo>
                      <a:pt x="2812" y="11979"/>
                      <a:pt x="2752" y="13197"/>
                      <a:pt x="1876" y="13924"/>
                    </a:cubicBezTo>
                    <a:cubicBezTo>
                      <a:pt x="1651" y="14111"/>
                      <a:pt x="1394" y="14252"/>
                      <a:pt x="1134" y="14385"/>
                    </a:cubicBezTo>
                    <a:cubicBezTo>
                      <a:pt x="901" y="14504"/>
                      <a:pt x="636" y="14585"/>
                      <a:pt x="417" y="14731"/>
                    </a:cubicBezTo>
                    <a:cubicBezTo>
                      <a:pt x="0" y="15010"/>
                      <a:pt x="22" y="15535"/>
                      <a:pt x="260" y="15930"/>
                    </a:cubicBezTo>
                    <a:cubicBezTo>
                      <a:pt x="866" y="16942"/>
                      <a:pt x="2271" y="16801"/>
                      <a:pt x="3258" y="17099"/>
                    </a:cubicBezTo>
                    <a:cubicBezTo>
                      <a:pt x="4035" y="17334"/>
                      <a:pt x="4983" y="17801"/>
                      <a:pt x="5865" y="17801"/>
                    </a:cubicBezTo>
                    <a:cubicBezTo>
                      <a:pt x="6132" y="17801"/>
                      <a:pt x="6393" y="17758"/>
                      <a:pt x="6641" y="17654"/>
                    </a:cubicBezTo>
                    <a:cubicBezTo>
                      <a:pt x="7131" y="17442"/>
                      <a:pt x="7304" y="16901"/>
                      <a:pt x="7743" y="16625"/>
                    </a:cubicBezTo>
                    <a:cubicBezTo>
                      <a:pt x="8181" y="16349"/>
                      <a:pt x="8744" y="16319"/>
                      <a:pt x="9247" y="16314"/>
                    </a:cubicBezTo>
                    <a:cubicBezTo>
                      <a:pt x="9263" y="16314"/>
                      <a:pt x="9279" y="16314"/>
                      <a:pt x="9295" y="16314"/>
                    </a:cubicBezTo>
                    <a:cubicBezTo>
                      <a:pt x="9508" y="16314"/>
                      <a:pt x="9724" y="16321"/>
                      <a:pt x="9940" y="16321"/>
                    </a:cubicBezTo>
                    <a:cubicBezTo>
                      <a:pt x="10219" y="16321"/>
                      <a:pt x="10498" y="16309"/>
                      <a:pt x="10771" y="16254"/>
                    </a:cubicBezTo>
                    <a:cubicBezTo>
                      <a:pt x="11309" y="16146"/>
                      <a:pt x="11629" y="15794"/>
                      <a:pt x="11929" y="15364"/>
                    </a:cubicBezTo>
                    <a:cubicBezTo>
                      <a:pt x="12597" y="14401"/>
                      <a:pt x="13631" y="13754"/>
                      <a:pt x="14787" y="13575"/>
                    </a:cubicBezTo>
                    <a:cubicBezTo>
                      <a:pt x="15348" y="13484"/>
                      <a:pt x="15955" y="13474"/>
                      <a:pt x="16571" y="13474"/>
                    </a:cubicBezTo>
                    <a:cubicBezTo>
                      <a:pt x="16748" y="13474"/>
                      <a:pt x="16926" y="13475"/>
                      <a:pt x="17104" y="13475"/>
                    </a:cubicBezTo>
                    <a:cubicBezTo>
                      <a:pt x="18756" y="13475"/>
                      <a:pt x="20415" y="13403"/>
                      <a:pt x="21433" y="11919"/>
                    </a:cubicBezTo>
                    <a:cubicBezTo>
                      <a:pt x="21720" y="11502"/>
                      <a:pt x="21871" y="11010"/>
                      <a:pt x="21871" y="10504"/>
                    </a:cubicBezTo>
                    <a:cubicBezTo>
                      <a:pt x="21871" y="9933"/>
                      <a:pt x="21633" y="9305"/>
                      <a:pt x="21817" y="8745"/>
                    </a:cubicBezTo>
                    <a:cubicBezTo>
                      <a:pt x="21912" y="8463"/>
                      <a:pt x="22131" y="8255"/>
                      <a:pt x="22315" y="8030"/>
                    </a:cubicBezTo>
                    <a:cubicBezTo>
                      <a:pt x="22494" y="7825"/>
                      <a:pt x="22635" y="7589"/>
                      <a:pt x="22732" y="7338"/>
                    </a:cubicBezTo>
                    <a:cubicBezTo>
                      <a:pt x="22932" y="6818"/>
                      <a:pt x="22911" y="6234"/>
                      <a:pt x="22764" y="5703"/>
                    </a:cubicBezTo>
                    <a:cubicBezTo>
                      <a:pt x="22608" y="5143"/>
                      <a:pt x="22321" y="4642"/>
                      <a:pt x="22009" y="4155"/>
                    </a:cubicBezTo>
                    <a:cubicBezTo>
                      <a:pt x="21993" y="4134"/>
                      <a:pt x="21974" y="4112"/>
                      <a:pt x="21953" y="4096"/>
                    </a:cubicBezTo>
                    <a:cubicBezTo>
                      <a:pt x="21744" y="3782"/>
                      <a:pt x="21484" y="3506"/>
                      <a:pt x="21184" y="3276"/>
                    </a:cubicBezTo>
                    <a:cubicBezTo>
                      <a:pt x="20819" y="2997"/>
                      <a:pt x="20399" y="2797"/>
                      <a:pt x="19953" y="2691"/>
                    </a:cubicBezTo>
                    <a:cubicBezTo>
                      <a:pt x="19663" y="2624"/>
                      <a:pt x="19336" y="2624"/>
                      <a:pt x="19160" y="2345"/>
                    </a:cubicBezTo>
                    <a:cubicBezTo>
                      <a:pt x="19025" y="2128"/>
                      <a:pt x="18970" y="1869"/>
                      <a:pt x="18849" y="1644"/>
                    </a:cubicBezTo>
                    <a:cubicBezTo>
                      <a:pt x="18375" y="781"/>
                      <a:pt x="17450" y="199"/>
                      <a:pt x="16492" y="42"/>
                    </a:cubicBezTo>
                    <a:cubicBezTo>
                      <a:pt x="16318" y="14"/>
                      <a:pt x="16146" y="1"/>
                      <a:pt x="159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9" name="Google Shape;2169;p60"/>
              <p:cNvSpPr/>
              <p:nvPr/>
            </p:nvSpPr>
            <p:spPr>
              <a:xfrm>
                <a:off x="269653" y="3114165"/>
                <a:ext cx="639678" cy="463427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15011" extrusionOk="0">
                    <a:moveTo>
                      <a:pt x="14686" y="0"/>
                    </a:moveTo>
                    <a:cubicBezTo>
                      <a:pt x="14563" y="0"/>
                      <a:pt x="14441" y="15"/>
                      <a:pt x="14324" y="48"/>
                    </a:cubicBezTo>
                    <a:cubicBezTo>
                      <a:pt x="13558" y="262"/>
                      <a:pt x="13009" y="914"/>
                      <a:pt x="12457" y="1485"/>
                    </a:cubicBezTo>
                    <a:cubicBezTo>
                      <a:pt x="12335" y="1609"/>
                      <a:pt x="12203" y="1737"/>
                      <a:pt x="12035" y="1769"/>
                    </a:cubicBezTo>
                    <a:cubicBezTo>
                      <a:pt x="12003" y="1776"/>
                      <a:pt x="11970" y="1778"/>
                      <a:pt x="11938" y="1778"/>
                    </a:cubicBezTo>
                    <a:cubicBezTo>
                      <a:pt x="11756" y="1778"/>
                      <a:pt x="11580" y="1684"/>
                      <a:pt x="11407" y="1618"/>
                    </a:cubicBezTo>
                    <a:cubicBezTo>
                      <a:pt x="11195" y="1537"/>
                      <a:pt x="10974" y="1501"/>
                      <a:pt x="10752" y="1501"/>
                    </a:cubicBezTo>
                    <a:cubicBezTo>
                      <a:pt x="10097" y="1501"/>
                      <a:pt x="9430" y="1821"/>
                      <a:pt x="8947" y="2286"/>
                    </a:cubicBezTo>
                    <a:cubicBezTo>
                      <a:pt x="8300" y="2906"/>
                      <a:pt x="7913" y="3739"/>
                      <a:pt x="7540" y="4554"/>
                    </a:cubicBezTo>
                    <a:lnTo>
                      <a:pt x="5876" y="8169"/>
                    </a:lnTo>
                    <a:cubicBezTo>
                      <a:pt x="5372" y="9268"/>
                      <a:pt x="4847" y="10391"/>
                      <a:pt x="3989" y="11243"/>
                    </a:cubicBezTo>
                    <a:cubicBezTo>
                      <a:pt x="3026" y="12201"/>
                      <a:pt x="1708" y="12729"/>
                      <a:pt x="363" y="12943"/>
                    </a:cubicBezTo>
                    <a:cubicBezTo>
                      <a:pt x="1" y="13230"/>
                      <a:pt x="25" y="13725"/>
                      <a:pt x="255" y="14104"/>
                    </a:cubicBezTo>
                    <a:cubicBezTo>
                      <a:pt x="607" y="14691"/>
                      <a:pt x="1226" y="14889"/>
                      <a:pt x="1879" y="15010"/>
                    </a:cubicBezTo>
                    <a:cubicBezTo>
                      <a:pt x="2691" y="14761"/>
                      <a:pt x="3486" y="14556"/>
                      <a:pt x="4266" y="14180"/>
                    </a:cubicBezTo>
                    <a:cubicBezTo>
                      <a:pt x="5375" y="13640"/>
                      <a:pt x="6527" y="13019"/>
                      <a:pt x="7745" y="13019"/>
                    </a:cubicBezTo>
                    <a:cubicBezTo>
                      <a:pt x="7846" y="13019"/>
                      <a:pt x="7947" y="13023"/>
                      <a:pt x="8049" y="13032"/>
                    </a:cubicBezTo>
                    <a:cubicBezTo>
                      <a:pt x="8464" y="13069"/>
                      <a:pt x="8875" y="13182"/>
                      <a:pt x="9289" y="13182"/>
                    </a:cubicBezTo>
                    <a:cubicBezTo>
                      <a:pt x="9334" y="13182"/>
                      <a:pt x="9379" y="13181"/>
                      <a:pt x="9423" y="13178"/>
                    </a:cubicBezTo>
                    <a:cubicBezTo>
                      <a:pt x="9884" y="13148"/>
                      <a:pt x="10379" y="12883"/>
                      <a:pt x="10471" y="12431"/>
                    </a:cubicBezTo>
                    <a:cubicBezTo>
                      <a:pt x="10498" y="12296"/>
                      <a:pt x="10490" y="12155"/>
                      <a:pt x="10544" y="12028"/>
                    </a:cubicBezTo>
                    <a:cubicBezTo>
                      <a:pt x="10733" y="11571"/>
                      <a:pt x="11410" y="11741"/>
                      <a:pt x="11891" y="11628"/>
                    </a:cubicBezTo>
                    <a:cubicBezTo>
                      <a:pt x="12617" y="11454"/>
                      <a:pt x="12906" y="10586"/>
                      <a:pt x="13491" y="10123"/>
                    </a:cubicBezTo>
                    <a:cubicBezTo>
                      <a:pt x="13944" y="9766"/>
                      <a:pt x="14496" y="9694"/>
                      <a:pt x="15080" y="9694"/>
                    </a:cubicBezTo>
                    <a:cubicBezTo>
                      <a:pt x="15469" y="9694"/>
                      <a:pt x="15873" y="9726"/>
                      <a:pt x="16271" y="9726"/>
                    </a:cubicBezTo>
                    <a:cubicBezTo>
                      <a:pt x="16630" y="9726"/>
                      <a:pt x="16984" y="9700"/>
                      <a:pt x="17317" y="9601"/>
                    </a:cubicBezTo>
                    <a:cubicBezTo>
                      <a:pt x="18102" y="9360"/>
                      <a:pt x="18708" y="8732"/>
                      <a:pt x="18925" y="7942"/>
                    </a:cubicBezTo>
                    <a:cubicBezTo>
                      <a:pt x="19122" y="7184"/>
                      <a:pt x="18952" y="6307"/>
                      <a:pt x="19393" y="5661"/>
                    </a:cubicBezTo>
                    <a:cubicBezTo>
                      <a:pt x="19618" y="5328"/>
                      <a:pt x="19972" y="5108"/>
                      <a:pt x="20224" y="4797"/>
                    </a:cubicBezTo>
                    <a:cubicBezTo>
                      <a:pt x="20622" y="4305"/>
                      <a:pt x="20719" y="3634"/>
                      <a:pt x="20475" y="3046"/>
                    </a:cubicBezTo>
                    <a:cubicBezTo>
                      <a:pt x="20229" y="2462"/>
                      <a:pt x="19685" y="2059"/>
                      <a:pt x="19055" y="1994"/>
                    </a:cubicBezTo>
                    <a:cubicBezTo>
                      <a:pt x="18992" y="1987"/>
                      <a:pt x="18930" y="1984"/>
                      <a:pt x="18869" y="1984"/>
                    </a:cubicBezTo>
                    <a:cubicBezTo>
                      <a:pt x="18038" y="1984"/>
                      <a:pt x="17272" y="2526"/>
                      <a:pt x="16438" y="2668"/>
                    </a:cubicBezTo>
                    <a:cubicBezTo>
                      <a:pt x="16372" y="2679"/>
                      <a:pt x="16303" y="2687"/>
                      <a:pt x="16236" y="2687"/>
                    </a:cubicBezTo>
                    <a:cubicBezTo>
                      <a:pt x="16144" y="2687"/>
                      <a:pt x="16054" y="2671"/>
                      <a:pt x="15975" y="2624"/>
                    </a:cubicBezTo>
                    <a:cubicBezTo>
                      <a:pt x="15745" y="2489"/>
                      <a:pt x="15713" y="2167"/>
                      <a:pt x="15780" y="1910"/>
                    </a:cubicBezTo>
                    <a:cubicBezTo>
                      <a:pt x="15851" y="1653"/>
                      <a:pt x="15994" y="1415"/>
                      <a:pt x="16024" y="1152"/>
                    </a:cubicBezTo>
                    <a:cubicBezTo>
                      <a:pt x="16095" y="480"/>
                      <a:pt x="15374" y="0"/>
                      <a:pt x="14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0" name="Google Shape;2170;p60"/>
              <p:cNvSpPr/>
              <p:nvPr/>
            </p:nvSpPr>
            <p:spPr>
              <a:xfrm>
                <a:off x="272339" y="3238673"/>
                <a:ext cx="569783" cy="305082"/>
              </a:xfrm>
              <a:custGeom>
                <a:avLst/>
                <a:gdLst/>
                <a:ahLst/>
                <a:cxnLst/>
                <a:rect l="l" t="t" r="r" b="b"/>
                <a:pathLst>
                  <a:path w="18456" h="9882" extrusionOk="0">
                    <a:moveTo>
                      <a:pt x="18309" y="0"/>
                    </a:moveTo>
                    <a:cubicBezTo>
                      <a:pt x="18288" y="0"/>
                      <a:pt x="18265" y="8"/>
                      <a:pt x="18245" y="25"/>
                    </a:cubicBezTo>
                    <a:cubicBezTo>
                      <a:pt x="17333" y="832"/>
                      <a:pt x="16175" y="1287"/>
                      <a:pt x="15046" y="1701"/>
                    </a:cubicBezTo>
                    <a:cubicBezTo>
                      <a:pt x="13869" y="2134"/>
                      <a:pt x="12673" y="2477"/>
                      <a:pt x="11528" y="2994"/>
                    </a:cubicBezTo>
                    <a:cubicBezTo>
                      <a:pt x="11014" y="3224"/>
                      <a:pt x="10503" y="3484"/>
                      <a:pt x="10035" y="3798"/>
                    </a:cubicBezTo>
                    <a:cubicBezTo>
                      <a:pt x="9445" y="4196"/>
                      <a:pt x="8949" y="4707"/>
                      <a:pt x="8446" y="5205"/>
                    </a:cubicBezTo>
                    <a:cubicBezTo>
                      <a:pt x="7364" y="6279"/>
                      <a:pt x="6216" y="7316"/>
                      <a:pt x="4888" y="8082"/>
                    </a:cubicBezTo>
                    <a:cubicBezTo>
                      <a:pt x="4105" y="8531"/>
                      <a:pt x="3277" y="8864"/>
                      <a:pt x="2428" y="9159"/>
                    </a:cubicBezTo>
                    <a:cubicBezTo>
                      <a:pt x="1973" y="9318"/>
                      <a:pt x="1489" y="9410"/>
                      <a:pt x="1010" y="9467"/>
                    </a:cubicBezTo>
                    <a:cubicBezTo>
                      <a:pt x="674" y="9505"/>
                      <a:pt x="336" y="9505"/>
                      <a:pt x="0" y="9532"/>
                    </a:cubicBezTo>
                    <a:cubicBezTo>
                      <a:pt x="6" y="9643"/>
                      <a:pt x="27" y="9754"/>
                      <a:pt x="68" y="9860"/>
                    </a:cubicBezTo>
                    <a:cubicBezTo>
                      <a:pt x="203" y="9875"/>
                      <a:pt x="341" y="9882"/>
                      <a:pt x="481" y="9882"/>
                    </a:cubicBezTo>
                    <a:cubicBezTo>
                      <a:pt x="1007" y="9882"/>
                      <a:pt x="1555" y="9786"/>
                      <a:pt x="2038" y="9692"/>
                    </a:cubicBezTo>
                    <a:cubicBezTo>
                      <a:pt x="2850" y="9535"/>
                      <a:pt x="3618" y="9313"/>
                      <a:pt x="4368" y="8961"/>
                    </a:cubicBezTo>
                    <a:cubicBezTo>
                      <a:pt x="5764" y="8304"/>
                      <a:pt x="7028" y="7381"/>
                      <a:pt x="8135" y="6309"/>
                    </a:cubicBezTo>
                    <a:cubicBezTo>
                      <a:pt x="8706" y="5757"/>
                      <a:pt x="9207" y="5137"/>
                      <a:pt x="9783" y="4588"/>
                    </a:cubicBezTo>
                    <a:cubicBezTo>
                      <a:pt x="10243" y="4155"/>
                      <a:pt x="10768" y="3790"/>
                      <a:pt x="11336" y="3508"/>
                    </a:cubicBezTo>
                    <a:cubicBezTo>
                      <a:pt x="12481" y="2935"/>
                      <a:pt x="13718" y="2521"/>
                      <a:pt x="14906" y="2050"/>
                    </a:cubicBezTo>
                    <a:cubicBezTo>
                      <a:pt x="16129" y="1565"/>
                      <a:pt x="17395" y="1054"/>
                      <a:pt x="18383" y="161"/>
                    </a:cubicBezTo>
                    <a:cubicBezTo>
                      <a:pt x="18455" y="95"/>
                      <a:pt x="18387" y="0"/>
                      <a:pt x="183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1" name="Google Shape;2171;p60"/>
              <p:cNvSpPr/>
              <p:nvPr/>
            </p:nvSpPr>
            <p:spPr>
              <a:xfrm>
                <a:off x="417872" y="3424001"/>
                <a:ext cx="214687" cy="80083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2594" extrusionOk="0">
                    <a:moveTo>
                      <a:pt x="6883" y="0"/>
                    </a:moveTo>
                    <a:cubicBezTo>
                      <a:pt x="6873" y="0"/>
                      <a:pt x="6863" y="4"/>
                      <a:pt x="6852" y="11"/>
                    </a:cubicBezTo>
                    <a:cubicBezTo>
                      <a:pt x="6187" y="485"/>
                      <a:pt x="5488" y="604"/>
                      <a:pt x="4687" y="634"/>
                    </a:cubicBezTo>
                    <a:cubicBezTo>
                      <a:pt x="3903" y="663"/>
                      <a:pt x="3161" y="701"/>
                      <a:pt x="2425" y="1012"/>
                    </a:cubicBezTo>
                    <a:cubicBezTo>
                      <a:pt x="1865" y="1251"/>
                      <a:pt x="1416" y="1638"/>
                      <a:pt x="880" y="1908"/>
                    </a:cubicBezTo>
                    <a:cubicBezTo>
                      <a:pt x="696" y="2000"/>
                      <a:pt x="0" y="2252"/>
                      <a:pt x="252" y="2560"/>
                    </a:cubicBezTo>
                    <a:cubicBezTo>
                      <a:pt x="271" y="2584"/>
                      <a:pt x="298" y="2593"/>
                      <a:pt x="326" y="2593"/>
                    </a:cubicBezTo>
                    <a:cubicBezTo>
                      <a:pt x="345" y="2593"/>
                      <a:pt x="365" y="2589"/>
                      <a:pt x="383" y="2582"/>
                    </a:cubicBezTo>
                    <a:lnTo>
                      <a:pt x="383" y="2582"/>
                    </a:lnTo>
                    <a:cubicBezTo>
                      <a:pt x="374" y="2586"/>
                      <a:pt x="371" y="2587"/>
                      <a:pt x="372" y="2587"/>
                    </a:cubicBezTo>
                    <a:cubicBezTo>
                      <a:pt x="377" y="2587"/>
                      <a:pt x="486" y="2547"/>
                      <a:pt x="509" y="2536"/>
                    </a:cubicBezTo>
                    <a:cubicBezTo>
                      <a:pt x="598" y="2493"/>
                      <a:pt x="682" y="2433"/>
                      <a:pt x="772" y="2387"/>
                    </a:cubicBezTo>
                    <a:cubicBezTo>
                      <a:pt x="945" y="2301"/>
                      <a:pt x="1132" y="2236"/>
                      <a:pt x="1299" y="2133"/>
                    </a:cubicBezTo>
                    <a:cubicBezTo>
                      <a:pt x="1570" y="1968"/>
                      <a:pt x="1808" y="1746"/>
                      <a:pt x="2076" y="1575"/>
                    </a:cubicBezTo>
                    <a:cubicBezTo>
                      <a:pt x="2401" y="1364"/>
                      <a:pt x="2753" y="1196"/>
                      <a:pt x="3121" y="1077"/>
                    </a:cubicBezTo>
                    <a:cubicBezTo>
                      <a:pt x="3502" y="959"/>
                      <a:pt x="3885" y="939"/>
                      <a:pt x="4271" y="939"/>
                    </a:cubicBezTo>
                    <a:cubicBezTo>
                      <a:pt x="4456" y="939"/>
                      <a:pt x="4642" y="944"/>
                      <a:pt x="4828" y="944"/>
                    </a:cubicBezTo>
                    <a:cubicBezTo>
                      <a:pt x="5057" y="944"/>
                      <a:pt x="5286" y="937"/>
                      <a:pt x="5516" y="907"/>
                    </a:cubicBezTo>
                    <a:cubicBezTo>
                      <a:pt x="6078" y="831"/>
                      <a:pt x="6674" y="639"/>
                      <a:pt x="6934" y="95"/>
                    </a:cubicBezTo>
                    <a:cubicBezTo>
                      <a:pt x="6953" y="54"/>
                      <a:pt x="6922" y="0"/>
                      <a:pt x="68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2" name="Google Shape;2172;p60"/>
              <p:cNvSpPr/>
              <p:nvPr/>
            </p:nvSpPr>
            <p:spPr>
              <a:xfrm>
                <a:off x="554730" y="3365559"/>
                <a:ext cx="210983" cy="27446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889" extrusionOk="0">
                    <a:moveTo>
                      <a:pt x="114" y="792"/>
                    </a:moveTo>
                    <a:lnTo>
                      <a:pt x="114" y="792"/>
                    </a:lnTo>
                    <a:cubicBezTo>
                      <a:pt x="115" y="792"/>
                      <a:pt x="116" y="793"/>
                      <a:pt x="117" y="793"/>
                    </a:cubicBezTo>
                    <a:lnTo>
                      <a:pt x="117" y="793"/>
                    </a:lnTo>
                    <a:cubicBezTo>
                      <a:pt x="116" y="793"/>
                      <a:pt x="115" y="792"/>
                      <a:pt x="114" y="792"/>
                    </a:cubicBezTo>
                    <a:close/>
                    <a:moveTo>
                      <a:pt x="3112" y="0"/>
                    </a:moveTo>
                    <a:cubicBezTo>
                      <a:pt x="2190" y="0"/>
                      <a:pt x="1265" y="124"/>
                      <a:pt x="387" y="393"/>
                    </a:cubicBezTo>
                    <a:lnTo>
                      <a:pt x="387" y="393"/>
                    </a:lnTo>
                    <a:cubicBezTo>
                      <a:pt x="369" y="393"/>
                      <a:pt x="351" y="397"/>
                      <a:pt x="333" y="405"/>
                    </a:cubicBezTo>
                    <a:cubicBezTo>
                      <a:pt x="200" y="456"/>
                      <a:pt x="100" y="567"/>
                      <a:pt x="62" y="705"/>
                    </a:cubicBezTo>
                    <a:cubicBezTo>
                      <a:pt x="43" y="757"/>
                      <a:pt x="0" y="824"/>
                      <a:pt x="43" y="873"/>
                    </a:cubicBezTo>
                    <a:cubicBezTo>
                      <a:pt x="53" y="883"/>
                      <a:pt x="66" y="889"/>
                      <a:pt x="80" y="889"/>
                    </a:cubicBezTo>
                    <a:cubicBezTo>
                      <a:pt x="85" y="889"/>
                      <a:pt x="90" y="888"/>
                      <a:pt x="95" y="887"/>
                    </a:cubicBezTo>
                    <a:lnTo>
                      <a:pt x="114" y="879"/>
                    </a:lnTo>
                    <a:cubicBezTo>
                      <a:pt x="140" y="870"/>
                      <a:pt x="151" y="844"/>
                      <a:pt x="144" y="822"/>
                    </a:cubicBezTo>
                    <a:lnTo>
                      <a:pt x="144" y="822"/>
                    </a:lnTo>
                    <a:cubicBezTo>
                      <a:pt x="156" y="837"/>
                      <a:pt x="169" y="853"/>
                      <a:pt x="184" y="860"/>
                    </a:cubicBezTo>
                    <a:cubicBezTo>
                      <a:pt x="192" y="863"/>
                      <a:pt x="203" y="864"/>
                      <a:pt x="215" y="864"/>
                    </a:cubicBezTo>
                    <a:cubicBezTo>
                      <a:pt x="241" y="864"/>
                      <a:pt x="273" y="858"/>
                      <a:pt x="295" y="854"/>
                    </a:cubicBezTo>
                    <a:cubicBezTo>
                      <a:pt x="334" y="848"/>
                      <a:pt x="369" y="833"/>
                      <a:pt x="406" y="821"/>
                    </a:cubicBezTo>
                    <a:lnTo>
                      <a:pt x="406" y="821"/>
                    </a:lnTo>
                    <a:cubicBezTo>
                      <a:pt x="422" y="820"/>
                      <a:pt x="439" y="818"/>
                      <a:pt x="455" y="814"/>
                    </a:cubicBezTo>
                    <a:cubicBezTo>
                      <a:pt x="1451" y="538"/>
                      <a:pt x="2519" y="356"/>
                      <a:pt x="3548" y="321"/>
                    </a:cubicBezTo>
                    <a:cubicBezTo>
                      <a:pt x="3647" y="318"/>
                      <a:pt x="3743" y="315"/>
                      <a:pt x="3838" y="315"/>
                    </a:cubicBezTo>
                    <a:cubicBezTo>
                      <a:pt x="4246" y="315"/>
                      <a:pt x="4623" y="357"/>
                      <a:pt x="5023" y="511"/>
                    </a:cubicBezTo>
                    <a:cubicBezTo>
                      <a:pt x="5445" y="673"/>
                      <a:pt x="5910" y="864"/>
                      <a:pt x="6373" y="864"/>
                    </a:cubicBezTo>
                    <a:cubicBezTo>
                      <a:pt x="6510" y="864"/>
                      <a:pt x="6646" y="847"/>
                      <a:pt x="6782" y="808"/>
                    </a:cubicBezTo>
                    <a:cubicBezTo>
                      <a:pt x="6833" y="792"/>
                      <a:pt x="6822" y="713"/>
                      <a:pt x="6768" y="713"/>
                    </a:cubicBezTo>
                    <a:cubicBezTo>
                      <a:pt x="6062" y="695"/>
                      <a:pt x="5466" y="405"/>
                      <a:pt x="4801" y="213"/>
                    </a:cubicBezTo>
                    <a:cubicBezTo>
                      <a:pt x="4346" y="86"/>
                      <a:pt x="3878" y="15"/>
                      <a:pt x="3410" y="4"/>
                    </a:cubicBezTo>
                    <a:cubicBezTo>
                      <a:pt x="3311" y="2"/>
                      <a:pt x="3212" y="0"/>
                      <a:pt x="31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3" name="Google Shape;2173;p60"/>
              <p:cNvSpPr/>
              <p:nvPr/>
            </p:nvSpPr>
            <p:spPr>
              <a:xfrm>
                <a:off x="625984" y="3142598"/>
                <a:ext cx="114259" cy="196503"/>
              </a:xfrm>
              <a:custGeom>
                <a:avLst/>
                <a:gdLst/>
                <a:ahLst/>
                <a:cxnLst/>
                <a:rect l="l" t="t" r="r" b="b"/>
                <a:pathLst>
                  <a:path w="3701" h="6365" extrusionOk="0">
                    <a:moveTo>
                      <a:pt x="3627" y="1"/>
                    </a:moveTo>
                    <a:cubicBezTo>
                      <a:pt x="3616" y="1"/>
                      <a:pt x="3605" y="3"/>
                      <a:pt x="3594" y="9"/>
                    </a:cubicBezTo>
                    <a:cubicBezTo>
                      <a:pt x="3107" y="334"/>
                      <a:pt x="2563" y="605"/>
                      <a:pt x="2106" y="973"/>
                    </a:cubicBezTo>
                    <a:cubicBezTo>
                      <a:pt x="1640" y="1346"/>
                      <a:pt x="1326" y="1822"/>
                      <a:pt x="999" y="2309"/>
                    </a:cubicBezTo>
                    <a:cubicBezTo>
                      <a:pt x="642" y="2843"/>
                      <a:pt x="452" y="3470"/>
                      <a:pt x="312" y="4090"/>
                    </a:cubicBezTo>
                    <a:cubicBezTo>
                      <a:pt x="225" y="4466"/>
                      <a:pt x="160" y="4845"/>
                      <a:pt x="117" y="5227"/>
                    </a:cubicBezTo>
                    <a:cubicBezTo>
                      <a:pt x="73" y="5565"/>
                      <a:pt x="0" y="5917"/>
                      <a:pt x="84" y="6252"/>
                    </a:cubicBezTo>
                    <a:cubicBezTo>
                      <a:pt x="104" y="6324"/>
                      <a:pt x="175" y="6364"/>
                      <a:pt x="244" y="6364"/>
                    </a:cubicBezTo>
                    <a:cubicBezTo>
                      <a:pt x="298" y="6364"/>
                      <a:pt x="350" y="6339"/>
                      <a:pt x="377" y="6285"/>
                    </a:cubicBezTo>
                    <a:cubicBezTo>
                      <a:pt x="520" y="5992"/>
                      <a:pt x="525" y="5665"/>
                      <a:pt x="566" y="5346"/>
                    </a:cubicBezTo>
                    <a:cubicBezTo>
                      <a:pt x="612" y="4983"/>
                      <a:pt x="663" y="4620"/>
                      <a:pt x="734" y="4261"/>
                    </a:cubicBezTo>
                    <a:cubicBezTo>
                      <a:pt x="861" y="3616"/>
                      <a:pt x="1061" y="2989"/>
                      <a:pt x="1335" y="2393"/>
                    </a:cubicBezTo>
                    <a:cubicBezTo>
                      <a:pt x="1575" y="1866"/>
                      <a:pt x="2030" y="1384"/>
                      <a:pt x="2509" y="1065"/>
                    </a:cubicBezTo>
                    <a:cubicBezTo>
                      <a:pt x="2928" y="780"/>
                      <a:pt x="3518" y="602"/>
                      <a:pt x="3692" y="82"/>
                    </a:cubicBezTo>
                    <a:cubicBezTo>
                      <a:pt x="3700" y="37"/>
                      <a:pt x="3667" y="1"/>
                      <a:pt x="36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4" name="Google Shape;2174;p60"/>
              <p:cNvSpPr/>
              <p:nvPr/>
            </p:nvSpPr>
            <p:spPr>
              <a:xfrm>
                <a:off x="428430" y="3182146"/>
                <a:ext cx="197584" cy="313665"/>
              </a:xfrm>
              <a:custGeom>
                <a:avLst/>
                <a:gdLst/>
                <a:ahLst/>
                <a:cxnLst/>
                <a:rect l="l" t="t" r="r" b="b"/>
                <a:pathLst>
                  <a:path w="6400" h="10160" extrusionOk="0">
                    <a:moveTo>
                      <a:pt x="6213" y="1"/>
                    </a:moveTo>
                    <a:cubicBezTo>
                      <a:pt x="6192" y="1"/>
                      <a:pt x="6169" y="6"/>
                      <a:pt x="6145" y="19"/>
                    </a:cubicBezTo>
                    <a:cubicBezTo>
                      <a:pt x="5701" y="249"/>
                      <a:pt x="5284" y="528"/>
                      <a:pt x="4906" y="852"/>
                    </a:cubicBezTo>
                    <a:cubicBezTo>
                      <a:pt x="4516" y="1191"/>
                      <a:pt x="4205" y="1599"/>
                      <a:pt x="3872" y="1992"/>
                    </a:cubicBezTo>
                    <a:cubicBezTo>
                      <a:pt x="3217" y="2760"/>
                      <a:pt x="2703" y="3610"/>
                      <a:pt x="2289" y="4527"/>
                    </a:cubicBezTo>
                    <a:cubicBezTo>
                      <a:pt x="1875" y="5448"/>
                      <a:pt x="1609" y="6443"/>
                      <a:pt x="1436" y="7434"/>
                    </a:cubicBezTo>
                    <a:cubicBezTo>
                      <a:pt x="1396" y="7680"/>
                      <a:pt x="1379" y="7935"/>
                      <a:pt x="1328" y="8178"/>
                    </a:cubicBezTo>
                    <a:cubicBezTo>
                      <a:pt x="1277" y="8405"/>
                      <a:pt x="1144" y="8611"/>
                      <a:pt x="1017" y="8803"/>
                    </a:cubicBezTo>
                    <a:cubicBezTo>
                      <a:pt x="746" y="9204"/>
                      <a:pt x="394" y="9509"/>
                      <a:pt x="83" y="9872"/>
                    </a:cubicBezTo>
                    <a:cubicBezTo>
                      <a:pt x="1" y="9969"/>
                      <a:pt x="60" y="10159"/>
                      <a:pt x="185" y="10159"/>
                    </a:cubicBezTo>
                    <a:cubicBezTo>
                      <a:pt x="204" y="10159"/>
                      <a:pt x="224" y="10155"/>
                      <a:pt x="246" y="10145"/>
                    </a:cubicBezTo>
                    <a:cubicBezTo>
                      <a:pt x="633" y="9980"/>
                      <a:pt x="890" y="9629"/>
                      <a:pt x="1117" y="9288"/>
                    </a:cubicBezTo>
                    <a:cubicBezTo>
                      <a:pt x="1363" y="8925"/>
                      <a:pt x="1526" y="8511"/>
                      <a:pt x="1591" y="8078"/>
                    </a:cubicBezTo>
                    <a:cubicBezTo>
                      <a:pt x="1747" y="7050"/>
                      <a:pt x="2026" y="6043"/>
                      <a:pt x="2416" y="5080"/>
                    </a:cubicBezTo>
                    <a:cubicBezTo>
                      <a:pt x="2811" y="4108"/>
                      <a:pt x="3309" y="3172"/>
                      <a:pt x="3948" y="2333"/>
                    </a:cubicBezTo>
                    <a:cubicBezTo>
                      <a:pt x="4565" y="1524"/>
                      <a:pt x="5447" y="825"/>
                      <a:pt x="6280" y="246"/>
                    </a:cubicBezTo>
                    <a:cubicBezTo>
                      <a:pt x="6399" y="164"/>
                      <a:pt x="6329" y="1"/>
                      <a:pt x="62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75" name="Google Shape;2175;p60"/>
            <p:cNvGrpSpPr/>
            <p:nvPr/>
          </p:nvGrpSpPr>
          <p:grpSpPr>
            <a:xfrm>
              <a:off x="3390926" y="1196519"/>
              <a:ext cx="1774391" cy="1419004"/>
              <a:chOff x="112806" y="783385"/>
              <a:chExt cx="991169" cy="792696"/>
            </a:xfrm>
          </p:grpSpPr>
          <p:sp>
            <p:nvSpPr>
              <p:cNvPr id="2176" name="Google Shape;2176;p60"/>
              <p:cNvSpPr/>
              <p:nvPr/>
            </p:nvSpPr>
            <p:spPr>
              <a:xfrm>
                <a:off x="112806" y="885876"/>
                <a:ext cx="545764" cy="587689"/>
              </a:xfrm>
              <a:custGeom>
                <a:avLst/>
                <a:gdLst/>
                <a:ahLst/>
                <a:cxnLst/>
                <a:rect l="l" t="t" r="r" b="b"/>
                <a:pathLst>
                  <a:path w="17678" h="19036" extrusionOk="0">
                    <a:moveTo>
                      <a:pt x="7725" y="0"/>
                    </a:moveTo>
                    <a:cubicBezTo>
                      <a:pt x="5344" y="0"/>
                      <a:pt x="3504" y="1871"/>
                      <a:pt x="2612" y="4007"/>
                    </a:cubicBezTo>
                    <a:cubicBezTo>
                      <a:pt x="764" y="8445"/>
                      <a:pt x="1" y="15297"/>
                      <a:pt x="4041" y="17724"/>
                    </a:cubicBezTo>
                    <a:cubicBezTo>
                      <a:pt x="5505" y="18605"/>
                      <a:pt x="7116" y="19036"/>
                      <a:pt x="8680" y="19036"/>
                    </a:cubicBezTo>
                    <a:cubicBezTo>
                      <a:pt x="11435" y="19036"/>
                      <a:pt x="14046" y="17700"/>
                      <a:pt x="15461" y="15129"/>
                    </a:cubicBezTo>
                    <a:cubicBezTo>
                      <a:pt x="17677" y="11097"/>
                      <a:pt x="15225" y="6353"/>
                      <a:pt x="13001" y="3633"/>
                    </a:cubicBezTo>
                    <a:cubicBezTo>
                      <a:pt x="11748" y="2104"/>
                      <a:pt x="10533" y="372"/>
                      <a:pt x="8428" y="53"/>
                    </a:cubicBezTo>
                    <a:cubicBezTo>
                      <a:pt x="8306" y="34"/>
                      <a:pt x="8184" y="21"/>
                      <a:pt x="8062" y="12"/>
                    </a:cubicBezTo>
                    <a:cubicBezTo>
                      <a:pt x="7949" y="4"/>
                      <a:pt x="7836" y="0"/>
                      <a:pt x="77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7" name="Google Shape;2177;p60"/>
              <p:cNvSpPr/>
              <p:nvPr/>
            </p:nvSpPr>
            <p:spPr>
              <a:xfrm>
                <a:off x="234691" y="1097414"/>
                <a:ext cx="334226" cy="288997"/>
              </a:xfrm>
              <a:custGeom>
                <a:avLst/>
                <a:gdLst/>
                <a:ahLst/>
                <a:cxnLst/>
                <a:rect l="l" t="t" r="r" b="b"/>
                <a:pathLst>
                  <a:path w="10826" h="9361" extrusionOk="0">
                    <a:moveTo>
                      <a:pt x="5054" y="1"/>
                    </a:moveTo>
                    <a:cubicBezTo>
                      <a:pt x="4532" y="1"/>
                      <a:pt x="4017" y="76"/>
                      <a:pt x="3535" y="234"/>
                    </a:cubicBezTo>
                    <a:cubicBezTo>
                      <a:pt x="1782" y="811"/>
                      <a:pt x="423" y="2448"/>
                      <a:pt x="177" y="4277"/>
                    </a:cubicBezTo>
                    <a:cubicBezTo>
                      <a:pt x="1" y="5598"/>
                      <a:pt x="391" y="6994"/>
                      <a:pt x="1281" y="7985"/>
                    </a:cubicBezTo>
                    <a:cubicBezTo>
                      <a:pt x="2049" y="8840"/>
                      <a:pt x="3188" y="9360"/>
                      <a:pt x="4335" y="9360"/>
                    </a:cubicBezTo>
                    <a:cubicBezTo>
                      <a:pt x="4513" y="9360"/>
                      <a:pt x="4692" y="9347"/>
                      <a:pt x="4869" y="9322"/>
                    </a:cubicBezTo>
                    <a:cubicBezTo>
                      <a:pt x="5573" y="9222"/>
                      <a:pt x="6236" y="8921"/>
                      <a:pt x="6853" y="8564"/>
                    </a:cubicBezTo>
                    <a:cubicBezTo>
                      <a:pt x="8176" y="7793"/>
                      <a:pt x="9364" y="6667"/>
                      <a:pt x="9838" y="5211"/>
                    </a:cubicBezTo>
                    <a:cubicBezTo>
                      <a:pt x="10825" y="2164"/>
                      <a:pt x="7851" y="1"/>
                      <a:pt x="50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8" name="Google Shape;2178;p60"/>
              <p:cNvSpPr/>
              <p:nvPr/>
            </p:nvSpPr>
            <p:spPr>
              <a:xfrm>
                <a:off x="398192" y="981488"/>
                <a:ext cx="260379" cy="483679"/>
              </a:xfrm>
              <a:custGeom>
                <a:avLst/>
                <a:gdLst/>
                <a:ahLst/>
                <a:cxnLst/>
                <a:rect l="l" t="t" r="r" b="b"/>
                <a:pathLst>
                  <a:path w="8434" h="15667" extrusionOk="0">
                    <a:moveTo>
                      <a:pt x="3324" y="0"/>
                    </a:moveTo>
                    <a:cubicBezTo>
                      <a:pt x="2187" y="1895"/>
                      <a:pt x="529" y="5107"/>
                      <a:pt x="301" y="7670"/>
                    </a:cubicBezTo>
                    <a:cubicBezTo>
                      <a:pt x="1" y="11098"/>
                      <a:pt x="309" y="13669"/>
                      <a:pt x="1549" y="15666"/>
                    </a:cubicBezTo>
                    <a:cubicBezTo>
                      <a:pt x="3473" y="15155"/>
                      <a:pt x="5170" y="13932"/>
                      <a:pt x="6217" y="12032"/>
                    </a:cubicBezTo>
                    <a:cubicBezTo>
                      <a:pt x="8433" y="8003"/>
                      <a:pt x="5981" y="3256"/>
                      <a:pt x="3757" y="536"/>
                    </a:cubicBezTo>
                    <a:cubicBezTo>
                      <a:pt x="3614" y="360"/>
                      <a:pt x="3467" y="182"/>
                      <a:pt x="3324" y="0"/>
                    </a:cubicBezTo>
                    <a:close/>
                  </a:path>
                </a:pathLst>
              </a:custGeom>
              <a:solidFill>
                <a:srgbClr val="8E292E">
                  <a:alpha val="2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9" name="Google Shape;2179;p60"/>
              <p:cNvSpPr/>
              <p:nvPr/>
            </p:nvSpPr>
            <p:spPr>
              <a:xfrm>
                <a:off x="187579" y="916162"/>
                <a:ext cx="178289" cy="224134"/>
              </a:xfrm>
              <a:custGeom>
                <a:avLst/>
                <a:gdLst/>
                <a:ahLst/>
                <a:cxnLst/>
                <a:rect l="l" t="t" r="r" b="b"/>
                <a:pathLst>
                  <a:path w="5775" h="7260" extrusionOk="0">
                    <a:moveTo>
                      <a:pt x="5291" y="0"/>
                    </a:moveTo>
                    <a:cubicBezTo>
                      <a:pt x="5277" y="0"/>
                      <a:pt x="5263" y="1"/>
                      <a:pt x="5248" y="3"/>
                    </a:cubicBezTo>
                    <a:lnTo>
                      <a:pt x="5248" y="6"/>
                    </a:lnTo>
                    <a:cubicBezTo>
                      <a:pt x="4477" y="109"/>
                      <a:pt x="3849" y="398"/>
                      <a:pt x="3199" y="818"/>
                    </a:cubicBezTo>
                    <a:cubicBezTo>
                      <a:pt x="2520" y="1256"/>
                      <a:pt x="1865" y="1711"/>
                      <a:pt x="1327" y="2319"/>
                    </a:cubicBezTo>
                    <a:cubicBezTo>
                      <a:pt x="772" y="2950"/>
                      <a:pt x="453" y="3700"/>
                      <a:pt x="317" y="4525"/>
                    </a:cubicBezTo>
                    <a:cubicBezTo>
                      <a:pt x="195" y="5277"/>
                      <a:pt x="1" y="6384"/>
                      <a:pt x="404" y="7080"/>
                    </a:cubicBezTo>
                    <a:cubicBezTo>
                      <a:pt x="475" y="7201"/>
                      <a:pt x="582" y="7260"/>
                      <a:pt x="692" y="7260"/>
                    </a:cubicBezTo>
                    <a:cubicBezTo>
                      <a:pt x="789" y="7260"/>
                      <a:pt x="887" y="7215"/>
                      <a:pt x="967" y="7128"/>
                    </a:cubicBezTo>
                    <a:cubicBezTo>
                      <a:pt x="1470" y="6574"/>
                      <a:pt x="1478" y="5621"/>
                      <a:pt x="1576" y="4917"/>
                    </a:cubicBezTo>
                    <a:cubicBezTo>
                      <a:pt x="1668" y="4230"/>
                      <a:pt x="1862" y="3637"/>
                      <a:pt x="2309" y="3091"/>
                    </a:cubicBezTo>
                    <a:cubicBezTo>
                      <a:pt x="2718" y="2590"/>
                      <a:pt x="3245" y="2179"/>
                      <a:pt x="3754" y="1784"/>
                    </a:cubicBezTo>
                    <a:cubicBezTo>
                      <a:pt x="4284" y="1375"/>
                      <a:pt x="4809" y="839"/>
                      <a:pt x="5440" y="598"/>
                    </a:cubicBezTo>
                    <a:cubicBezTo>
                      <a:pt x="5774" y="471"/>
                      <a:pt x="5605" y="0"/>
                      <a:pt x="52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0" name="Google Shape;2180;p60"/>
              <p:cNvSpPr/>
              <p:nvPr/>
            </p:nvSpPr>
            <p:spPr>
              <a:xfrm rot="2047500">
                <a:off x="440331" y="885880"/>
                <a:ext cx="545780" cy="587706"/>
              </a:xfrm>
              <a:custGeom>
                <a:avLst/>
                <a:gdLst/>
                <a:ahLst/>
                <a:cxnLst/>
                <a:rect l="l" t="t" r="r" b="b"/>
                <a:pathLst>
                  <a:path w="17678" h="19036" extrusionOk="0">
                    <a:moveTo>
                      <a:pt x="7725" y="0"/>
                    </a:moveTo>
                    <a:cubicBezTo>
                      <a:pt x="5344" y="0"/>
                      <a:pt x="3504" y="1871"/>
                      <a:pt x="2612" y="4007"/>
                    </a:cubicBezTo>
                    <a:cubicBezTo>
                      <a:pt x="764" y="8445"/>
                      <a:pt x="1" y="15297"/>
                      <a:pt x="4041" y="17724"/>
                    </a:cubicBezTo>
                    <a:cubicBezTo>
                      <a:pt x="5505" y="18605"/>
                      <a:pt x="7116" y="19036"/>
                      <a:pt x="8680" y="19036"/>
                    </a:cubicBezTo>
                    <a:cubicBezTo>
                      <a:pt x="11435" y="19036"/>
                      <a:pt x="14046" y="17700"/>
                      <a:pt x="15461" y="15129"/>
                    </a:cubicBezTo>
                    <a:cubicBezTo>
                      <a:pt x="17677" y="11097"/>
                      <a:pt x="15225" y="6353"/>
                      <a:pt x="13001" y="3633"/>
                    </a:cubicBezTo>
                    <a:cubicBezTo>
                      <a:pt x="11748" y="2104"/>
                      <a:pt x="10533" y="372"/>
                      <a:pt x="8428" y="53"/>
                    </a:cubicBezTo>
                    <a:cubicBezTo>
                      <a:pt x="8306" y="34"/>
                      <a:pt x="8184" y="21"/>
                      <a:pt x="8062" y="12"/>
                    </a:cubicBezTo>
                    <a:cubicBezTo>
                      <a:pt x="7949" y="4"/>
                      <a:pt x="7836" y="0"/>
                      <a:pt x="77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1" name="Google Shape;2181;p60"/>
              <p:cNvSpPr/>
              <p:nvPr/>
            </p:nvSpPr>
            <p:spPr>
              <a:xfrm rot="2047500">
                <a:off x="524558" y="1095750"/>
                <a:ext cx="334236" cy="289006"/>
              </a:xfrm>
              <a:custGeom>
                <a:avLst/>
                <a:gdLst/>
                <a:ahLst/>
                <a:cxnLst/>
                <a:rect l="l" t="t" r="r" b="b"/>
                <a:pathLst>
                  <a:path w="10826" h="9361" extrusionOk="0">
                    <a:moveTo>
                      <a:pt x="5054" y="1"/>
                    </a:moveTo>
                    <a:cubicBezTo>
                      <a:pt x="4532" y="1"/>
                      <a:pt x="4017" y="76"/>
                      <a:pt x="3535" y="234"/>
                    </a:cubicBezTo>
                    <a:cubicBezTo>
                      <a:pt x="1782" y="811"/>
                      <a:pt x="423" y="2448"/>
                      <a:pt x="177" y="4277"/>
                    </a:cubicBezTo>
                    <a:cubicBezTo>
                      <a:pt x="1" y="5598"/>
                      <a:pt x="391" y="6994"/>
                      <a:pt x="1281" y="7985"/>
                    </a:cubicBezTo>
                    <a:cubicBezTo>
                      <a:pt x="2049" y="8840"/>
                      <a:pt x="3188" y="9360"/>
                      <a:pt x="4335" y="9360"/>
                    </a:cubicBezTo>
                    <a:cubicBezTo>
                      <a:pt x="4513" y="9360"/>
                      <a:pt x="4692" y="9347"/>
                      <a:pt x="4869" y="9322"/>
                    </a:cubicBezTo>
                    <a:cubicBezTo>
                      <a:pt x="5573" y="9222"/>
                      <a:pt x="6236" y="8921"/>
                      <a:pt x="6853" y="8564"/>
                    </a:cubicBezTo>
                    <a:cubicBezTo>
                      <a:pt x="8176" y="7793"/>
                      <a:pt x="9364" y="6667"/>
                      <a:pt x="9838" y="5211"/>
                    </a:cubicBezTo>
                    <a:cubicBezTo>
                      <a:pt x="10825" y="2164"/>
                      <a:pt x="7851" y="1"/>
                      <a:pt x="50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2" name="Google Shape;2182;p60"/>
              <p:cNvSpPr/>
              <p:nvPr/>
            </p:nvSpPr>
            <p:spPr>
              <a:xfrm rot="2047500">
                <a:off x="676688" y="1054029"/>
                <a:ext cx="260386" cy="483694"/>
              </a:xfrm>
              <a:custGeom>
                <a:avLst/>
                <a:gdLst/>
                <a:ahLst/>
                <a:cxnLst/>
                <a:rect l="l" t="t" r="r" b="b"/>
                <a:pathLst>
                  <a:path w="8434" h="15667" extrusionOk="0">
                    <a:moveTo>
                      <a:pt x="3324" y="0"/>
                    </a:moveTo>
                    <a:cubicBezTo>
                      <a:pt x="2187" y="1895"/>
                      <a:pt x="529" y="5107"/>
                      <a:pt x="301" y="7670"/>
                    </a:cubicBezTo>
                    <a:cubicBezTo>
                      <a:pt x="1" y="11098"/>
                      <a:pt x="309" y="13669"/>
                      <a:pt x="1549" y="15666"/>
                    </a:cubicBezTo>
                    <a:cubicBezTo>
                      <a:pt x="3473" y="15155"/>
                      <a:pt x="5170" y="13932"/>
                      <a:pt x="6217" y="12032"/>
                    </a:cubicBezTo>
                    <a:cubicBezTo>
                      <a:pt x="8433" y="8003"/>
                      <a:pt x="5981" y="3256"/>
                      <a:pt x="3757" y="536"/>
                    </a:cubicBezTo>
                    <a:cubicBezTo>
                      <a:pt x="3614" y="360"/>
                      <a:pt x="3467" y="182"/>
                      <a:pt x="3324" y="0"/>
                    </a:cubicBezTo>
                    <a:close/>
                  </a:path>
                </a:pathLst>
              </a:custGeom>
              <a:solidFill>
                <a:srgbClr val="8E292E">
                  <a:alpha val="2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3" name="Google Shape;2183;p60"/>
              <p:cNvSpPr/>
              <p:nvPr/>
            </p:nvSpPr>
            <p:spPr>
              <a:xfrm rot="2047500">
                <a:off x="618858" y="881118"/>
                <a:ext cx="178294" cy="224141"/>
              </a:xfrm>
              <a:custGeom>
                <a:avLst/>
                <a:gdLst/>
                <a:ahLst/>
                <a:cxnLst/>
                <a:rect l="l" t="t" r="r" b="b"/>
                <a:pathLst>
                  <a:path w="5775" h="7260" extrusionOk="0">
                    <a:moveTo>
                      <a:pt x="5291" y="0"/>
                    </a:moveTo>
                    <a:cubicBezTo>
                      <a:pt x="5277" y="0"/>
                      <a:pt x="5263" y="1"/>
                      <a:pt x="5248" y="3"/>
                    </a:cubicBezTo>
                    <a:lnTo>
                      <a:pt x="5248" y="6"/>
                    </a:lnTo>
                    <a:cubicBezTo>
                      <a:pt x="4477" y="109"/>
                      <a:pt x="3849" y="398"/>
                      <a:pt x="3199" y="818"/>
                    </a:cubicBezTo>
                    <a:cubicBezTo>
                      <a:pt x="2520" y="1256"/>
                      <a:pt x="1865" y="1711"/>
                      <a:pt x="1327" y="2319"/>
                    </a:cubicBezTo>
                    <a:cubicBezTo>
                      <a:pt x="772" y="2950"/>
                      <a:pt x="453" y="3700"/>
                      <a:pt x="317" y="4525"/>
                    </a:cubicBezTo>
                    <a:cubicBezTo>
                      <a:pt x="195" y="5277"/>
                      <a:pt x="1" y="6384"/>
                      <a:pt x="404" y="7080"/>
                    </a:cubicBezTo>
                    <a:cubicBezTo>
                      <a:pt x="475" y="7201"/>
                      <a:pt x="582" y="7260"/>
                      <a:pt x="692" y="7260"/>
                    </a:cubicBezTo>
                    <a:cubicBezTo>
                      <a:pt x="789" y="7260"/>
                      <a:pt x="887" y="7215"/>
                      <a:pt x="967" y="7128"/>
                    </a:cubicBezTo>
                    <a:cubicBezTo>
                      <a:pt x="1470" y="6574"/>
                      <a:pt x="1478" y="5621"/>
                      <a:pt x="1576" y="4917"/>
                    </a:cubicBezTo>
                    <a:cubicBezTo>
                      <a:pt x="1668" y="4230"/>
                      <a:pt x="1862" y="3637"/>
                      <a:pt x="2309" y="3091"/>
                    </a:cubicBezTo>
                    <a:cubicBezTo>
                      <a:pt x="2718" y="2590"/>
                      <a:pt x="3245" y="2179"/>
                      <a:pt x="3754" y="1784"/>
                    </a:cubicBezTo>
                    <a:cubicBezTo>
                      <a:pt x="4284" y="1375"/>
                      <a:pt x="4809" y="839"/>
                      <a:pt x="5440" y="598"/>
                    </a:cubicBezTo>
                    <a:cubicBezTo>
                      <a:pt x="5774" y="471"/>
                      <a:pt x="5605" y="0"/>
                      <a:pt x="52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84" name="Google Shape;2184;p60"/>
            <p:cNvGrpSpPr/>
            <p:nvPr/>
          </p:nvGrpSpPr>
          <p:grpSpPr>
            <a:xfrm rot="510161">
              <a:off x="4621811" y="991844"/>
              <a:ext cx="1717835" cy="1607766"/>
              <a:chOff x="5096990" y="1772850"/>
              <a:chExt cx="1341033" cy="1255107"/>
            </a:xfrm>
          </p:grpSpPr>
          <p:sp>
            <p:nvSpPr>
              <p:cNvPr id="2185" name="Google Shape;2185;p60"/>
              <p:cNvSpPr/>
              <p:nvPr/>
            </p:nvSpPr>
            <p:spPr>
              <a:xfrm>
                <a:off x="5300450" y="2618614"/>
                <a:ext cx="563545" cy="409343"/>
              </a:xfrm>
              <a:custGeom>
                <a:avLst/>
                <a:gdLst/>
                <a:ahLst/>
                <a:cxnLst/>
                <a:rect l="l" t="t" r="r" b="b"/>
                <a:pathLst>
                  <a:path w="10697" h="7770" extrusionOk="0">
                    <a:moveTo>
                      <a:pt x="9108" y="1"/>
                    </a:moveTo>
                    <a:cubicBezTo>
                      <a:pt x="8949" y="1"/>
                      <a:pt x="8789" y="43"/>
                      <a:pt x="8641" y="138"/>
                    </a:cubicBezTo>
                    <a:cubicBezTo>
                      <a:pt x="8587" y="127"/>
                      <a:pt x="8533" y="122"/>
                      <a:pt x="8479" y="122"/>
                    </a:cubicBezTo>
                    <a:cubicBezTo>
                      <a:pt x="8321" y="122"/>
                      <a:pt x="8166" y="168"/>
                      <a:pt x="8035" y="257"/>
                    </a:cubicBezTo>
                    <a:cubicBezTo>
                      <a:pt x="6173" y="1472"/>
                      <a:pt x="4528" y="2565"/>
                      <a:pt x="3283" y="3402"/>
                    </a:cubicBezTo>
                    <a:cubicBezTo>
                      <a:pt x="2663" y="3821"/>
                      <a:pt x="2157" y="4259"/>
                      <a:pt x="1640" y="4511"/>
                    </a:cubicBezTo>
                    <a:cubicBezTo>
                      <a:pt x="1543" y="4559"/>
                      <a:pt x="1458" y="4578"/>
                      <a:pt x="1380" y="4578"/>
                    </a:cubicBezTo>
                    <a:cubicBezTo>
                      <a:pt x="1169" y="4578"/>
                      <a:pt x="1001" y="4444"/>
                      <a:pt x="736" y="4403"/>
                    </a:cubicBezTo>
                    <a:cubicBezTo>
                      <a:pt x="709" y="4397"/>
                      <a:pt x="682" y="4395"/>
                      <a:pt x="657" y="4395"/>
                    </a:cubicBezTo>
                    <a:cubicBezTo>
                      <a:pt x="207" y="4395"/>
                      <a:pt x="1" y="5199"/>
                      <a:pt x="344" y="6010"/>
                    </a:cubicBezTo>
                    <a:cubicBezTo>
                      <a:pt x="601" y="6541"/>
                      <a:pt x="1058" y="6771"/>
                      <a:pt x="1494" y="6822"/>
                    </a:cubicBezTo>
                    <a:cubicBezTo>
                      <a:pt x="1719" y="7198"/>
                      <a:pt x="2114" y="7512"/>
                      <a:pt x="2641" y="7694"/>
                    </a:cubicBezTo>
                    <a:cubicBezTo>
                      <a:pt x="2802" y="7747"/>
                      <a:pt x="2947" y="7770"/>
                      <a:pt x="3076" y="7770"/>
                    </a:cubicBezTo>
                    <a:cubicBezTo>
                      <a:pt x="3245" y="7770"/>
                      <a:pt x="3387" y="7730"/>
                      <a:pt x="3499" y="7672"/>
                    </a:cubicBezTo>
                    <a:cubicBezTo>
                      <a:pt x="3886" y="7466"/>
                      <a:pt x="3689" y="7188"/>
                      <a:pt x="3564" y="6760"/>
                    </a:cubicBezTo>
                    <a:cubicBezTo>
                      <a:pt x="3377" y="6105"/>
                      <a:pt x="4200" y="5910"/>
                      <a:pt x="4806" y="5542"/>
                    </a:cubicBezTo>
                    <a:cubicBezTo>
                      <a:pt x="6222" y="4668"/>
                      <a:pt x="8032" y="3331"/>
                      <a:pt x="9989" y="1645"/>
                    </a:cubicBezTo>
                    <a:cubicBezTo>
                      <a:pt x="10696" y="1039"/>
                      <a:pt x="9904" y="1"/>
                      <a:pt x="9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6" name="Google Shape;2186;p60"/>
              <p:cNvSpPr/>
              <p:nvPr/>
            </p:nvSpPr>
            <p:spPr>
              <a:xfrm>
                <a:off x="5546213" y="2110755"/>
                <a:ext cx="891809" cy="708948"/>
              </a:xfrm>
              <a:custGeom>
                <a:avLst/>
                <a:gdLst/>
                <a:ahLst/>
                <a:cxnLst/>
                <a:rect l="l" t="t" r="r" b="b"/>
                <a:pathLst>
                  <a:path w="16928" h="13457" extrusionOk="0">
                    <a:moveTo>
                      <a:pt x="11451" y="0"/>
                    </a:moveTo>
                    <a:cubicBezTo>
                      <a:pt x="10785" y="0"/>
                      <a:pt x="10159" y="62"/>
                      <a:pt x="9645" y="141"/>
                    </a:cubicBezTo>
                    <a:cubicBezTo>
                      <a:pt x="8422" y="317"/>
                      <a:pt x="7421" y="775"/>
                      <a:pt x="6509" y="1806"/>
                    </a:cubicBezTo>
                    <a:cubicBezTo>
                      <a:pt x="5426" y="2991"/>
                      <a:pt x="4782" y="5145"/>
                      <a:pt x="3297" y="6823"/>
                    </a:cubicBezTo>
                    <a:cubicBezTo>
                      <a:pt x="2287" y="7935"/>
                      <a:pt x="1" y="9348"/>
                      <a:pt x="1727" y="11120"/>
                    </a:cubicBezTo>
                    <a:cubicBezTo>
                      <a:pt x="2075" y="11477"/>
                      <a:pt x="2568" y="11692"/>
                      <a:pt x="3040" y="11692"/>
                    </a:cubicBezTo>
                    <a:cubicBezTo>
                      <a:pt x="3251" y="11692"/>
                      <a:pt x="3458" y="11649"/>
                      <a:pt x="3646" y="11556"/>
                    </a:cubicBezTo>
                    <a:cubicBezTo>
                      <a:pt x="3676" y="11542"/>
                      <a:pt x="3751" y="11502"/>
                      <a:pt x="3824" y="11458"/>
                    </a:cubicBezTo>
                    <a:lnTo>
                      <a:pt x="3824" y="11458"/>
                    </a:lnTo>
                    <a:cubicBezTo>
                      <a:pt x="3819" y="11469"/>
                      <a:pt x="3816" y="11480"/>
                      <a:pt x="3814" y="11491"/>
                    </a:cubicBezTo>
                    <a:cubicBezTo>
                      <a:pt x="3754" y="11567"/>
                      <a:pt x="3694" y="11643"/>
                      <a:pt x="3638" y="11718"/>
                    </a:cubicBezTo>
                    <a:cubicBezTo>
                      <a:pt x="3416" y="12092"/>
                      <a:pt x="3307" y="12346"/>
                      <a:pt x="3329" y="12782"/>
                    </a:cubicBezTo>
                    <a:cubicBezTo>
                      <a:pt x="3349" y="13182"/>
                      <a:pt x="3797" y="13457"/>
                      <a:pt x="4196" y="13457"/>
                    </a:cubicBezTo>
                    <a:cubicBezTo>
                      <a:pt x="4223" y="13457"/>
                      <a:pt x="4250" y="13456"/>
                      <a:pt x="4276" y="13453"/>
                    </a:cubicBezTo>
                    <a:cubicBezTo>
                      <a:pt x="7250" y="13171"/>
                      <a:pt x="10422" y="12357"/>
                      <a:pt x="12825" y="11193"/>
                    </a:cubicBezTo>
                    <a:cubicBezTo>
                      <a:pt x="13997" y="10709"/>
                      <a:pt x="14947" y="10095"/>
                      <a:pt x="15604" y="9421"/>
                    </a:cubicBezTo>
                    <a:cubicBezTo>
                      <a:pt x="15959" y="9053"/>
                      <a:pt x="16238" y="8617"/>
                      <a:pt x="16416" y="8138"/>
                    </a:cubicBezTo>
                    <a:cubicBezTo>
                      <a:pt x="16665" y="7543"/>
                      <a:pt x="16768" y="6901"/>
                      <a:pt x="16822" y="6111"/>
                    </a:cubicBezTo>
                    <a:cubicBezTo>
                      <a:pt x="16825" y="6073"/>
                      <a:pt x="16825" y="6035"/>
                      <a:pt x="16825" y="5997"/>
                    </a:cubicBezTo>
                    <a:cubicBezTo>
                      <a:pt x="16874" y="5021"/>
                      <a:pt x="16928" y="3873"/>
                      <a:pt x="16465" y="2658"/>
                    </a:cubicBezTo>
                    <a:cubicBezTo>
                      <a:pt x="15671" y="524"/>
                      <a:pt x="13393" y="0"/>
                      <a:pt x="11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7" name="Google Shape;2187;p60"/>
              <p:cNvSpPr/>
              <p:nvPr/>
            </p:nvSpPr>
            <p:spPr>
              <a:xfrm>
                <a:off x="6011241" y="2189621"/>
                <a:ext cx="409132" cy="471666"/>
              </a:xfrm>
              <a:custGeom>
                <a:avLst/>
                <a:gdLst/>
                <a:ahLst/>
                <a:cxnLst/>
                <a:rect l="l" t="t" r="r" b="b"/>
                <a:pathLst>
                  <a:path w="7766" h="8953" extrusionOk="0">
                    <a:moveTo>
                      <a:pt x="4542" y="0"/>
                    </a:moveTo>
                    <a:cubicBezTo>
                      <a:pt x="3511" y="0"/>
                      <a:pt x="3415" y="1040"/>
                      <a:pt x="3262" y="2189"/>
                    </a:cubicBezTo>
                    <a:cubicBezTo>
                      <a:pt x="3129" y="3139"/>
                      <a:pt x="2621" y="3716"/>
                      <a:pt x="1782" y="4379"/>
                    </a:cubicBezTo>
                    <a:cubicBezTo>
                      <a:pt x="1262" y="4790"/>
                      <a:pt x="710" y="5220"/>
                      <a:pt x="502" y="5959"/>
                    </a:cubicBezTo>
                    <a:cubicBezTo>
                      <a:pt x="0" y="7708"/>
                      <a:pt x="1571" y="8953"/>
                      <a:pt x="2948" y="8953"/>
                    </a:cubicBezTo>
                    <a:cubicBezTo>
                      <a:pt x="2990" y="8953"/>
                      <a:pt x="3031" y="8952"/>
                      <a:pt x="3073" y="8949"/>
                    </a:cubicBezTo>
                    <a:cubicBezTo>
                      <a:pt x="3976" y="8909"/>
                      <a:pt x="4596" y="8533"/>
                      <a:pt x="5238" y="8081"/>
                    </a:cubicBezTo>
                    <a:cubicBezTo>
                      <a:pt x="5941" y="7594"/>
                      <a:pt x="6634" y="7350"/>
                      <a:pt x="7037" y="6774"/>
                    </a:cubicBezTo>
                    <a:cubicBezTo>
                      <a:pt x="7635" y="5881"/>
                      <a:pt x="7765" y="4592"/>
                      <a:pt x="7451" y="3294"/>
                    </a:cubicBezTo>
                    <a:cubicBezTo>
                      <a:pt x="7286" y="1949"/>
                      <a:pt x="6564" y="487"/>
                      <a:pt x="5202" y="108"/>
                    </a:cubicBezTo>
                    <a:cubicBezTo>
                      <a:pt x="4948" y="34"/>
                      <a:pt x="4730" y="0"/>
                      <a:pt x="45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8" name="Google Shape;2188;p60"/>
              <p:cNvSpPr/>
              <p:nvPr/>
            </p:nvSpPr>
            <p:spPr>
              <a:xfrm>
                <a:off x="5546213" y="2111334"/>
                <a:ext cx="817264" cy="708527"/>
              </a:xfrm>
              <a:custGeom>
                <a:avLst/>
                <a:gdLst/>
                <a:ahLst/>
                <a:cxnLst/>
                <a:rect l="l" t="t" r="r" b="b"/>
                <a:pathLst>
                  <a:path w="15513" h="13449" extrusionOk="0">
                    <a:moveTo>
                      <a:pt x="11529" y="1"/>
                    </a:moveTo>
                    <a:cubicBezTo>
                      <a:pt x="10844" y="1"/>
                      <a:pt x="10194" y="64"/>
                      <a:pt x="9645" y="130"/>
                    </a:cubicBezTo>
                    <a:cubicBezTo>
                      <a:pt x="8425" y="306"/>
                      <a:pt x="7421" y="766"/>
                      <a:pt x="6512" y="1797"/>
                    </a:cubicBezTo>
                    <a:cubicBezTo>
                      <a:pt x="5429" y="2980"/>
                      <a:pt x="4782" y="5134"/>
                      <a:pt x="3297" y="6815"/>
                    </a:cubicBezTo>
                    <a:cubicBezTo>
                      <a:pt x="2290" y="7927"/>
                      <a:pt x="1" y="9337"/>
                      <a:pt x="1730" y="11109"/>
                    </a:cubicBezTo>
                    <a:cubicBezTo>
                      <a:pt x="2077" y="11468"/>
                      <a:pt x="2570" y="11684"/>
                      <a:pt x="3042" y="11684"/>
                    </a:cubicBezTo>
                    <a:cubicBezTo>
                      <a:pt x="3253" y="11684"/>
                      <a:pt x="3460" y="11641"/>
                      <a:pt x="3648" y="11548"/>
                    </a:cubicBezTo>
                    <a:cubicBezTo>
                      <a:pt x="3676" y="11534"/>
                      <a:pt x="3751" y="11491"/>
                      <a:pt x="3824" y="11447"/>
                    </a:cubicBezTo>
                    <a:lnTo>
                      <a:pt x="3824" y="11447"/>
                    </a:lnTo>
                    <a:cubicBezTo>
                      <a:pt x="3822" y="11461"/>
                      <a:pt x="3819" y="11469"/>
                      <a:pt x="3814" y="11483"/>
                    </a:cubicBezTo>
                    <a:lnTo>
                      <a:pt x="3638" y="11707"/>
                    </a:lnTo>
                    <a:cubicBezTo>
                      <a:pt x="3418" y="12083"/>
                      <a:pt x="3307" y="12335"/>
                      <a:pt x="3329" y="12771"/>
                    </a:cubicBezTo>
                    <a:cubicBezTo>
                      <a:pt x="3349" y="13174"/>
                      <a:pt x="3797" y="13448"/>
                      <a:pt x="4198" y="13448"/>
                    </a:cubicBezTo>
                    <a:cubicBezTo>
                      <a:pt x="4225" y="13448"/>
                      <a:pt x="4252" y="13447"/>
                      <a:pt x="4279" y="13445"/>
                    </a:cubicBezTo>
                    <a:lnTo>
                      <a:pt x="4347" y="13437"/>
                    </a:lnTo>
                    <a:cubicBezTo>
                      <a:pt x="4742" y="12424"/>
                      <a:pt x="4385" y="10985"/>
                      <a:pt x="4850" y="9726"/>
                    </a:cubicBezTo>
                    <a:cubicBezTo>
                      <a:pt x="5248" y="8666"/>
                      <a:pt x="6628" y="8208"/>
                      <a:pt x="7342" y="7388"/>
                    </a:cubicBezTo>
                    <a:cubicBezTo>
                      <a:pt x="7992" y="6636"/>
                      <a:pt x="8103" y="5727"/>
                      <a:pt x="8809" y="5120"/>
                    </a:cubicBezTo>
                    <a:cubicBezTo>
                      <a:pt x="9515" y="4514"/>
                      <a:pt x="10086" y="4016"/>
                      <a:pt x="10403" y="3294"/>
                    </a:cubicBezTo>
                    <a:cubicBezTo>
                      <a:pt x="10725" y="2555"/>
                      <a:pt x="10733" y="1827"/>
                      <a:pt x="10874" y="1283"/>
                    </a:cubicBezTo>
                    <a:cubicBezTo>
                      <a:pt x="11037" y="646"/>
                      <a:pt x="11416" y="462"/>
                      <a:pt x="12145" y="462"/>
                    </a:cubicBezTo>
                    <a:cubicBezTo>
                      <a:pt x="12385" y="462"/>
                      <a:pt x="12662" y="482"/>
                      <a:pt x="12982" y="512"/>
                    </a:cubicBezTo>
                    <a:cubicBezTo>
                      <a:pt x="13862" y="620"/>
                      <a:pt x="14752" y="847"/>
                      <a:pt x="15512" y="1237"/>
                    </a:cubicBezTo>
                    <a:cubicBezTo>
                      <a:pt x="14406" y="254"/>
                      <a:pt x="12899" y="1"/>
                      <a:pt x="115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9" name="Google Shape;2189;p60"/>
              <p:cNvSpPr/>
              <p:nvPr/>
            </p:nvSpPr>
            <p:spPr>
              <a:xfrm>
                <a:off x="6228504" y="2309789"/>
                <a:ext cx="31557" cy="26973"/>
              </a:xfrm>
              <a:custGeom>
                <a:avLst/>
                <a:gdLst/>
                <a:ahLst/>
                <a:cxnLst/>
                <a:rect l="l" t="t" r="r" b="b"/>
                <a:pathLst>
                  <a:path w="599" h="512" extrusionOk="0">
                    <a:moveTo>
                      <a:pt x="245" y="0"/>
                    </a:moveTo>
                    <a:cubicBezTo>
                      <a:pt x="111" y="0"/>
                      <a:pt x="0" y="108"/>
                      <a:pt x="72" y="298"/>
                    </a:cubicBezTo>
                    <a:cubicBezTo>
                      <a:pt x="128" y="446"/>
                      <a:pt x="247" y="512"/>
                      <a:pt x="351" y="512"/>
                    </a:cubicBezTo>
                    <a:cubicBezTo>
                      <a:pt x="486" y="512"/>
                      <a:pt x="598" y="401"/>
                      <a:pt x="524" y="211"/>
                    </a:cubicBezTo>
                    <a:cubicBezTo>
                      <a:pt x="468" y="67"/>
                      <a:pt x="349" y="0"/>
                      <a:pt x="2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0" name="Google Shape;2190;p60"/>
              <p:cNvSpPr/>
              <p:nvPr/>
            </p:nvSpPr>
            <p:spPr>
              <a:xfrm>
                <a:off x="6148742" y="2222389"/>
                <a:ext cx="33980" cy="23391"/>
              </a:xfrm>
              <a:custGeom>
                <a:avLst/>
                <a:gdLst/>
                <a:ahLst/>
                <a:cxnLst/>
                <a:rect l="l" t="t" r="r" b="b"/>
                <a:pathLst>
                  <a:path w="645" h="444" extrusionOk="0">
                    <a:moveTo>
                      <a:pt x="256" y="0"/>
                    </a:moveTo>
                    <a:cubicBezTo>
                      <a:pt x="114" y="0"/>
                      <a:pt x="1" y="94"/>
                      <a:pt x="81" y="258"/>
                    </a:cubicBezTo>
                    <a:cubicBezTo>
                      <a:pt x="146" y="386"/>
                      <a:pt x="273" y="444"/>
                      <a:pt x="384" y="444"/>
                    </a:cubicBezTo>
                    <a:cubicBezTo>
                      <a:pt x="528" y="444"/>
                      <a:pt x="644" y="347"/>
                      <a:pt x="560" y="182"/>
                    </a:cubicBezTo>
                    <a:cubicBezTo>
                      <a:pt x="495" y="57"/>
                      <a:pt x="367" y="0"/>
                      <a:pt x="2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1" name="Google Shape;2191;p60"/>
              <p:cNvSpPr/>
              <p:nvPr/>
            </p:nvSpPr>
            <p:spPr>
              <a:xfrm>
                <a:off x="6347829" y="2237930"/>
                <a:ext cx="24339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52" extrusionOk="0">
                    <a:moveTo>
                      <a:pt x="167" y="1"/>
                    </a:moveTo>
                    <a:cubicBezTo>
                      <a:pt x="71" y="1"/>
                      <a:pt x="0" y="86"/>
                      <a:pt x="64" y="244"/>
                    </a:cubicBezTo>
                    <a:cubicBezTo>
                      <a:pt x="120" y="384"/>
                      <a:pt x="223" y="451"/>
                      <a:pt x="304" y="451"/>
                    </a:cubicBezTo>
                    <a:cubicBezTo>
                      <a:pt x="396" y="451"/>
                      <a:pt x="462" y="367"/>
                      <a:pt x="405" y="206"/>
                    </a:cubicBezTo>
                    <a:cubicBezTo>
                      <a:pt x="355" y="67"/>
                      <a:pt x="251" y="1"/>
                      <a:pt x="1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2" name="Google Shape;2192;p60"/>
              <p:cNvSpPr/>
              <p:nvPr/>
            </p:nvSpPr>
            <p:spPr>
              <a:xfrm>
                <a:off x="6327968" y="2426533"/>
                <a:ext cx="24655" cy="28132"/>
              </a:xfrm>
              <a:custGeom>
                <a:avLst/>
                <a:gdLst/>
                <a:ahLst/>
                <a:cxnLst/>
                <a:rect l="l" t="t" r="r" b="b"/>
                <a:pathLst>
                  <a:path w="468" h="534" extrusionOk="0">
                    <a:moveTo>
                      <a:pt x="208" y="1"/>
                    </a:moveTo>
                    <a:cubicBezTo>
                      <a:pt x="98" y="1"/>
                      <a:pt x="0" y="116"/>
                      <a:pt x="51" y="317"/>
                    </a:cubicBezTo>
                    <a:cubicBezTo>
                      <a:pt x="91" y="468"/>
                      <a:pt x="180" y="534"/>
                      <a:pt x="262" y="534"/>
                    </a:cubicBezTo>
                    <a:cubicBezTo>
                      <a:pt x="371" y="534"/>
                      <a:pt x="467" y="414"/>
                      <a:pt x="416" y="217"/>
                    </a:cubicBezTo>
                    <a:cubicBezTo>
                      <a:pt x="381" y="68"/>
                      <a:pt x="291" y="1"/>
                      <a:pt x="2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3" name="Google Shape;2193;p60"/>
              <p:cNvSpPr/>
              <p:nvPr/>
            </p:nvSpPr>
            <p:spPr>
              <a:xfrm>
                <a:off x="6093057" y="2387970"/>
                <a:ext cx="36878" cy="30609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81" extrusionOk="0">
                    <a:moveTo>
                      <a:pt x="332" y="0"/>
                    </a:moveTo>
                    <a:cubicBezTo>
                      <a:pt x="162" y="0"/>
                      <a:pt x="0" y="136"/>
                      <a:pt x="72" y="357"/>
                    </a:cubicBezTo>
                    <a:cubicBezTo>
                      <a:pt x="121" y="512"/>
                      <a:pt x="244" y="580"/>
                      <a:pt x="364" y="580"/>
                    </a:cubicBezTo>
                    <a:cubicBezTo>
                      <a:pt x="536" y="580"/>
                      <a:pt x="700" y="441"/>
                      <a:pt x="627" y="221"/>
                    </a:cubicBezTo>
                    <a:cubicBezTo>
                      <a:pt x="576" y="68"/>
                      <a:pt x="452" y="0"/>
                      <a:pt x="3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4" name="Google Shape;2194;p60"/>
              <p:cNvSpPr/>
              <p:nvPr/>
            </p:nvSpPr>
            <p:spPr>
              <a:xfrm>
                <a:off x="6123718" y="2539906"/>
                <a:ext cx="36088" cy="32347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14" extrusionOk="0">
                    <a:moveTo>
                      <a:pt x="353" y="1"/>
                    </a:moveTo>
                    <a:cubicBezTo>
                      <a:pt x="179" y="1"/>
                      <a:pt x="1" y="153"/>
                      <a:pt x="61" y="390"/>
                    </a:cubicBezTo>
                    <a:cubicBezTo>
                      <a:pt x="102" y="547"/>
                      <a:pt x="214" y="614"/>
                      <a:pt x="329" y="614"/>
                    </a:cubicBezTo>
                    <a:cubicBezTo>
                      <a:pt x="504" y="614"/>
                      <a:pt x="684" y="458"/>
                      <a:pt x="624" y="225"/>
                    </a:cubicBezTo>
                    <a:cubicBezTo>
                      <a:pt x="584" y="69"/>
                      <a:pt x="469" y="1"/>
                      <a:pt x="3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5" name="Google Shape;2195;p60"/>
              <p:cNvSpPr/>
              <p:nvPr/>
            </p:nvSpPr>
            <p:spPr>
              <a:xfrm>
                <a:off x="5954608" y="2472578"/>
                <a:ext cx="39723" cy="32821"/>
              </a:xfrm>
              <a:custGeom>
                <a:avLst/>
                <a:gdLst/>
                <a:ahLst/>
                <a:cxnLst/>
                <a:rect l="l" t="t" r="r" b="b"/>
                <a:pathLst>
                  <a:path w="754" h="623" extrusionOk="0">
                    <a:moveTo>
                      <a:pt x="384" y="0"/>
                    </a:moveTo>
                    <a:cubicBezTo>
                      <a:pt x="193" y="0"/>
                      <a:pt x="0" y="154"/>
                      <a:pt x="67" y="393"/>
                    </a:cubicBezTo>
                    <a:cubicBezTo>
                      <a:pt x="112" y="553"/>
                      <a:pt x="239" y="623"/>
                      <a:pt x="366" y="623"/>
                    </a:cubicBezTo>
                    <a:cubicBezTo>
                      <a:pt x="558" y="623"/>
                      <a:pt x="754" y="467"/>
                      <a:pt x="684" y="228"/>
                    </a:cubicBezTo>
                    <a:cubicBezTo>
                      <a:pt x="638" y="69"/>
                      <a:pt x="512" y="0"/>
                      <a:pt x="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6" name="Google Shape;2196;p60"/>
              <p:cNvSpPr/>
              <p:nvPr/>
            </p:nvSpPr>
            <p:spPr>
              <a:xfrm>
                <a:off x="5966198" y="2676090"/>
                <a:ext cx="38722" cy="34454"/>
              </a:xfrm>
              <a:custGeom>
                <a:avLst/>
                <a:gdLst/>
                <a:ahLst/>
                <a:cxnLst/>
                <a:rect l="l" t="t" r="r" b="b"/>
                <a:pathLst>
                  <a:path w="735" h="654" extrusionOk="0">
                    <a:moveTo>
                      <a:pt x="423" y="1"/>
                    </a:moveTo>
                    <a:cubicBezTo>
                      <a:pt x="394" y="1"/>
                      <a:pt x="365" y="5"/>
                      <a:pt x="336" y="13"/>
                    </a:cubicBezTo>
                    <a:lnTo>
                      <a:pt x="244" y="37"/>
                    </a:lnTo>
                    <a:cubicBezTo>
                      <a:pt x="204" y="48"/>
                      <a:pt x="163" y="70"/>
                      <a:pt x="134" y="97"/>
                    </a:cubicBezTo>
                    <a:cubicBezTo>
                      <a:pt x="98" y="121"/>
                      <a:pt x="69" y="151"/>
                      <a:pt x="50" y="189"/>
                    </a:cubicBezTo>
                    <a:cubicBezTo>
                      <a:pt x="28" y="224"/>
                      <a:pt x="14" y="262"/>
                      <a:pt x="12" y="305"/>
                    </a:cubicBezTo>
                    <a:cubicBezTo>
                      <a:pt x="1" y="346"/>
                      <a:pt x="4" y="389"/>
                      <a:pt x="14" y="427"/>
                    </a:cubicBezTo>
                    <a:cubicBezTo>
                      <a:pt x="25" y="454"/>
                      <a:pt x="36" y="481"/>
                      <a:pt x="47" y="506"/>
                    </a:cubicBezTo>
                    <a:cubicBezTo>
                      <a:pt x="74" y="552"/>
                      <a:pt x="115" y="589"/>
                      <a:pt x="161" y="617"/>
                    </a:cubicBezTo>
                    <a:cubicBezTo>
                      <a:pt x="185" y="625"/>
                      <a:pt x="212" y="635"/>
                      <a:pt x="236" y="644"/>
                    </a:cubicBezTo>
                    <a:cubicBezTo>
                      <a:pt x="262" y="650"/>
                      <a:pt x="289" y="653"/>
                      <a:pt x="315" y="653"/>
                    </a:cubicBezTo>
                    <a:cubicBezTo>
                      <a:pt x="344" y="653"/>
                      <a:pt x="373" y="649"/>
                      <a:pt x="401" y="641"/>
                    </a:cubicBezTo>
                    <a:lnTo>
                      <a:pt x="491" y="617"/>
                    </a:lnTo>
                    <a:cubicBezTo>
                      <a:pt x="534" y="606"/>
                      <a:pt x="572" y="584"/>
                      <a:pt x="602" y="557"/>
                    </a:cubicBezTo>
                    <a:cubicBezTo>
                      <a:pt x="637" y="533"/>
                      <a:pt x="667" y="503"/>
                      <a:pt x="686" y="468"/>
                    </a:cubicBezTo>
                    <a:cubicBezTo>
                      <a:pt x="707" y="433"/>
                      <a:pt x="721" y="392"/>
                      <a:pt x="723" y="351"/>
                    </a:cubicBezTo>
                    <a:cubicBezTo>
                      <a:pt x="734" y="311"/>
                      <a:pt x="734" y="267"/>
                      <a:pt x="721" y="230"/>
                    </a:cubicBezTo>
                    <a:lnTo>
                      <a:pt x="688" y="151"/>
                    </a:lnTo>
                    <a:cubicBezTo>
                      <a:pt x="661" y="105"/>
                      <a:pt x="623" y="67"/>
                      <a:pt x="577" y="40"/>
                    </a:cubicBezTo>
                    <a:cubicBezTo>
                      <a:pt x="553" y="29"/>
                      <a:pt x="526" y="21"/>
                      <a:pt x="502" y="10"/>
                    </a:cubicBezTo>
                    <a:cubicBezTo>
                      <a:pt x="476" y="4"/>
                      <a:pt x="449" y="1"/>
                      <a:pt x="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7" name="Google Shape;2197;p60"/>
              <p:cNvSpPr/>
              <p:nvPr/>
            </p:nvSpPr>
            <p:spPr>
              <a:xfrm>
                <a:off x="5868314" y="2652910"/>
                <a:ext cx="39933" cy="32769"/>
              </a:xfrm>
              <a:custGeom>
                <a:avLst/>
                <a:gdLst/>
                <a:ahLst/>
                <a:cxnLst/>
                <a:rect l="l" t="t" r="r" b="b"/>
                <a:pathLst>
                  <a:path w="758" h="622" extrusionOk="0">
                    <a:moveTo>
                      <a:pt x="396" y="1"/>
                    </a:moveTo>
                    <a:cubicBezTo>
                      <a:pt x="202" y="1"/>
                      <a:pt x="1" y="158"/>
                      <a:pt x="67" y="396"/>
                    </a:cubicBezTo>
                    <a:cubicBezTo>
                      <a:pt x="112" y="554"/>
                      <a:pt x="237" y="622"/>
                      <a:pt x="365" y="622"/>
                    </a:cubicBezTo>
                    <a:cubicBezTo>
                      <a:pt x="558" y="622"/>
                      <a:pt x="758" y="466"/>
                      <a:pt x="693" y="228"/>
                    </a:cubicBezTo>
                    <a:cubicBezTo>
                      <a:pt x="650" y="69"/>
                      <a:pt x="524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8" name="Google Shape;2198;p60"/>
              <p:cNvSpPr/>
              <p:nvPr/>
            </p:nvSpPr>
            <p:spPr>
              <a:xfrm>
                <a:off x="5885594" y="2224022"/>
                <a:ext cx="36720" cy="24181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59" extrusionOk="0">
                    <a:moveTo>
                      <a:pt x="349" y="1"/>
                    </a:moveTo>
                    <a:cubicBezTo>
                      <a:pt x="175" y="1"/>
                      <a:pt x="0" y="112"/>
                      <a:pt x="61" y="286"/>
                    </a:cubicBezTo>
                    <a:cubicBezTo>
                      <a:pt x="104" y="406"/>
                      <a:pt x="222" y="458"/>
                      <a:pt x="340" y="458"/>
                    </a:cubicBezTo>
                    <a:cubicBezTo>
                      <a:pt x="518" y="458"/>
                      <a:pt x="697" y="342"/>
                      <a:pt x="627" y="167"/>
                    </a:cubicBezTo>
                    <a:cubicBezTo>
                      <a:pt x="583" y="51"/>
                      <a:pt x="466" y="1"/>
                      <a:pt x="3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9" name="Google Shape;2199;p60"/>
              <p:cNvSpPr/>
              <p:nvPr/>
            </p:nvSpPr>
            <p:spPr>
              <a:xfrm>
                <a:off x="6016246" y="2180664"/>
                <a:ext cx="35245" cy="20283"/>
              </a:xfrm>
              <a:custGeom>
                <a:avLst/>
                <a:gdLst/>
                <a:ahLst/>
                <a:cxnLst/>
                <a:rect l="l" t="t" r="r" b="b"/>
                <a:pathLst>
                  <a:path w="669" h="385" extrusionOk="0">
                    <a:moveTo>
                      <a:pt x="290" y="1"/>
                    </a:moveTo>
                    <a:cubicBezTo>
                      <a:pt x="135" y="1"/>
                      <a:pt x="0" y="86"/>
                      <a:pt x="77" y="230"/>
                    </a:cubicBezTo>
                    <a:cubicBezTo>
                      <a:pt x="132" y="338"/>
                      <a:pt x="256" y="385"/>
                      <a:pt x="370" y="385"/>
                    </a:cubicBezTo>
                    <a:cubicBezTo>
                      <a:pt x="529" y="385"/>
                      <a:pt x="669" y="294"/>
                      <a:pt x="585" y="148"/>
                    </a:cubicBezTo>
                    <a:cubicBezTo>
                      <a:pt x="527" y="47"/>
                      <a:pt x="403" y="1"/>
                      <a:pt x="2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0" name="Google Shape;2200;p60"/>
              <p:cNvSpPr/>
              <p:nvPr/>
            </p:nvSpPr>
            <p:spPr>
              <a:xfrm>
                <a:off x="5969727" y="2354411"/>
                <a:ext cx="38774" cy="30292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75" extrusionOk="0">
                    <a:moveTo>
                      <a:pt x="362" y="1"/>
                    </a:moveTo>
                    <a:cubicBezTo>
                      <a:pt x="180" y="1"/>
                      <a:pt x="0" y="139"/>
                      <a:pt x="69" y="358"/>
                    </a:cubicBezTo>
                    <a:cubicBezTo>
                      <a:pt x="117" y="508"/>
                      <a:pt x="244" y="574"/>
                      <a:pt x="370" y="574"/>
                    </a:cubicBezTo>
                    <a:cubicBezTo>
                      <a:pt x="554" y="574"/>
                      <a:pt x="736" y="434"/>
                      <a:pt x="662" y="214"/>
                    </a:cubicBezTo>
                    <a:cubicBezTo>
                      <a:pt x="613" y="66"/>
                      <a:pt x="487" y="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1" name="Google Shape;2201;p60"/>
              <p:cNvSpPr/>
              <p:nvPr/>
            </p:nvSpPr>
            <p:spPr>
              <a:xfrm>
                <a:off x="5888386" y="2336341"/>
                <a:ext cx="38932" cy="29871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67" extrusionOk="0">
                    <a:moveTo>
                      <a:pt x="374" y="1"/>
                    </a:moveTo>
                    <a:cubicBezTo>
                      <a:pt x="189" y="1"/>
                      <a:pt x="1" y="140"/>
                      <a:pt x="65" y="357"/>
                    </a:cubicBezTo>
                    <a:cubicBezTo>
                      <a:pt x="109" y="503"/>
                      <a:pt x="233" y="567"/>
                      <a:pt x="359" y="567"/>
                    </a:cubicBezTo>
                    <a:cubicBezTo>
                      <a:pt x="547" y="567"/>
                      <a:pt x="738" y="425"/>
                      <a:pt x="669" y="208"/>
                    </a:cubicBezTo>
                    <a:cubicBezTo>
                      <a:pt x="623" y="64"/>
                      <a:pt x="499" y="1"/>
                      <a:pt x="3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2" name="Google Shape;2202;p60"/>
              <p:cNvSpPr/>
              <p:nvPr/>
            </p:nvSpPr>
            <p:spPr>
              <a:xfrm>
                <a:off x="5805938" y="2502291"/>
                <a:ext cx="40039" cy="3329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32" extrusionOk="0">
                    <a:moveTo>
                      <a:pt x="397" y="0"/>
                    </a:moveTo>
                    <a:cubicBezTo>
                      <a:pt x="202" y="0"/>
                      <a:pt x="1" y="160"/>
                      <a:pt x="66" y="403"/>
                    </a:cubicBezTo>
                    <a:cubicBezTo>
                      <a:pt x="109" y="562"/>
                      <a:pt x="234" y="631"/>
                      <a:pt x="363" y="631"/>
                    </a:cubicBezTo>
                    <a:cubicBezTo>
                      <a:pt x="557" y="631"/>
                      <a:pt x="759" y="473"/>
                      <a:pt x="694" y="230"/>
                    </a:cubicBezTo>
                    <a:cubicBezTo>
                      <a:pt x="650" y="70"/>
                      <a:pt x="525" y="0"/>
                      <a:pt x="3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3" name="Google Shape;2203;p60"/>
              <p:cNvSpPr/>
              <p:nvPr/>
            </p:nvSpPr>
            <p:spPr>
              <a:xfrm>
                <a:off x="5739294" y="2505399"/>
                <a:ext cx="39354" cy="33137"/>
              </a:xfrm>
              <a:custGeom>
                <a:avLst/>
                <a:gdLst/>
                <a:ahLst/>
                <a:cxnLst/>
                <a:rect l="l" t="t" r="r" b="b"/>
                <a:pathLst>
                  <a:path w="747" h="629" extrusionOk="0">
                    <a:moveTo>
                      <a:pt x="392" y="0"/>
                    </a:moveTo>
                    <a:cubicBezTo>
                      <a:pt x="200" y="0"/>
                      <a:pt x="1" y="159"/>
                      <a:pt x="65" y="401"/>
                    </a:cubicBezTo>
                    <a:cubicBezTo>
                      <a:pt x="107" y="560"/>
                      <a:pt x="229" y="628"/>
                      <a:pt x="355" y="628"/>
                    </a:cubicBezTo>
                    <a:cubicBezTo>
                      <a:pt x="547" y="628"/>
                      <a:pt x="747" y="469"/>
                      <a:pt x="682" y="228"/>
                    </a:cubicBezTo>
                    <a:cubicBezTo>
                      <a:pt x="640" y="69"/>
                      <a:pt x="518" y="0"/>
                      <a:pt x="3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4" name="Google Shape;2204;p60"/>
              <p:cNvSpPr/>
              <p:nvPr/>
            </p:nvSpPr>
            <p:spPr>
              <a:xfrm>
                <a:off x="5331374" y="2752848"/>
                <a:ext cx="359137" cy="245395"/>
              </a:xfrm>
              <a:custGeom>
                <a:avLst/>
                <a:gdLst/>
                <a:ahLst/>
                <a:cxnLst/>
                <a:rect l="l" t="t" r="r" b="b"/>
                <a:pathLst>
                  <a:path w="6817" h="4658" extrusionOk="0">
                    <a:moveTo>
                      <a:pt x="5639" y="1"/>
                    </a:moveTo>
                    <a:cubicBezTo>
                      <a:pt x="5570" y="1"/>
                      <a:pt x="5498" y="25"/>
                      <a:pt x="5429" y="80"/>
                    </a:cubicBezTo>
                    <a:cubicBezTo>
                      <a:pt x="4241" y="1016"/>
                      <a:pt x="3229" y="1787"/>
                      <a:pt x="2225" y="2144"/>
                    </a:cubicBezTo>
                    <a:cubicBezTo>
                      <a:pt x="1830" y="2288"/>
                      <a:pt x="1426" y="2368"/>
                      <a:pt x="1039" y="2368"/>
                    </a:cubicBezTo>
                    <a:cubicBezTo>
                      <a:pt x="951" y="2368"/>
                      <a:pt x="863" y="2364"/>
                      <a:pt x="777" y="2356"/>
                    </a:cubicBezTo>
                    <a:cubicBezTo>
                      <a:pt x="624" y="2341"/>
                      <a:pt x="432" y="2256"/>
                      <a:pt x="285" y="2256"/>
                    </a:cubicBezTo>
                    <a:cubicBezTo>
                      <a:pt x="238" y="2256"/>
                      <a:pt x="195" y="2265"/>
                      <a:pt x="160" y="2288"/>
                    </a:cubicBezTo>
                    <a:cubicBezTo>
                      <a:pt x="44" y="2366"/>
                      <a:pt x="0" y="2575"/>
                      <a:pt x="27" y="2794"/>
                    </a:cubicBezTo>
                    <a:cubicBezTo>
                      <a:pt x="54" y="3021"/>
                      <a:pt x="165" y="3235"/>
                      <a:pt x="339" y="3387"/>
                    </a:cubicBezTo>
                    <a:cubicBezTo>
                      <a:pt x="542" y="3557"/>
                      <a:pt x="742" y="3573"/>
                      <a:pt x="966" y="3660"/>
                    </a:cubicBezTo>
                    <a:cubicBezTo>
                      <a:pt x="1194" y="3744"/>
                      <a:pt x="1248" y="3963"/>
                      <a:pt x="1375" y="4147"/>
                    </a:cubicBezTo>
                    <a:cubicBezTo>
                      <a:pt x="1521" y="4361"/>
                      <a:pt x="1740" y="4550"/>
                      <a:pt x="2006" y="4623"/>
                    </a:cubicBezTo>
                    <a:cubicBezTo>
                      <a:pt x="2097" y="4647"/>
                      <a:pt x="2177" y="4657"/>
                      <a:pt x="2247" y="4657"/>
                    </a:cubicBezTo>
                    <a:cubicBezTo>
                      <a:pt x="2593" y="4657"/>
                      <a:pt x="2691" y="4398"/>
                      <a:pt x="2642" y="4112"/>
                    </a:cubicBezTo>
                    <a:cubicBezTo>
                      <a:pt x="2612" y="3928"/>
                      <a:pt x="2560" y="3736"/>
                      <a:pt x="2596" y="3554"/>
                    </a:cubicBezTo>
                    <a:cubicBezTo>
                      <a:pt x="2633" y="3341"/>
                      <a:pt x="2744" y="3159"/>
                      <a:pt x="2896" y="3002"/>
                    </a:cubicBezTo>
                    <a:cubicBezTo>
                      <a:pt x="3272" y="2599"/>
                      <a:pt x="3916" y="2388"/>
                      <a:pt x="4541" y="2079"/>
                    </a:cubicBezTo>
                    <a:cubicBezTo>
                      <a:pt x="5185" y="1763"/>
                      <a:pt x="5832" y="1335"/>
                      <a:pt x="6484" y="805"/>
                    </a:cubicBezTo>
                    <a:cubicBezTo>
                      <a:pt x="6816" y="538"/>
                      <a:pt x="6449" y="74"/>
                      <a:pt x="6078" y="74"/>
                    </a:cubicBezTo>
                    <a:cubicBezTo>
                      <a:pt x="6017" y="74"/>
                      <a:pt x="5956" y="86"/>
                      <a:pt x="5897" y="115"/>
                    </a:cubicBezTo>
                    <a:cubicBezTo>
                      <a:pt x="5824" y="45"/>
                      <a:pt x="5734" y="1"/>
                      <a:pt x="56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5" name="Google Shape;2205;p60"/>
              <p:cNvSpPr/>
              <p:nvPr/>
            </p:nvSpPr>
            <p:spPr>
              <a:xfrm>
                <a:off x="5096990" y="2445921"/>
                <a:ext cx="362456" cy="473774"/>
              </a:xfrm>
              <a:custGeom>
                <a:avLst/>
                <a:gdLst/>
                <a:ahLst/>
                <a:cxnLst/>
                <a:rect l="l" t="t" r="r" b="b"/>
                <a:pathLst>
                  <a:path w="6880" h="8993" extrusionOk="0">
                    <a:moveTo>
                      <a:pt x="5907" y="1"/>
                    </a:moveTo>
                    <a:cubicBezTo>
                      <a:pt x="5797" y="1"/>
                      <a:pt x="5688" y="23"/>
                      <a:pt x="5589" y="71"/>
                    </a:cubicBezTo>
                    <a:cubicBezTo>
                      <a:pt x="5532" y="58"/>
                      <a:pt x="5474" y="50"/>
                      <a:pt x="5417" y="50"/>
                    </a:cubicBezTo>
                    <a:cubicBezTo>
                      <a:pt x="5200" y="50"/>
                      <a:pt x="4986" y="153"/>
                      <a:pt x="4834" y="401"/>
                    </a:cubicBezTo>
                    <a:cubicBezTo>
                      <a:pt x="4079" y="1643"/>
                      <a:pt x="3326" y="2883"/>
                      <a:pt x="2571" y="4122"/>
                    </a:cubicBezTo>
                    <a:cubicBezTo>
                      <a:pt x="2187" y="4753"/>
                      <a:pt x="1927" y="5275"/>
                      <a:pt x="1286" y="5684"/>
                    </a:cubicBezTo>
                    <a:cubicBezTo>
                      <a:pt x="956" y="5898"/>
                      <a:pt x="577" y="6022"/>
                      <a:pt x="360" y="6385"/>
                    </a:cubicBezTo>
                    <a:cubicBezTo>
                      <a:pt x="0" y="6975"/>
                      <a:pt x="206" y="7713"/>
                      <a:pt x="764" y="8081"/>
                    </a:cubicBezTo>
                    <a:cubicBezTo>
                      <a:pt x="1022" y="8253"/>
                      <a:pt x="1281" y="8323"/>
                      <a:pt x="1538" y="8323"/>
                    </a:cubicBezTo>
                    <a:cubicBezTo>
                      <a:pt x="1703" y="8323"/>
                      <a:pt x="1866" y="8294"/>
                      <a:pt x="2027" y="8244"/>
                    </a:cubicBezTo>
                    <a:cubicBezTo>
                      <a:pt x="2280" y="8676"/>
                      <a:pt x="2677" y="8993"/>
                      <a:pt x="3227" y="8993"/>
                    </a:cubicBezTo>
                    <a:cubicBezTo>
                      <a:pt x="3266" y="8993"/>
                      <a:pt x="3305" y="8991"/>
                      <a:pt x="3345" y="8988"/>
                    </a:cubicBezTo>
                    <a:cubicBezTo>
                      <a:pt x="4033" y="8934"/>
                      <a:pt x="4647" y="8368"/>
                      <a:pt x="4593" y="7648"/>
                    </a:cubicBezTo>
                    <a:cubicBezTo>
                      <a:pt x="4566" y="7242"/>
                      <a:pt x="4255" y="7048"/>
                      <a:pt x="4130" y="6715"/>
                    </a:cubicBezTo>
                    <a:cubicBezTo>
                      <a:pt x="3859" y="6003"/>
                      <a:pt x="4466" y="5465"/>
                      <a:pt x="4834" y="4915"/>
                    </a:cubicBezTo>
                    <a:cubicBezTo>
                      <a:pt x="5645" y="3706"/>
                      <a:pt x="6254" y="2393"/>
                      <a:pt x="6693" y="1007"/>
                    </a:cubicBezTo>
                    <a:cubicBezTo>
                      <a:pt x="6879" y="417"/>
                      <a:pt x="6382" y="1"/>
                      <a:pt x="59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6" name="Google Shape;2206;p60"/>
              <p:cNvSpPr/>
              <p:nvPr/>
            </p:nvSpPr>
            <p:spPr>
              <a:xfrm>
                <a:off x="5286331" y="1772850"/>
                <a:ext cx="645150" cy="81710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5510" extrusionOk="0">
                    <a:moveTo>
                      <a:pt x="7085" y="0"/>
                    </a:moveTo>
                    <a:cubicBezTo>
                      <a:pt x="6133" y="0"/>
                      <a:pt x="5118" y="288"/>
                      <a:pt x="4114" y="927"/>
                    </a:cubicBezTo>
                    <a:cubicBezTo>
                      <a:pt x="815" y="3018"/>
                      <a:pt x="268" y="7110"/>
                      <a:pt x="144" y="9730"/>
                    </a:cubicBezTo>
                    <a:cubicBezTo>
                      <a:pt x="103" y="10601"/>
                      <a:pt x="68" y="11421"/>
                      <a:pt x="38" y="12195"/>
                    </a:cubicBezTo>
                    <a:cubicBezTo>
                      <a:pt x="22" y="12663"/>
                      <a:pt x="0" y="13145"/>
                      <a:pt x="249" y="13605"/>
                    </a:cubicBezTo>
                    <a:cubicBezTo>
                      <a:pt x="447" y="13970"/>
                      <a:pt x="788" y="14273"/>
                      <a:pt x="1167" y="14346"/>
                    </a:cubicBezTo>
                    <a:cubicBezTo>
                      <a:pt x="1188" y="14351"/>
                      <a:pt x="1216" y="14353"/>
                      <a:pt x="1249" y="14353"/>
                    </a:cubicBezTo>
                    <a:cubicBezTo>
                      <a:pt x="1533" y="14353"/>
                      <a:pt x="2179" y="14195"/>
                      <a:pt x="2135" y="13892"/>
                    </a:cubicBezTo>
                    <a:lnTo>
                      <a:pt x="2135" y="13892"/>
                    </a:lnTo>
                    <a:cubicBezTo>
                      <a:pt x="2152" y="13913"/>
                      <a:pt x="2171" y="13932"/>
                      <a:pt x="2187" y="13949"/>
                    </a:cubicBezTo>
                    <a:cubicBezTo>
                      <a:pt x="2192" y="13954"/>
                      <a:pt x="2198" y="13959"/>
                      <a:pt x="2200" y="13965"/>
                    </a:cubicBezTo>
                    <a:cubicBezTo>
                      <a:pt x="2225" y="14011"/>
                      <a:pt x="2141" y="14671"/>
                      <a:pt x="2219" y="14833"/>
                    </a:cubicBezTo>
                    <a:cubicBezTo>
                      <a:pt x="2398" y="15204"/>
                      <a:pt x="2788" y="15388"/>
                      <a:pt x="3164" y="15464"/>
                    </a:cubicBezTo>
                    <a:cubicBezTo>
                      <a:pt x="3316" y="15496"/>
                      <a:pt x="3469" y="15510"/>
                      <a:pt x="3623" y="15510"/>
                    </a:cubicBezTo>
                    <a:cubicBezTo>
                      <a:pt x="4620" y="15510"/>
                      <a:pt x="5651" y="14907"/>
                      <a:pt x="6527" y="14417"/>
                    </a:cubicBezTo>
                    <a:cubicBezTo>
                      <a:pt x="9212" y="12915"/>
                      <a:pt x="12246" y="9740"/>
                      <a:pt x="12078" y="5443"/>
                    </a:cubicBezTo>
                    <a:cubicBezTo>
                      <a:pt x="11952" y="2275"/>
                      <a:pt x="9762" y="0"/>
                      <a:pt x="70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7" name="Google Shape;2207;p60"/>
              <p:cNvSpPr/>
              <p:nvPr/>
            </p:nvSpPr>
            <p:spPr>
              <a:xfrm>
                <a:off x="5312145" y="1806935"/>
                <a:ext cx="483889" cy="719748"/>
              </a:xfrm>
              <a:custGeom>
                <a:avLst/>
                <a:gdLst/>
                <a:ahLst/>
                <a:cxnLst/>
                <a:rect l="l" t="t" r="r" b="b"/>
                <a:pathLst>
                  <a:path w="9185" h="13662" extrusionOk="0">
                    <a:moveTo>
                      <a:pt x="6913" y="0"/>
                    </a:moveTo>
                    <a:cubicBezTo>
                      <a:pt x="6606" y="0"/>
                      <a:pt x="6301" y="41"/>
                      <a:pt x="6021" y="117"/>
                    </a:cubicBezTo>
                    <a:cubicBezTo>
                      <a:pt x="5623" y="225"/>
                      <a:pt x="5239" y="382"/>
                      <a:pt x="4877" y="583"/>
                    </a:cubicBezTo>
                    <a:cubicBezTo>
                      <a:pt x="2990" y="1370"/>
                      <a:pt x="1602" y="2466"/>
                      <a:pt x="1036" y="4612"/>
                    </a:cubicBezTo>
                    <a:cubicBezTo>
                      <a:pt x="785" y="5567"/>
                      <a:pt x="633" y="6561"/>
                      <a:pt x="482" y="7535"/>
                    </a:cubicBezTo>
                    <a:cubicBezTo>
                      <a:pt x="300" y="8715"/>
                      <a:pt x="0" y="10046"/>
                      <a:pt x="89" y="11242"/>
                    </a:cubicBezTo>
                    <a:cubicBezTo>
                      <a:pt x="141" y="11919"/>
                      <a:pt x="422" y="12630"/>
                      <a:pt x="1153" y="12798"/>
                    </a:cubicBezTo>
                    <a:cubicBezTo>
                      <a:pt x="1204" y="12811"/>
                      <a:pt x="1253" y="12815"/>
                      <a:pt x="1300" y="12815"/>
                    </a:cubicBezTo>
                    <a:cubicBezTo>
                      <a:pt x="1447" y="12815"/>
                      <a:pt x="1576" y="12769"/>
                      <a:pt x="1721" y="12769"/>
                    </a:cubicBezTo>
                    <a:cubicBezTo>
                      <a:pt x="1753" y="12769"/>
                      <a:pt x="1785" y="12771"/>
                      <a:pt x="1819" y="12777"/>
                    </a:cubicBezTo>
                    <a:cubicBezTo>
                      <a:pt x="2230" y="12844"/>
                      <a:pt x="2216" y="12869"/>
                      <a:pt x="2593" y="13185"/>
                    </a:cubicBezTo>
                    <a:cubicBezTo>
                      <a:pt x="2981" y="13512"/>
                      <a:pt x="3433" y="13662"/>
                      <a:pt x="3876" y="13662"/>
                    </a:cubicBezTo>
                    <a:cubicBezTo>
                      <a:pt x="4804" y="13662"/>
                      <a:pt x="5689" y="13006"/>
                      <a:pt x="5848" y="11957"/>
                    </a:cubicBezTo>
                    <a:cubicBezTo>
                      <a:pt x="5983" y="11064"/>
                      <a:pt x="5442" y="10154"/>
                      <a:pt x="5293" y="9283"/>
                    </a:cubicBezTo>
                    <a:cubicBezTo>
                      <a:pt x="5098" y="8119"/>
                      <a:pt x="4831" y="6579"/>
                      <a:pt x="5280" y="5456"/>
                    </a:cubicBezTo>
                    <a:cubicBezTo>
                      <a:pt x="5807" y="4136"/>
                      <a:pt x="6922" y="4063"/>
                      <a:pt x="8002" y="3500"/>
                    </a:cubicBezTo>
                    <a:cubicBezTo>
                      <a:pt x="8681" y="3145"/>
                      <a:pt x="9185" y="2553"/>
                      <a:pt x="9147" y="1754"/>
                    </a:cubicBezTo>
                    <a:cubicBezTo>
                      <a:pt x="9086" y="505"/>
                      <a:pt x="7991" y="0"/>
                      <a:pt x="69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8" name="Google Shape;2208;p60"/>
              <p:cNvSpPr/>
              <p:nvPr/>
            </p:nvSpPr>
            <p:spPr>
              <a:xfrm>
                <a:off x="5606429" y="2179927"/>
                <a:ext cx="56897" cy="40724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773" extrusionOk="0">
                    <a:moveTo>
                      <a:pt x="560" y="1"/>
                    </a:moveTo>
                    <a:cubicBezTo>
                      <a:pt x="271" y="1"/>
                      <a:pt x="0" y="359"/>
                      <a:pt x="249" y="641"/>
                    </a:cubicBezTo>
                    <a:cubicBezTo>
                      <a:pt x="330" y="734"/>
                      <a:pt x="426" y="772"/>
                      <a:pt x="521" y="772"/>
                    </a:cubicBezTo>
                    <a:cubicBezTo>
                      <a:pt x="809" y="772"/>
                      <a:pt x="1079" y="416"/>
                      <a:pt x="833" y="133"/>
                    </a:cubicBezTo>
                    <a:cubicBezTo>
                      <a:pt x="752" y="39"/>
                      <a:pt x="655" y="1"/>
                      <a:pt x="5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9" name="Google Shape;2209;p60"/>
              <p:cNvSpPr/>
              <p:nvPr/>
            </p:nvSpPr>
            <p:spPr>
              <a:xfrm>
                <a:off x="5639040" y="2073666"/>
                <a:ext cx="45939" cy="46729"/>
              </a:xfrm>
              <a:custGeom>
                <a:avLst/>
                <a:gdLst/>
                <a:ahLst/>
                <a:cxnLst/>
                <a:rect l="l" t="t" r="r" b="b"/>
                <a:pathLst>
                  <a:path w="872" h="887" extrusionOk="0">
                    <a:moveTo>
                      <a:pt x="384" y="1"/>
                    </a:moveTo>
                    <a:cubicBezTo>
                      <a:pt x="295" y="1"/>
                      <a:pt x="205" y="30"/>
                      <a:pt x="130" y="90"/>
                    </a:cubicBezTo>
                    <a:lnTo>
                      <a:pt x="63" y="169"/>
                    </a:lnTo>
                    <a:cubicBezTo>
                      <a:pt x="27" y="226"/>
                      <a:pt x="3" y="291"/>
                      <a:pt x="0" y="356"/>
                    </a:cubicBezTo>
                    <a:lnTo>
                      <a:pt x="6" y="456"/>
                    </a:lnTo>
                    <a:cubicBezTo>
                      <a:pt x="19" y="523"/>
                      <a:pt x="49" y="586"/>
                      <a:pt x="95" y="637"/>
                    </a:cubicBezTo>
                    <a:lnTo>
                      <a:pt x="195" y="753"/>
                    </a:lnTo>
                    <a:cubicBezTo>
                      <a:pt x="265" y="826"/>
                      <a:pt x="357" y="872"/>
                      <a:pt x="460" y="886"/>
                    </a:cubicBezTo>
                    <a:cubicBezTo>
                      <a:pt x="464" y="886"/>
                      <a:pt x="468" y="886"/>
                      <a:pt x="471" y="886"/>
                    </a:cubicBezTo>
                    <a:cubicBezTo>
                      <a:pt x="570" y="886"/>
                      <a:pt x="663" y="851"/>
                      <a:pt x="742" y="791"/>
                    </a:cubicBezTo>
                    <a:lnTo>
                      <a:pt x="809" y="713"/>
                    </a:lnTo>
                    <a:cubicBezTo>
                      <a:pt x="845" y="656"/>
                      <a:pt x="866" y="591"/>
                      <a:pt x="872" y="526"/>
                    </a:cubicBezTo>
                    <a:lnTo>
                      <a:pt x="866" y="426"/>
                    </a:lnTo>
                    <a:cubicBezTo>
                      <a:pt x="853" y="358"/>
                      <a:pt x="823" y="296"/>
                      <a:pt x="780" y="245"/>
                    </a:cubicBezTo>
                    <a:lnTo>
                      <a:pt x="677" y="128"/>
                    </a:lnTo>
                    <a:cubicBezTo>
                      <a:pt x="598" y="44"/>
                      <a:pt x="492" y="1"/>
                      <a:pt x="3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0" name="Google Shape;2210;p60"/>
              <p:cNvSpPr/>
              <p:nvPr/>
            </p:nvSpPr>
            <p:spPr>
              <a:xfrm>
                <a:off x="5751938" y="2053489"/>
                <a:ext cx="56792" cy="40776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774" extrusionOk="0">
                    <a:moveTo>
                      <a:pt x="558" y="0"/>
                    </a:moveTo>
                    <a:cubicBezTo>
                      <a:pt x="270" y="0"/>
                      <a:pt x="1" y="358"/>
                      <a:pt x="247" y="641"/>
                    </a:cubicBezTo>
                    <a:cubicBezTo>
                      <a:pt x="328" y="734"/>
                      <a:pt x="425" y="773"/>
                      <a:pt x="520" y="773"/>
                    </a:cubicBezTo>
                    <a:cubicBezTo>
                      <a:pt x="808" y="773"/>
                      <a:pt x="1078" y="415"/>
                      <a:pt x="831" y="132"/>
                    </a:cubicBezTo>
                    <a:cubicBezTo>
                      <a:pt x="750" y="39"/>
                      <a:pt x="653" y="0"/>
                      <a:pt x="5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1" name="Google Shape;2211;p60"/>
              <p:cNvSpPr/>
              <p:nvPr/>
            </p:nvSpPr>
            <p:spPr>
              <a:xfrm>
                <a:off x="5656583" y="2359996"/>
                <a:ext cx="56634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772" extrusionOk="0">
                    <a:moveTo>
                      <a:pt x="556" y="0"/>
                    </a:moveTo>
                    <a:cubicBezTo>
                      <a:pt x="269" y="0"/>
                      <a:pt x="0" y="356"/>
                      <a:pt x="246" y="639"/>
                    </a:cubicBezTo>
                    <a:cubicBezTo>
                      <a:pt x="327" y="732"/>
                      <a:pt x="424" y="771"/>
                      <a:pt x="519" y="771"/>
                    </a:cubicBezTo>
                    <a:cubicBezTo>
                      <a:pt x="805" y="771"/>
                      <a:pt x="1074" y="415"/>
                      <a:pt x="828" y="133"/>
                    </a:cubicBezTo>
                    <a:cubicBezTo>
                      <a:pt x="747" y="39"/>
                      <a:pt x="651" y="0"/>
                      <a:pt x="5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2" name="Google Shape;2212;p60"/>
              <p:cNvSpPr/>
              <p:nvPr/>
            </p:nvSpPr>
            <p:spPr>
              <a:xfrm>
                <a:off x="5746670" y="2292246"/>
                <a:ext cx="56792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772" extrusionOk="0">
                    <a:moveTo>
                      <a:pt x="557" y="1"/>
                    </a:moveTo>
                    <a:cubicBezTo>
                      <a:pt x="269" y="1"/>
                      <a:pt x="1" y="357"/>
                      <a:pt x="247" y="639"/>
                    </a:cubicBezTo>
                    <a:cubicBezTo>
                      <a:pt x="328" y="733"/>
                      <a:pt x="425" y="772"/>
                      <a:pt x="521" y="772"/>
                    </a:cubicBezTo>
                    <a:cubicBezTo>
                      <a:pt x="808" y="772"/>
                      <a:pt x="1077" y="416"/>
                      <a:pt x="831" y="133"/>
                    </a:cubicBezTo>
                    <a:cubicBezTo>
                      <a:pt x="750" y="40"/>
                      <a:pt x="652" y="1"/>
                      <a:pt x="5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3" name="Google Shape;2213;p60"/>
              <p:cNvSpPr/>
              <p:nvPr/>
            </p:nvSpPr>
            <p:spPr>
              <a:xfrm>
                <a:off x="5784707" y="1958187"/>
                <a:ext cx="122803" cy="217052"/>
              </a:xfrm>
              <a:custGeom>
                <a:avLst/>
                <a:gdLst/>
                <a:ahLst/>
                <a:cxnLst/>
                <a:rect l="l" t="t" r="r" b="b"/>
                <a:pathLst>
                  <a:path w="2331" h="4120" extrusionOk="0">
                    <a:moveTo>
                      <a:pt x="883" y="1"/>
                    </a:moveTo>
                    <a:cubicBezTo>
                      <a:pt x="686" y="1"/>
                      <a:pt x="485" y="68"/>
                      <a:pt x="347" y="188"/>
                    </a:cubicBezTo>
                    <a:cubicBezTo>
                      <a:pt x="1" y="488"/>
                      <a:pt x="33" y="932"/>
                      <a:pt x="269" y="1278"/>
                    </a:cubicBezTo>
                    <a:cubicBezTo>
                      <a:pt x="642" y="1822"/>
                      <a:pt x="656" y="2526"/>
                      <a:pt x="429" y="3127"/>
                    </a:cubicBezTo>
                    <a:cubicBezTo>
                      <a:pt x="207" y="3708"/>
                      <a:pt x="696" y="4120"/>
                      <a:pt x="1181" y="4120"/>
                    </a:cubicBezTo>
                    <a:cubicBezTo>
                      <a:pt x="1473" y="4120"/>
                      <a:pt x="1762" y="3971"/>
                      <a:pt x="1895" y="3622"/>
                    </a:cubicBezTo>
                    <a:cubicBezTo>
                      <a:pt x="2331" y="2474"/>
                      <a:pt x="2120" y="1259"/>
                      <a:pt x="1438" y="264"/>
                    </a:cubicBezTo>
                    <a:cubicBezTo>
                      <a:pt x="1315" y="82"/>
                      <a:pt x="1101" y="1"/>
                      <a:pt x="8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4" name="Google Shape;2214;p60"/>
              <p:cNvSpPr/>
              <p:nvPr/>
            </p:nvSpPr>
            <p:spPr>
              <a:xfrm>
                <a:off x="5709634" y="2151689"/>
                <a:ext cx="113478" cy="81394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1545" extrusionOk="0">
                    <a:moveTo>
                      <a:pt x="1114" y="1"/>
                    </a:moveTo>
                    <a:cubicBezTo>
                      <a:pt x="538" y="1"/>
                      <a:pt x="0" y="715"/>
                      <a:pt x="492" y="1280"/>
                    </a:cubicBezTo>
                    <a:cubicBezTo>
                      <a:pt x="655" y="1467"/>
                      <a:pt x="849" y="1545"/>
                      <a:pt x="1039" y="1545"/>
                    </a:cubicBezTo>
                    <a:cubicBezTo>
                      <a:pt x="1615" y="1545"/>
                      <a:pt x="2154" y="831"/>
                      <a:pt x="1661" y="265"/>
                    </a:cubicBezTo>
                    <a:cubicBezTo>
                      <a:pt x="1499" y="79"/>
                      <a:pt x="1305" y="1"/>
                      <a:pt x="11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5" name="Google Shape;2215;p60"/>
              <p:cNvSpPr/>
              <p:nvPr/>
            </p:nvSpPr>
            <p:spPr>
              <a:xfrm>
                <a:off x="5520978" y="2322433"/>
                <a:ext cx="37931" cy="27131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15" extrusionOk="0">
                    <a:moveTo>
                      <a:pt x="373" y="0"/>
                    </a:moveTo>
                    <a:cubicBezTo>
                      <a:pt x="180" y="0"/>
                      <a:pt x="1" y="237"/>
                      <a:pt x="166" y="426"/>
                    </a:cubicBezTo>
                    <a:cubicBezTo>
                      <a:pt x="220" y="489"/>
                      <a:pt x="285" y="515"/>
                      <a:pt x="349" y="515"/>
                    </a:cubicBezTo>
                    <a:cubicBezTo>
                      <a:pt x="541" y="515"/>
                      <a:pt x="720" y="277"/>
                      <a:pt x="555" y="88"/>
                    </a:cubicBezTo>
                    <a:cubicBezTo>
                      <a:pt x="501" y="26"/>
                      <a:pt x="436" y="0"/>
                      <a:pt x="3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6" name="Google Shape;2216;p60"/>
              <p:cNvSpPr/>
              <p:nvPr/>
            </p:nvSpPr>
            <p:spPr>
              <a:xfrm>
                <a:off x="5504752" y="1985423"/>
                <a:ext cx="37931" cy="27131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15" extrusionOk="0">
                    <a:moveTo>
                      <a:pt x="373" y="0"/>
                    </a:moveTo>
                    <a:cubicBezTo>
                      <a:pt x="180" y="0"/>
                      <a:pt x="0" y="238"/>
                      <a:pt x="165" y="426"/>
                    </a:cubicBezTo>
                    <a:cubicBezTo>
                      <a:pt x="220" y="488"/>
                      <a:pt x="285" y="514"/>
                      <a:pt x="348" y="514"/>
                    </a:cubicBezTo>
                    <a:cubicBezTo>
                      <a:pt x="541" y="514"/>
                      <a:pt x="719" y="277"/>
                      <a:pt x="555" y="88"/>
                    </a:cubicBezTo>
                    <a:cubicBezTo>
                      <a:pt x="501" y="26"/>
                      <a:pt x="436" y="0"/>
                      <a:pt x="3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7" name="Google Shape;2217;p60"/>
              <p:cNvSpPr/>
              <p:nvPr/>
            </p:nvSpPr>
            <p:spPr>
              <a:xfrm>
                <a:off x="5655161" y="1950390"/>
                <a:ext cx="37931" cy="27131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15" extrusionOk="0">
                    <a:moveTo>
                      <a:pt x="373" y="1"/>
                    </a:moveTo>
                    <a:cubicBezTo>
                      <a:pt x="181" y="1"/>
                      <a:pt x="0" y="239"/>
                      <a:pt x="165" y="428"/>
                    </a:cubicBezTo>
                    <a:cubicBezTo>
                      <a:pt x="219" y="489"/>
                      <a:pt x="284" y="515"/>
                      <a:pt x="347" y="515"/>
                    </a:cubicBezTo>
                    <a:cubicBezTo>
                      <a:pt x="540" y="515"/>
                      <a:pt x="720" y="277"/>
                      <a:pt x="555" y="89"/>
                    </a:cubicBezTo>
                    <a:cubicBezTo>
                      <a:pt x="501" y="27"/>
                      <a:pt x="436" y="1"/>
                      <a:pt x="3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8" name="Google Shape;2218;p60"/>
              <p:cNvSpPr/>
              <p:nvPr/>
            </p:nvSpPr>
            <p:spPr>
              <a:xfrm>
                <a:off x="5635457" y="1988848"/>
                <a:ext cx="37826" cy="27131"/>
              </a:xfrm>
              <a:custGeom>
                <a:avLst/>
                <a:gdLst/>
                <a:ahLst/>
                <a:cxnLst/>
                <a:rect l="l" t="t" r="r" b="b"/>
                <a:pathLst>
                  <a:path w="718" h="515" extrusionOk="0">
                    <a:moveTo>
                      <a:pt x="373" y="0"/>
                    </a:moveTo>
                    <a:cubicBezTo>
                      <a:pt x="181" y="0"/>
                      <a:pt x="1" y="238"/>
                      <a:pt x="166" y="426"/>
                    </a:cubicBezTo>
                    <a:cubicBezTo>
                      <a:pt x="220" y="488"/>
                      <a:pt x="285" y="514"/>
                      <a:pt x="349" y="514"/>
                    </a:cubicBezTo>
                    <a:cubicBezTo>
                      <a:pt x="540" y="514"/>
                      <a:pt x="718" y="277"/>
                      <a:pt x="555" y="87"/>
                    </a:cubicBezTo>
                    <a:cubicBezTo>
                      <a:pt x="501" y="26"/>
                      <a:pt x="437" y="0"/>
                      <a:pt x="3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9" name="Google Shape;2219;p60"/>
              <p:cNvSpPr/>
              <p:nvPr/>
            </p:nvSpPr>
            <p:spPr>
              <a:xfrm>
                <a:off x="5395120" y="2250943"/>
                <a:ext cx="37826" cy="27237"/>
              </a:xfrm>
              <a:custGeom>
                <a:avLst/>
                <a:gdLst/>
                <a:ahLst/>
                <a:cxnLst/>
                <a:rect l="l" t="t" r="r" b="b"/>
                <a:pathLst>
                  <a:path w="718" h="517" extrusionOk="0">
                    <a:moveTo>
                      <a:pt x="372" y="0"/>
                    </a:moveTo>
                    <a:cubicBezTo>
                      <a:pt x="179" y="0"/>
                      <a:pt x="0" y="238"/>
                      <a:pt x="165" y="427"/>
                    </a:cubicBezTo>
                    <a:cubicBezTo>
                      <a:pt x="220" y="490"/>
                      <a:pt x="285" y="516"/>
                      <a:pt x="348" y="516"/>
                    </a:cubicBezTo>
                    <a:cubicBezTo>
                      <a:pt x="539" y="516"/>
                      <a:pt x="717" y="278"/>
                      <a:pt x="555" y="89"/>
                    </a:cubicBezTo>
                    <a:cubicBezTo>
                      <a:pt x="500" y="26"/>
                      <a:pt x="435" y="0"/>
                      <a:pt x="3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0" name="Google Shape;2220;p60"/>
              <p:cNvSpPr/>
              <p:nvPr/>
            </p:nvSpPr>
            <p:spPr>
              <a:xfrm>
                <a:off x="5453545" y="2391658"/>
                <a:ext cx="37826" cy="27237"/>
              </a:xfrm>
              <a:custGeom>
                <a:avLst/>
                <a:gdLst/>
                <a:ahLst/>
                <a:cxnLst/>
                <a:rect l="l" t="t" r="r" b="b"/>
                <a:pathLst>
                  <a:path w="718" h="517" extrusionOk="0">
                    <a:moveTo>
                      <a:pt x="372" y="0"/>
                    </a:moveTo>
                    <a:cubicBezTo>
                      <a:pt x="180" y="0"/>
                      <a:pt x="1" y="238"/>
                      <a:pt x="166" y="427"/>
                    </a:cubicBezTo>
                    <a:cubicBezTo>
                      <a:pt x="220" y="490"/>
                      <a:pt x="285" y="516"/>
                      <a:pt x="349" y="516"/>
                    </a:cubicBezTo>
                    <a:cubicBezTo>
                      <a:pt x="540" y="516"/>
                      <a:pt x="718" y="278"/>
                      <a:pt x="555" y="89"/>
                    </a:cubicBezTo>
                    <a:cubicBezTo>
                      <a:pt x="501" y="26"/>
                      <a:pt x="436" y="0"/>
                      <a:pt x="3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1" name="Google Shape;2221;p60"/>
              <p:cNvSpPr/>
              <p:nvPr/>
            </p:nvSpPr>
            <p:spPr>
              <a:xfrm>
                <a:off x="5121487" y="2553287"/>
                <a:ext cx="244447" cy="338327"/>
              </a:xfrm>
              <a:custGeom>
                <a:avLst/>
                <a:gdLst/>
                <a:ahLst/>
                <a:cxnLst/>
                <a:rect l="l" t="t" r="r" b="b"/>
                <a:pathLst>
                  <a:path w="4640" h="6422" extrusionOk="0">
                    <a:moveTo>
                      <a:pt x="4225" y="0"/>
                    </a:moveTo>
                    <a:cubicBezTo>
                      <a:pt x="4154" y="0"/>
                      <a:pt x="4081" y="19"/>
                      <a:pt x="4014" y="57"/>
                    </a:cubicBezTo>
                    <a:cubicBezTo>
                      <a:pt x="3967" y="22"/>
                      <a:pt x="3911" y="1"/>
                      <a:pt x="3855" y="1"/>
                    </a:cubicBezTo>
                    <a:cubicBezTo>
                      <a:pt x="3784" y="1"/>
                      <a:pt x="3714" y="36"/>
                      <a:pt x="3665" y="120"/>
                    </a:cubicBezTo>
                    <a:cubicBezTo>
                      <a:pt x="3124" y="1059"/>
                      <a:pt x="2623" y="2036"/>
                      <a:pt x="2028" y="2939"/>
                    </a:cubicBezTo>
                    <a:cubicBezTo>
                      <a:pt x="1879" y="3169"/>
                      <a:pt x="1711" y="3389"/>
                      <a:pt x="1497" y="3562"/>
                    </a:cubicBezTo>
                    <a:cubicBezTo>
                      <a:pt x="1278" y="3738"/>
                      <a:pt x="1018" y="3843"/>
                      <a:pt x="778" y="3987"/>
                    </a:cubicBezTo>
                    <a:cubicBezTo>
                      <a:pt x="434" y="4190"/>
                      <a:pt x="147" y="4455"/>
                      <a:pt x="69" y="4861"/>
                    </a:cubicBezTo>
                    <a:cubicBezTo>
                      <a:pt x="1" y="5210"/>
                      <a:pt x="131" y="5562"/>
                      <a:pt x="458" y="5724"/>
                    </a:cubicBezTo>
                    <a:cubicBezTo>
                      <a:pt x="791" y="5895"/>
                      <a:pt x="1216" y="5740"/>
                      <a:pt x="1516" y="5970"/>
                    </a:cubicBezTo>
                    <a:cubicBezTo>
                      <a:pt x="1787" y="6182"/>
                      <a:pt x="1976" y="6421"/>
                      <a:pt x="2320" y="6421"/>
                    </a:cubicBezTo>
                    <a:cubicBezTo>
                      <a:pt x="2354" y="6421"/>
                      <a:pt x="2389" y="6419"/>
                      <a:pt x="2426" y="6414"/>
                    </a:cubicBezTo>
                    <a:cubicBezTo>
                      <a:pt x="2726" y="6376"/>
                      <a:pt x="3018" y="6184"/>
                      <a:pt x="3105" y="5884"/>
                    </a:cubicBezTo>
                    <a:cubicBezTo>
                      <a:pt x="3219" y="5489"/>
                      <a:pt x="2905" y="5183"/>
                      <a:pt x="2818" y="4820"/>
                    </a:cubicBezTo>
                    <a:cubicBezTo>
                      <a:pt x="2726" y="4428"/>
                      <a:pt x="2821" y="4019"/>
                      <a:pt x="2967" y="3654"/>
                    </a:cubicBezTo>
                    <a:cubicBezTo>
                      <a:pt x="3286" y="2861"/>
                      <a:pt x="3909" y="2236"/>
                      <a:pt x="4285" y="1473"/>
                    </a:cubicBezTo>
                    <a:cubicBezTo>
                      <a:pt x="4442" y="1151"/>
                      <a:pt x="4639" y="707"/>
                      <a:pt x="4588" y="336"/>
                    </a:cubicBezTo>
                    <a:cubicBezTo>
                      <a:pt x="4559" y="115"/>
                      <a:pt x="4399" y="0"/>
                      <a:pt x="42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061" name="Google Shape;2061;p59"/>
          <p:cNvSpPr/>
          <p:nvPr/>
        </p:nvSpPr>
        <p:spPr>
          <a:xfrm>
            <a:off x="3740270" y="1995227"/>
            <a:ext cx="1424700" cy="14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3" name="Google Shape;2063;p59"/>
          <p:cNvSpPr txBox="1"/>
          <p:nvPr>
            <p:ph type="title" idx="2"/>
          </p:nvPr>
        </p:nvSpPr>
        <p:spPr>
          <a:xfrm>
            <a:off x="3506385" y="2211445"/>
            <a:ext cx="19293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tx1"/>
                </a:solidFill>
              </a:rPr>
              <a:t>0</a:t>
            </a:r>
            <a:r>
              <a:rPr lang="vi-VN" altLang="en-GB" sz="6000">
                <a:solidFill>
                  <a:schemeClr val="tx1"/>
                </a:solidFill>
              </a:rPr>
              <a:t>4</a:t>
            </a:r>
            <a:endParaRPr lang="vi-VN" altLang="en-GB" sz="6000">
              <a:solidFill>
                <a:schemeClr val="tx1"/>
              </a:solidFill>
            </a:endParaRPr>
          </a:p>
        </p:txBody>
      </p:sp>
      <p:sp>
        <p:nvSpPr>
          <p:cNvPr id="2062" name="Google Shape;2062;p59"/>
          <p:cNvSpPr txBox="1"/>
          <p:nvPr/>
        </p:nvSpPr>
        <p:spPr>
          <a:xfrm>
            <a:off x="1270000" y="3545840"/>
            <a:ext cx="6395085" cy="13735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hilosopher" panose="00000500000000000000"/>
              <a:buNone/>
              <a:defRPr sz="6000" b="1" i="0" u="none" strike="noStrike" cap="none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hilosopher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hilosopher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hilosopher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hilosopher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hilosopher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hilosopher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hilosopher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hilosopher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Kiểm </a:t>
            </a:r>
            <a:r>
              <a:rPr lang="vi-VN" altLang="en-GB"/>
              <a:t>thử </a:t>
            </a:r>
            <a:endParaRPr lang="vi-VN" alt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3"/>
          <p:cNvSpPr txBox="1"/>
          <p:nvPr>
            <p:ph type="title"/>
          </p:nvPr>
        </p:nvSpPr>
        <p:spPr>
          <a:xfrm>
            <a:off x="611415" y="1991355"/>
            <a:ext cx="4126500" cy="15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6000"/>
              <a:t>Kết luận</a:t>
            </a:r>
            <a:r>
              <a:rPr lang="vi-VN" altLang="en-GB"/>
              <a:t> </a:t>
            </a:r>
            <a:endParaRPr lang="vi-VN" altLang="en-GB"/>
          </a:p>
        </p:txBody>
      </p:sp>
      <p:grpSp>
        <p:nvGrpSpPr>
          <p:cNvPr id="607" name="Google Shape;607;p43"/>
          <p:cNvGrpSpPr/>
          <p:nvPr/>
        </p:nvGrpSpPr>
        <p:grpSpPr>
          <a:xfrm>
            <a:off x="5154256" y="678530"/>
            <a:ext cx="2997601" cy="3929885"/>
            <a:chOff x="433622" y="1102981"/>
            <a:chExt cx="2208991" cy="2896010"/>
          </a:xfrm>
        </p:grpSpPr>
        <p:grpSp>
          <p:nvGrpSpPr>
            <p:cNvPr id="608" name="Google Shape;608;p43"/>
            <p:cNvGrpSpPr/>
            <p:nvPr/>
          </p:nvGrpSpPr>
          <p:grpSpPr>
            <a:xfrm>
              <a:off x="1117675" y="1102981"/>
              <a:ext cx="1524938" cy="2806339"/>
              <a:chOff x="1133682" y="2662253"/>
              <a:chExt cx="534897" cy="984370"/>
            </a:xfrm>
          </p:grpSpPr>
          <p:sp>
            <p:nvSpPr>
              <p:cNvPr id="609" name="Google Shape;609;p43"/>
              <p:cNvSpPr/>
              <p:nvPr/>
            </p:nvSpPr>
            <p:spPr>
              <a:xfrm>
                <a:off x="1135442" y="2752123"/>
                <a:ext cx="307243" cy="892030"/>
              </a:xfrm>
              <a:custGeom>
                <a:avLst/>
                <a:gdLst/>
                <a:ahLst/>
                <a:cxnLst/>
                <a:rect l="l" t="t" r="r" b="b"/>
                <a:pathLst>
                  <a:path w="9952" h="28894" extrusionOk="0">
                    <a:moveTo>
                      <a:pt x="3240" y="0"/>
                    </a:moveTo>
                    <a:lnTo>
                      <a:pt x="3240" y="3870"/>
                    </a:lnTo>
                    <a:cubicBezTo>
                      <a:pt x="3235" y="5061"/>
                      <a:pt x="2704" y="6189"/>
                      <a:pt x="1787" y="6950"/>
                    </a:cubicBezTo>
                    <a:cubicBezTo>
                      <a:pt x="1673" y="7045"/>
                      <a:pt x="1565" y="7145"/>
                      <a:pt x="1459" y="7248"/>
                    </a:cubicBezTo>
                    <a:cubicBezTo>
                      <a:pt x="526" y="8181"/>
                      <a:pt x="1" y="9445"/>
                      <a:pt x="1" y="10766"/>
                    </a:cubicBezTo>
                    <a:lnTo>
                      <a:pt x="1" y="27931"/>
                    </a:lnTo>
                    <a:cubicBezTo>
                      <a:pt x="1349" y="28584"/>
                      <a:pt x="3113" y="28893"/>
                      <a:pt x="4882" y="28893"/>
                    </a:cubicBezTo>
                    <a:cubicBezTo>
                      <a:pt x="6719" y="28893"/>
                      <a:pt x="8561" y="28559"/>
                      <a:pt x="9949" y="27931"/>
                    </a:cubicBezTo>
                    <a:lnTo>
                      <a:pt x="9949" y="10766"/>
                    </a:lnTo>
                    <a:cubicBezTo>
                      <a:pt x="9951" y="9283"/>
                      <a:pt x="9291" y="7875"/>
                      <a:pt x="8146" y="6931"/>
                    </a:cubicBezTo>
                    <a:cubicBezTo>
                      <a:pt x="7296" y="6222"/>
                      <a:pt x="6780" y="5194"/>
                      <a:pt x="6720" y="4089"/>
                    </a:cubicBezTo>
                    <a:cubicBezTo>
                      <a:pt x="6715" y="4011"/>
                      <a:pt x="6712" y="3932"/>
                      <a:pt x="6712" y="3854"/>
                    </a:cubicBez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0" name="Google Shape;610;p43"/>
              <p:cNvSpPr/>
              <p:nvPr/>
            </p:nvSpPr>
            <p:spPr>
              <a:xfrm>
                <a:off x="1315644" y="2870920"/>
                <a:ext cx="107066" cy="194528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6301" extrusionOk="0">
                    <a:moveTo>
                      <a:pt x="547" y="1"/>
                    </a:moveTo>
                    <a:cubicBezTo>
                      <a:pt x="547" y="1"/>
                      <a:pt x="1" y="2666"/>
                      <a:pt x="1519" y="3494"/>
                    </a:cubicBezTo>
                    <a:cubicBezTo>
                      <a:pt x="3213" y="4417"/>
                      <a:pt x="3467" y="6301"/>
                      <a:pt x="3467" y="6301"/>
                    </a:cubicBezTo>
                    <a:cubicBezTo>
                      <a:pt x="3351" y="3708"/>
                      <a:pt x="1890" y="3708"/>
                      <a:pt x="1202" y="2455"/>
                    </a:cubicBezTo>
                    <a:cubicBezTo>
                      <a:pt x="759" y="1638"/>
                      <a:pt x="548" y="1"/>
                      <a:pt x="5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1" name="Google Shape;611;p43"/>
              <p:cNvSpPr/>
              <p:nvPr/>
            </p:nvSpPr>
            <p:spPr>
              <a:xfrm>
                <a:off x="1163011" y="3065479"/>
                <a:ext cx="249851" cy="544745"/>
              </a:xfrm>
              <a:custGeom>
                <a:avLst/>
                <a:gdLst/>
                <a:ahLst/>
                <a:cxnLst/>
                <a:rect l="l" t="t" r="r" b="b"/>
                <a:pathLst>
                  <a:path w="8093" h="17645" extrusionOk="0">
                    <a:moveTo>
                      <a:pt x="7590" y="1"/>
                    </a:moveTo>
                    <a:cubicBezTo>
                      <a:pt x="7023" y="1"/>
                      <a:pt x="6037" y="367"/>
                      <a:pt x="5237" y="1086"/>
                    </a:cubicBezTo>
                    <a:cubicBezTo>
                      <a:pt x="4202" y="2022"/>
                      <a:pt x="3139" y="2578"/>
                      <a:pt x="2220" y="2578"/>
                    </a:cubicBezTo>
                    <a:cubicBezTo>
                      <a:pt x="1390" y="2578"/>
                      <a:pt x="677" y="2125"/>
                      <a:pt x="206" y="1092"/>
                    </a:cubicBezTo>
                    <a:cubicBezTo>
                      <a:pt x="1" y="2034"/>
                      <a:pt x="44" y="2759"/>
                      <a:pt x="44" y="2759"/>
                    </a:cubicBezTo>
                    <a:lnTo>
                      <a:pt x="44" y="17061"/>
                    </a:lnTo>
                    <a:cubicBezTo>
                      <a:pt x="1354" y="17498"/>
                      <a:pt x="2684" y="17644"/>
                      <a:pt x="3876" y="17644"/>
                    </a:cubicBezTo>
                    <a:cubicBezTo>
                      <a:pt x="6260" y="17644"/>
                      <a:pt x="8089" y="17061"/>
                      <a:pt x="8089" y="17061"/>
                    </a:cubicBezTo>
                    <a:lnTo>
                      <a:pt x="8089" y="2759"/>
                    </a:lnTo>
                    <a:cubicBezTo>
                      <a:pt x="8089" y="2759"/>
                      <a:pt x="8092" y="959"/>
                      <a:pt x="7765" y="15"/>
                    </a:cubicBezTo>
                    <a:cubicBezTo>
                      <a:pt x="7712" y="5"/>
                      <a:pt x="7654" y="1"/>
                      <a:pt x="75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2" name="Google Shape;612;p43"/>
              <p:cNvSpPr/>
              <p:nvPr/>
            </p:nvSpPr>
            <p:spPr>
              <a:xfrm>
                <a:off x="1169370" y="3090208"/>
                <a:ext cx="155350" cy="54860"/>
              </a:xfrm>
              <a:custGeom>
                <a:avLst/>
                <a:gdLst/>
                <a:ahLst/>
                <a:cxnLst/>
                <a:rect l="l" t="t" r="r" b="b"/>
                <a:pathLst>
                  <a:path w="5032" h="1777" extrusionOk="0">
                    <a:moveTo>
                      <a:pt x="489" y="0"/>
                    </a:moveTo>
                    <a:cubicBezTo>
                      <a:pt x="75" y="0"/>
                      <a:pt x="0" y="291"/>
                      <a:pt x="0" y="291"/>
                    </a:cubicBezTo>
                    <a:cubicBezTo>
                      <a:pt x="471" y="1324"/>
                      <a:pt x="1184" y="1777"/>
                      <a:pt x="2014" y="1777"/>
                    </a:cubicBezTo>
                    <a:cubicBezTo>
                      <a:pt x="2933" y="1777"/>
                      <a:pt x="3996" y="1221"/>
                      <a:pt x="5031" y="285"/>
                    </a:cubicBezTo>
                    <a:lnTo>
                      <a:pt x="5031" y="285"/>
                    </a:lnTo>
                    <a:cubicBezTo>
                      <a:pt x="5031" y="286"/>
                      <a:pt x="3992" y="899"/>
                      <a:pt x="2965" y="899"/>
                    </a:cubicBezTo>
                    <a:cubicBezTo>
                      <a:pt x="2598" y="899"/>
                      <a:pt x="2232" y="821"/>
                      <a:pt x="1916" y="607"/>
                    </a:cubicBezTo>
                    <a:cubicBezTo>
                      <a:pt x="1221" y="139"/>
                      <a:pt x="774" y="0"/>
                      <a:pt x="4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3" name="Google Shape;613;p43"/>
              <p:cNvSpPr/>
              <p:nvPr/>
            </p:nvSpPr>
            <p:spPr>
              <a:xfrm>
                <a:off x="1142728" y="2831990"/>
                <a:ext cx="162667" cy="770084"/>
              </a:xfrm>
              <a:custGeom>
                <a:avLst/>
                <a:gdLst/>
                <a:ahLst/>
                <a:cxnLst/>
                <a:rect l="l" t="t" r="r" b="b"/>
                <a:pathLst>
                  <a:path w="5269" h="24944" extrusionOk="0">
                    <a:moveTo>
                      <a:pt x="4360" y="1"/>
                    </a:moveTo>
                    <a:lnTo>
                      <a:pt x="3345" y="239"/>
                    </a:lnTo>
                    <a:lnTo>
                      <a:pt x="3453" y="1110"/>
                    </a:lnTo>
                    <a:cubicBezTo>
                      <a:pt x="3453" y="1110"/>
                      <a:pt x="3613" y="3083"/>
                      <a:pt x="2536" y="4081"/>
                    </a:cubicBezTo>
                    <a:cubicBezTo>
                      <a:pt x="923" y="5578"/>
                      <a:pt x="403" y="6171"/>
                      <a:pt x="200" y="7727"/>
                    </a:cubicBezTo>
                    <a:cubicBezTo>
                      <a:pt x="0" y="9285"/>
                      <a:pt x="317" y="24802"/>
                      <a:pt x="317" y="24802"/>
                    </a:cubicBezTo>
                    <a:lnTo>
                      <a:pt x="1437" y="24943"/>
                    </a:lnTo>
                    <a:cubicBezTo>
                      <a:pt x="1437" y="24943"/>
                      <a:pt x="655" y="10354"/>
                      <a:pt x="1551" y="7867"/>
                    </a:cubicBezTo>
                    <a:cubicBezTo>
                      <a:pt x="2011" y="6593"/>
                      <a:pt x="2961" y="5732"/>
                      <a:pt x="3310" y="5448"/>
                    </a:cubicBezTo>
                    <a:cubicBezTo>
                      <a:pt x="3597" y="5218"/>
                      <a:pt x="3843" y="4942"/>
                      <a:pt x="4043" y="4633"/>
                    </a:cubicBezTo>
                    <a:cubicBezTo>
                      <a:pt x="5269" y="2707"/>
                      <a:pt x="4360" y="1"/>
                      <a:pt x="43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4" name="Google Shape;614;p43"/>
              <p:cNvSpPr/>
              <p:nvPr/>
            </p:nvSpPr>
            <p:spPr>
              <a:xfrm>
                <a:off x="1135442" y="3348796"/>
                <a:ext cx="307243" cy="20932"/>
              </a:xfrm>
              <a:custGeom>
                <a:avLst/>
                <a:gdLst/>
                <a:ahLst/>
                <a:cxnLst/>
                <a:rect l="l" t="t" r="r" b="b"/>
                <a:pathLst>
                  <a:path w="9952" h="678" extrusionOk="0">
                    <a:moveTo>
                      <a:pt x="1" y="1"/>
                    </a:moveTo>
                    <a:lnTo>
                      <a:pt x="1" y="171"/>
                    </a:lnTo>
                    <a:lnTo>
                      <a:pt x="9951" y="677"/>
                    </a:lnTo>
                    <a:lnTo>
                      <a:pt x="9951" y="1"/>
                    </a:lnTo>
                    <a:close/>
                  </a:path>
                </a:pathLst>
              </a:custGeom>
              <a:solidFill>
                <a:srgbClr val="8E292E">
                  <a:alpha val="20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5" name="Google Shape;615;p43"/>
              <p:cNvSpPr/>
              <p:nvPr/>
            </p:nvSpPr>
            <p:spPr>
              <a:xfrm>
                <a:off x="1235438" y="2834089"/>
                <a:ext cx="107498" cy="44395"/>
              </a:xfrm>
              <a:custGeom>
                <a:avLst/>
                <a:gdLst/>
                <a:ahLst/>
                <a:cxnLst/>
                <a:rect l="l" t="t" r="r" b="b"/>
                <a:pathLst>
                  <a:path w="3482" h="1438" extrusionOk="0">
                    <a:moveTo>
                      <a:pt x="1" y="0"/>
                    </a:moveTo>
                    <a:lnTo>
                      <a:pt x="1" y="663"/>
                    </a:lnTo>
                    <a:cubicBezTo>
                      <a:pt x="606" y="957"/>
                      <a:pt x="1822" y="1437"/>
                      <a:pt x="3294" y="1437"/>
                    </a:cubicBezTo>
                    <a:cubicBezTo>
                      <a:pt x="3356" y="1437"/>
                      <a:pt x="3418" y="1436"/>
                      <a:pt x="3481" y="1434"/>
                    </a:cubicBezTo>
                    <a:cubicBezTo>
                      <a:pt x="3476" y="1356"/>
                      <a:pt x="3473" y="1277"/>
                      <a:pt x="3473" y="1196"/>
                    </a:cubicBezTo>
                    <a:lnTo>
                      <a:pt x="3473" y="12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E292E">
                  <a:alpha val="20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6" name="Google Shape;616;p43"/>
              <p:cNvSpPr/>
              <p:nvPr/>
            </p:nvSpPr>
            <p:spPr>
              <a:xfrm>
                <a:off x="1133682" y="3217804"/>
                <a:ext cx="312924" cy="131023"/>
              </a:xfrm>
              <a:custGeom>
                <a:avLst/>
                <a:gdLst/>
                <a:ahLst/>
                <a:cxnLst/>
                <a:rect l="l" t="t" r="r" b="b"/>
                <a:pathLst>
                  <a:path w="10136" h="4244" extrusionOk="0">
                    <a:moveTo>
                      <a:pt x="1" y="1"/>
                    </a:moveTo>
                    <a:lnTo>
                      <a:pt x="1" y="4244"/>
                    </a:lnTo>
                    <a:lnTo>
                      <a:pt x="10135" y="4244"/>
                    </a:lnTo>
                    <a:lnTo>
                      <a:pt x="1013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7" name="Google Shape;617;p43"/>
              <p:cNvSpPr/>
              <p:nvPr/>
            </p:nvSpPr>
            <p:spPr>
              <a:xfrm>
                <a:off x="1366461" y="3217804"/>
                <a:ext cx="80145" cy="8014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2596" extrusionOk="0">
                    <a:moveTo>
                      <a:pt x="0" y="1"/>
                    </a:moveTo>
                    <a:lnTo>
                      <a:pt x="2595" y="2596"/>
                    </a:lnTo>
                    <a:lnTo>
                      <a:pt x="2595" y="1107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8" name="Google Shape;618;p43"/>
              <p:cNvSpPr/>
              <p:nvPr/>
            </p:nvSpPr>
            <p:spPr>
              <a:xfrm>
                <a:off x="1304963" y="3217804"/>
                <a:ext cx="141643" cy="131023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4244" extrusionOk="0">
                    <a:moveTo>
                      <a:pt x="0" y="1"/>
                    </a:moveTo>
                    <a:lnTo>
                      <a:pt x="4241" y="4244"/>
                    </a:lnTo>
                    <a:lnTo>
                      <a:pt x="4587" y="4244"/>
                    </a:lnTo>
                    <a:lnTo>
                      <a:pt x="4587" y="4035"/>
                    </a:lnTo>
                    <a:lnTo>
                      <a:pt x="5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9" name="Google Shape;619;p43"/>
              <p:cNvSpPr/>
              <p:nvPr/>
            </p:nvSpPr>
            <p:spPr>
              <a:xfrm>
                <a:off x="1133682" y="3272016"/>
                <a:ext cx="76749" cy="76811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2488" extrusionOk="0">
                    <a:moveTo>
                      <a:pt x="1" y="1"/>
                    </a:moveTo>
                    <a:lnTo>
                      <a:pt x="1" y="550"/>
                    </a:lnTo>
                    <a:lnTo>
                      <a:pt x="1936" y="2488"/>
                    </a:lnTo>
                    <a:lnTo>
                      <a:pt x="2485" y="248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0" name="Google Shape;620;p43"/>
              <p:cNvSpPr/>
              <p:nvPr/>
            </p:nvSpPr>
            <p:spPr>
              <a:xfrm>
                <a:off x="1226917" y="3217804"/>
                <a:ext cx="156277" cy="131023"/>
              </a:xfrm>
              <a:custGeom>
                <a:avLst/>
                <a:gdLst/>
                <a:ahLst/>
                <a:cxnLst/>
                <a:rect l="l" t="t" r="r" b="b"/>
                <a:pathLst>
                  <a:path w="5062" h="4244" extrusionOk="0">
                    <a:moveTo>
                      <a:pt x="1" y="1"/>
                    </a:moveTo>
                    <a:lnTo>
                      <a:pt x="4244" y="4244"/>
                    </a:lnTo>
                    <a:lnTo>
                      <a:pt x="5061" y="4244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1" name="Google Shape;621;p43"/>
              <p:cNvSpPr/>
              <p:nvPr/>
            </p:nvSpPr>
            <p:spPr>
              <a:xfrm>
                <a:off x="1133682" y="3217804"/>
                <a:ext cx="165878" cy="131023"/>
              </a:xfrm>
              <a:custGeom>
                <a:avLst/>
                <a:gdLst/>
                <a:ahLst/>
                <a:cxnLst/>
                <a:rect l="l" t="t" r="r" b="b"/>
                <a:pathLst>
                  <a:path w="5373" h="4244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4087" y="4244"/>
                    </a:lnTo>
                    <a:lnTo>
                      <a:pt x="5373" y="4244"/>
                    </a:lnTo>
                    <a:lnTo>
                      <a:pt x="11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2" name="Google Shape;622;p43"/>
              <p:cNvSpPr/>
              <p:nvPr/>
            </p:nvSpPr>
            <p:spPr>
              <a:xfrm>
                <a:off x="1228275" y="2686550"/>
                <a:ext cx="120403" cy="169336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5485" extrusionOk="0">
                    <a:moveTo>
                      <a:pt x="0" y="0"/>
                    </a:moveTo>
                    <a:lnTo>
                      <a:pt x="0" y="5088"/>
                    </a:lnTo>
                    <a:cubicBezTo>
                      <a:pt x="643" y="5350"/>
                      <a:pt x="1291" y="5485"/>
                      <a:pt x="1946" y="5485"/>
                    </a:cubicBezTo>
                    <a:cubicBezTo>
                      <a:pt x="2034" y="5485"/>
                      <a:pt x="2121" y="5482"/>
                      <a:pt x="2208" y="5477"/>
                    </a:cubicBezTo>
                    <a:cubicBezTo>
                      <a:pt x="2555" y="5458"/>
                      <a:pt x="2898" y="5404"/>
                      <a:pt x="3231" y="5312"/>
                    </a:cubicBezTo>
                    <a:cubicBezTo>
                      <a:pt x="3459" y="5253"/>
                      <a:pt x="3683" y="5177"/>
                      <a:pt x="3900" y="5088"/>
                    </a:cubicBezTo>
                    <a:lnTo>
                      <a:pt x="39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3" name="Google Shape;623;p43"/>
              <p:cNvSpPr/>
              <p:nvPr/>
            </p:nvSpPr>
            <p:spPr>
              <a:xfrm>
                <a:off x="1228275" y="2721960"/>
                <a:ext cx="120403" cy="128615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4166" extrusionOk="0">
                    <a:moveTo>
                      <a:pt x="0" y="1"/>
                    </a:moveTo>
                    <a:lnTo>
                      <a:pt x="0" y="934"/>
                    </a:lnTo>
                    <a:lnTo>
                      <a:pt x="3231" y="4165"/>
                    </a:lnTo>
                    <a:cubicBezTo>
                      <a:pt x="3459" y="4103"/>
                      <a:pt x="3683" y="4027"/>
                      <a:pt x="3900" y="3938"/>
                    </a:cubicBezTo>
                    <a:lnTo>
                      <a:pt x="3900" y="39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4" name="Google Shape;624;p43"/>
              <p:cNvSpPr/>
              <p:nvPr/>
            </p:nvSpPr>
            <p:spPr>
              <a:xfrm>
                <a:off x="1228275" y="2787472"/>
                <a:ext cx="68197" cy="68413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216" extrusionOk="0">
                    <a:moveTo>
                      <a:pt x="0" y="0"/>
                    </a:moveTo>
                    <a:lnTo>
                      <a:pt x="0" y="1816"/>
                    </a:lnTo>
                    <a:cubicBezTo>
                      <a:pt x="644" y="2079"/>
                      <a:pt x="1294" y="2215"/>
                      <a:pt x="1950" y="2215"/>
                    </a:cubicBezTo>
                    <a:cubicBezTo>
                      <a:pt x="2036" y="2215"/>
                      <a:pt x="2122" y="2213"/>
                      <a:pt x="2208" y="220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5" name="Google Shape;625;p43"/>
              <p:cNvSpPr/>
              <p:nvPr/>
            </p:nvSpPr>
            <p:spPr>
              <a:xfrm>
                <a:off x="1234697" y="2686550"/>
                <a:ext cx="114074" cy="113981"/>
              </a:xfrm>
              <a:custGeom>
                <a:avLst/>
                <a:gdLst/>
                <a:ahLst/>
                <a:cxnLst/>
                <a:rect l="l" t="t" r="r" b="b"/>
                <a:pathLst>
                  <a:path w="3695" h="3692" extrusionOk="0">
                    <a:moveTo>
                      <a:pt x="1" y="0"/>
                    </a:moveTo>
                    <a:lnTo>
                      <a:pt x="3694" y="3691"/>
                    </a:lnTo>
                    <a:lnTo>
                      <a:pt x="3694" y="1740"/>
                    </a:lnTo>
                    <a:lnTo>
                      <a:pt x="19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6" name="Google Shape;626;p43"/>
              <p:cNvSpPr/>
              <p:nvPr/>
            </p:nvSpPr>
            <p:spPr>
              <a:xfrm>
                <a:off x="1228275" y="2686704"/>
                <a:ext cx="120403" cy="30008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972" extrusionOk="0">
                    <a:moveTo>
                      <a:pt x="3900" y="1"/>
                    </a:moveTo>
                    <a:lnTo>
                      <a:pt x="0" y="74"/>
                    </a:lnTo>
                    <a:lnTo>
                      <a:pt x="0" y="515"/>
                    </a:lnTo>
                    <a:cubicBezTo>
                      <a:pt x="600" y="645"/>
                      <a:pt x="2213" y="972"/>
                      <a:pt x="3516" y="972"/>
                    </a:cubicBezTo>
                    <a:cubicBezTo>
                      <a:pt x="3648" y="972"/>
                      <a:pt x="3776" y="968"/>
                      <a:pt x="3900" y="961"/>
                    </a:cubicBezTo>
                    <a:lnTo>
                      <a:pt x="39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7" name="Google Shape;627;p43"/>
              <p:cNvSpPr/>
              <p:nvPr/>
            </p:nvSpPr>
            <p:spPr>
              <a:xfrm>
                <a:off x="1234697" y="2697479"/>
                <a:ext cx="37387" cy="148589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4813" extrusionOk="0">
                    <a:moveTo>
                      <a:pt x="1" y="1"/>
                    </a:moveTo>
                    <a:lnTo>
                      <a:pt x="1" y="4525"/>
                    </a:lnTo>
                    <a:cubicBezTo>
                      <a:pt x="1" y="4525"/>
                      <a:pt x="334" y="4813"/>
                      <a:pt x="1144" y="4813"/>
                    </a:cubicBezTo>
                    <a:cubicBezTo>
                      <a:pt x="1166" y="4813"/>
                      <a:pt x="1188" y="4813"/>
                      <a:pt x="1210" y="4812"/>
                    </a:cubicBezTo>
                    <a:cubicBezTo>
                      <a:pt x="493" y="3497"/>
                      <a:pt x="371" y="1816"/>
                      <a:pt x="404" y="3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8" name="Google Shape;628;p43"/>
              <p:cNvSpPr/>
              <p:nvPr/>
            </p:nvSpPr>
            <p:spPr>
              <a:xfrm>
                <a:off x="1216142" y="2662253"/>
                <a:ext cx="144669" cy="41153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1333" extrusionOk="0">
                    <a:moveTo>
                      <a:pt x="2344" y="1"/>
                    </a:moveTo>
                    <a:cubicBezTo>
                      <a:pt x="1562" y="1"/>
                      <a:pt x="779" y="51"/>
                      <a:pt x="1" y="151"/>
                    </a:cubicBezTo>
                    <a:lnTo>
                      <a:pt x="1" y="1109"/>
                    </a:lnTo>
                    <a:cubicBezTo>
                      <a:pt x="775" y="1258"/>
                      <a:pt x="1560" y="1332"/>
                      <a:pt x="2344" y="1332"/>
                    </a:cubicBezTo>
                    <a:cubicBezTo>
                      <a:pt x="3128" y="1332"/>
                      <a:pt x="3913" y="1258"/>
                      <a:pt x="4685" y="1109"/>
                    </a:cubicBezTo>
                    <a:lnTo>
                      <a:pt x="4685" y="151"/>
                    </a:lnTo>
                    <a:cubicBezTo>
                      <a:pt x="3909" y="51"/>
                      <a:pt x="3126" y="1"/>
                      <a:pt x="23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9" name="Google Shape;629;p43"/>
              <p:cNvSpPr/>
              <p:nvPr/>
            </p:nvSpPr>
            <p:spPr>
              <a:xfrm>
                <a:off x="1216142" y="2662253"/>
                <a:ext cx="144669" cy="11855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384" extrusionOk="0">
                    <a:moveTo>
                      <a:pt x="2344" y="1"/>
                    </a:moveTo>
                    <a:cubicBezTo>
                      <a:pt x="1562" y="1"/>
                      <a:pt x="779" y="51"/>
                      <a:pt x="1" y="151"/>
                    </a:cubicBezTo>
                    <a:cubicBezTo>
                      <a:pt x="1" y="151"/>
                      <a:pt x="347" y="384"/>
                      <a:pt x="2204" y="384"/>
                    </a:cubicBezTo>
                    <a:cubicBezTo>
                      <a:pt x="4060" y="384"/>
                      <a:pt x="4685" y="151"/>
                      <a:pt x="4685" y="151"/>
                    </a:cubicBezTo>
                    <a:cubicBezTo>
                      <a:pt x="3909" y="51"/>
                      <a:pt x="3126" y="1"/>
                      <a:pt x="23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0" name="Google Shape;630;p43"/>
              <p:cNvSpPr/>
              <p:nvPr/>
            </p:nvSpPr>
            <p:spPr>
              <a:xfrm>
                <a:off x="1343985" y="3080791"/>
                <a:ext cx="290109" cy="32694"/>
              </a:xfrm>
              <a:custGeom>
                <a:avLst/>
                <a:gdLst/>
                <a:ahLst/>
                <a:cxnLst/>
                <a:rect l="l" t="t" r="r" b="b"/>
                <a:pathLst>
                  <a:path w="9397" h="1059" extrusionOk="0">
                    <a:moveTo>
                      <a:pt x="4679" y="0"/>
                    </a:moveTo>
                    <a:cubicBezTo>
                      <a:pt x="1161" y="0"/>
                      <a:pt x="0" y="163"/>
                      <a:pt x="0" y="163"/>
                    </a:cubicBezTo>
                    <a:cubicBezTo>
                      <a:pt x="0" y="163"/>
                      <a:pt x="1602" y="907"/>
                      <a:pt x="4655" y="1045"/>
                    </a:cubicBezTo>
                    <a:cubicBezTo>
                      <a:pt x="4851" y="1054"/>
                      <a:pt x="5042" y="1058"/>
                      <a:pt x="5227" y="1058"/>
                    </a:cubicBezTo>
                    <a:cubicBezTo>
                      <a:pt x="7915" y="1058"/>
                      <a:pt x="9396" y="163"/>
                      <a:pt x="9396" y="163"/>
                    </a:cubicBezTo>
                    <a:cubicBezTo>
                      <a:pt x="9396" y="163"/>
                      <a:pt x="8197" y="0"/>
                      <a:pt x="46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1" name="Google Shape;631;p43"/>
              <p:cNvSpPr/>
              <p:nvPr/>
            </p:nvSpPr>
            <p:spPr>
              <a:xfrm>
                <a:off x="1445062" y="3474200"/>
                <a:ext cx="86752" cy="133462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4323" extrusionOk="0">
                    <a:moveTo>
                      <a:pt x="2331" y="1"/>
                    </a:moveTo>
                    <a:lnTo>
                      <a:pt x="477" y="101"/>
                    </a:lnTo>
                    <a:cubicBezTo>
                      <a:pt x="463" y="380"/>
                      <a:pt x="423" y="1102"/>
                      <a:pt x="355" y="1892"/>
                    </a:cubicBezTo>
                    <a:cubicBezTo>
                      <a:pt x="277" y="2810"/>
                      <a:pt x="160" y="3816"/>
                      <a:pt x="1" y="4323"/>
                    </a:cubicBezTo>
                    <a:lnTo>
                      <a:pt x="2810" y="4323"/>
                    </a:lnTo>
                    <a:cubicBezTo>
                      <a:pt x="2609" y="3687"/>
                      <a:pt x="2477" y="2269"/>
                      <a:pt x="2404" y="1227"/>
                    </a:cubicBezTo>
                    <a:cubicBezTo>
                      <a:pt x="2358" y="596"/>
                      <a:pt x="2336" y="101"/>
                      <a:pt x="2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2" name="Google Shape;632;p43"/>
              <p:cNvSpPr/>
              <p:nvPr/>
            </p:nvSpPr>
            <p:spPr>
              <a:xfrm>
                <a:off x="1456022" y="3474138"/>
                <a:ext cx="63258" cy="58411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1892" extrusionOk="0">
                    <a:moveTo>
                      <a:pt x="1976" y="0"/>
                    </a:moveTo>
                    <a:lnTo>
                      <a:pt x="122" y="103"/>
                    </a:lnTo>
                    <a:cubicBezTo>
                      <a:pt x="108" y="382"/>
                      <a:pt x="68" y="1101"/>
                      <a:pt x="0" y="1892"/>
                    </a:cubicBezTo>
                    <a:cubicBezTo>
                      <a:pt x="715" y="1786"/>
                      <a:pt x="1407" y="1562"/>
                      <a:pt x="2049" y="1226"/>
                    </a:cubicBezTo>
                    <a:cubicBezTo>
                      <a:pt x="2003" y="593"/>
                      <a:pt x="1981" y="100"/>
                      <a:pt x="19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3" name="Google Shape;633;p43"/>
              <p:cNvSpPr/>
              <p:nvPr/>
            </p:nvSpPr>
            <p:spPr>
              <a:xfrm>
                <a:off x="1362601" y="3588829"/>
                <a:ext cx="257446" cy="57793"/>
              </a:xfrm>
              <a:custGeom>
                <a:avLst/>
                <a:gdLst/>
                <a:ahLst/>
                <a:cxnLst/>
                <a:rect l="l" t="t" r="r" b="b"/>
                <a:pathLst>
                  <a:path w="8339" h="1872" extrusionOk="0">
                    <a:moveTo>
                      <a:pt x="2810" y="1"/>
                    </a:moveTo>
                    <a:cubicBezTo>
                      <a:pt x="2810" y="1"/>
                      <a:pt x="1587" y="702"/>
                      <a:pt x="1" y="918"/>
                    </a:cubicBezTo>
                    <a:lnTo>
                      <a:pt x="1" y="1600"/>
                    </a:lnTo>
                    <a:cubicBezTo>
                      <a:pt x="1385" y="1781"/>
                      <a:pt x="2778" y="1872"/>
                      <a:pt x="4171" y="1872"/>
                    </a:cubicBezTo>
                    <a:cubicBezTo>
                      <a:pt x="5563" y="1872"/>
                      <a:pt x="6956" y="1781"/>
                      <a:pt x="8338" y="1600"/>
                    </a:cubicBezTo>
                    <a:lnTo>
                      <a:pt x="8338" y="918"/>
                    </a:lnTo>
                    <a:cubicBezTo>
                      <a:pt x="6755" y="702"/>
                      <a:pt x="5343" y="1"/>
                      <a:pt x="5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4" name="Google Shape;634;p43"/>
              <p:cNvSpPr/>
              <p:nvPr/>
            </p:nvSpPr>
            <p:spPr>
              <a:xfrm>
                <a:off x="1362601" y="3617170"/>
                <a:ext cx="257446" cy="29452"/>
              </a:xfrm>
              <a:custGeom>
                <a:avLst/>
                <a:gdLst/>
                <a:ahLst/>
                <a:cxnLst/>
                <a:rect l="l" t="t" r="r" b="b"/>
                <a:pathLst>
                  <a:path w="8339" h="954" extrusionOk="0">
                    <a:moveTo>
                      <a:pt x="1" y="0"/>
                    </a:moveTo>
                    <a:lnTo>
                      <a:pt x="1" y="682"/>
                    </a:lnTo>
                    <a:cubicBezTo>
                      <a:pt x="1385" y="863"/>
                      <a:pt x="2778" y="954"/>
                      <a:pt x="4171" y="954"/>
                    </a:cubicBezTo>
                    <a:cubicBezTo>
                      <a:pt x="5563" y="954"/>
                      <a:pt x="6956" y="863"/>
                      <a:pt x="8338" y="682"/>
                    </a:cubicBezTo>
                    <a:lnTo>
                      <a:pt x="8338" y="0"/>
                    </a:lnTo>
                    <a:cubicBezTo>
                      <a:pt x="8338" y="0"/>
                      <a:pt x="7209" y="241"/>
                      <a:pt x="4873" y="241"/>
                    </a:cubicBezTo>
                    <a:cubicBezTo>
                      <a:pt x="4600" y="241"/>
                      <a:pt x="4310" y="237"/>
                      <a:pt x="4003" y="230"/>
                    </a:cubicBezTo>
                    <a:cubicBezTo>
                      <a:pt x="1078" y="16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5" name="Google Shape;635;p43"/>
              <p:cNvSpPr/>
              <p:nvPr/>
            </p:nvSpPr>
            <p:spPr>
              <a:xfrm>
                <a:off x="1340312" y="3085793"/>
                <a:ext cx="328267" cy="415019"/>
              </a:xfrm>
              <a:custGeom>
                <a:avLst/>
                <a:gdLst/>
                <a:ahLst/>
                <a:cxnLst/>
                <a:rect l="l" t="t" r="r" b="b"/>
                <a:pathLst>
                  <a:path w="10633" h="13443" extrusionOk="0">
                    <a:moveTo>
                      <a:pt x="122" y="1"/>
                    </a:moveTo>
                    <a:cubicBezTo>
                      <a:pt x="52" y="234"/>
                      <a:pt x="0" y="794"/>
                      <a:pt x="736" y="1132"/>
                    </a:cubicBezTo>
                    <a:cubicBezTo>
                      <a:pt x="1754" y="1595"/>
                      <a:pt x="1413" y="4498"/>
                      <a:pt x="1194" y="6312"/>
                    </a:cubicBezTo>
                    <a:cubicBezTo>
                      <a:pt x="1112" y="6972"/>
                      <a:pt x="769" y="8103"/>
                      <a:pt x="658" y="9269"/>
                    </a:cubicBezTo>
                    <a:cubicBezTo>
                      <a:pt x="466" y="11299"/>
                      <a:pt x="974" y="13442"/>
                      <a:pt x="4777" y="13442"/>
                    </a:cubicBezTo>
                    <a:cubicBezTo>
                      <a:pt x="10633" y="13442"/>
                      <a:pt x="8484" y="8122"/>
                      <a:pt x="8265" y="6312"/>
                    </a:cubicBezTo>
                    <a:cubicBezTo>
                      <a:pt x="8083" y="4839"/>
                      <a:pt x="7889" y="2650"/>
                      <a:pt x="8365" y="1630"/>
                    </a:cubicBezTo>
                    <a:cubicBezTo>
                      <a:pt x="8476" y="1392"/>
                      <a:pt x="8622" y="1219"/>
                      <a:pt x="8814" y="1132"/>
                    </a:cubicBezTo>
                    <a:cubicBezTo>
                      <a:pt x="9553" y="794"/>
                      <a:pt x="9515" y="266"/>
                      <a:pt x="9515" y="1"/>
                    </a:cubicBezTo>
                    <a:lnTo>
                      <a:pt x="9515" y="1"/>
                    </a:lnTo>
                    <a:cubicBezTo>
                      <a:pt x="7999" y="385"/>
                      <a:pt x="6414" y="568"/>
                      <a:pt x="4845" y="568"/>
                    </a:cubicBezTo>
                    <a:cubicBezTo>
                      <a:pt x="3222" y="568"/>
                      <a:pt x="1616" y="372"/>
                      <a:pt x="1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6" name="Google Shape;636;p43"/>
              <p:cNvSpPr/>
              <p:nvPr/>
            </p:nvSpPr>
            <p:spPr>
              <a:xfrm>
                <a:off x="1373376" y="3099500"/>
                <a:ext cx="238305" cy="21518"/>
              </a:xfrm>
              <a:custGeom>
                <a:avLst/>
                <a:gdLst/>
                <a:ahLst/>
                <a:cxnLst/>
                <a:rect l="l" t="t" r="r" b="b"/>
                <a:pathLst>
                  <a:path w="7719" h="697" extrusionOk="0">
                    <a:moveTo>
                      <a:pt x="7719" y="1"/>
                    </a:moveTo>
                    <a:cubicBezTo>
                      <a:pt x="7719" y="1"/>
                      <a:pt x="6110" y="407"/>
                      <a:pt x="3650" y="407"/>
                    </a:cubicBezTo>
                    <a:cubicBezTo>
                      <a:pt x="2575" y="407"/>
                      <a:pt x="1337" y="329"/>
                      <a:pt x="1" y="106"/>
                    </a:cubicBezTo>
                    <a:lnTo>
                      <a:pt x="1" y="106"/>
                    </a:lnTo>
                    <a:cubicBezTo>
                      <a:pt x="1" y="106"/>
                      <a:pt x="934" y="696"/>
                      <a:pt x="3824" y="696"/>
                    </a:cubicBezTo>
                    <a:cubicBezTo>
                      <a:pt x="3863" y="696"/>
                      <a:pt x="3902" y="696"/>
                      <a:pt x="3941" y="696"/>
                    </a:cubicBezTo>
                    <a:cubicBezTo>
                      <a:pt x="6809" y="677"/>
                      <a:pt x="7719" y="1"/>
                      <a:pt x="77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7" name="Google Shape;637;p43"/>
              <p:cNvSpPr/>
              <p:nvPr/>
            </p:nvSpPr>
            <p:spPr>
              <a:xfrm>
                <a:off x="1354667" y="3136084"/>
                <a:ext cx="313912" cy="364728"/>
              </a:xfrm>
              <a:custGeom>
                <a:avLst/>
                <a:gdLst/>
                <a:ahLst/>
                <a:cxnLst/>
                <a:rect l="l" t="t" r="r" b="b"/>
                <a:pathLst>
                  <a:path w="10168" h="11814" extrusionOk="0">
                    <a:moveTo>
                      <a:pt x="7900" y="1"/>
                    </a:moveTo>
                    <a:cubicBezTo>
                      <a:pt x="7900" y="1"/>
                      <a:pt x="6704" y="2109"/>
                      <a:pt x="6904" y="4485"/>
                    </a:cubicBezTo>
                    <a:cubicBezTo>
                      <a:pt x="7102" y="6864"/>
                      <a:pt x="6474" y="9835"/>
                      <a:pt x="3651" y="9865"/>
                    </a:cubicBezTo>
                    <a:cubicBezTo>
                      <a:pt x="3636" y="9865"/>
                      <a:pt x="3621" y="9865"/>
                      <a:pt x="3606" y="9865"/>
                    </a:cubicBezTo>
                    <a:cubicBezTo>
                      <a:pt x="1446" y="9865"/>
                      <a:pt x="505" y="8331"/>
                      <a:pt x="193" y="7640"/>
                    </a:cubicBezTo>
                    <a:lnTo>
                      <a:pt x="193" y="7640"/>
                    </a:lnTo>
                    <a:cubicBezTo>
                      <a:pt x="1" y="9670"/>
                      <a:pt x="509" y="11813"/>
                      <a:pt x="4309" y="11813"/>
                    </a:cubicBezTo>
                    <a:cubicBezTo>
                      <a:pt x="10168" y="11813"/>
                      <a:pt x="8019" y="6493"/>
                      <a:pt x="7797" y="4683"/>
                    </a:cubicBezTo>
                    <a:cubicBezTo>
                      <a:pt x="7618" y="3210"/>
                      <a:pt x="7421" y="1021"/>
                      <a:pt x="79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8" name="Google Shape;638;p43"/>
              <p:cNvSpPr/>
              <p:nvPr/>
            </p:nvSpPr>
            <p:spPr>
              <a:xfrm>
                <a:off x="1382761" y="3206041"/>
                <a:ext cx="211477" cy="268128"/>
              </a:xfrm>
              <a:custGeom>
                <a:avLst/>
                <a:gdLst/>
                <a:ahLst/>
                <a:cxnLst/>
                <a:rect l="l" t="t" r="r" b="b"/>
                <a:pathLst>
                  <a:path w="6850" h="8685" extrusionOk="0">
                    <a:moveTo>
                      <a:pt x="779" y="0"/>
                    </a:moveTo>
                    <a:cubicBezTo>
                      <a:pt x="779" y="0"/>
                      <a:pt x="1204" y="1913"/>
                      <a:pt x="601" y="3770"/>
                    </a:cubicBezTo>
                    <a:cubicBezTo>
                      <a:pt x="1" y="5618"/>
                      <a:pt x="388" y="8684"/>
                      <a:pt x="3391" y="8684"/>
                    </a:cubicBezTo>
                    <a:cubicBezTo>
                      <a:pt x="3408" y="8684"/>
                      <a:pt x="3425" y="8684"/>
                      <a:pt x="3442" y="8684"/>
                    </a:cubicBezTo>
                    <a:cubicBezTo>
                      <a:pt x="6495" y="8646"/>
                      <a:pt x="6849" y="5767"/>
                      <a:pt x="6503" y="4584"/>
                    </a:cubicBezTo>
                    <a:cubicBezTo>
                      <a:pt x="6154" y="3399"/>
                      <a:pt x="5899" y="1610"/>
                      <a:pt x="5899" y="1610"/>
                    </a:cubicBezTo>
                    <a:cubicBezTo>
                      <a:pt x="5899" y="1610"/>
                      <a:pt x="5087" y="3249"/>
                      <a:pt x="3791" y="3249"/>
                    </a:cubicBezTo>
                    <a:cubicBezTo>
                      <a:pt x="3591" y="3249"/>
                      <a:pt x="3380" y="3210"/>
                      <a:pt x="3158" y="3120"/>
                    </a:cubicBezTo>
                    <a:cubicBezTo>
                      <a:pt x="1502" y="2446"/>
                      <a:pt x="1864" y="1285"/>
                      <a:pt x="7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9" name="Google Shape;639;p43"/>
              <p:cNvSpPr/>
              <p:nvPr/>
            </p:nvSpPr>
            <p:spPr>
              <a:xfrm>
                <a:off x="1404310" y="3274547"/>
                <a:ext cx="189928" cy="199622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6466" extrusionOk="0">
                    <a:moveTo>
                      <a:pt x="5296" y="0"/>
                    </a:moveTo>
                    <a:lnTo>
                      <a:pt x="5296" y="0"/>
                    </a:lnTo>
                    <a:cubicBezTo>
                      <a:pt x="5494" y="2379"/>
                      <a:pt x="4866" y="5350"/>
                      <a:pt x="2043" y="5380"/>
                    </a:cubicBezTo>
                    <a:cubicBezTo>
                      <a:pt x="2029" y="5380"/>
                      <a:pt x="2014" y="5380"/>
                      <a:pt x="2000" y="5380"/>
                    </a:cubicBezTo>
                    <a:cubicBezTo>
                      <a:pt x="1160" y="5380"/>
                      <a:pt x="506" y="5150"/>
                      <a:pt x="0" y="4825"/>
                    </a:cubicBezTo>
                    <a:lnTo>
                      <a:pt x="0" y="4825"/>
                    </a:lnTo>
                    <a:cubicBezTo>
                      <a:pt x="415" y="5762"/>
                      <a:pt x="1256" y="6465"/>
                      <a:pt x="2695" y="6465"/>
                    </a:cubicBezTo>
                    <a:cubicBezTo>
                      <a:pt x="2711" y="6465"/>
                      <a:pt x="2728" y="6465"/>
                      <a:pt x="2744" y="6465"/>
                    </a:cubicBezTo>
                    <a:cubicBezTo>
                      <a:pt x="5797" y="6430"/>
                      <a:pt x="6151" y="3548"/>
                      <a:pt x="5802" y="2363"/>
                    </a:cubicBezTo>
                    <a:cubicBezTo>
                      <a:pt x="5583" y="1616"/>
                      <a:pt x="5399" y="628"/>
                      <a:pt x="5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0" name="Google Shape;640;p43"/>
              <p:cNvSpPr/>
              <p:nvPr/>
            </p:nvSpPr>
            <p:spPr>
              <a:xfrm>
                <a:off x="1406811" y="3204652"/>
                <a:ext cx="158005" cy="103608"/>
              </a:xfrm>
              <a:custGeom>
                <a:avLst/>
                <a:gdLst/>
                <a:ahLst/>
                <a:cxnLst/>
                <a:rect l="l" t="t" r="r" b="b"/>
                <a:pathLst>
                  <a:path w="5118" h="3356" extrusionOk="0">
                    <a:moveTo>
                      <a:pt x="297" y="1"/>
                    </a:moveTo>
                    <a:cubicBezTo>
                      <a:pt x="115" y="1"/>
                      <a:pt x="0" y="45"/>
                      <a:pt x="0" y="45"/>
                    </a:cubicBezTo>
                    <a:cubicBezTo>
                      <a:pt x="0" y="45"/>
                      <a:pt x="896" y="3257"/>
                      <a:pt x="2739" y="3352"/>
                    </a:cubicBezTo>
                    <a:cubicBezTo>
                      <a:pt x="2785" y="3354"/>
                      <a:pt x="2831" y="3355"/>
                      <a:pt x="2875" y="3355"/>
                    </a:cubicBezTo>
                    <a:cubicBezTo>
                      <a:pt x="4608" y="3355"/>
                      <a:pt x="5118" y="1655"/>
                      <a:pt x="5118" y="1655"/>
                    </a:cubicBezTo>
                    <a:lnTo>
                      <a:pt x="5118" y="1655"/>
                    </a:lnTo>
                    <a:cubicBezTo>
                      <a:pt x="4580" y="2478"/>
                      <a:pt x="4087" y="2789"/>
                      <a:pt x="3638" y="2789"/>
                    </a:cubicBezTo>
                    <a:cubicBezTo>
                      <a:pt x="2802" y="2789"/>
                      <a:pt x="2117" y="1712"/>
                      <a:pt x="1575" y="854"/>
                    </a:cubicBezTo>
                    <a:cubicBezTo>
                      <a:pt x="1120" y="133"/>
                      <a:pt x="610" y="1"/>
                      <a:pt x="2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1" name="Google Shape;641;p43"/>
              <p:cNvSpPr/>
              <p:nvPr/>
            </p:nvSpPr>
            <p:spPr>
              <a:xfrm>
                <a:off x="1352568" y="3116295"/>
                <a:ext cx="83510" cy="303631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9835" extrusionOk="0">
                    <a:moveTo>
                      <a:pt x="978" y="1"/>
                    </a:moveTo>
                    <a:lnTo>
                      <a:pt x="978" y="1"/>
                    </a:lnTo>
                    <a:cubicBezTo>
                      <a:pt x="978" y="1"/>
                      <a:pt x="1836" y="1825"/>
                      <a:pt x="1676" y="4539"/>
                    </a:cubicBezTo>
                    <a:cubicBezTo>
                      <a:pt x="1533" y="6936"/>
                      <a:pt x="1" y="8606"/>
                      <a:pt x="2231" y="9835"/>
                    </a:cubicBezTo>
                    <a:cubicBezTo>
                      <a:pt x="2231" y="9835"/>
                      <a:pt x="1341" y="8714"/>
                      <a:pt x="2112" y="5979"/>
                    </a:cubicBezTo>
                    <a:cubicBezTo>
                      <a:pt x="2704" y="3887"/>
                      <a:pt x="2353" y="1976"/>
                      <a:pt x="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42" name="Google Shape;642;p43"/>
            <p:cNvGrpSpPr/>
            <p:nvPr/>
          </p:nvGrpSpPr>
          <p:grpSpPr>
            <a:xfrm rot="-5400000">
              <a:off x="418384" y="2949967"/>
              <a:ext cx="1064262" cy="1033786"/>
              <a:chOff x="235076" y="2886171"/>
              <a:chExt cx="742422" cy="721212"/>
            </a:xfrm>
          </p:grpSpPr>
          <p:sp>
            <p:nvSpPr>
              <p:cNvPr id="643" name="Google Shape;643;p43"/>
              <p:cNvSpPr/>
              <p:nvPr/>
            </p:nvSpPr>
            <p:spPr>
              <a:xfrm>
                <a:off x="235076" y="2886171"/>
                <a:ext cx="543572" cy="683394"/>
              </a:xfrm>
              <a:custGeom>
                <a:avLst/>
                <a:gdLst/>
                <a:ahLst/>
                <a:cxnLst/>
                <a:rect l="l" t="t" r="r" b="b"/>
                <a:pathLst>
                  <a:path w="17607" h="22136" extrusionOk="0">
                    <a:moveTo>
                      <a:pt x="8954" y="1"/>
                    </a:moveTo>
                    <a:cubicBezTo>
                      <a:pt x="8632" y="1"/>
                      <a:pt x="8311" y="45"/>
                      <a:pt x="8005" y="132"/>
                    </a:cubicBezTo>
                    <a:cubicBezTo>
                      <a:pt x="6904" y="443"/>
                      <a:pt x="6103" y="1331"/>
                      <a:pt x="5434" y="2218"/>
                    </a:cubicBezTo>
                    <a:cubicBezTo>
                      <a:pt x="5074" y="2700"/>
                      <a:pt x="4785" y="3263"/>
                      <a:pt x="4346" y="3680"/>
                    </a:cubicBezTo>
                    <a:cubicBezTo>
                      <a:pt x="3889" y="4118"/>
                      <a:pt x="3245" y="4264"/>
                      <a:pt x="2671" y="4494"/>
                    </a:cubicBezTo>
                    <a:cubicBezTo>
                      <a:pt x="1665" y="4900"/>
                      <a:pt x="977" y="5706"/>
                      <a:pt x="712" y="6762"/>
                    </a:cubicBezTo>
                    <a:cubicBezTo>
                      <a:pt x="436" y="7869"/>
                      <a:pt x="652" y="9005"/>
                      <a:pt x="1020" y="10066"/>
                    </a:cubicBezTo>
                    <a:cubicBezTo>
                      <a:pt x="1188" y="10553"/>
                      <a:pt x="1443" y="11051"/>
                      <a:pt x="1456" y="11576"/>
                    </a:cubicBezTo>
                    <a:cubicBezTo>
                      <a:pt x="1472" y="12204"/>
                      <a:pt x="939" y="12461"/>
                      <a:pt x="625" y="12926"/>
                    </a:cubicBezTo>
                    <a:cubicBezTo>
                      <a:pt x="79" y="13741"/>
                      <a:pt x="192" y="14815"/>
                      <a:pt x="425" y="15719"/>
                    </a:cubicBezTo>
                    <a:cubicBezTo>
                      <a:pt x="690" y="16742"/>
                      <a:pt x="1115" y="18336"/>
                      <a:pt x="847" y="19446"/>
                    </a:cubicBezTo>
                    <a:cubicBezTo>
                      <a:pt x="780" y="19727"/>
                      <a:pt x="661" y="19995"/>
                      <a:pt x="533" y="20257"/>
                    </a:cubicBezTo>
                    <a:cubicBezTo>
                      <a:pt x="417" y="20493"/>
                      <a:pt x="252" y="20717"/>
                      <a:pt x="165" y="20966"/>
                    </a:cubicBezTo>
                    <a:cubicBezTo>
                      <a:pt x="0" y="21440"/>
                      <a:pt x="333" y="21846"/>
                      <a:pt x="758" y="22019"/>
                    </a:cubicBezTo>
                    <a:cubicBezTo>
                      <a:pt x="958" y="22101"/>
                      <a:pt x="1157" y="22136"/>
                      <a:pt x="1353" y="22136"/>
                    </a:cubicBezTo>
                    <a:cubicBezTo>
                      <a:pt x="2230" y="22136"/>
                      <a:pt x="3068" y="21445"/>
                      <a:pt x="3859" y="21156"/>
                    </a:cubicBezTo>
                    <a:cubicBezTo>
                      <a:pt x="4855" y="20793"/>
                      <a:pt x="6316" y="20574"/>
                      <a:pt x="6898" y="19570"/>
                    </a:cubicBezTo>
                    <a:cubicBezTo>
                      <a:pt x="7166" y="19107"/>
                      <a:pt x="6979" y="18569"/>
                      <a:pt x="7163" y="18084"/>
                    </a:cubicBezTo>
                    <a:cubicBezTo>
                      <a:pt x="7224" y="17927"/>
                      <a:pt x="7323" y="17880"/>
                      <a:pt x="7445" y="17880"/>
                    </a:cubicBezTo>
                    <a:cubicBezTo>
                      <a:pt x="7633" y="17880"/>
                      <a:pt x="7875" y="17993"/>
                      <a:pt x="8112" y="17993"/>
                    </a:cubicBezTo>
                    <a:cubicBezTo>
                      <a:pt x="8196" y="17993"/>
                      <a:pt x="8279" y="17979"/>
                      <a:pt x="8360" y="17941"/>
                    </a:cubicBezTo>
                    <a:cubicBezTo>
                      <a:pt x="8812" y="17722"/>
                      <a:pt x="9301" y="17540"/>
                      <a:pt x="9713" y="17240"/>
                    </a:cubicBezTo>
                    <a:cubicBezTo>
                      <a:pt x="10154" y="16913"/>
                      <a:pt x="10292" y="16458"/>
                      <a:pt x="10384" y="15938"/>
                    </a:cubicBezTo>
                    <a:cubicBezTo>
                      <a:pt x="10579" y="14786"/>
                      <a:pt x="11239" y="13760"/>
                      <a:pt x="12210" y="13105"/>
                    </a:cubicBezTo>
                    <a:cubicBezTo>
                      <a:pt x="14067" y="11841"/>
                      <a:pt x="17090" y="11422"/>
                      <a:pt x="17525" y="8786"/>
                    </a:cubicBezTo>
                    <a:cubicBezTo>
                      <a:pt x="17607" y="8288"/>
                      <a:pt x="17536" y="7777"/>
                      <a:pt x="17322" y="7319"/>
                    </a:cubicBezTo>
                    <a:cubicBezTo>
                      <a:pt x="17082" y="6802"/>
                      <a:pt x="16597" y="6337"/>
                      <a:pt x="16527" y="5752"/>
                    </a:cubicBezTo>
                    <a:cubicBezTo>
                      <a:pt x="16494" y="5457"/>
                      <a:pt x="16603" y="5173"/>
                      <a:pt x="16676" y="4892"/>
                    </a:cubicBezTo>
                    <a:cubicBezTo>
                      <a:pt x="16749" y="4632"/>
                      <a:pt x="16776" y="4361"/>
                      <a:pt x="16760" y="4091"/>
                    </a:cubicBezTo>
                    <a:cubicBezTo>
                      <a:pt x="16719" y="3533"/>
                      <a:pt x="16451" y="3014"/>
                      <a:pt x="16094" y="2597"/>
                    </a:cubicBezTo>
                    <a:cubicBezTo>
                      <a:pt x="15715" y="2153"/>
                      <a:pt x="15241" y="1826"/>
                      <a:pt x="14752" y="1515"/>
                    </a:cubicBezTo>
                    <a:cubicBezTo>
                      <a:pt x="14730" y="1501"/>
                      <a:pt x="14703" y="1490"/>
                      <a:pt x="14676" y="1485"/>
                    </a:cubicBezTo>
                    <a:cubicBezTo>
                      <a:pt x="14354" y="1290"/>
                      <a:pt x="13999" y="1149"/>
                      <a:pt x="13631" y="1071"/>
                    </a:cubicBezTo>
                    <a:cubicBezTo>
                      <a:pt x="13396" y="1019"/>
                      <a:pt x="13157" y="992"/>
                      <a:pt x="12918" y="992"/>
                    </a:cubicBezTo>
                    <a:cubicBezTo>
                      <a:pt x="12699" y="992"/>
                      <a:pt x="12480" y="1015"/>
                      <a:pt x="12265" y="1060"/>
                    </a:cubicBezTo>
                    <a:cubicBezTo>
                      <a:pt x="12080" y="1098"/>
                      <a:pt x="11892" y="1169"/>
                      <a:pt x="11708" y="1169"/>
                    </a:cubicBezTo>
                    <a:cubicBezTo>
                      <a:pt x="11604" y="1169"/>
                      <a:pt x="11501" y="1146"/>
                      <a:pt x="11401" y="1082"/>
                    </a:cubicBezTo>
                    <a:cubicBezTo>
                      <a:pt x="11188" y="944"/>
                      <a:pt x="11028" y="730"/>
                      <a:pt x="10822" y="581"/>
                    </a:cubicBezTo>
                    <a:cubicBezTo>
                      <a:pt x="10286" y="189"/>
                      <a:pt x="9619" y="1"/>
                      <a:pt x="89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4" name="Google Shape;644;p43"/>
              <p:cNvSpPr/>
              <p:nvPr/>
            </p:nvSpPr>
            <p:spPr>
              <a:xfrm>
                <a:off x="236064" y="2959061"/>
                <a:ext cx="446077" cy="610504"/>
              </a:xfrm>
              <a:custGeom>
                <a:avLst/>
                <a:gdLst/>
                <a:ahLst/>
                <a:cxnLst/>
                <a:rect l="l" t="t" r="r" b="b"/>
                <a:pathLst>
                  <a:path w="14449" h="19775" extrusionOk="0">
                    <a:moveTo>
                      <a:pt x="7779" y="1"/>
                    </a:moveTo>
                    <a:cubicBezTo>
                      <a:pt x="7428" y="1"/>
                      <a:pt x="7062" y="120"/>
                      <a:pt x="6799" y="347"/>
                    </a:cubicBezTo>
                    <a:cubicBezTo>
                      <a:pt x="6195" y="867"/>
                      <a:pt x="5976" y="1689"/>
                      <a:pt x="5716" y="2442"/>
                    </a:cubicBezTo>
                    <a:cubicBezTo>
                      <a:pt x="5659" y="2604"/>
                      <a:pt x="5594" y="2774"/>
                      <a:pt x="5454" y="2877"/>
                    </a:cubicBezTo>
                    <a:cubicBezTo>
                      <a:pt x="5278" y="3007"/>
                      <a:pt x="5040" y="2988"/>
                      <a:pt x="4823" y="3007"/>
                    </a:cubicBezTo>
                    <a:cubicBezTo>
                      <a:pt x="3927" y="3075"/>
                      <a:pt x="3202" y="3819"/>
                      <a:pt x="2880" y="4652"/>
                    </a:cubicBezTo>
                    <a:cubicBezTo>
                      <a:pt x="2558" y="5489"/>
                      <a:pt x="2561" y="6411"/>
                      <a:pt x="2566" y="7307"/>
                    </a:cubicBezTo>
                    <a:cubicBezTo>
                      <a:pt x="2574" y="8633"/>
                      <a:pt x="2585" y="9959"/>
                      <a:pt x="2596" y="11285"/>
                    </a:cubicBezTo>
                    <a:cubicBezTo>
                      <a:pt x="2604" y="12495"/>
                      <a:pt x="2176" y="13932"/>
                      <a:pt x="2001" y="15131"/>
                    </a:cubicBezTo>
                    <a:cubicBezTo>
                      <a:pt x="1803" y="16473"/>
                      <a:pt x="1067" y="17688"/>
                      <a:pt x="120" y="18665"/>
                    </a:cubicBezTo>
                    <a:cubicBezTo>
                      <a:pt x="1" y="19111"/>
                      <a:pt x="317" y="19493"/>
                      <a:pt x="726" y="19658"/>
                    </a:cubicBezTo>
                    <a:cubicBezTo>
                      <a:pt x="927" y="19740"/>
                      <a:pt x="1125" y="19775"/>
                      <a:pt x="1322" y="19775"/>
                    </a:cubicBezTo>
                    <a:cubicBezTo>
                      <a:pt x="1749" y="19775"/>
                      <a:pt x="2166" y="19611"/>
                      <a:pt x="2572" y="19409"/>
                    </a:cubicBezTo>
                    <a:cubicBezTo>
                      <a:pt x="3069" y="18725"/>
                      <a:pt x="3586" y="18080"/>
                      <a:pt x="3981" y="17312"/>
                    </a:cubicBezTo>
                    <a:cubicBezTo>
                      <a:pt x="4593" y="16124"/>
                      <a:pt x="5186" y="14828"/>
                      <a:pt x="6322" y="14124"/>
                    </a:cubicBezTo>
                    <a:cubicBezTo>
                      <a:pt x="6385" y="14085"/>
                      <a:pt x="6459" y="14069"/>
                      <a:pt x="6540" y="14069"/>
                    </a:cubicBezTo>
                    <a:cubicBezTo>
                      <a:pt x="6889" y="14069"/>
                      <a:pt x="7378" y="14363"/>
                      <a:pt x="7728" y="14363"/>
                    </a:cubicBezTo>
                    <a:cubicBezTo>
                      <a:pt x="7804" y="14363"/>
                      <a:pt x="7873" y="14349"/>
                      <a:pt x="7932" y="14316"/>
                    </a:cubicBezTo>
                    <a:cubicBezTo>
                      <a:pt x="8336" y="14092"/>
                      <a:pt x="8671" y="13642"/>
                      <a:pt x="8566" y="13196"/>
                    </a:cubicBezTo>
                    <a:cubicBezTo>
                      <a:pt x="8533" y="13063"/>
                      <a:pt x="8463" y="12936"/>
                      <a:pt x="8457" y="12801"/>
                    </a:cubicBezTo>
                    <a:cubicBezTo>
                      <a:pt x="8436" y="12306"/>
                      <a:pt x="9120" y="12170"/>
                      <a:pt x="9507" y="11862"/>
                    </a:cubicBezTo>
                    <a:cubicBezTo>
                      <a:pt x="10092" y="11402"/>
                      <a:pt x="9986" y="10490"/>
                      <a:pt x="10317" y="9824"/>
                    </a:cubicBezTo>
                    <a:cubicBezTo>
                      <a:pt x="10904" y="8652"/>
                      <a:pt x="12584" y="8598"/>
                      <a:pt x="13561" y="7727"/>
                    </a:cubicBezTo>
                    <a:cubicBezTo>
                      <a:pt x="14168" y="7175"/>
                      <a:pt x="14449" y="6349"/>
                      <a:pt x="14308" y="5543"/>
                    </a:cubicBezTo>
                    <a:cubicBezTo>
                      <a:pt x="14168" y="4772"/>
                      <a:pt x="13640" y="4052"/>
                      <a:pt x="13764" y="3275"/>
                    </a:cubicBezTo>
                    <a:cubicBezTo>
                      <a:pt x="13829" y="2880"/>
                      <a:pt x="14057" y="2531"/>
                      <a:pt x="14151" y="2141"/>
                    </a:cubicBezTo>
                    <a:cubicBezTo>
                      <a:pt x="14430" y="1012"/>
                      <a:pt x="13546" y="2"/>
                      <a:pt x="12482" y="2"/>
                    </a:cubicBezTo>
                    <a:cubicBezTo>
                      <a:pt x="12295" y="2"/>
                      <a:pt x="12101" y="33"/>
                      <a:pt x="11908" y="101"/>
                    </a:cubicBezTo>
                    <a:cubicBezTo>
                      <a:pt x="11050" y="401"/>
                      <a:pt x="10568" y="1302"/>
                      <a:pt x="9824" y="1822"/>
                    </a:cubicBezTo>
                    <a:cubicBezTo>
                      <a:pt x="9705" y="1904"/>
                      <a:pt x="9568" y="1981"/>
                      <a:pt x="9423" y="1981"/>
                    </a:cubicBezTo>
                    <a:cubicBezTo>
                      <a:pt x="9410" y="1981"/>
                      <a:pt x="9396" y="1980"/>
                      <a:pt x="9383" y="1979"/>
                    </a:cubicBezTo>
                    <a:cubicBezTo>
                      <a:pt x="9120" y="1954"/>
                      <a:pt x="8953" y="1676"/>
                      <a:pt x="8907" y="1413"/>
                    </a:cubicBezTo>
                    <a:cubicBezTo>
                      <a:pt x="8861" y="1151"/>
                      <a:pt x="8888" y="875"/>
                      <a:pt x="8804" y="626"/>
                    </a:cubicBezTo>
                    <a:cubicBezTo>
                      <a:pt x="8659" y="200"/>
                      <a:pt x="8232" y="1"/>
                      <a:pt x="77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5" name="Google Shape;645;p43"/>
              <p:cNvSpPr/>
              <p:nvPr/>
            </p:nvSpPr>
            <p:spPr>
              <a:xfrm>
                <a:off x="244245" y="3020312"/>
                <a:ext cx="379701" cy="543233"/>
              </a:xfrm>
              <a:custGeom>
                <a:avLst/>
                <a:gdLst/>
                <a:ahLst/>
                <a:cxnLst/>
                <a:rect l="l" t="t" r="r" b="b"/>
                <a:pathLst>
                  <a:path w="12299" h="17596" extrusionOk="0">
                    <a:moveTo>
                      <a:pt x="12176" y="0"/>
                    </a:moveTo>
                    <a:cubicBezTo>
                      <a:pt x="12139" y="0"/>
                      <a:pt x="12102" y="19"/>
                      <a:pt x="12084" y="62"/>
                    </a:cubicBezTo>
                    <a:cubicBezTo>
                      <a:pt x="11594" y="1196"/>
                      <a:pt x="10725" y="2114"/>
                      <a:pt x="9865" y="2980"/>
                    </a:cubicBezTo>
                    <a:cubicBezTo>
                      <a:pt x="8972" y="3881"/>
                      <a:pt x="8022" y="4714"/>
                      <a:pt x="7191" y="5680"/>
                    </a:cubicBezTo>
                    <a:cubicBezTo>
                      <a:pt x="6818" y="6116"/>
                      <a:pt x="6461" y="6573"/>
                      <a:pt x="6166" y="7063"/>
                    </a:cubicBezTo>
                    <a:cubicBezTo>
                      <a:pt x="5795" y="7683"/>
                      <a:pt x="5559" y="8368"/>
                      <a:pt x="5313" y="9041"/>
                    </a:cubicBezTo>
                    <a:cubicBezTo>
                      <a:pt x="4780" y="10495"/>
                      <a:pt x="3727" y="11756"/>
                      <a:pt x="3113" y="13185"/>
                    </a:cubicBezTo>
                    <a:cubicBezTo>
                      <a:pt x="2753" y="14026"/>
                      <a:pt x="2282" y="14797"/>
                      <a:pt x="1773" y="15558"/>
                    </a:cubicBezTo>
                    <a:cubicBezTo>
                      <a:pt x="1500" y="15964"/>
                      <a:pt x="1162" y="16332"/>
                      <a:pt x="810" y="16670"/>
                    </a:cubicBezTo>
                    <a:cubicBezTo>
                      <a:pt x="523" y="16943"/>
                      <a:pt x="272" y="17084"/>
                      <a:pt x="1" y="17336"/>
                    </a:cubicBezTo>
                    <a:cubicBezTo>
                      <a:pt x="85" y="17439"/>
                      <a:pt x="188" y="17528"/>
                      <a:pt x="304" y="17596"/>
                    </a:cubicBezTo>
                    <a:cubicBezTo>
                      <a:pt x="918" y="17284"/>
                      <a:pt x="1313" y="16746"/>
                      <a:pt x="1782" y="16229"/>
                    </a:cubicBezTo>
                    <a:cubicBezTo>
                      <a:pt x="2344" y="15607"/>
                      <a:pt x="2834" y="14960"/>
                      <a:pt x="3227" y="14218"/>
                    </a:cubicBezTo>
                    <a:cubicBezTo>
                      <a:pt x="3960" y="12833"/>
                      <a:pt x="4945" y="11653"/>
                      <a:pt x="5503" y="10192"/>
                    </a:cubicBezTo>
                    <a:cubicBezTo>
                      <a:pt x="5789" y="9439"/>
                      <a:pt x="5982" y="8652"/>
                      <a:pt x="6277" y="7902"/>
                    </a:cubicBezTo>
                    <a:cubicBezTo>
                      <a:pt x="6512" y="7301"/>
                      <a:pt x="6837" y="6741"/>
                      <a:pt x="7237" y="6238"/>
                    </a:cubicBezTo>
                    <a:cubicBezTo>
                      <a:pt x="8041" y="5215"/>
                      <a:pt x="8999" y="4306"/>
                      <a:pt x="9889" y="3359"/>
                    </a:cubicBezTo>
                    <a:cubicBezTo>
                      <a:pt x="10801" y="2387"/>
                      <a:pt x="11748" y="1372"/>
                      <a:pt x="12268" y="125"/>
                    </a:cubicBezTo>
                    <a:cubicBezTo>
                      <a:pt x="12298" y="52"/>
                      <a:pt x="12238" y="0"/>
                      <a:pt x="12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6" name="Google Shape;646;p43"/>
              <p:cNvSpPr/>
              <p:nvPr/>
            </p:nvSpPr>
            <p:spPr>
              <a:xfrm>
                <a:off x="337233" y="3283377"/>
                <a:ext cx="168471" cy="156524"/>
              </a:xfrm>
              <a:custGeom>
                <a:avLst/>
                <a:gdLst/>
                <a:ahLst/>
                <a:cxnLst/>
                <a:rect l="l" t="t" r="r" b="b"/>
                <a:pathLst>
                  <a:path w="5457" h="5070" extrusionOk="0">
                    <a:moveTo>
                      <a:pt x="5392" y="0"/>
                    </a:moveTo>
                    <a:cubicBezTo>
                      <a:pt x="5376" y="0"/>
                      <a:pt x="5359" y="9"/>
                      <a:pt x="5348" y="28"/>
                    </a:cubicBezTo>
                    <a:cubicBezTo>
                      <a:pt x="4948" y="740"/>
                      <a:pt x="4366" y="1140"/>
                      <a:pt x="3651" y="1508"/>
                    </a:cubicBezTo>
                    <a:cubicBezTo>
                      <a:pt x="2953" y="1868"/>
                      <a:pt x="2298" y="2217"/>
                      <a:pt x="1765" y="2813"/>
                    </a:cubicBezTo>
                    <a:cubicBezTo>
                      <a:pt x="1749" y="2830"/>
                      <a:pt x="1733" y="2848"/>
                      <a:pt x="1717" y="2865"/>
                    </a:cubicBezTo>
                    <a:lnTo>
                      <a:pt x="1717" y="2865"/>
                    </a:lnTo>
                    <a:cubicBezTo>
                      <a:pt x="1972" y="2781"/>
                      <a:pt x="2265" y="2721"/>
                      <a:pt x="2420" y="2577"/>
                    </a:cubicBezTo>
                    <a:cubicBezTo>
                      <a:pt x="3029" y="2020"/>
                      <a:pt x="3836" y="1841"/>
                      <a:pt x="4517" y="1405"/>
                    </a:cubicBezTo>
                    <a:cubicBezTo>
                      <a:pt x="4996" y="1097"/>
                      <a:pt x="5454" y="669"/>
                      <a:pt x="5457" y="66"/>
                    </a:cubicBezTo>
                    <a:cubicBezTo>
                      <a:pt x="5457" y="30"/>
                      <a:pt x="5424" y="0"/>
                      <a:pt x="5392" y="0"/>
                    </a:cubicBezTo>
                    <a:close/>
                    <a:moveTo>
                      <a:pt x="1717" y="2865"/>
                    </a:moveTo>
                    <a:cubicBezTo>
                      <a:pt x="1505" y="2935"/>
                      <a:pt x="1319" y="3022"/>
                      <a:pt x="1257" y="3186"/>
                    </a:cubicBezTo>
                    <a:cubicBezTo>
                      <a:pt x="1236" y="3240"/>
                      <a:pt x="1217" y="3294"/>
                      <a:pt x="1199" y="3350"/>
                    </a:cubicBezTo>
                    <a:lnTo>
                      <a:pt x="1199" y="3350"/>
                    </a:lnTo>
                    <a:cubicBezTo>
                      <a:pt x="1377" y="3190"/>
                      <a:pt x="1559" y="3033"/>
                      <a:pt x="1717" y="2865"/>
                    </a:cubicBezTo>
                    <a:close/>
                    <a:moveTo>
                      <a:pt x="1199" y="3350"/>
                    </a:moveTo>
                    <a:cubicBezTo>
                      <a:pt x="922" y="3599"/>
                      <a:pt x="653" y="3855"/>
                      <a:pt x="496" y="4168"/>
                    </a:cubicBezTo>
                    <a:cubicBezTo>
                      <a:pt x="407" y="4352"/>
                      <a:pt x="1" y="4972"/>
                      <a:pt x="388" y="5067"/>
                    </a:cubicBezTo>
                    <a:cubicBezTo>
                      <a:pt x="395" y="5069"/>
                      <a:pt x="402" y="5069"/>
                      <a:pt x="408" y="5069"/>
                    </a:cubicBezTo>
                    <a:cubicBezTo>
                      <a:pt x="446" y="5069"/>
                      <a:pt x="478" y="5044"/>
                      <a:pt x="500" y="5015"/>
                    </a:cubicBezTo>
                    <a:lnTo>
                      <a:pt x="500" y="5015"/>
                    </a:lnTo>
                    <a:cubicBezTo>
                      <a:pt x="499" y="5018"/>
                      <a:pt x="498" y="5019"/>
                      <a:pt x="498" y="5019"/>
                    </a:cubicBezTo>
                    <a:cubicBezTo>
                      <a:pt x="501" y="5019"/>
                      <a:pt x="564" y="4917"/>
                      <a:pt x="577" y="4894"/>
                    </a:cubicBezTo>
                    <a:cubicBezTo>
                      <a:pt x="621" y="4807"/>
                      <a:pt x="653" y="4710"/>
                      <a:pt x="696" y="4620"/>
                    </a:cubicBezTo>
                    <a:cubicBezTo>
                      <a:pt x="783" y="4444"/>
                      <a:pt x="894" y="4279"/>
                      <a:pt x="967" y="4098"/>
                    </a:cubicBezTo>
                    <a:cubicBezTo>
                      <a:pt x="1062" y="3859"/>
                      <a:pt x="1119" y="3598"/>
                      <a:pt x="1199" y="3350"/>
                    </a:cubicBezTo>
                    <a:close/>
                  </a:path>
                </a:pathLst>
              </a:custGeom>
              <a:solidFill>
                <a:srgbClr val="C0D2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7" name="Google Shape;647;p43"/>
              <p:cNvSpPr/>
              <p:nvPr/>
            </p:nvSpPr>
            <p:spPr>
              <a:xfrm>
                <a:off x="419941" y="3193847"/>
                <a:ext cx="191008" cy="92834"/>
              </a:xfrm>
              <a:custGeom>
                <a:avLst/>
                <a:gdLst/>
                <a:ahLst/>
                <a:cxnLst/>
                <a:rect l="l" t="t" r="r" b="b"/>
                <a:pathLst>
                  <a:path w="6187" h="3007" extrusionOk="0">
                    <a:moveTo>
                      <a:pt x="110" y="2900"/>
                    </a:moveTo>
                    <a:lnTo>
                      <a:pt x="110" y="2900"/>
                    </a:lnTo>
                    <a:cubicBezTo>
                      <a:pt x="109" y="2901"/>
                      <a:pt x="108" y="2901"/>
                      <a:pt x="107" y="2901"/>
                    </a:cubicBezTo>
                    <a:cubicBezTo>
                      <a:pt x="108" y="2901"/>
                      <a:pt x="109" y="2900"/>
                      <a:pt x="110" y="2900"/>
                    </a:cubicBezTo>
                    <a:close/>
                    <a:moveTo>
                      <a:pt x="6121" y="1"/>
                    </a:moveTo>
                    <a:cubicBezTo>
                      <a:pt x="6114" y="1"/>
                      <a:pt x="6108" y="2"/>
                      <a:pt x="6101" y="5"/>
                    </a:cubicBezTo>
                    <a:cubicBezTo>
                      <a:pt x="5454" y="289"/>
                      <a:pt x="4794" y="279"/>
                      <a:pt x="4106" y="387"/>
                    </a:cubicBezTo>
                    <a:cubicBezTo>
                      <a:pt x="3643" y="465"/>
                      <a:pt x="3189" y="601"/>
                      <a:pt x="2759" y="790"/>
                    </a:cubicBezTo>
                    <a:cubicBezTo>
                      <a:pt x="1826" y="1194"/>
                      <a:pt x="946" y="1736"/>
                      <a:pt x="193" y="2421"/>
                    </a:cubicBezTo>
                    <a:lnTo>
                      <a:pt x="193" y="2421"/>
                    </a:lnTo>
                    <a:cubicBezTo>
                      <a:pt x="175" y="2429"/>
                      <a:pt x="158" y="2441"/>
                      <a:pt x="144" y="2457"/>
                    </a:cubicBezTo>
                    <a:cubicBezTo>
                      <a:pt x="44" y="2557"/>
                      <a:pt x="1" y="2701"/>
                      <a:pt x="23" y="2841"/>
                    </a:cubicBezTo>
                    <a:cubicBezTo>
                      <a:pt x="28" y="2898"/>
                      <a:pt x="17" y="2977"/>
                      <a:pt x="77" y="3004"/>
                    </a:cubicBezTo>
                    <a:cubicBezTo>
                      <a:pt x="83" y="3005"/>
                      <a:pt x="89" y="3006"/>
                      <a:pt x="95" y="3006"/>
                    </a:cubicBezTo>
                    <a:cubicBezTo>
                      <a:pt x="107" y="3006"/>
                      <a:pt x="119" y="3002"/>
                      <a:pt x="128" y="2993"/>
                    </a:cubicBezTo>
                    <a:lnTo>
                      <a:pt x="144" y="2979"/>
                    </a:lnTo>
                    <a:cubicBezTo>
                      <a:pt x="164" y="2959"/>
                      <a:pt x="162" y="2931"/>
                      <a:pt x="147" y="2915"/>
                    </a:cubicBezTo>
                    <a:lnTo>
                      <a:pt x="147" y="2915"/>
                    </a:lnTo>
                    <a:cubicBezTo>
                      <a:pt x="162" y="2922"/>
                      <a:pt x="180" y="2931"/>
                      <a:pt x="195" y="2931"/>
                    </a:cubicBezTo>
                    <a:cubicBezTo>
                      <a:pt x="196" y="2931"/>
                      <a:pt x="197" y="2931"/>
                      <a:pt x="199" y="2931"/>
                    </a:cubicBezTo>
                    <a:cubicBezTo>
                      <a:pt x="228" y="2931"/>
                      <a:pt x="272" y="2901"/>
                      <a:pt x="299" y="2882"/>
                    </a:cubicBezTo>
                    <a:cubicBezTo>
                      <a:pt x="332" y="2861"/>
                      <a:pt x="358" y="2829"/>
                      <a:pt x="386" y="2802"/>
                    </a:cubicBezTo>
                    <a:lnTo>
                      <a:pt x="386" y="2802"/>
                    </a:lnTo>
                    <a:cubicBezTo>
                      <a:pt x="400" y="2795"/>
                      <a:pt x="413" y="2787"/>
                      <a:pt x="426" y="2776"/>
                    </a:cubicBezTo>
                    <a:cubicBezTo>
                      <a:pt x="1211" y="2105"/>
                      <a:pt x="2098" y="1486"/>
                      <a:pt x="3018" y="1015"/>
                    </a:cubicBezTo>
                    <a:cubicBezTo>
                      <a:pt x="3484" y="777"/>
                      <a:pt x="3906" y="601"/>
                      <a:pt x="4434" y="563"/>
                    </a:cubicBezTo>
                    <a:cubicBezTo>
                      <a:pt x="5016" y="522"/>
                      <a:pt x="5689" y="490"/>
                      <a:pt x="6152" y="84"/>
                    </a:cubicBezTo>
                    <a:cubicBezTo>
                      <a:pt x="6187" y="51"/>
                      <a:pt x="6160" y="1"/>
                      <a:pt x="6121" y="1"/>
                    </a:cubicBezTo>
                    <a:close/>
                  </a:path>
                </a:pathLst>
              </a:custGeom>
              <a:solidFill>
                <a:srgbClr val="C0D2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8" name="Google Shape;648;p43"/>
              <p:cNvSpPr/>
              <p:nvPr/>
            </p:nvSpPr>
            <p:spPr>
              <a:xfrm>
                <a:off x="434667" y="2982926"/>
                <a:ext cx="51063" cy="22293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7221" extrusionOk="0">
                    <a:moveTo>
                      <a:pt x="1525" y="1"/>
                    </a:moveTo>
                    <a:cubicBezTo>
                      <a:pt x="1505" y="1"/>
                      <a:pt x="1484" y="10"/>
                      <a:pt x="1470" y="29"/>
                    </a:cubicBezTo>
                    <a:cubicBezTo>
                      <a:pt x="1167" y="529"/>
                      <a:pt x="790" y="1006"/>
                      <a:pt x="533" y="1533"/>
                    </a:cubicBezTo>
                    <a:cubicBezTo>
                      <a:pt x="271" y="2069"/>
                      <a:pt x="190" y="2629"/>
                      <a:pt x="98" y="3214"/>
                    </a:cubicBezTo>
                    <a:cubicBezTo>
                      <a:pt x="0" y="3844"/>
                      <a:pt x="95" y="4496"/>
                      <a:pt x="230" y="5116"/>
                    </a:cubicBezTo>
                    <a:cubicBezTo>
                      <a:pt x="314" y="5492"/>
                      <a:pt x="417" y="5863"/>
                      <a:pt x="536" y="6228"/>
                    </a:cubicBezTo>
                    <a:cubicBezTo>
                      <a:pt x="642" y="6553"/>
                      <a:pt x="726" y="6902"/>
                      <a:pt x="942" y="7170"/>
                    </a:cubicBezTo>
                    <a:cubicBezTo>
                      <a:pt x="972" y="7205"/>
                      <a:pt x="1015" y="7221"/>
                      <a:pt x="1059" y="7221"/>
                    </a:cubicBezTo>
                    <a:cubicBezTo>
                      <a:pt x="1140" y="7221"/>
                      <a:pt x="1222" y="7166"/>
                      <a:pt x="1223" y="7078"/>
                    </a:cubicBezTo>
                    <a:cubicBezTo>
                      <a:pt x="1229" y="6751"/>
                      <a:pt x="1094" y="6453"/>
                      <a:pt x="996" y="6147"/>
                    </a:cubicBezTo>
                    <a:cubicBezTo>
                      <a:pt x="885" y="5798"/>
                      <a:pt x="777" y="5446"/>
                      <a:pt x="690" y="5092"/>
                    </a:cubicBezTo>
                    <a:cubicBezTo>
                      <a:pt x="528" y="4456"/>
                      <a:pt x="444" y="3801"/>
                      <a:pt x="439" y="3146"/>
                    </a:cubicBezTo>
                    <a:cubicBezTo>
                      <a:pt x="436" y="2567"/>
                      <a:pt x="642" y="1939"/>
                      <a:pt x="937" y="1444"/>
                    </a:cubicBezTo>
                    <a:cubicBezTo>
                      <a:pt x="1196" y="1011"/>
                      <a:pt x="1654" y="597"/>
                      <a:pt x="1591" y="53"/>
                    </a:cubicBezTo>
                    <a:cubicBezTo>
                      <a:pt x="1584" y="19"/>
                      <a:pt x="1555" y="1"/>
                      <a:pt x="15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9" name="Google Shape;649;p43"/>
              <p:cNvSpPr/>
              <p:nvPr/>
            </p:nvSpPr>
            <p:spPr>
              <a:xfrm>
                <a:off x="346588" y="3075204"/>
                <a:ext cx="57917" cy="361116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1697" extrusionOk="0">
                    <a:moveTo>
                      <a:pt x="1701" y="0"/>
                    </a:moveTo>
                    <a:cubicBezTo>
                      <a:pt x="1663" y="0"/>
                      <a:pt x="1625" y="17"/>
                      <a:pt x="1595" y="57"/>
                    </a:cubicBezTo>
                    <a:cubicBezTo>
                      <a:pt x="1292" y="452"/>
                      <a:pt x="1032" y="882"/>
                      <a:pt x="826" y="1334"/>
                    </a:cubicBezTo>
                    <a:cubicBezTo>
                      <a:pt x="615" y="1808"/>
                      <a:pt x="510" y="2311"/>
                      <a:pt x="374" y="2806"/>
                    </a:cubicBezTo>
                    <a:cubicBezTo>
                      <a:pt x="109" y="3781"/>
                      <a:pt x="1" y="4768"/>
                      <a:pt x="20" y="5775"/>
                    </a:cubicBezTo>
                    <a:cubicBezTo>
                      <a:pt x="36" y="6782"/>
                      <a:pt x="215" y="7799"/>
                      <a:pt x="480" y="8768"/>
                    </a:cubicBezTo>
                    <a:cubicBezTo>
                      <a:pt x="545" y="9009"/>
                      <a:pt x="642" y="9244"/>
                      <a:pt x="696" y="9488"/>
                    </a:cubicBezTo>
                    <a:cubicBezTo>
                      <a:pt x="748" y="9715"/>
                      <a:pt x="493" y="10018"/>
                      <a:pt x="458" y="10246"/>
                    </a:cubicBezTo>
                    <a:cubicBezTo>
                      <a:pt x="385" y="10725"/>
                      <a:pt x="144" y="11028"/>
                      <a:pt x="112" y="11504"/>
                    </a:cubicBezTo>
                    <a:cubicBezTo>
                      <a:pt x="106" y="11603"/>
                      <a:pt x="204" y="11697"/>
                      <a:pt x="295" y="11697"/>
                    </a:cubicBezTo>
                    <a:cubicBezTo>
                      <a:pt x="338" y="11697"/>
                      <a:pt x="380" y="11676"/>
                      <a:pt x="410" y="11626"/>
                    </a:cubicBezTo>
                    <a:cubicBezTo>
                      <a:pt x="618" y="11263"/>
                      <a:pt x="729" y="10860"/>
                      <a:pt x="705" y="10451"/>
                    </a:cubicBezTo>
                    <a:cubicBezTo>
                      <a:pt x="680" y="10002"/>
                      <a:pt x="1018" y="9713"/>
                      <a:pt x="894" y="9285"/>
                    </a:cubicBezTo>
                    <a:cubicBezTo>
                      <a:pt x="599" y="8289"/>
                      <a:pt x="423" y="7261"/>
                      <a:pt x="369" y="6222"/>
                    </a:cubicBezTo>
                    <a:cubicBezTo>
                      <a:pt x="315" y="5172"/>
                      <a:pt x="366" y="4114"/>
                      <a:pt x="588" y="3085"/>
                    </a:cubicBezTo>
                    <a:cubicBezTo>
                      <a:pt x="805" y="2089"/>
                      <a:pt x="1305" y="1080"/>
                      <a:pt x="1814" y="203"/>
                    </a:cubicBezTo>
                    <a:cubicBezTo>
                      <a:pt x="1875" y="100"/>
                      <a:pt x="1791" y="0"/>
                      <a:pt x="1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43"/>
              <p:cNvSpPr/>
              <p:nvPr/>
            </p:nvSpPr>
            <p:spPr>
              <a:xfrm>
                <a:off x="235076" y="3041614"/>
                <a:ext cx="543572" cy="527951"/>
              </a:xfrm>
              <a:custGeom>
                <a:avLst/>
                <a:gdLst/>
                <a:ahLst/>
                <a:cxnLst/>
                <a:rect l="l" t="t" r="r" b="b"/>
                <a:pathLst>
                  <a:path w="17607" h="17101" extrusionOk="0">
                    <a:moveTo>
                      <a:pt x="16635" y="0"/>
                    </a:moveTo>
                    <a:lnTo>
                      <a:pt x="16635" y="0"/>
                    </a:lnTo>
                    <a:cubicBezTo>
                      <a:pt x="15937" y="27"/>
                      <a:pt x="15249" y="168"/>
                      <a:pt x="14595" y="412"/>
                    </a:cubicBezTo>
                    <a:cubicBezTo>
                      <a:pt x="14056" y="623"/>
                      <a:pt x="13564" y="950"/>
                      <a:pt x="13011" y="1123"/>
                    </a:cubicBezTo>
                    <a:cubicBezTo>
                      <a:pt x="12186" y="1380"/>
                      <a:pt x="11293" y="1275"/>
                      <a:pt x="10435" y="1372"/>
                    </a:cubicBezTo>
                    <a:cubicBezTo>
                      <a:pt x="7780" y="1670"/>
                      <a:pt x="5556" y="4154"/>
                      <a:pt x="5548" y="6825"/>
                    </a:cubicBezTo>
                    <a:cubicBezTo>
                      <a:pt x="5548" y="6990"/>
                      <a:pt x="5553" y="7161"/>
                      <a:pt x="5496" y="7315"/>
                    </a:cubicBezTo>
                    <a:cubicBezTo>
                      <a:pt x="5361" y="7680"/>
                      <a:pt x="4939" y="7827"/>
                      <a:pt x="4612" y="8038"/>
                    </a:cubicBezTo>
                    <a:cubicBezTo>
                      <a:pt x="3759" y="8579"/>
                      <a:pt x="3445" y="9661"/>
                      <a:pt x="3264" y="10657"/>
                    </a:cubicBezTo>
                    <a:cubicBezTo>
                      <a:pt x="3083" y="11653"/>
                      <a:pt x="2936" y="12725"/>
                      <a:pt x="2252" y="13472"/>
                    </a:cubicBezTo>
                    <a:cubicBezTo>
                      <a:pt x="1873" y="13883"/>
                      <a:pt x="1364" y="14156"/>
                      <a:pt x="847" y="14413"/>
                    </a:cubicBezTo>
                    <a:cubicBezTo>
                      <a:pt x="780" y="14695"/>
                      <a:pt x="661" y="14963"/>
                      <a:pt x="533" y="15222"/>
                    </a:cubicBezTo>
                    <a:cubicBezTo>
                      <a:pt x="417" y="15458"/>
                      <a:pt x="252" y="15682"/>
                      <a:pt x="165" y="15931"/>
                    </a:cubicBezTo>
                    <a:cubicBezTo>
                      <a:pt x="0" y="16405"/>
                      <a:pt x="333" y="16811"/>
                      <a:pt x="758" y="16984"/>
                    </a:cubicBezTo>
                    <a:cubicBezTo>
                      <a:pt x="958" y="17066"/>
                      <a:pt x="1157" y="17101"/>
                      <a:pt x="1353" y="17101"/>
                    </a:cubicBezTo>
                    <a:cubicBezTo>
                      <a:pt x="2230" y="17101"/>
                      <a:pt x="3068" y="16410"/>
                      <a:pt x="3859" y="16121"/>
                    </a:cubicBezTo>
                    <a:cubicBezTo>
                      <a:pt x="4855" y="15758"/>
                      <a:pt x="6316" y="15539"/>
                      <a:pt x="6898" y="14535"/>
                    </a:cubicBezTo>
                    <a:cubicBezTo>
                      <a:pt x="7166" y="14072"/>
                      <a:pt x="6979" y="13534"/>
                      <a:pt x="7163" y="13049"/>
                    </a:cubicBezTo>
                    <a:cubicBezTo>
                      <a:pt x="7223" y="12892"/>
                      <a:pt x="7322" y="12845"/>
                      <a:pt x="7444" y="12845"/>
                    </a:cubicBezTo>
                    <a:cubicBezTo>
                      <a:pt x="7631" y="12845"/>
                      <a:pt x="7874" y="12958"/>
                      <a:pt x="8111" y="12958"/>
                    </a:cubicBezTo>
                    <a:cubicBezTo>
                      <a:pt x="8194" y="12958"/>
                      <a:pt x="8277" y="12944"/>
                      <a:pt x="8357" y="12906"/>
                    </a:cubicBezTo>
                    <a:cubicBezTo>
                      <a:pt x="8812" y="12687"/>
                      <a:pt x="9299" y="12505"/>
                      <a:pt x="9710" y="12205"/>
                    </a:cubicBezTo>
                    <a:cubicBezTo>
                      <a:pt x="10154" y="11878"/>
                      <a:pt x="10292" y="11423"/>
                      <a:pt x="10384" y="10903"/>
                    </a:cubicBezTo>
                    <a:cubicBezTo>
                      <a:pt x="10579" y="9751"/>
                      <a:pt x="11239" y="8725"/>
                      <a:pt x="12210" y="8070"/>
                    </a:cubicBezTo>
                    <a:cubicBezTo>
                      <a:pt x="14067" y="6806"/>
                      <a:pt x="17090" y="6387"/>
                      <a:pt x="17525" y="3751"/>
                    </a:cubicBezTo>
                    <a:cubicBezTo>
                      <a:pt x="17607" y="3253"/>
                      <a:pt x="17536" y="2742"/>
                      <a:pt x="17322" y="2284"/>
                    </a:cubicBezTo>
                    <a:cubicBezTo>
                      <a:pt x="17082" y="1767"/>
                      <a:pt x="16597" y="1302"/>
                      <a:pt x="16527" y="717"/>
                    </a:cubicBezTo>
                    <a:cubicBezTo>
                      <a:pt x="16497" y="471"/>
                      <a:pt x="16567" y="233"/>
                      <a:pt x="166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43"/>
              <p:cNvSpPr/>
              <p:nvPr/>
            </p:nvSpPr>
            <p:spPr>
              <a:xfrm>
                <a:off x="269499" y="3057791"/>
                <a:ext cx="707999" cy="549592"/>
              </a:xfrm>
              <a:custGeom>
                <a:avLst/>
                <a:gdLst/>
                <a:ahLst/>
                <a:cxnLst/>
                <a:rect l="l" t="t" r="r" b="b"/>
                <a:pathLst>
                  <a:path w="22933" h="17802" extrusionOk="0">
                    <a:moveTo>
                      <a:pt x="15974" y="1"/>
                    </a:moveTo>
                    <a:cubicBezTo>
                      <a:pt x="15024" y="1"/>
                      <a:pt x="14109" y="400"/>
                      <a:pt x="13277" y="843"/>
                    </a:cubicBezTo>
                    <a:cubicBezTo>
                      <a:pt x="12746" y="1124"/>
                      <a:pt x="12243" y="1511"/>
                      <a:pt x="11669" y="1703"/>
                    </a:cubicBezTo>
                    <a:cubicBezTo>
                      <a:pt x="11430" y="1783"/>
                      <a:pt x="11184" y="1809"/>
                      <a:pt x="10935" y="1809"/>
                    </a:cubicBezTo>
                    <a:cubicBezTo>
                      <a:pt x="10559" y="1809"/>
                      <a:pt x="10178" y="1750"/>
                      <a:pt x="9810" y="1731"/>
                    </a:cubicBezTo>
                    <a:cubicBezTo>
                      <a:pt x="9742" y="1727"/>
                      <a:pt x="9675" y="1725"/>
                      <a:pt x="9608" y="1725"/>
                    </a:cubicBezTo>
                    <a:cubicBezTo>
                      <a:pt x="8605" y="1725"/>
                      <a:pt x="7716" y="2159"/>
                      <a:pt x="7071" y="2951"/>
                    </a:cubicBezTo>
                    <a:cubicBezTo>
                      <a:pt x="6349" y="3833"/>
                      <a:pt x="6062" y="4956"/>
                      <a:pt x="5946" y="6074"/>
                    </a:cubicBezTo>
                    <a:cubicBezTo>
                      <a:pt x="5891" y="6585"/>
                      <a:pt x="5908" y="7143"/>
                      <a:pt x="5699" y="7625"/>
                    </a:cubicBezTo>
                    <a:cubicBezTo>
                      <a:pt x="5448" y="8201"/>
                      <a:pt x="4858" y="8206"/>
                      <a:pt x="4376" y="8496"/>
                    </a:cubicBezTo>
                    <a:cubicBezTo>
                      <a:pt x="3532" y="9002"/>
                      <a:pt x="3180" y="10022"/>
                      <a:pt x="3009" y="10937"/>
                    </a:cubicBezTo>
                    <a:cubicBezTo>
                      <a:pt x="2812" y="11979"/>
                      <a:pt x="2752" y="13197"/>
                      <a:pt x="1876" y="13924"/>
                    </a:cubicBezTo>
                    <a:cubicBezTo>
                      <a:pt x="1651" y="14111"/>
                      <a:pt x="1394" y="14252"/>
                      <a:pt x="1134" y="14385"/>
                    </a:cubicBezTo>
                    <a:cubicBezTo>
                      <a:pt x="901" y="14504"/>
                      <a:pt x="636" y="14585"/>
                      <a:pt x="417" y="14731"/>
                    </a:cubicBezTo>
                    <a:cubicBezTo>
                      <a:pt x="0" y="15010"/>
                      <a:pt x="22" y="15535"/>
                      <a:pt x="260" y="15930"/>
                    </a:cubicBezTo>
                    <a:cubicBezTo>
                      <a:pt x="866" y="16942"/>
                      <a:pt x="2271" y="16801"/>
                      <a:pt x="3258" y="17099"/>
                    </a:cubicBezTo>
                    <a:cubicBezTo>
                      <a:pt x="4035" y="17334"/>
                      <a:pt x="4983" y="17801"/>
                      <a:pt x="5865" y="17801"/>
                    </a:cubicBezTo>
                    <a:cubicBezTo>
                      <a:pt x="6132" y="17801"/>
                      <a:pt x="6393" y="17758"/>
                      <a:pt x="6641" y="17654"/>
                    </a:cubicBezTo>
                    <a:cubicBezTo>
                      <a:pt x="7131" y="17442"/>
                      <a:pt x="7304" y="16901"/>
                      <a:pt x="7743" y="16625"/>
                    </a:cubicBezTo>
                    <a:cubicBezTo>
                      <a:pt x="8181" y="16349"/>
                      <a:pt x="8744" y="16319"/>
                      <a:pt x="9247" y="16314"/>
                    </a:cubicBezTo>
                    <a:cubicBezTo>
                      <a:pt x="9263" y="16314"/>
                      <a:pt x="9279" y="16314"/>
                      <a:pt x="9295" y="16314"/>
                    </a:cubicBezTo>
                    <a:cubicBezTo>
                      <a:pt x="9508" y="16314"/>
                      <a:pt x="9724" y="16321"/>
                      <a:pt x="9940" y="16321"/>
                    </a:cubicBezTo>
                    <a:cubicBezTo>
                      <a:pt x="10219" y="16321"/>
                      <a:pt x="10498" y="16309"/>
                      <a:pt x="10771" y="16254"/>
                    </a:cubicBezTo>
                    <a:cubicBezTo>
                      <a:pt x="11309" y="16146"/>
                      <a:pt x="11629" y="15794"/>
                      <a:pt x="11929" y="15364"/>
                    </a:cubicBezTo>
                    <a:cubicBezTo>
                      <a:pt x="12597" y="14401"/>
                      <a:pt x="13631" y="13754"/>
                      <a:pt x="14787" y="13575"/>
                    </a:cubicBezTo>
                    <a:cubicBezTo>
                      <a:pt x="15348" y="13484"/>
                      <a:pt x="15955" y="13474"/>
                      <a:pt x="16571" y="13474"/>
                    </a:cubicBezTo>
                    <a:cubicBezTo>
                      <a:pt x="16748" y="13474"/>
                      <a:pt x="16926" y="13475"/>
                      <a:pt x="17104" y="13475"/>
                    </a:cubicBezTo>
                    <a:cubicBezTo>
                      <a:pt x="18756" y="13475"/>
                      <a:pt x="20415" y="13403"/>
                      <a:pt x="21433" y="11919"/>
                    </a:cubicBezTo>
                    <a:cubicBezTo>
                      <a:pt x="21720" y="11502"/>
                      <a:pt x="21871" y="11010"/>
                      <a:pt x="21871" y="10504"/>
                    </a:cubicBezTo>
                    <a:cubicBezTo>
                      <a:pt x="21871" y="9933"/>
                      <a:pt x="21633" y="9305"/>
                      <a:pt x="21817" y="8745"/>
                    </a:cubicBezTo>
                    <a:cubicBezTo>
                      <a:pt x="21912" y="8463"/>
                      <a:pt x="22131" y="8255"/>
                      <a:pt x="22315" y="8030"/>
                    </a:cubicBezTo>
                    <a:cubicBezTo>
                      <a:pt x="22494" y="7825"/>
                      <a:pt x="22635" y="7589"/>
                      <a:pt x="22732" y="7338"/>
                    </a:cubicBezTo>
                    <a:cubicBezTo>
                      <a:pt x="22932" y="6818"/>
                      <a:pt x="22911" y="6234"/>
                      <a:pt x="22764" y="5703"/>
                    </a:cubicBezTo>
                    <a:cubicBezTo>
                      <a:pt x="22608" y="5143"/>
                      <a:pt x="22321" y="4642"/>
                      <a:pt x="22009" y="4155"/>
                    </a:cubicBezTo>
                    <a:cubicBezTo>
                      <a:pt x="21993" y="4134"/>
                      <a:pt x="21974" y="4112"/>
                      <a:pt x="21953" y="4096"/>
                    </a:cubicBezTo>
                    <a:cubicBezTo>
                      <a:pt x="21744" y="3782"/>
                      <a:pt x="21484" y="3506"/>
                      <a:pt x="21184" y="3276"/>
                    </a:cubicBezTo>
                    <a:cubicBezTo>
                      <a:pt x="20819" y="2997"/>
                      <a:pt x="20399" y="2797"/>
                      <a:pt x="19953" y="2691"/>
                    </a:cubicBezTo>
                    <a:cubicBezTo>
                      <a:pt x="19663" y="2624"/>
                      <a:pt x="19336" y="2624"/>
                      <a:pt x="19160" y="2345"/>
                    </a:cubicBezTo>
                    <a:cubicBezTo>
                      <a:pt x="19025" y="2128"/>
                      <a:pt x="18970" y="1869"/>
                      <a:pt x="18849" y="1644"/>
                    </a:cubicBezTo>
                    <a:cubicBezTo>
                      <a:pt x="18375" y="781"/>
                      <a:pt x="17450" y="199"/>
                      <a:pt x="16492" y="42"/>
                    </a:cubicBezTo>
                    <a:cubicBezTo>
                      <a:pt x="16318" y="14"/>
                      <a:pt x="16146" y="1"/>
                      <a:pt x="159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43"/>
              <p:cNvSpPr/>
              <p:nvPr/>
            </p:nvSpPr>
            <p:spPr>
              <a:xfrm>
                <a:off x="269653" y="3114165"/>
                <a:ext cx="639678" cy="463427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15011" extrusionOk="0">
                    <a:moveTo>
                      <a:pt x="14686" y="0"/>
                    </a:moveTo>
                    <a:cubicBezTo>
                      <a:pt x="14563" y="0"/>
                      <a:pt x="14441" y="15"/>
                      <a:pt x="14324" y="48"/>
                    </a:cubicBezTo>
                    <a:cubicBezTo>
                      <a:pt x="13558" y="262"/>
                      <a:pt x="13009" y="914"/>
                      <a:pt x="12457" y="1485"/>
                    </a:cubicBezTo>
                    <a:cubicBezTo>
                      <a:pt x="12335" y="1609"/>
                      <a:pt x="12203" y="1737"/>
                      <a:pt x="12035" y="1769"/>
                    </a:cubicBezTo>
                    <a:cubicBezTo>
                      <a:pt x="12003" y="1776"/>
                      <a:pt x="11970" y="1778"/>
                      <a:pt x="11938" y="1778"/>
                    </a:cubicBezTo>
                    <a:cubicBezTo>
                      <a:pt x="11756" y="1778"/>
                      <a:pt x="11580" y="1684"/>
                      <a:pt x="11407" y="1618"/>
                    </a:cubicBezTo>
                    <a:cubicBezTo>
                      <a:pt x="11195" y="1537"/>
                      <a:pt x="10974" y="1501"/>
                      <a:pt x="10752" y="1501"/>
                    </a:cubicBezTo>
                    <a:cubicBezTo>
                      <a:pt x="10097" y="1501"/>
                      <a:pt x="9430" y="1821"/>
                      <a:pt x="8947" y="2286"/>
                    </a:cubicBezTo>
                    <a:cubicBezTo>
                      <a:pt x="8300" y="2906"/>
                      <a:pt x="7913" y="3739"/>
                      <a:pt x="7540" y="4554"/>
                    </a:cubicBezTo>
                    <a:lnTo>
                      <a:pt x="5876" y="8169"/>
                    </a:lnTo>
                    <a:cubicBezTo>
                      <a:pt x="5372" y="9268"/>
                      <a:pt x="4847" y="10391"/>
                      <a:pt x="3989" y="11243"/>
                    </a:cubicBezTo>
                    <a:cubicBezTo>
                      <a:pt x="3026" y="12201"/>
                      <a:pt x="1708" y="12729"/>
                      <a:pt x="363" y="12943"/>
                    </a:cubicBezTo>
                    <a:cubicBezTo>
                      <a:pt x="1" y="13230"/>
                      <a:pt x="25" y="13725"/>
                      <a:pt x="255" y="14104"/>
                    </a:cubicBezTo>
                    <a:cubicBezTo>
                      <a:pt x="607" y="14691"/>
                      <a:pt x="1226" y="14889"/>
                      <a:pt x="1879" y="15010"/>
                    </a:cubicBezTo>
                    <a:cubicBezTo>
                      <a:pt x="2691" y="14761"/>
                      <a:pt x="3486" y="14556"/>
                      <a:pt x="4266" y="14180"/>
                    </a:cubicBezTo>
                    <a:cubicBezTo>
                      <a:pt x="5375" y="13640"/>
                      <a:pt x="6527" y="13019"/>
                      <a:pt x="7745" y="13019"/>
                    </a:cubicBezTo>
                    <a:cubicBezTo>
                      <a:pt x="7846" y="13019"/>
                      <a:pt x="7947" y="13023"/>
                      <a:pt x="8049" y="13032"/>
                    </a:cubicBezTo>
                    <a:cubicBezTo>
                      <a:pt x="8464" y="13069"/>
                      <a:pt x="8875" y="13182"/>
                      <a:pt x="9289" y="13182"/>
                    </a:cubicBezTo>
                    <a:cubicBezTo>
                      <a:pt x="9334" y="13182"/>
                      <a:pt x="9379" y="13181"/>
                      <a:pt x="9423" y="13178"/>
                    </a:cubicBezTo>
                    <a:cubicBezTo>
                      <a:pt x="9884" y="13148"/>
                      <a:pt x="10379" y="12883"/>
                      <a:pt x="10471" y="12431"/>
                    </a:cubicBezTo>
                    <a:cubicBezTo>
                      <a:pt x="10498" y="12296"/>
                      <a:pt x="10490" y="12155"/>
                      <a:pt x="10544" y="12028"/>
                    </a:cubicBezTo>
                    <a:cubicBezTo>
                      <a:pt x="10733" y="11571"/>
                      <a:pt x="11410" y="11741"/>
                      <a:pt x="11891" y="11628"/>
                    </a:cubicBezTo>
                    <a:cubicBezTo>
                      <a:pt x="12617" y="11454"/>
                      <a:pt x="12906" y="10586"/>
                      <a:pt x="13491" y="10123"/>
                    </a:cubicBezTo>
                    <a:cubicBezTo>
                      <a:pt x="13944" y="9766"/>
                      <a:pt x="14496" y="9694"/>
                      <a:pt x="15080" y="9694"/>
                    </a:cubicBezTo>
                    <a:cubicBezTo>
                      <a:pt x="15469" y="9694"/>
                      <a:pt x="15873" y="9726"/>
                      <a:pt x="16271" y="9726"/>
                    </a:cubicBezTo>
                    <a:cubicBezTo>
                      <a:pt x="16630" y="9726"/>
                      <a:pt x="16984" y="9700"/>
                      <a:pt x="17317" y="9601"/>
                    </a:cubicBezTo>
                    <a:cubicBezTo>
                      <a:pt x="18102" y="9360"/>
                      <a:pt x="18708" y="8732"/>
                      <a:pt x="18925" y="7942"/>
                    </a:cubicBezTo>
                    <a:cubicBezTo>
                      <a:pt x="19122" y="7184"/>
                      <a:pt x="18952" y="6307"/>
                      <a:pt x="19393" y="5661"/>
                    </a:cubicBezTo>
                    <a:cubicBezTo>
                      <a:pt x="19618" y="5328"/>
                      <a:pt x="19972" y="5108"/>
                      <a:pt x="20224" y="4797"/>
                    </a:cubicBezTo>
                    <a:cubicBezTo>
                      <a:pt x="20622" y="4305"/>
                      <a:pt x="20719" y="3634"/>
                      <a:pt x="20475" y="3046"/>
                    </a:cubicBezTo>
                    <a:cubicBezTo>
                      <a:pt x="20229" y="2462"/>
                      <a:pt x="19685" y="2059"/>
                      <a:pt x="19055" y="1994"/>
                    </a:cubicBezTo>
                    <a:cubicBezTo>
                      <a:pt x="18992" y="1987"/>
                      <a:pt x="18930" y="1984"/>
                      <a:pt x="18869" y="1984"/>
                    </a:cubicBezTo>
                    <a:cubicBezTo>
                      <a:pt x="18038" y="1984"/>
                      <a:pt x="17272" y="2526"/>
                      <a:pt x="16438" y="2668"/>
                    </a:cubicBezTo>
                    <a:cubicBezTo>
                      <a:pt x="16372" y="2679"/>
                      <a:pt x="16303" y="2687"/>
                      <a:pt x="16236" y="2687"/>
                    </a:cubicBezTo>
                    <a:cubicBezTo>
                      <a:pt x="16144" y="2687"/>
                      <a:pt x="16054" y="2671"/>
                      <a:pt x="15975" y="2624"/>
                    </a:cubicBezTo>
                    <a:cubicBezTo>
                      <a:pt x="15745" y="2489"/>
                      <a:pt x="15713" y="2167"/>
                      <a:pt x="15780" y="1910"/>
                    </a:cubicBezTo>
                    <a:cubicBezTo>
                      <a:pt x="15851" y="1653"/>
                      <a:pt x="15994" y="1415"/>
                      <a:pt x="16024" y="1152"/>
                    </a:cubicBezTo>
                    <a:cubicBezTo>
                      <a:pt x="16095" y="480"/>
                      <a:pt x="15374" y="0"/>
                      <a:pt x="14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" name="Google Shape;653;p43"/>
              <p:cNvSpPr/>
              <p:nvPr/>
            </p:nvSpPr>
            <p:spPr>
              <a:xfrm>
                <a:off x="272339" y="3238673"/>
                <a:ext cx="569783" cy="305082"/>
              </a:xfrm>
              <a:custGeom>
                <a:avLst/>
                <a:gdLst/>
                <a:ahLst/>
                <a:cxnLst/>
                <a:rect l="l" t="t" r="r" b="b"/>
                <a:pathLst>
                  <a:path w="18456" h="9882" extrusionOk="0">
                    <a:moveTo>
                      <a:pt x="18309" y="0"/>
                    </a:moveTo>
                    <a:cubicBezTo>
                      <a:pt x="18288" y="0"/>
                      <a:pt x="18265" y="8"/>
                      <a:pt x="18245" y="25"/>
                    </a:cubicBezTo>
                    <a:cubicBezTo>
                      <a:pt x="17333" y="832"/>
                      <a:pt x="16175" y="1287"/>
                      <a:pt x="15046" y="1701"/>
                    </a:cubicBezTo>
                    <a:cubicBezTo>
                      <a:pt x="13869" y="2134"/>
                      <a:pt x="12673" y="2477"/>
                      <a:pt x="11528" y="2994"/>
                    </a:cubicBezTo>
                    <a:cubicBezTo>
                      <a:pt x="11014" y="3224"/>
                      <a:pt x="10503" y="3484"/>
                      <a:pt x="10035" y="3798"/>
                    </a:cubicBezTo>
                    <a:cubicBezTo>
                      <a:pt x="9445" y="4196"/>
                      <a:pt x="8949" y="4707"/>
                      <a:pt x="8446" y="5205"/>
                    </a:cubicBezTo>
                    <a:cubicBezTo>
                      <a:pt x="7364" y="6279"/>
                      <a:pt x="6216" y="7316"/>
                      <a:pt x="4888" y="8082"/>
                    </a:cubicBezTo>
                    <a:cubicBezTo>
                      <a:pt x="4105" y="8531"/>
                      <a:pt x="3277" y="8864"/>
                      <a:pt x="2428" y="9159"/>
                    </a:cubicBezTo>
                    <a:cubicBezTo>
                      <a:pt x="1973" y="9318"/>
                      <a:pt x="1489" y="9410"/>
                      <a:pt x="1010" y="9467"/>
                    </a:cubicBezTo>
                    <a:cubicBezTo>
                      <a:pt x="674" y="9505"/>
                      <a:pt x="336" y="9505"/>
                      <a:pt x="0" y="9532"/>
                    </a:cubicBezTo>
                    <a:cubicBezTo>
                      <a:pt x="6" y="9643"/>
                      <a:pt x="27" y="9754"/>
                      <a:pt x="68" y="9860"/>
                    </a:cubicBezTo>
                    <a:cubicBezTo>
                      <a:pt x="203" y="9875"/>
                      <a:pt x="341" y="9882"/>
                      <a:pt x="481" y="9882"/>
                    </a:cubicBezTo>
                    <a:cubicBezTo>
                      <a:pt x="1007" y="9882"/>
                      <a:pt x="1555" y="9786"/>
                      <a:pt x="2038" y="9692"/>
                    </a:cubicBezTo>
                    <a:cubicBezTo>
                      <a:pt x="2850" y="9535"/>
                      <a:pt x="3618" y="9313"/>
                      <a:pt x="4368" y="8961"/>
                    </a:cubicBezTo>
                    <a:cubicBezTo>
                      <a:pt x="5764" y="8304"/>
                      <a:pt x="7028" y="7381"/>
                      <a:pt x="8135" y="6309"/>
                    </a:cubicBezTo>
                    <a:cubicBezTo>
                      <a:pt x="8706" y="5757"/>
                      <a:pt x="9207" y="5137"/>
                      <a:pt x="9783" y="4588"/>
                    </a:cubicBezTo>
                    <a:cubicBezTo>
                      <a:pt x="10243" y="4155"/>
                      <a:pt x="10768" y="3790"/>
                      <a:pt x="11336" y="3508"/>
                    </a:cubicBezTo>
                    <a:cubicBezTo>
                      <a:pt x="12481" y="2935"/>
                      <a:pt x="13718" y="2521"/>
                      <a:pt x="14906" y="2050"/>
                    </a:cubicBezTo>
                    <a:cubicBezTo>
                      <a:pt x="16129" y="1565"/>
                      <a:pt x="17395" y="1054"/>
                      <a:pt x="18383" y="161"/>
                    </a:cubicBezTo>
                    <a:cubicBezTo>
                      <a:pt x="18455" y="95"/>
                      <a:pt x="18387" y="0"/>
                      <a:pt x="183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" name="Google Shape;654;p43"/>
              <p:cNvSpPr/>
              <p:nvPr/>
            </p:nvSpPr>
            <p:spPr>
              <a:xfrm>
                <a:off x="417872" y="3424001"/>
                <a:ext cx="214687" cy="80083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2594" extrusionOk="0">
                    <a:moveTo>
                      <a:pt x="6883" y="0"/>
                    </a:moveTo>
                    <a:cubicBezTo>
                      <a:pt x="6873" y="0"/>
                      <a:pt x="6863" y="4"/>
                      <a:pt x="6852" y="11"/>
                    </a:cubicBezTo>
                    <a:cubicBezTo>
                      <a:pt x="6187" y="485"/>
                      <a:pt x="5488" y="604"/>
                      <a:pt x="4687" y="634"/>
                    </a:cubicBezTo>
                    <a:cubicBezTo>
                      <a:pt x="3903" y="663"/>
                      <a:pt x="3161" y="701"/>
                      <a:pt x="2425" y="1012"/>
                    </a:cubicBezTo>
                    <a:cubicBezTo>
                      <a:pt x="1865" y="1251"/>
                      <a:pt x="1416" y="1638"/>
                      <a:pt x="880" y="1908"/>
                    </a:cubicBezTo>
                    <a:cubicBezTo>
                      <a:pt x="696" y="2000"/>
                      <a:pt x="0" y="2252"/>
                      <a:pt x="252" y="2560"/>
                    </a:cubicBezTo>
                    <a:cubicBezTo>
                      <a:pt x="271" y="2584"/>
                      <a:pt x="298" y="2593"/>
                      <a:pt x="326" y="2593"/>
                    </a:cubicBezTo>
                    <a:cubicBezTo>
                      <a:pt x="345" y="2593"/>
                      <a:pt x="365" y="2589"/>
                      <a:pt x="383" y="2582"/>
                    </a:cubicBezTo>
                    <a:lnTo>
                      <a:pt x="383" y="2582"/>
                    </a:lnTo>
                    <a:cubicBezTo>
                      <a:pt x="374" y="2586"/>
                      <a:pt x="371" y="2587"/>
                      <a:pt x="372" y="2587"/>
                    </a:cubicBezTo>
                    <a:cubicBezTo>
                      <a:pt x="377" y="2587"/>
                      <a:pt x="486" y="2547"/>
                      <a:pt x="509" y="2536"/>
                    </a:cubicBezTo>
                    <a:cubicBezTo>
                      <a:pt x="598" y="2493"/>
                      <a:pt x="682" y="2433"/>
                      <a:pt x="772" y="2387"/>
                    </a:cubicBezTo>
                    <a:cubicBezTo>
                      <a:pt x="945" y="2301"/>
                      <a:pt x="1132" y="2236"/>
                      <a:pt x="1299" y="2133"/>
                    </a:cubicBezTo>
                    <a:cubicBezTo>
                      <a:pt x="1570" y="1968"/>
                      <a:pt x="1808" y="1746"/>
                      <a:pt x="2076" y="1575"/>
                    </a:cubicBezTo>
                    <a:cubicBezTo>
                      <a:pt x="2401" y="1364"/>
                      <a:pt x="2753" y="1196"/>
                      <a:pt x="3121" y="1077"/>
                    </a:cubicBezTo>
                    <a:cubicBezTo>
                      <a:pt x="3502" y="959"/>
                      <a:pt x="3885" y="939"/>
                      <a:pt x="4271" y="939"/>
                    </a:cubicBezTo>
                    <a:cubicBezTo>
                      <a:pt x="4456" y="939"/>
                      <a:pt x="4642" y="944"/>
                      <a:pt x="4828" y="944"/>
                    </a:cubicBezTo>
                    <a:cubicBezTo>
                      <a:pt x="5057" y="944"/>
                      <a:pt x="5286" y="937"/>
                      <a:pt x="5516" y="907"/>
                    </a:cubicBezTo>
                    <a:cubicBezTo>
                      <a:pt x="6078" y="831"/>
                      <a:pt x="6674" y="639"/>
                      <a:pt x="6934" y="95"/>
                    </a:cubicBezTo>
                    <a:cubicBezTo>
                      <a:pt x="6953" y="54"/>
                      <a:pt x="6922" y="0"/>
                      <a:pt x="68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43"/>
              <p:cNvSpPr/>
              <p:nvPr/>
            </p:nvSpPr>
            <p:spPr>
              <a:xfrm>
                <a:off x="554730" y="3365559"/>
                <a:ext cx="210983" cy="27446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889" extrusionOk="0">
                    <a:moveTo>
                      <a:pt x="114" y="792"/>
                    </a:moveTo>
                    <a:lnTo>
                      <a:pt x="114" y="792"/>
                    </a:lnTo>
                    <a:cubicBezTo>
                      <a:pt x="115" y="792"/>
                      <a:pt x="116" y="793"/>
                      <a:pt x="117" y="793"/>
                    </a:cubicBezTo>
                    <a:lnTo>
                      <a:pt x="117" y="793"/>
                    </a:lnTo>
                    <a:cubicBezTo>
                      <a:pt x="116" y="793"/>
                      <a:pt x="115" y="792"/>
                      <a:pt x="114" y="792"/>
                    </a:cubicBezTo>
                    <a:close/>
                    <a:moveTo>
                      <a:pt x="3112" y="0"/>
                    </a:moveTo>
                    <a:cubicBezTo>
                      <a:pt x="2190" y="0"/>
                      <a:pt x="1265" y="124"/>
                      <a:pt x="387" y="393"/>
                    </a:cubicBezTo>
                    <a:lnTo>
                      <a:pt x="387" y="393"/>
                    </a:lnTo>
                    <a:cubicBezTo>
                      <a:pt x="369" y="393"/>
                      <a:pt x="351" y="397"/>
                      <a:pt x="333" y="405"/>
                    </a:cubicBezTo>
                    <a:cubicBezTo>
                      <a:pt x="200" y="456"/>
                      <a:pt x="100" y="567"/>
                      <a:pt x="62" y="705"/>
                    </a:cubicBezTo>
                    <a:cubicBezTo>
                      <a:pt x="43" y="757"/>
                      <a:pt x="0" y="824"/>
                      <a:pt x="43" y="873"/>
                    </a:cubicBezTo>
                    <a:cubicBezTo>
                      <a:pt x="53" y="883"/>
                      <a:pt x="66" y="889"/>
                      <a:pt x="80" y="889"/>
                    </a:cubicBezTo>
                    <a:cubicBezTo>
                      <a:pt x="85" y="889"/>
                      <a:pt x="90" y="888"/>
                      <a:pt x="95" y="887"/>
                    </a:cubicBezTo>
                    <a:lnTo>
                      <a:pt x="114" y="879"/>
                    </a:lnTo>
                    <a:cubicBezTo>
                      <a:pt x="140" y="870"/>
                      <a:pt x="151" y="844"/>
                      <a:pt x="144" y="822"/>
                    </a:cubicBezTo>
                    <a:lnTo>
                      <a:pt x="144" y="822"/>
                    </a:lnTo>
                    <a:cubicBezTo>
                      <a:pt x="156" y="837"/>
                      <a:pt x="169" y="853"/>
                      <a:pt x="184" y="860"/>
                    </a:cubicBezTo>
                    <a:cubicBezTo>
                      <a:pt x="192" y="863"/>
                      <a:pt x="203" y="864"/>
                      <a:pt x="215" y="864"/>
                    </a:cubicBezTo>
                    <a:cubicBezTo>
                      <a:pt x="241" y="864"/>
                      <a:pt x="273" y="858"/>
                      <a:pt x="295" y="854"/>
                    </a:cubicBezTo>
                    <a:cubicBezTo>
                      <a:pt x="334" y="848"/>
                      <a:pt x="369" y="833"/>
                      <a:pt x="406" y="821"/>
                    </a:cubicBezTo>
                    <a:lnTo>
                      <a:pt x="406" y="821"/>
                    </a:lnTo>
                    <a:cubicBezTo>
                      <a:pt x="422" y="820"/>
                      <a:pt x="439" y="818"/>
                      <a:pt x="455" y="814"/>
                    </a:cubicBezTo>
                    <a:cubicBezTo>
                      <a:pt x="1451" y="538"/>
                      <a:pt x="2519" y="356"/>
                      <a:pt x="3548" y="321"/>
                    </a:cubicBezTo>
                    <a:cubicBezTo>
                      <a:pt x="3647" y="318"/>
                      <a:pt x="3743" y="315"/>
                      <a:pt x="3838" y="315"/>
                    </a:cubicBezTo>
                    <a:cubicBezTo>
                      <a:pt x="4246" y="315"/>
                      <a:pt x="4623" y="357"/>
                      <a:pt x="5023" y="511"/>
                    </a:cubicBezTo>
                    <a:cubicBezTo>
                      <a:pt x="5445" y="673"/>
                      <a:pt x="5910" y="864"/>
                      <a:pt x="6373" y="864"/>
                    </a:cubicBezTo>
                    <a:cubicBezTo>
                      <a:pt x="6510" y="864"/>
                      <a:pt x="6646" y="847"/>
                      <a:pt x="6782" y="808"/>
                    </a:cubicBezTo>
                    <a:cubicBezTo>
                      <a:pt x="6833" y="792"/>
                      <a:pt x="6822" y="713"/>
                      <a:pt x="6768" y="713"/>
                    </a:cubicBezTo>
                    <a:cubicBezTo>
                      <a:pt x="6062" y="695"/>
                      <a:pt x="5466" y="405"/>
                      <a:pt x="4801" y="213"/>
                    </a:cubicBezTo>
                    <a:cubicBezTo>
                      <a:pt x="4346" y="86"/>
                      <a:pt x="3878" y="15"/>
                      <a:pt x="3410" y="4"/>
                    </a:cubicBezTo>
                    <a:cubicBezTo>
                      <a:pt x="3311" y="2"/>
                      <a:pt x="3212" y="0"/>
                      <a:pt x="31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" name="Google Shape;656;p43"/>
              <p:cNvSpPr/>
              <p:nvPr/>
            </p:nvSpPr>
            <p:spPr>
              <a:xfrm>
                <a:off x="625984" y="3142598"/>
                <a:ext cx="114259" cy="196503"/>
              </a:xfrm>
              <a:custGeom>
                <a:avLst/>
                <a:gdLst/>
                <a:ahLst/>
                <a:cxnLst/>
                <a:rect l="l" t="t" r="r" b="b"/>
                <a:pathLst>
                  <a:path w="3701" h="6365" extrusionOk="0">
                    <a:moveTo>
                      <a:pt x="3627" y="1"/>
                    </a:moveTo>
                    <a:cubicBezTo>
                      <a:pt x="3616" y="1"/>
                      <a:pt x="3605" y="3"/>
                      <a:pt x="3594" y="9"/>
                    </a:cubicBezTo>
                    <a:cubicBezTo>
                      <a:pt x="3107" y="334"/>
                      <a:pt x="2563" y="605"/>
                      <a:pt x="2106" y="973"/>
                    </a:cubicBezTo>
                    <a:cubicBezTo>
                      <a:pt x="1640" y="1346"/>
                      <a:pt x="1326" y="1822"/>
                      <a:pt x="999" y="2309"/>
                    </a:cubicBezTo>
                    <a:cubicBezTo>
                      <a:pt x="642" y="2843"/>
                      <a:pt x="452" y="3470"/>
                      <a:pt x="312" y="4090"/>
                    </a:cubicBezTo>
                    <a:cubicBezTo>
                      <a:pt x="225" y="4466"/>
                      <a:pt x="160" y="4845"/>
                      <a:pt x="117" y="5227"/>
                    </a:cubicBezTo>
                    <a:cubicBezTo>
                      <a:pt x="73" y="5565"/>
                      <a:pt x="0" y="5917"/>
                      <a:pt x="84" y="6252"/>
                    </a:cubicBezTo>
                    <a:cubicBezTo>
                      <a:pt x="104" y="6324"/>
                      <a:pt x="175" y="6364"/>
                      <a:pt x="244" y="6364"/>
                    </a:cubicBezTo>
                    <a:cubicBezTo>
                      <a:pt x="298" y="6364"/>
                      <a:pt x="350" y="6339"/>
                      <a:pt x="377" y="6285"/>
                    </a:cubicBezTo>
                    <a:cubicBezTo>
                      <a:pt x="520" y="5992"/>
                      <a:pt x="525" y="5665"/>
                      <a:pt x="566" y="5346"/>
                    </a:cubicBezTo>
                    <a:cubicBezTo>
                      <a:pt x="612" y="4983"/>
                      <a:pt x="663" y="4620"/>
                      <a:pt x="734" y="4261"/>
                    </a:cubicBezTo>
                    <a:cubicBezTo>
                      <a:pt x="861" y="3616"/>
                      <a:pt x="1061" y="2989"/>
                      <a:pt x="1335" y="2393"/>
                    </a:cubicBezTo>
                    <a:cubicBezTo>
                      <a:pt x="1575" y="1866"/>
                      <a:pt x="2030" y="1384"/>
                      <a:pt x="2509" y="1065"/>
                    </a:cubicBezTo>
                    <a:cubicBezTo>
                      <a:pt x="2928" y="780"/>
                      <a:pt x="3518" y="602"/>
                      <a:pt x="3692" y="82"/>
                    </a:cubicBezTo>
                    <a:cubicBezTo>
                      <a:pt x="3700" y="37"/>
                      <a:pt x="3667" y="1"/>
                      <a:pt x="36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" name="Google Shape;657;p43"/>
              <p:cNvSpPr/>
              <p:nvPr/>
            </p:nvSpPr>
            <p:spPr>
              <a:xfrm>
                <a:off x="428430" y="3182146"/>
                <a:ext cx="197584" cy="313665"/>
              </a:xfrm>
              <a:custGeom>
                <a:avLst/>
                <a:gdLst/>
                <a:ahLst/>
                <a:cxnLst/>
                <a:rect l="l" t="t" r="r" b="b"/>
                <a:pathLst>
                  <a:path w="6400" h="10160" extrusionOk="0">
                    <a:moveTo>
                      <a:pt x="6213" y="1"/>
                    </a:moveTo>
                    <a:cubicBezTo>
                      <a:pt x="6192" y="1"/>
                      <a:pt x="6169" y="6"/>
                      <a:pt x="6145" y="19"/>
                    </a:cubicBezTo>
                    <a:cubicBezTo>
                      <a:pt x="5701" y="249"/>
                      <a:pt x="5284" y="528"/>
                      <a:pt x="4906" y="852"/>
                    </a:cubicBezTo>
                    <a:cubicBezTo>
                      <a:pt x="4516" y="1191"/>
                      <a:pt x="4205" y="1599"/>
                      <a:pt x="3872" y="1992"/>
                    </a:cubicBezTo>
                    <a:cubicBezTo>
                      <a:pt x="3217" y="2760"/>
                      <a:pt x="2703" y="3610"/>
                      <a:pt x="2289" y="4527"/>
                    </a:cubicBezTo>
                    <a:cubicBezTo>
                      <a:pt x="1875" y="5448"/>
                      <a:pt x="1609" y="6443"/>
                      <a:pt x="1436" y="7434"/>
                    </a:cubicBezTo>
                    <a:cubicBezTo>
                      <a:pt x="1396" y="7680"/>
                      <a:pt x="1379" y="7935"/>
                      <a:pt x="1328" y="8178"/>
                    </a:cubicBezTo>
                    <a:cubicBezTo>
                      <a:pt x="1277" y="8405"/>
                      <a:pt x="1144" y="8611"/>
                      <a:pt x="1017" y="8803"/>
                    </a:cubicBezTo>
                    <a:cubicBezTo>
                      <a:pt x="746" y="9204"/>
                      <a:pt x="394" y="9509"/>
                      <a:pt x="83" y="9872"/>
                    </a:cubicBezTo>
                    <a:cubicBezTo>
                      <a:pt x="1" y="9969"/>
                      <a:pt x="60" y="10159"/>
                      <a:pt x="185" y="10159"/>
                    </a:cubicBezTo>
                    <a:cubicBezTo>
                      <a:pt x="204" y="10159"/>
                      <a:pt x="224" y="10155"/>
                      <a:pt x="246" y="10145"/>
                    </a:cubicBezTo>
                    <a:cubicBezTo>
                      <a:pt x="633" y="9980"/>
                      <a:pt x="890" y="9629"/>
                      <a:pt x="1117" y="9288"/>
                    </a:cubicBezTo>
                    <a:cubicBezTo>
                      <a:pt x="1363" y="8925"/>
                      <a:pt x="1526" y="8511"/>
                      <a:pt x="1591" y="8078"/>
                    </a:cubicBezTo>
                    <a:cubicBezTo>
                      <a:pt x="1747" y="7050"/>
                      <a:pt x="2026" y="6043"/>
                      <a:pt x="2416" y="5080"/>
                    </a:cubicBezTo>
                    <a:cubicBezTo>
                      <a:pt x="2811" y="4108"/>
                      <a:pt x="3309" y="3172"/>
                      <a:pt x="3948" y="2333"/>
                    </a:cubicBezTo>
                    <a:cubicBezTo>
                      <a:pt x="4565" y="1524"/>
                      <a:pt x="5447" y="825"/>
                      <a:pt x="6280" y="246"/>
                    </a:cubicBezTo>
                    <a:cubicBezTo>
                      <a:pt x="6399" y="164"/>
                      <a:pt x="6329" y="1"/>
                      <a:pt x="62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62" name="Google Shape;662;p44"/>
          <p:cNvSpPr/>
          <p:nvPr/>
        </p:nvSpPr>
        <p:spPr>
          <a:xfrm>
            <a:off x="1403725" y="678932"/>
            <a:ext cx="1424700" cy="14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4" name="Google Shape;664;p44"/>
          <p:cNvSpPr txBox="1"/>
          <p:nvPr/>
        </p:nvSpPr>
        <p:spPr>
          <a:xfrm>
            <a:off x="1152060" y="915660"/>
            <a:ext cx="1929300" cy="103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hilosopher" panose="00000500000000000000"/>
              <a:buNone/>
              <a:defRPr sz="6000" b="1" i="0" u="none" strike="noStrike" cap="none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hilosopher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hilosopher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hilosopher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hilosopher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hilosopher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hilosopher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hilosopher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hilosopher" panose="00000500000000000000"/>
              <a:buNone/>
              <a:defRPr sz="3600" b="1" i="0" u="none" strike="noStrike" cap="none">
                <a:solidFill>
                  <a:schemeClr val="dk1"/>
                </a:solidFill>
                <a:latin typeface="Philosopher" panose="00000500000000000000"/>
                <a:ea typeface="Philosopher" panose="00000500000000000000"/>
                <a:cs typeface="Philosopher" panose="00000500000000000000"/>
                <a:sym typeface="Philosopher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vi-VN" altLang="en-GB"/>
              <a:t>5</a:t>
            </a:r>
            <a:endParaRPr lang="vi-VN" alt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46"/>
          <p:cNvSpPr txBox="1"/>
          <p:nvPr>
            <p:ph type="subTitle" idx="1"/>
          </p:nvPr>
        </p:nvSpPr>
        <p:spPr>
          <a:xfrm>
            <a:off x="5436235" y="1275715"/>
            <a:ext cx="3365500" cy="2956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-VN" sz="3200" b="1"/>
              <a:t>   Nhược điểm</a:t>
            </a:r>
            <a:r>
              <a:rPr lang="vi-VN" sz="3200"/>
              <a:t> </a:t>
            </a:r>
            <a:endParaRPr lang="vi-VN" sz="32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lang="vi-VN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vi-VN" altLang="en-GB" sz="1800">
                <a:latin typeface="Sitka Heading Semibold" charset="0"/>
                <a:cs typeface="Sitka Heading Semibold" charset="0"/>
                <a:sym typeface="+mn-ea"/>
              </a:rPr>
              <a:t>- Chưa hoàn thiện</a:t>
            </a:r>
            <a:endParaRPr lang="vi-VN" altLang="en-GB" sz="1800">
              <a:latin typeface="Sitka Heading Semibold" charset="0"/>
              <a:cs typeface="Sitka Heading Semibold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vi-VN" altLang="en-GB" sz="1800">
                <a:latin typeface="Sitka Heading Semibold" charset="0"/>
                <a:cs typeface="Sitka Heading Semibold" charset="0"/>
                <a:sym typeface="+mn-ea"/>
              </a:rPr>
              <a:t>- Có khả năng phát sinh lỗi </a:t>
            </a:r>
            <a:r>
              <a:rPr lang="vi-VN" altLang="en-GB" sz="1800">
                <a:latin typeface="Sitka Heading Semibold" charset="0"/>
                <a:cs typeface="Sitka Heading Semibold" charset="0"/>
                <a:sym typeface="+mn-ea"/>
              </a:rPr>
              <a:t> </a:t>
            </a:r>
            <a:endParaRPr lang="vi-VN" altLang="en-GB" sz="1800">
              <a:latin typeface="Sitka Heading Semibold" charset="0"/>
              <a:cs typeface="Sitka Heading Semibold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vi-VN" altLang="en-GB" sz="1800">
                <a:latin typeface="Sitka Heading Semibold" charset="0"/>
                <a:cs typeface="Sitka Heading Semibold" charset="0"/>
                <a:sym typeface="+mn-ea"/>
              </a:rPr>
              <a:t>- Thiếu tính bảo mật</a:t>
            </a:r>
            <a:endParaRPr lang="vi-VN" altLang="en-GB" sz="1800">
              <a:latin typeface="Sitka Heading Semibold" charset="0"/>
              <a:cs typeface="Sitka Heading Semibol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vi-VN" altLang="en-GB" sz="1800">
                <a:latin typeface="Sitka Heading Semibold" charset="0"/>
                <a:cs typeface="Sitka Heading Semibold" charset="0"/>
                <a:sym typeface="+mn-ea"/>
              </a:rPr>
              <a:t>- Sử dụng trong các mô hình quản lý vừa và nhỏ </a:t>
            </a:r>
            <a:endParaRPr lang="vi-VN" altLang="en-GB" sz="1800">
              <a:latin typeface="Sitka Heading Semibold" charset="0"/>
              <a:cs typeface="Sitka Heading Semibold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vi-VN" sz="1800"/>
          </a:p>
        </p:txBody>
      </p:sp>
      <p:sp>
        <p:nvSpPr>
          <p:cNvPr id="868" name="Google Shape;868;p46"/>
          <p:cNvSpPr txBox="1"/>
          <p:nvPr>
            <p:ph type="subTitle" idx="2"/>
          </p:nvPr>
        </p:nvSpPr>
        <p:spPr>
          <a:xfrm>
            <a:off x="639565" y="1275950"/>
            <a:ext cx="3034800" cy="29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vi-VN" sz="3200" b="1"/>
              <a:t>    Ưu điểm</a:t>
            </a:r>
            <a:r>
              <a:rPr lang="vi-VN" b="1"/>
              <a:t> </a:t>
            </a:r>
            <a:endParaRPr lang="vi-VN" b="1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lang="vi-VN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vi-VN" altLang="en-GB" sz="1800">
                <a:latin typeface="Sitka Heading Semibold" charset="0"/>
                <a:cs typeface="Sitka Heading Semibold" charset="0"/>
                <a:sym typeface="+mn-ea"/>
              </a:rPr>
              <a:t>- Quản lý hiệu quả </a:t>
            </a:r>
            <a:endParaRPr lang="vi-VN" altLang="en-GB" sz="1800">
              <a:latin typeface="Sitka Heading Semibold" charset="0"/>
              <a:cs typeface="Sitka Heading Semibol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vi-VN" altLang="en-GB" sz="1800">
                <a:latin typeface="Sitka Heading Semibold" charset="0"/>
                <a:cs typeface="Sitka Heading Semibold" charset="0"/>
                <a:sym typeface="+mn-ea"/>
              </a:rPr>
              <a:t>- Tìm kiếm dễ dàng </a:t>
            </a:r>
            <a:endParaRPr lang="vi-VN" altLang="en-GB" sz="1800">
              <a:latin typeface="Sitka Heading Semibold" charset="0"/>
              <a:cs typeface="Sitka Heading Semibol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vi-VN" altLang="en-GB" sz="1800">
                <a:latin typeface="Sitka Heading Semibold" charset="0"/>
                <a:cs typeface="Sitka Heading Semibold" charset="0"/>
                <a:sym typeface="+mn-ea"/>
              </a:rPr>
              <a:t>- Thao tác đơn giản</a:t>
            </a:r>
            <a:endParaRPr lang="vi-VN" altLang="en-GB" sz="1800">
              <a:latin typeface="Sitka Heading Semibold" charset="0"/>
              <a:cs typeface="Sitka Heading Semibol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vi-VN" altLang="en-GB" sz="1800">
                <a:latin typeface="Sitka Heading Semibold" charset="0"/>
                <a:cs typeface="Sitka Heading Semibold" charset="0"/>
                <a:sym typeface="+mn-ea"/>
              </a:rPr>
              <a:t>- Chi phí thấp</a:t>
            </a:r>
            <a:endParaRPr lang="vi-VN" sz="1800"/>
          </a:p>
        </p:txBody>
      </p:sp>
      <p:grpSp>
        <p:nvGrpSpPr>
          <p:cNvPr id="869" name="Google Shape;869;p46"/>
          <p:cNvGrpSpPr/>
          <p:nvPr/>
        </p:nvGrpSpPr>
        <p:grpSpPr>
          <a:xfrm>
            <a:off x="3552981" y="1465563"/>
            <a:ext cx="1319190" cy="2693915"/>
            <a:chOff x="3231530" y="3588922"/>
            <a:chExt cx="517269" cy="1056272"/>
          </a:xfrm>
        </p:grpSpPr>
        <p:sp>
          <p:nvSpPr>
            <p:cNvPr id="870" name="Google Shape;870;p46"/>
            <p:cNvSpPr/>
            <p:nvPr/>
          </p:nvSpPr>
          <p:spPr>
            <a:xfrm>
              <a:off x="3231530" y="3589015"/>
              <a:ext cx="341481" cy="1056179"/>
            </a:xfrm>
            <a:custGeom>
              <a:avLst/>
              <a:gdLst/>
              <a:ahLst/>
              <a:cxnLst/>
              <a:rect l="l" t="t" r="r" b="b"/>
              <a:pathLst>
                <a:path w="11061" h="34211" extrusionOk="0">
                  <a:moveTo>
                    <a:pt x="5310" y="1"/>
                  </a:moveTo>
                  <a:cubicBezTo>
                    <a:pt x="3736" y="1"/>
                    <a:pt x="2758" y="655"/>
                    <a:pt x="2758" y="655"/>
                  </a:cubicBezTo>
                  <a:lnTo>
                    <a:pt x="2758" y="3185"/>
                  </a:lnTo>
                  <a:lnTo>
                    <a:pt x="3567" y="4105"/>
                  </a:lnTo>
                  <a:lnTo>
                    <a:pt x="3643" y="5564"/>
                  </a:lnTo>
                  <a:lnTo>
                    <a:pt x="3752" y="7642"/>
                  </a:lnTo>
                  <a:lnTo>
                    <a:pt x="3768" y="7916"/>
                  </a:lnTo>
                  <a:cubicBezTo>
                    <a:pt x="3768" y="7916"/>
                    <a:pt x="160" y="11404"/>
                    <a:pt x="41" y="11896"/>
                  </a:cubicBezTo>
                  <a:cubicBezTo>
                    <a:pt x="1" y="12064"/>
                    <a:pt x="28" y="14600"/>
                    <a:pt x="85" y="17869"/>
                  </a:cubicBezTo>
                  <a:cubicBezTo>
                    <a:pt x="85" y="17899"/>
                    <a:pt x="85" y="17931"/>
                    <a:pt x="85" y="17966"/>
                  </a:cubicBezTo>
                  <a:cubicBezTo>
                    <a:pt x="128" y="20372"/>
                    <a:pt x="182" y="23165"/>
                    <a:pt x="236" y="25700"/>
                  </a:cubicBezTo>
                  <a:cubicBezTo>
                    <a:pt x="252" y="26480"/>
                    <a:pt x="269" y="27232"/>
                    <a:pt x="282" y="27944"/>
                  </a:cubicBezTo>
                  <a:lnTo>
                    <a:pt x="282" y="27971"/>
                  </a:lnTo>
                  <a:cubicBezTo>
                    <a:pt x="347" y="31021"/>
                    <a:pt x="399" y="33278"/>
                    <a:pt x="399" y="33278"/>
                  </a:cubicBezTo>
                  <a:cubicBezTo>
                    <a:pt x="1421" y="33838"/>
                    <a:pt x="2745" y="34098"/>
                    <a:pt x="4109" y="34179"/>
                  </a:cubicBezTo>
                  <a:cubicBezTo>
                    <a:pt x="4468" y="34201"/>
                    <a:pt x="4831" y="34210"/>
                    <a:pt x="5191" y="34210"/>
                  </a:cubicBezTo>
                  <a:cubicBezTo>
                    <a:pt x="8190" y="34210"/>
                    <a:pt x="11061" y="33537"/>
                    <a:pt x="11061" y="33537"/>
                  </a:cubicBezTo>
                  <a:lnTo>
                    <a:pt x="11061" y="12056"/>
                  </a:lnTo>
                  <a:cubicBezTo>
                    <a:pt x="10208" y="10367"/>
                    <a:pt x="7012" y="7686"/>
                    <a:pt x="7012" y="7686"/>
                  </a:cubicBezTo>
                  <a:lnTo>
                    <a:pt x="7021" y="7309"/>
                  </a:lnTo>
                  <a:lnTo>
                    <a:pt x="7053" y="5726"/>
                  </a:lnTo>
                  <a:lnTo>
                    <a:pt x="7094" y="3840"/>
                  </a:lnTo>
                  <a:lnTo>
                    <a:pt x="8095" y="3020"/>
                  </a:lnTo>
                  <a:lnTo>
                    <a:pt x="8095" y="655"/>
                  </a:lnTo>
                  <a:cubicBezTo>
                    <a:pt x="7113" y="192"/>
                    <a:pt x="6222" y="19"/>
                    <a:pt x="5459" y="3"/>
                  </a:cubicBezTo>
                  <a:cubicBezTo>
                    <a:pt x="5409" y="1"/>
                    <a:pt x="5359" y="1"/>
                    <a:pt x="5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3346993" y="3588922"/>
              <a:ext cx="226018" cy="1056210"/>
            </a:xfrm>
            <a:custGeom>
              <a:avLst/>
              <a:gdLst/>
              <a:ahLst/>
              <a:cxnLst/>
              <a:rect l="l" t="t" r="r" b="b"/>
              <a:pathLst>
                <a:path w="7321" h="34212" extrusionOk="0">
                  <a:moveTo>
                    <a:pt x="1719" y="0"/>
                  </a:moveTo>
                  <a:lnTo>
                    <a:pt x="1719" y="0"/>
                  </a:lnTo>
                  <a:cubicBezTo>
                    <a:pt x="1803" y="2320"/>
                    <a:pt x="2038" y="8649"/>
                    <a:pt x="2149" y="9199"/>
                  </a:cubicBezTo>
                  <a:cubicBezTo>
                    <a:pt x="2149" y="9199"/>
                    <a:pt x="285" y="11312"/>
                    <a:pt x="68" y="12303"/>
                  </a:cubicBezTo>
                  <a:cubicBezTo>
                    <a:pt x="1" y="12622"/>
                    <a:pt x="9" y="15095"/>
                    <a:pt x="55" y="18307"/>
                  </a:cubicBezTo>
                  <a:cubicBezTo>
                    <a:pt x="95" y="21509"/>
                    <a:pt x="174" y="25444"/>
                    <a:pt x="244" y="28702"/>
                  </a:cubicBezTo>
                  <a:cubicBezTo>
                    <a:pt x="296" y="31053"/>
                    <a:pt x="344" y="33053"/>
                    <a:pt x="369" y="34179"/>
                  </a:cubicBezTo>
                  <a:cubicBezTo>
                    <a:pt x="731" y="34201"/>
                    <a:pt x="1096" y="34211"/>
                    <a:pt x="1459" y="34211"/>
                  </a:cubicBezTo>
                  <a:cubicBezTo>
                    <a:pt x="2950" y="34211"/>
                    <a:pt x="4409" y="34044"/>
                    <a:pt x="5497" y="33879"/>
                  </a:cubicBezTo>
                  <a:cubicBezTo>
                    <a:pt x="6598" y="33708"/>
                    <a:pt x="7321" y="33540"/>
                    <a:pt x="7321" y="33540"/>
                  </a:cubicBezTo>
                  <a:lnTo>
                    <a:pt x="7321" y="12059"/>
                  </a:lnTo>
                  <a:cubicBezTo>
                    <a:pt x="6466" y="10370"/>
                    <a:pt x="3272" y="7689"/>
                    <a:pt x="3272" y="7689"/>
                  </a:cubicBezTo>
                  <a:lnTo>
                    <a:pt x="3281" y="7312"/>
                  </a:lnTo>
                  <a:lnTo>
                    <a:pt x="3313" y="5732"/>
                  </a:lnTo>
                  <a:lnTo>
                    <a:pt x="3354" y="3843"/>
                  </a:lnTo>
                  <a:lnTo>
                    <a:pt x="4358" y="3020"/>
                  </a:lnTo>
                  <a:lnTo>
                    <a:pt x="4358" y="655"/>
                  </a:lnTo>
                  <a:cubicBezTo>
                    <a:pt x="3373" y="190"/>
                    <a:pt x="2480" y="19"/>
                    <a:pt x="17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46"/>
            <p:cNvSpPr/>
            <p:nvPr/>
          </p:nvSpPr>
          <p:spPr>
            <a:xfrm>
              <a:off x="3448101" y="3826177"/>
              <a:ext cx="124910" cy="808674"/>
            </a:xfrm>
            <a:custGeom>
              <a:avLst/>
              <a:gdLst/>
              <a:ahLst/>
              <a:cxnLst/>
              <a:rect l="l" t="t" r="r" b="b"/>
              <a:pathLst>
                <a:path w="4046" h="26194" extrusionOk="0">
                  <a:moveTo>
                    <a:pt x="0" y="1"/>
                  </a:moveTo>
                  <a:cubicBezTo>
                    <a:pt x="0" y="1"/>
                    <a:pt x="2834" y="4799"/>
                    <a:pt x="2788" y="5383"/>
                  </a:cubicBezTo>
                  <a:cubicBezTo>
                    <a:pt x="2774" y="5551"/>
                    <a:pt x="2717" y="7551"/>
                    <a:pt x="2641" y="10317"/>
                  </a:cubicBezTo>
                  <a:cubicBezTo>
                    <a:pt x="2560" y="13302"/>
                    <a:pt x="2457" y="17177"/>
                    <a:pt x="2368" y="20600"/>
                  </a:cubicBezTo>
                  <a:cubicBezTo>
                    <a:pt x="2311" y="22757"/>
                    <a:pt x="2260" y="24735"/>
                    <a:pt x="2222" y="26194"/>
                  </a:cubicBezTo>
                  <a:cubicBezTo>
                    <a:pt x="3323" y="26023"/>
                    <a:pt x="4046" y="25855"/>
                    <a:pt x="4046" y="25855"/>
                  </a:cubicBezTo>
                  <a:lnTo>
                    <a:pt x="4046" y="4374"/>
                  </a:lnTo>
                  <a:cubicBezTo>
                    <a:pt x="3191" y="268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46"/>
            <p:cNvSpPr/>
            <p:nvPr/>
          </p:nvSpPr>
          <p:spPr>
            <a:xfrm>
              <a:off x="3316676" y="3588953"/>
              <a:ext cx="164767" cy="199097"/>
            </a:xfrm>
            <a:custGeom>
              <a:avLst/>
              <a:gdLst/>
              <a:ahLst/>
              <a:cxnLst/>
              <a:rect l="l" t="t" r="r" b="b"/>
              <a:pathLst>
                <a:path w="5337" h="6449" extrusionOk="0">
                  <a:moveTo>
                    <a:pt x="2564" y="0"/>
                  </a:moveTo>
                  <a:cubicBezTo>
                    <a:pt x="983" y="0"/>
                    <a:pt x="0" y="657"/>
                    <a:pt x="0" y="657"/>
                  </a:cubicBezTo>
                  <a:lnTo>
                    <a:pt x="0" y="3187"/>
                  </a:lnTo>
                  <a:lnTo>
                    <a:pt x="807" y="4107"/>
                  </a:lnTo>
                  <a:lnTo>
                    <a:pt x="885" y="5566"/>
                  </a:lnTo>
                  <a:lnTo>
                    <a:pt x="910" y="6272"/>
                  </a:lnTo>
                  <a:cubicBezTo>
                    <a:pt x="1381" y="6390"/>
                    <a:pt x="1862" y="6448"/>
                    <a:pt x="2342" y="6448"/>
                  </a:cubicBezTo>
                  <a:cubicBezTo>
                    <a:pt x="3000" y="6448"/>
                    <a:pt x="3658" y="6338"/>
                    <a:pt x="4287" y="6121"/>
                  </a:cubicBezTo>
                  <a:lnTo>
                    <a:pt x="4295" y="5731"/>
                  </a:lnTo>
                  <a:lnTo>
                    <a:pt x="4336" y="3842"/>
                  </a:lnTo>
                  <a:lnTo>
                    <a:pt x="5337" y="3022"/>
                  </a:lnTo>
                  <a:lnTo>
                    <a:pt x="5337" y="657"/>
                  </a:lnTo>
                  <a:cubicBezTo>
                    <a:pt x="4295" y="164"/>
                    <a:pt x="3355" y="0"/>
                    <a:pt x="2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46"/>
            <p:cNvSpPr/>
            <p:nvPr/>
          </p:nvSpPr>
          <p:spPr>
            <a:xfrm>
              <a:off x="3349092" y="3603525"/>
              <a:ext cx="100027" cy="23340"/>
            </a:xfrm>
            <a:custGeom>
              <a:avLst/>
              <a:gdLst/>
              <a:ahLst/>
              <a:cxnLst/>
              <a:rect l="l" t="t" r="r" b="b"/>
              <a:pathLst>
                <a:path w="3240" h="756" extrusionOk="0">
                  <a:moveTo>
                    <a:pt x="1557" y="1"/>
                  </a:moveTo>
                  <a:cubicBezTo>
                    <a:pt x="597" y="1"/>
                    <a:pt x="0" y="293"/>
                    <a:pt x="0" y="293"/>
                  </a:cubicBezTo>
                  <a:cubicBezTo>
                    <a:pt x="0" y="293"/>
                    <a:pt x="549" y="755"/>
                    <a:pt x="1509" y="755"/>
                  </a:cubicBezTo>
                  <a:cubicBezTo>
                    <a:pt x="1988" y="755"/>
                    <a:pt x="2571" y="640"/>
                    <a:pt x="3240" y="293"/>
                  </a:cubicBezTo>
                  <a:cubicBezTo>
                    <a:pt x="2607" y="74"/>
                    <a:pt x="2037" y="1"/>
                    <a:pt x="15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5" name="Google Shape;875;p46"/>
            <p:cNvSpPr/>
            <p:nvPr/>
          </p:nvSpPr>
          <p:spPr>
            <a:xfrm>
              <a:off x="3316769" y="3682250"/>
              <a:ext cx="164674" cy="40165"/>
            </a:xfrm>
            <a:custGeom>
              <a:avLst/>
              <a:gdLst/>
              <a:ahLst/>
              <a:cxnLst/>
              <a:rect l="l" t="t" r="r" b="b"/>
              <a:pathLst>
                <a:path w="5334" h="1301" extrusionOk="0">
                  <a:moveTo>
                    <a:pt x="5334" y="0"/>
                  </a:moveTo>
                  <a:lnTo>
                    <a:pt x="5334" y="0"/>
                  </a:lnTo>
                  <a:cubicBezTo>
                    <a:pt x="4163" y="244"/>
                    <a:pt x="3058" y="316"/>
                    <a:pt x="2160" y="316"/>
                  </a:cubicBezTo>
                  <a:cubicBezTo>
                    <a:pt x="863" y="316"/>
                    <a:pt x="0" y="165"/>
                    <a:pt x="0" y="165"/>
                  </a:cubicBezTo>
                  <a:lnTo>
                    <a:pt x="0" y="165"/>
                  </a:lnTo>
                  <a:lnTo>
                    <a:pt x="806" y="1085"/>
                  </a:lnTo>
                  <a:cubicBezTo>
                    <a:pt x="806" y="1085"/>
                    <a:pt x="2010" y="1300"/>
                    <a:pt x="2554" y="1300"/>
                  </a:cubicBezTo>
                  <a:cubicBezTo>
                    <a:pt x="2595" y="1300"/>
                    <a:pt x="2633" y="1299"/>
                    <a:pt x="2666" y="1296"/>
                  </a:cubicBezTo>
                  <a:cubicBezTo>
                    <a:pt x="3099" y="1261"/>
                    <a:pt x="4333" y="820"/>
                    <a:pt x="4333" y="820"/>
                  </a:cubicBezTo>
                  <a:lnTo>
                    <a:pt x="53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6" name="Google Shape;876;p46"/>
            <p:cNvSpPr/>
            <p:nvPr/>
          </p:nvSpPr>
          <p:spPr>
            <a:xfrm>
              <a:off x="3234123" y="4135643"/>
              <a:ext cx="338887" cy="340894"/>
            </a:xfrm>
            <a:custGeom>
              <a:avLst/>
              <a:gdLst/>
              <a:ahLst/>
              <a:cxnLst/>
              <a:rect l="l" t="t" r="r" b="b"/>
              <a:pathLst>
                <a:path w="10977" h="11042" extrusionOk="0">
                  <a:moveTo>
                    <a:pt x="10977" y="0"/>
                  </a:moveTo>
                  <a:cubicBezTo>
                    <a:pt x="9180" y="431"/>
                    <a:pt x="7338" y="647"/>
                    <a:pt x="5491" y="647"/>
                  </a:cubicBezTo>
                  <a:cubicBezTo>
                    <a:pt x="5479" y="647"/>
                    <a:pt x="5468" y="647"/>
                    <a:pt x="5456" y="647"/>
                  </a:cubicBezTo>
                  <a:cubicBezTo>
                    <a:pt x="4837" y="647"/>
                    <a:pt x="4252" y="631"/>
                    <a:pt x="3708" y="601"/>
                  </a:cubicBezTo>
                  <a:cubicBezTo>
                    <a:pt x="2274" y="525"/>
                    <a:pt x="905" y="409"/>
                    <a:pt x="1" y="258"/>
                  </a:cubicBezTo>
                  <a:lnTo>
                    <a:pt x="1" y="258"/>
                  </a:lnTo>
                  <a:cubicBezTo>
                    <a:pt x="44" y="2663"/>
                    <a:pt x="98" y="5456"/>
                    <a:pt x="152" y="7994"/>
                  </a:cubicBezTo>
                  <a:cubicBezTo>
                    <a:pt x="168" y="8771"/>
                    <a:pt x="185" y="9523"/>
                    <a:pt x="198" y="10238"/>
                  </a:cubicBezTo>
                  <a:cubicBezTo>
                    <a:pt x="1143" y="10522"/>
                    <a:pt x="2588" y="10895"/>
                    <a:pt x="3900" y="10996"/>
                  </a:cubicBezTo>
                  <a:cubicBezTo>
                    <a:pt x="4275" y="11026"/>
                    <a:pt x="4664" y="11041"/>
                    <a:pt x="5068" y="11041"/>
                  </a:cubicBezTo>
                  <a:cubicBezTo>
                    <a:pt x="5159" y="11041"/>
                    <a:pt x="5252" y="11040"/>
                    <a:pt x="5345" y="11039"/>
                  </a:cubicBezTo>
                  <a:cubicBezTo>
                    <a:pt x="7789" y="10996"/>
                    <a:pt x="9846" y="10489"/>
                    <a:pt x="10977" y="10146"/>
                  </a:cubicBezTo>
                  <a:lnTo>
                    <a:pt x="109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46"/>
            <p:cNvSpPr/>
            <p:nvPr/>
          </p:nvSpPr>
          <p:spPr>
            <a:xfrm>
              <a:off x="3348660" y="4135643"/>
              <a:ext cx="224350" cy="340863"/>
            </a:xfrm>
            <a:custGeom>
              <a:avLst/>
              <a:gdLst/>
              <a:ahLst/>
              <a:cxnLst/>
              <a:rect l="l" t="t" r="r" b="b"/>
              <a:pathLst>
                <a:path w="7267" h="11041" extrusionOk="0">
                  <a:moveTo>
                    <a:pt x="7267" y="0"/>
                  </a:moveTo>
                  <a:cubicBezTo>
                    <a:pt x="6856" y="101"/>
                    <a:pt x="6385" y="201"/>
                    <a:pt x="5862" y="293"/>
                  </a:cubicBezTo>
                  <a:cubicBezTo>
                    <a:pt x="4504" y="528"/>
                    <a:pt x="3126" y="647"/>
                    <a:pt x="1746" y="647"/>
                  </a:cubicBezTo>
                  <a:cubicBezTo>
                    <a:pt x="1127" y="644"/>
                    <a:pt x="542" y="631"/>
                    <a:pt x="1" y="601"/>
                  </a:cubicBezTo>
                  <a:lnTo>
                    <a:pt x="1" y="601"/>
                  </a:lnTo>
                  <a:cubicBezTo>
                    <a:pt x="41" y="3803"/>
                    <a:pt x="120" y="7735"/>
                    <a:pt x="190" y="10996"/>
                  </a:cubicBezTo>
                  <a:cubicBezTo>
                    <a:pt x="572" y="11025"/>
                    <a:pt x="969" y="11041"/>
                    <a:pt x="1381" y="11041"/>
                  </a:cubicBezTo>
                  <a:cubicBezTo>
                    <a:pt x="1465" y="11041"/>
                    <a:pt x="1550" y="11040"/>
                    <a:pt x="1635" y="11039"/>
                  </a:cubicBezTo>
                  <a:cubicBezTo>
                    <a:pt x="2964" y="11012"/>
                    <a:pt x="4287" y="10858"/>
                    <a:pt x="5589" y="10576"/>
                  </a:cubicBezTo>
                  <a:cubicBezTo>
                    <a:pt x="6263" y="10433"/>
                    <a:pt x="6834" y="10276"/>
                    <a:pt x="7267" y="10146"/>
                  </a:cubicBezTo>
                  <a:lnTo>
                    <a:pt x="7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3521207" y="4135643"/>
              <a:ext cx="51804" cy="326538"/>
            </a:xfrm>
            <a:custGeom>
              <a:avLst/>
              <a:gdLst/>
              <a:ahLst/>
              <a:cxnLst/>
              <a:rect l="l" t="t" r="r" b="b"/>
              <a:pathLst>
                <a:path w="1678" h="10577" extrusionOk="0">
                  <a:moveTo>
                    <a:pt x="1678" y="0"/>
                  </a:moveTo>
                  <a:cubicBezTo>
                    <a:pt x="1267" y="101"/>
                    <a:pt x="796" y="201"/>
                    <a:pt x="273" y="293"/>
                  </a:cubicBezTo>
                  <a:cubicBezTo>
                    <a:pt x="192" y="3278"/>
                    <a:pt x="89" y="7156"/>
                    <a:pt x="0" y="10576"/>
                  </a:cubicBezTo>
                  <a:cubicBezTo>
                    <a:pt x="674" y="10433"/>
                    <a:pt x="1245" y="10276"/>
                    <a:pt x="1678" y="10146"/>
                  </a:cubicBezTo>
                  <a:lnTo>
                    <a:pt x="16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3562051" y="4374596"/>
              <a:ext cx="138124" cy="260286"/>
            </a:xfrm>
            <a:custGeom>
              <a:avLst/>
              <a:gdLst/>
              <a:ahLst/>
              <a:cxnLst/>
              <a:rect l="l" t="t" r="r" b="b"/>
              <a:pathLst>
                <a:path w="4474" h="8431" extrusionOk="0">
                  <a:moveTo>
                    <a:pt x="1207" y="0"/>
                  </a:moveTo>
                  <a:cubicBezTo>
                    <a:pt x="1207" y="0"/>
                    <a:pt x="1299" y="498"/>
                    <a:pt x="1418" y="1185"/>
                  </a:cubicBezTo>
                  <a:cubicBezTo>
                    <a:pt x="1594" y="2230"/>
                    <a:pt x="1832" y="3705"/>
                    <a:pt x="1895" y="4517"/>
                  </a:cubicBezTo>
                  <a:cubicBezTo>
                    <a:pt x="1954" y="5366"/>
                    <a:pt x="1962" y="6219"/>
                    <a:pt x="1916" y="7069"/>
                  </a:cubicBezTo>
                  <a:cubicBezTo>
                    <a:pt x="1916" y="7069"/>
                    <a:pt x="366" y="7404"/>
                    <a:pt x="0" y="7664"/>
                  </a:cubicBezTo>
                  <a:lnTo>
                    <a:pt x="52" y="7999"/>
                  </a:lnTo>
                  <a:cubicBezTo>
                    <a:pt x="52" y="7999"/>
                    <a:pt x="1050" y="8419"/>
                    <a:pt x="1881" y="8430"/>
                  </a:cubicBezTo>
                  <a:cubicBezTo>
                    <a:pt x="1920" y="8430"/>
                    <a:pt x="1959" y="8431"/>
                    <a:pt x="1997" y="8431"/>
                  </a:cubicBezTo>
                  <a:cubicBezTo>
                    <a:pt x="3419" y="8431"/>
                    <a:pt x="4376" y="8051"/>
                    <a:pt x="4376" y="8051"/>
                  </a:cubicBezTo>
                  <a:lnTo>
                    <a:pt x="4474" y="7631"/>
                  </a:lnTo>
                  <a:cubicBezTo>
                    <a:pt x="4474" y="7631"/>
                    <a:pt x="2980" y="7163"/>
                    <a:pt x="2615" y="7036"/>
                  </a:cubicBezTo>
                  <a:cubicBezTo>
                    <a:pt x="2615" y="7036"/>
                    <a:pt x="2596" y="4695"/>
                    <a:pt x="2606" y="4084"/>
                  </a:cubicBezTo>
                  <a:cubicBezTo>
                    <a:pt x="2620" y="3353"/>
                    <a:pt x="2771" y="2043"/>
                    <a:pt x="2891" y="1110"/>
                  </a:cubicBezTo>
                  <a:cubicBezTo>
                    <a:pt x="2966" y="484"/>
                    <a:pt x="3034" y="27"/>
                    <a:pt x="3034" y="27"/>
                  </a:cubicBezTo>
                  <a:lnTo>
                    <a:pt x="12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3599314" y="4374658"/>
              <a:ext cx="56497" cy="44240"/>
            </a:xfrm>
            <a:custGeom>
              <a:avLst/>
              <a:gdLst/>
              <a:ahLst/>
              <a:cxnLst/>
              <a:rect l="l" t="t" r="r" b="b"/>
              <a:pathLst>
                <a:path w="1830" h="1433" extrusionOk="0">
                  <a:moveTo>
                    <a:pt x="0" y="1"/>
                  </a:moveTo>
                  <a:cubicBezTo>
                    <a:pt x="0" y="1"/>
                    <a:pt x="92" y="499"/>
                    <a:pt x="211" y="1183"/>
                  </a:cubicBezTo>
                  <a:cubicBezTo>
                    <a:pt x="436" y="1319"/>
                    <a:pt x="686" y="1433"/>
                    <a:pt x="882" y="1433"/>
                  </a:cubicBezTo>
                  <a:cubicBezTo>
                    <a:pt x="901" y="1433"/>
                    <a:pt x="919" y="1432"/>
                    <a:pt x="937" y="1430"/>
                  </a:cubicBezTo>
                  <a:cubicBezTo>
                    <a:pt x="1142" y="1405"/>
                    <a:pt x="1426" y="1265"/>
                    <a:pt x="1684" y="1108"/>
                  </a:cubicBezTo>
                  <a:cubicBezTo>
                    <a:pt x="1762" y="482"/>
                    <a:pt x="1830" y="25"/>
                    <a:pt x="1830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3562051" y="4610184"/>
              <a:ext cx="138124" cy="24698"/>
            </a:xfrm>
            <a:custGeom>
              <a:avLst/>
              <a:gdLst/>
              <a:ahLst/>
              <a:cxnLst/>
              <a:rect l="l" t="t" r="r" b="b"/>
              <a:pathLst>
                <a:path w="4474" h="800" extrusionOk="0">
                  <a:moveTo>
                    <a:pt x="4474" y="0"/>
                  </a:moveTo>
                  <a:lnTo>
                    <a:pt x="4474" y="0"/>
                  </a:lnTo>
                  <a:cubicBezTo>
                    <a:pt x="3620" y="250"/>
                    <a:pt x="2826" y="332"/>
                    <a:pt x="2151" y="332"/>
                  </a:cubicBezTo>
                  <a:cubicBezTo>
                    <a:pt x="856" y="332"/>
                    <a:pt x="0" y="30"/>
                    <a:pt x="0" y="30"/>
                  </a:cubicBezTo>
                  <a:lnTo>
                    <a:pt x="0" y="30"/>
                  </a:lnTo>
                  <a:lnTo>
                    <a:pt x="52" y="368"/>
                  </a:lnTo>
                  <a:cubicBezTo>
                    <a:pt x="52" y="368"/>
                    <a:pt x="1050" y="788"/>
                    <a:pt x="1881" y="799"/>
                  </a:cubicBezTo>
                  <a:cubicBezTo>
                    <a:pt x="1920" y="799"/>
                    <a:pt x="1959" y="800"/>
                    <a:pt x="1997" y="800"/>
                  </a:cubicBezTo>
                  <a:cubicBezTo>
                    <a:pt x="3419" y="800"/>
                    <a:pt x="4376" y="420"/>
                    <a:pt x="4376" y="420"/>
                  </a:cubicBezTo>
                  <a:lnTo>
                    <a:pt x="4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3641085" y="4595304"/>
              <a:ext cx="46401" cy="18493"/>
            </a:xfrm>
            <a:custGeom>
              <a:avLst/>
              <a:gdLst/>
              <a:ahLst/>
              <a:cxnLst/>
              <a:rect l="l" t="t" r="r" b="b"/>
              <a:pathLst>
                <a:path w="1503" h="599" extrusionOk="0">
                  <a:moveTo>
                    <a:pt x="33" y="1"/>
                  </a:moveTo>
                  <a:lnTo>
                    <a:pt x="0" y="101"/>
                  </a:lnTo>
                  <a:lnTo>
                    <a:pt x="596" y="599"/>
                  </a:lnTo>
                  <a:cubicBezTo>
                    <a:pt x="874" y="585"/>
                    <a:pt x="1502" y="482"/>
                    <a:pt x="1502" y="482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3504906" y="4026293"/>
              <a:ext cx="243893" cy="370871"/>
            </a:xfrm>
            <a:custGeom>
              <a:avLst/>
              <a:gdLst/>
              <a:ahLst/>
              <a:cxnLst/>
              <a:rect l="l" t="t" r="r" b="b"/>
              <a:pathLst>
                <a:path w="7900" h="12013" extrusionOk="0">
                  <a:moveTo>
                    <a:pt x="4064" y="0"/>
                  </a:moveTo>
                  <a:cubicBezTo>
                    <a:pt x="1835" y="0"/>
                    <a:pt x="0" y="1172"/>
                    <a:pt x="0" y="1172"/>
                  </a:cubicBezTo>
                  <a:cubicBezTo>
                    <a:pt x="521" y="11279"/>
                    <a:pt x="3220" y="12012"/>
                    <a:pt x="3993" y="12012"/>
                  </a:cubicBezTo>
                  <a:cubicBezTo>
                    <a:pt x="4125" y="12012"/>
                    <a:pt x="4200" y="11991"/>
                    <a:pt x="4200" y="11991"/>
                  </a:cubicBezTo>
                  <a:cubicBezTo>
                    <a:pt x="7529" y="11158"/>
                    <a:pt x="7900" y="1488"/>
                    <a:pt x="7900" y="1488"/>
                  </a:cubicBezTo>
                  <a:cubicBezTo>
                    <a:pt x="6664" y="362"/>
                    <a:pt x="5303" y="0"/>
                    <a:pt x="40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3519509" y="4039012"/>
              <a:ext cx="217682" cy="331509"/>
            </a:xfrm>
            <a:custGeom>
              <a:avLst/>
              <a:gdLst/>
              <a:ahLst/>
              <a:cxnLst/>
              <a:rect l="l" t="t" r="r" b="b"/>
              <a:pathLst>
                <a:path w="7051" h="10738" extrusionOk="0">
                  <a:moveTo>
                    <a:pt x="3654" y="0"/>
                  </a:moveTo>
                  <a:cubicBezTo>
                    <a:pt x="1671" y="0"/>
                    <a:pt x="1" y="993"/>
                    <a:pt x="1" y="993"/>
                  </a:cubicBezTo>
                  <a:cubicBezTo>
                    <a:pt x="485" y="10368"/>
                    <a:pt x="3269" y="10737"/>
                    <a:pt x="3705" y="10737"/>
                  </a:cubicBezTo>
                  <a:cubicBezTo>
                    <a:pt x="3742" y="10737"/>
                    <a:pt x="3763" y="10735"/>
                    <a:pt x="3763" y="10735"/>
                  </a:cubicBezTo>
                  <a:cubicBezTo>
                    <a:pt x="6628" y="10020"/>
                    <a:pt x="7050" y="1290"/>
                    <a:pt x="7050" y="1290"/>
                  </a:cubicBezTo>
                  <a:cubicBezTo>
                    <a:pt x="5980" y="313"/>
                    <a:pt x="4768" y="0"/>
                    <a:pt x="36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3508487" y="4039413"/>
              <a:ext cx="236051" cy="72983"/>
            </a:xfrm>
            <a:custGeom>
              <a:avLst/>
              <a:gdLst/>
              <a:ahLst/>
              <a:cxnLst/>
              <a:rect l="l" t="t" r="r" b="b"/>
              <a:pathLst>
                <a:path w="7646" h="2364" extrusionOk="0">
                  <a:moveTo>
                    <a:pt x="3903" y="1"/>
                  </a:moveTo>
                  <a:cubicBezTo>
                    <a:pt x="1758" y="1"/>
                    <a:pt x="1" y="1155"/>
                    <a:pt x="1" y="1155"/>
                  </a:cubicBezTo>
                  <a:cubicBezTo>
                    <a:pt x="1" y="1155"/>
                    <a:pt x="2102" y="2364"/>
                    <a:pt x="4512" y="2364"/>
                  </a:cubicBezTo>
                  <a:cubicBezTo>
                    <a:pt x="5547" y="2364"/>
                    <a:pt x="6639" y="2141"/>
                    <a:pt x="7646" y="1505"/>
                  </a:cubicBezTo>
                  <a:cubicBezTo>
                    <a:pt x="6437" y="365"/>
                    <a:pt x="5109" y="1"/>
                    <a:pt x="39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3504813" y="4026293"/>
              <a:ext cx="243985" cy="72921"/>
            </a:xfrm>
            <a:custGeom>
              <a:avLst/>
              <a:gdLst/>
              <a:ahLst/>
              <a:cxnLst/>
              <a:rect l="l" t="t" r="r" b="b"/>
              <a:pathLst>
                <a:path w="7903" h="2362" extrusionOk="0">
                  <a:moveTo>
                    <a:pt x="4066" y="0"/>
                  </a:moveTo>
                  <a:cubicBezTo>
                    <a:pt x="1836" y="0"/>
                    <a:pt x="1" y="1172"/>
                    <a:pt x="1" y="1172"/>
                  </a:cubicBezTo>
                  <a:cubicBezTo>
                    <a:pt x="1" y="1172"/>
                    <a:pt x="2149" y="2362"/>
                    <a:pt x="4628" y="2362"/>
                  </a:cubicBezTo>
                  <a:cubicBezTo>
                    <a:pt x="5707" y="2362"/>
                    <a:pt x="6849" y="2136"/>
                    <a:pt x="7903" y="1488"/>
                  </a:cubicBezTo>
                  <a:cubicBezTo>
                    <a:pt x="6667" y="362"/>
                    <a:pt x="5306" y="0"/>
                    <a:pt x="4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46"/>
            <p:cNvSpPr/>
            <p:nvPr/>
          </p:nvSpPr>
          <p:spPr>
            <a:xfrm>
              <a:off x="3504906" y="4026293"/>
              <a:ext cx="243893" cy="51403"/>
            </a:xfrm>
            <a:custGeom>
              <a:avLst/>
              <a:gdLst/>
              <a:ahLst/>
              <a:cxnLst/>
              <a:rect l="l" t="t" r="r" b="b"/>
              <a:pathLst>
                <a:path w="7900" h="1665" extrusionOk="0">
                  <a:moveTo>
                    <a:pt x="4064" y="0"/>
                  </a:moveTo>
                  <a:cubicBezTo>
                    <a:pt x="1835" y="0"/>
                    <a:pt x="0" y="1172"/>
                    <a:pt x="0" y="1172"/>
                  </a:cubicBezTo>
                  <a:cubicBezTo>
                    <a:pt x="0" y="1172"/>
                    <a:pt x="144" y="1250"/>
                    <a:pt x="395" y="1367"/>
                  </a:cubicBezTo>
                  <a:cubicBezTo>
                    <a:pt x="1058" y="1026"/>
                    <a:pt x="2452" y="425"/>
                    <a:pt x="4049" y="425"/>
                  </a:cubicBezTo>
                  <a:cubicBezTo>
                    <a:pt x="5191" y="425"/>
                    <a:pt x="6438" y="733"/>
                    <a:pt x="7594" y="1664"/>
                  </a:cubicBezTo>
                  <a:cubicBezTo>
                    <a:pt x="7697" y="1610"/>
                    <a:pt x="7800" y="1551"/>
                    <a:pt x="7900" y="1488"/>
                  </a:cubicBezTo>
                  <a:cubicBezTo>
                    <a:pt x="6664" y="362"/>
                    <a:pt x="5303" y="0"/>
                    <a:pt x="40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3525374" y="4121720"/>
              <a:ext cx="205765" cy="45599"/>
            </a:xfrm>
            <a:custGeom>
              <a:avLst/>
              <a:gdLst/>
              <a:ahLst/>
              <a:cxnLst/>
              <a:rect l="l" t="t" r="r" b="b"/>
              <a:pathLst>
                <a:path w="6665" h="1477" extrusionOk="0">
                  <a:moveTo>
                    <a:pt x="3364" y="1"/>
                  </a:moveTo>
                  <a:cubicBezTo>
                    <a:pt x="1414" y="1"/>
                    <a:pt x="0" y="703"/>
                    <a:pt x="0" y="703"/>
                  </a:cubicBezTo>
                  <a:cubicBezTo>
                    <a:pt x="826" y="1284"/>
                    <a:pt x="1856" y="1477"/>
                    <a:pt x="2857" y="1477"/>
                  </a:cubicBezTo>
                  <a:cubicBezTo>
                    <a:pt x="4816" y="1477"/>
                    <a:pt x="6665" y="741"/>
                    <a:pt x="6663" y="741"/>
                  </a:cubicBezTo>
                  <a:cubicBezTo>
                    <a:pt x="5501" y="185"/>
                    <a:pt x="4363" y="1"/>
                    <a:pt x="3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3525467" y="4143485"/>
              <a:ext cx="205703" cy="227098"/>
            </a:xfrm>
            <a:custGeom>
              <a:avLst/>
              <a:gdLst/>
              <a:ahLst/>
              <a:cxnLst/>
              <a:rect l="l" t="t" r="r" b="b"/>
              <a:pathLst>
                <a:path w="6663" h="7356" extrusionOk="0">
                  <a:moveTo>
                    <a:pt x="0" y="1"/>
                  </a:moveTo>
                  <a:cubicBezTo>
                    <a:pt x="576" y="5143"/>
                    <a:pt x="1970" y="6696"/>
                    <a:pt x="2836" y="7159"/>
                  </a:cubicBezTo>
                  <a:cubicBezTo>
                    <a:pt x="3104" y="7305"/>
                    <a:pt x="3323" y="7343"/>
                    <a:pt x="3450" y="7353"/>
                  </a:cubicBezTo>
                  <a:cubicBezTo>
                    <a:pt x="3469" y="7355"/>
                    <a:pt x="3489" y="7355"/>
                    <a:pt x="3509" y="7355"/>
                  </a:cubicBezTo>
                  <a:cubicBezTo>
                    <a:pt x="3529" y="7355"/>
                    <a:pt x="3549" y="7355"/>
                    <a:pt x="3570" y="7353"/>
                  </a:cubicBezTo>
                  <a:cubicBezTo>
                    <a:pt x="5521" y="6864"/>
                    <a:pt x="6338" y="2669"/>
                    <a:pt x="6663" y="36"/>
                  </a:cubicBezTo>
                  <a:lnTo>
                    <a:pt x="6663" y="36"/>
                  </a:lnTo>
                  <a:cubicBezTo>
                    <a:pt x="6662" y="36"/>
                    <a:pt x="4816" y="772"/>
                    <a:pt x="2858" y="772"/>
                  </a:cubicBezTo>
                  <a:cubicBezTo>
                    <a:pt x="2854" y="772"/>
                    <a:pt x="2851" y="772"/>
                    <a:pt x="2847" y="772"/>
                  </a:cubicBezTo>
                  <a:cubicBezTo>
                    <a:pt x="2243" y="772"/>
                    <a:pt x="1629" y="702"/>
                    <a:pt x="1058" y="518"/>
                  </a:cubicBezTo>
                  <a:cubicBezTo>
                    <a:pt x="679" y="399"/>
                    <a:pt x="325" y="22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3556617" y="4149165"/>
              <a:ext cx="75391" cy="221356"/>
            </a:xfrm>
            <a:custGeom>
              <a:avLst/>
              <a:gdLst/>
              <a:ahLst/>
              <a:cxnLst/>
              <a:rect l="l" t="t" r="r" b="b"/>
              <a:pathLst>
                <a:path w="2442" h="7170" extrusionOk="0">
                  <a:moveTo>
                    <a:pt x="0" y="1"/>
                  </a:moveTo>
                  <a:cubicBezTo>
                    <a:pt x="0" y="1"/>
                    <a:pt x="17" y="123"/>
                    <a:pt x="49" y="334"/>
                  </a:cubicBezTo>
                  <a:cubicBezTo>
                    <a:pt x="222" y="1495"/>
                    <a:pt x="858" y="5383"/>
                    <a:pt x="1827" y="6975"/>
                  </a:cubicBezTo>
                  <a:cubicBezTo>
                    <a:pt x="2098" y="7121"/>
                    <a:pt x="2314" y="7161"/>
                    <a:pt x="2441" y="7169"/>
                  </a:cubicBezTo>
                  <a:cubicBezTo>
                    <a:pt x="2341" y="6282"/>
                    <a:pt x="1895" y="2331"/>
                    <a:pt x="1841" y="588"/>
                  </a:cubicBezTo>
                  <a:cubicBezTo>
                    <a:pt x="1833" y="355"/>
                    <a:pt x="1833" y="158"/>
                    <a:pt x="1841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3633675" y="4183959"/>
              <a:ext cx="20098" cy="14850"/>
            </a:xfrm>
            <a:custGeom>
              <a:avLst/>
              <a:gdLst/>
              <a:ahLst/>
              <a:cxnLst/>
              <a:rect l="l" t="t" r="r" b="b"/>
              <a:pathLst>
                <a:path w="651" h="481" extrusionOk="0">
                  <a:moveTo>
                    <a:pt x="331" y="0"/>
                  </a:moveTo>
                  <a:cubicBezTo>
                    <a:pt x="320" y="0"/>
                    <a:pt x="309" y="1"/>
                    <a:pt x="297" y="2"/>
                  </a:cubicBezTo>
                  <a:cubicBezTo>
                    <a:pt x="1" y="39"/>
                    <a:pt x="44" y="481"/>
                    <a:pt x="320" y="481"/>
                  </a:cubicBezTo>
                  <a:cubicBezTo>
                    <a:pt x="331" y="481"/>
                    <a:pt x="342" y="480"/>
                    <a:pt x="354" y="479"/>
                  </a:cubicBezTo>
                  <a:cubicBezTo>
                    <a:pt x="651" y="442"/>
                    <a:pt x="607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3685387" y="4212701"/>
              <a:ext cx="20098" cy="14850"/>
            </a:xfrm>
            <a:custGeom>
              <a:avLst/>
              <a:gdLst/>
              <a:ahLst/>
              <a:cxnLst/>
              <a:rect l="l" t="t" r="r" b="b"/>
              <a:pathLst>
                <a:path w="651" h="481" extrusionOk="0">
                  <a:moveTo>
                    <a:pt x="332" y="0"/>
                  </a:moveTo>
                  <a:cubicBezTo>
                    <a:pt x="321" y="0"/>
                    <a:pt x="309" y="1"/>
                    <a:pt x="297" y="2"/>
                  </a:cubicBezTo>
                  <a:cubicBezTo>
                    <a:pt x="1" y="36"/>
                    <a:pt x="44" y="481"/>
                    <a:pt x="323" y="481"/>
                  </a:cubicBezTo>
                  <a:cubicBezTo>
                    <a:pt x="334" y="481"/>
                    <a:pt x="345" y="480"/>
                    <a:pt x="357" y="478"/>
                  </a:cubicBezTo>
                  <a:cubicBezTo>
                    <a:pt x="651" y="442"/>
                    <a:pt x="610" y="0"/>
                    <a:pt x="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3660658" y="4285467"/>
              <a:ext cx="20098" cy="14850"/>
            </a:xfrm>
            <a:custGeom>
              <a:avLst/>
              <a:gdLst/>
              <a:ahLst/>
              <a:cxnLst/>
              <a:rect l="l" t="t" r="r" b="b"/>
              <a:pathLst>
                <a:path w="651" h="481" extrusionOk="0">
                  <a:moveTo>
                    <a:pt x="331" y="0"/>
                  </a:moveTo>
                  <a:cubicBezTo>
                    <a:pt x="320" y="0"/>
                    <a:pt x="309" y="1"/>
                    <a:pt x="297" y="2"/>
                  </a:cubicBezTo>
                  <a:cubicBezTo>
                    <a:pt x="1" y="39"/>
                    <a:pt x="44" y="481"/>
                    <a:pt x="320" y="481"/>
                  </a:cubicBezTo>
                  <a:cubicBezTo>
                    <a:pt x="331" y="481"/>
                    <a:pt x="342" y="480"/>
                    <a:pt x="354" y="479"/>
                  </a:cubicBezTo>
                  <a:cubicBezTo>
                    <a:pt x="651" y="442"/>
                    <a:pt x="607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3669179" y="4191399"/>
              <a:ext cx="10064" cy="7471"/>
            </a:xfrm>
            <a:custGeom>
              <a:avLst/>
              <a:gdLst/>
              <a:ahLst/>
              <a:cxnLst/>
              <a:rect l="l" t="t" r="r" b="b"/>
              <a:pathLst>
                <a:path w="326" h="242" extrusionOk="0">
                  <a:moveTo>
                    <a:pt x="168" y="1"/>
                  </a:moveTo>
                  <a:cubicBezTo>
                    <a:pt x="162" y="1"/>
                    <a:pt x="155" y="1"/>
                    <a:pt x="149" y="2"/>
                  </a:cubicBezTo>
                  <a:cubicBezTo>
                    <a:pt x="0" y="20"/>
                    <a:pt x="22" y="241"/>
                    <a:pt x="161" y="241"/>
                  </a:cubicBezTo>
                  <a:cubicBezTo>
                    <a:pt x="167" y="241"/>
                    <a:pt x="172" y="241"/>
                    <a:pt x="178" y="240"/>
                  </a:cubicBezTo>
                  <a:cubicBezTo>
                    <a:pt x="326" y="222"/>
                    <a:pt x="305" y="1"/>
                    <a:pt x="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3647784" y="4319674"/>
              <a:ext cx="10034" cy="7440"/>
            </a:xfrm>
            <a:custGeom>
              <a:avLst/>
              <a:gdLst/>
              <a:ahLst/>
              <a:cxnLst/>
              <a:rect l="l" t="t" r="r" b="b"/>
              <a:pathLst>
                <a:path w="325" h="241" extrusionOk="0">
                  <a:moveTo>
                    <a:pt x="163" y="0"/>
                  </a:moveTo>
                  <a:cubicBezTo>
                    <a:pt x="158" y="0"/>
                    <a:pt x="152" y="0"/>
                    <a:pt x="146" y="1"/>
                  </a:cubicBezTo>
                  <a:cubicBezTo>
                    <a:pt x="0" y="19"/>
                    <a:pt x="20" y="240"/>
                    <a:pt x="159" y="240"/>
                  </a:cubicBezTo>
                  <a:cubicBezTo>
                    <a:pt x="164" y="240"/>
                    <a:pt x="170" y="240"/>
                    <a:pt x="176" y="239"/>
                  </a:cubicBezTo>
                  <a:cubicBezTo>
                    <a:pt x="324" y="221"/>
                    <a:pt x="302" y="0"/>
                    <a:pt x="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3645283" y="4269630"/>
              <a:ext cx="10003" cy="7440"/>
            </a:xfrm>
            <a:custGeom>
              <a:avLst/>
              <a:gdLst/>
              <a:ahLst/>
              <a:cxnLst/>
              <a:rect l="l" t="t" r="r" b="b"/>
              <a:pathLst>
                <a:path w="324" h="241" extrusionOk="0">
                  <a:moveTo>
                    <a:pt x="166" y="0"/>
                  </a:moveTo>
                  <a:cubicBezTo>
                    <a:pt x="160" y="0"/>
                    <a:pt x="154" y="0"/>
                    <a:pt x="149" y="1"/>
                  </a:cubicBezTo>
                  <a:cubicBezTo>
                    <a:pt x="0" y="19"/>
                    <a:pt x="22" y="240"/>
                    <a:pt x="159" y="240"/>
                  </a:cubicBezTo>
                  <a:cubicBezTo>
                    <a:pt x="164" y="240"/>
                    <a:pt x="170" y="240"/>
                    <a:pt x="176" y="239"/>
                  </a:cubicBezTo>
                  <a:cubicBezTo>
                    <a:pt x="324" y="218"/>
                    <a:pt x="302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3676434" y="4249902"/>
              <a:ext cx="10034" cy="7440"/>
            </a:xfrm>
            <a:custGeom>
              <a:avLst/>
              <a:gdLst/>
              <a:ahLst/>
              <a:cxnLst/>
              <a:rect l="l" t="t" r="r" b="b"/>
              <a:pathLst>
                <a:path w="325" h="241" extrusionOk="0">
                  <a:moveTo>
                    <a:pt x="166" y="0"/>
                  </a:moveTo>
                  <a:cubicBezTo>
                    <a:pt x="160" y="0"/>
                    <a:pt x="155" y="1"/>
                    <a:pt x="149" y="1"/>
                  </a:cubicBezTo>
                  <a:cubicBezTo>
                    <a:pt x="1" y="17"/>
                    <a:pt x="22" y="241"/>
                    <a:pt x="159" y="241"/>
                  </a:cubicBezTo>
                  <a:cubicBezTo>
                    <a:pt x="165" y="241"/>
                    <a:pt x="170" y="240"/>
                    <a:pt x="176" y="240"/>
                  </a:cubicBezTo>
                  <a:cubicBezTo>
                    <a:pt x="324" y="221"/>
                    <a:pt x="303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3703756" y="4174203"/>
              <a:ext cx="10095" cy="7440"/>
            </a:xfrm>
            <a:custGeom>
              <a:avLst/>
              <a:gdLst/>
              <a:ahLst/>
              <a:cxnLst/>
              <a:rect l="l" t="t" r="r" b="b"/>
              <a:pathLst>
                <a:path w="327" h="241" extrusionOk="0">
                  <a:moveTo>
                    <a:pt x="166" y="1"/>
                  </a:moveTo>
                  <a:cubicBezTo>
                    <a:pt x="160" y="1"/>
                    <a:pt x="155" y="1"/>
                    <a:pt x="149" y="2"/>
                  </a:cubicBezTo>
                  <a:cubicBezTo>
                    <a:pt x="1" y="20"/>
                    <a:pt x="22" y="241"/>
                    <a:pt x="162" y="241"/>
                  </a:cubicBezTo>
                  <a:cubicBezTo>
                    <a:pt x="167" y="241"/>
                    <a:pt x="173" y="241"/>
                    <a:pt x="179" y="240"/>
                  </a:cubicBezTo>
                  <a:cubicBezTo>
                    <a:pt x="327" y="222"/>
                    <a:pt x="305" y="1"/>
                    <a:pt x="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3633706" y="4225853"/>
              <a:ext cx="31397" cy="23216"/>
            </a:xfrm>
            <a:custGeom>
              <a:avLst/>
              <a:gdLst/>
              <a:ahLst/>
              <a:cxnLst/>
              <a:rect l="l" t="t" r="r" b="b"/>
              <a:pathLst>
                <a:path w="1017" h="752" extrusionOk="0">
                  <a:moveTo>
                    <a:pt x="515" y="0"/>
                  </a:moveTo>
                  <a:cubicBezTo>
                    <a:pt x="498" y="0"/>
                    <a:pt x="480" y="1"/>
                    <a:pt x="461" y="4"/>
                  </a:cubicBezTo>
                  <a:cubicBezTo>
                    <a:pt x="1" y="61"/>
                    <a:pt x="68" y="751"/>
                    <a:pt x="500" y="751"/>
                  </a:cubicBezTo>
                  <a:cubicBezTo>
                    <a:pt x="517" y="751"/>
                    <a:pt x="535" y="750"/>
                    <a:pt x="553" y="748"/>
                  </a:cubicBezTo>
                  <a:cubicBezTo>
                    <a:pt x="1017" y="691"/>
                    <a:pt x="949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54"/>
          <p:cNvSpPr txBox="1"/>
          <p:nvPr>
            <p:ph type="title"/>
          </p:nvPr>
        </p:nvSpPr>
        <p:spPr>
          <a:xfrm>
            <a:off x="647700" y="3066415"/>
            <a:ext cx="8041640" cy="1171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6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Cảm ơn đã lắng nghe </a:t>
            </a:r>
            <a:endParaRPr lang="vi-VN" altLang="en-GB" sz="60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634" name="Google Shape;1634;p54"/>
          <p:cNvGrpSpPr/>
          <p:nvPr/>
        </p:nvGrpSpPr>
        <p:grpSpPr>
          <a:xfrm>
            <a:off x="2891833" y="788496"/>
            <a:ext cx="3554645" cy="2168597"/>
            <a:chOff x="2794678" y="1017731"/>
            <a:chExt cx="3554645" cy="2168597"/>
          </a:xfrm>
        </p:grpSpPr>
        <p:sp>
          <p:nvSpPr>
            <p:cNvPr id="1635" name="Google Shape;1635;p54"/>
            <p:cNvSpPr/>
            <p:nvPr/>
          </p:nvSpPr>
          <p:spPr>
            <a:xfrm rot="-3587365">
              <a:off x="3089467" y="1539798"/>
              <a:ext cx="563555" cy="1006212"/>
            </a:xfrm>
            <a:custGeom>
              <a:avLst/>
              <a:gdLst/>
              <a:ahLst/>
              <a:cxnLst/>
              <a:rect l="l" t="t" r="r" b="b"/>
              <a:pathLst>
                <a:path w="6054" h="10809" extrusionOk="0">
                  <a:moveTo>
                    <a:pt x="3101" y="0"/>
                  </a:moveTo>
                  <a:cubicBezTo>
                    <a:pt x="1922" y="1102"/>
                    <a:pt x="1296" y="2766"/>
                    <a:pt x="1459" y="4371"/>
                  </a:cubicBezTo>
                  <a:cubicBezTo>
                    <a:pt x="1145" y="3870"/>
                    <a:pt x="547" y="3480"/>
                    <a:pt x="0" y="3256"/>
                  </a:cubicBezTo>
                  <a:lnTo>
                    <a:pt x="0" y="3256"/>
                  </a:lnTo>
                  <a:cubicBezTo>
                    <a:pt x="192" y="6108"/>
                    <a:pt x="1513" y="8868"/>
                    <a:pt x="3610" y="10809"/>
                  </a:cubicBezTo>
                  <a:cubicBezTo>
                    <a:pt x="4181" y="10154"/>
                    <a:pt x="4614" y="8931"/>
                    <a:pt x="5020" y="8162"/>
                  </a:cubicBezTo>
                  <a:cubicBezTo>
                    <a:pt x="5883" y="6517"/>
                    <a:pt x="6054" y="4522"/>
                    <a:pt x="5483" y="2755"/>
                  </a:cubicBezTo>
                  <a:lnTo>
                    <a:pt x="5483" y="2755"/>
                  </a:lnTo>
                  <a:cubicBezTo>
                    <a:pt x="5061" y="3164"/>
                    <a:pt x="4736" y="3664"/>
                    <a:pt x="4533" y="4216"/>
                  </a:cubicBezTo>
                  <a:cubicBezTo>
                    <a:pt x="4381" y="2720"/>
                    <a:pt x="3892" y="1280"/>
                    <a:pt x="3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6" name="Google Shape;1636;p54"/>
            <p:cNvSpPr/>
            <p:nvPr/>
          </p:nvSpPr>
          <p:spPr>
            <a:xfrm rot="-2174506">
              <a:off x="3251826" y="1379856"/>
              <a:ext cx="563549" cy="1006216"/>
            </a:xfrm>
            <a:custGeom>
              <a:avLst/>
              <a:gdLst/>
              <a:ahLst/>
              <a:cxnLst/>
              <a:rect l="l" t="t" r="r" b="b"/>
              <a:pathLst>
                <a:path w="6054" h="10809" extrusionOk="0">
                  <a:moveTo>
                    <a:pt x="3101" y="0"/>
                  </a:moveTo>
                  <a:cubicBezTo>
                    <a:pt x="1922" y="1102"/>
                    <a:pt x="1296" y="2766"/>
                    <a:pt x="1459" y="4371"/>
                  </a:cubicBezTo>
                  <a:cubicBezTo>
                    <a:pt x="1145" y="3870"/>
                    <a:pt x="547" y="3480"/>
                    <a:pt x="0" y="3256"/>
                  </a:cubicBezTo>
                  <a:lnTo>
                    <a:pt x="0" y="3256"/>
                  </a:lnTo>
                  <a:cubicBezTo>
                    <a:pt x="192" y="6108"/>
                    <a:pt x="1513" y="8868"/>
                    <a:pt x="3610" y="10809"/>
                  </a:cubicBezTo>
                  <a:cubicBezTo>
                    <a:pt x="4181" y="10154"/>
                    <a:pt x="4614" y="8931"/>
                    <a:pt x="5020" y="8162"/>
                  </a:cubicBezTo>
                  <a:cubicBezTo>
                    <a:pt x="5883" y="6517"/>
                    <a:pt x="6054" y="4522"/>
                    <a:pt x="5483" y="2755"/>
                  </a:cubicBezTo>
                  <a:lnTo>
                    <a:pt x="5483" y="2755"/>
                  </a:lnTo>
                  <a:cubicBezTo>
                    <a:pt x="5061" y="3164"/>
                    <a:pt x="4736" y="3664"/>
                    <a:pt x="4533" y="4216"/>
                  </a:cubicBezTo>
                  <a:cubicBezTo>
                    <a:pt x="4381" y="2720"/>
                    <a:pt x="3892" y="1280"/>
                    <a:pt x="3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37" name="Google Shape;1637;p54"/>
            <p:cNvGrpSpPr/>
            <p:nvPr/>
          </p:nvGrpSpPr>
          <p:grpSpPr>
            <a:xfrm>
              <a:off x="3694014" y="1017731"/>
              <a:ext cx="1875882" cy="1814721"/>
              <a:chOff x="3069468" y="3735879"/>
              <a:chExt cx="951645" cy="920664"/>
            </a:xfrm>
          </p:grpSpPr>
          <p:sp>
            <p:nvSpPr>
              <p:cNvPr id="1638" name="Google Shape;1638;p54"/>
              <p:cNvSpPr/>
              <p:nvPr/>
            </p:nvSpPr>
            <p:spPr>
              <a:xfrm>
                <a:off x="3069468" y="3737021"/>
                <a:ext cx="951645" cy="756623"/>
              </a:xfrm>
              <a:custGeom>
                <a:avLst/>
                <a:gdLst/>
                <a:ahLst/>
                <a:cxnLst/>
                <a:rect l="l" t="t" r="r" b="b"/>
                <a:pathLst>
                  <a:path w="30825" h="24508" extrusionOk="0">
                    <a:moveTo>
                      <a:pt x="16044" y="1"/>
                    </a:moveTo>
                    <a:cubicBezTo>
                      <a:pt x="13737" y="1"/>
                      <a:pt x="13082" y="3783"/>
                      <a:pt x="13082" y="3783"/>
                    </a:cubicBezTo>
                    <a:cubicBezTo>
                      <a:pt x="13082" y="3783"/>
                      <a:pt x="12078" y="2113"/>
                      <a:pt x="10439" y="2113"/>
                    </a:cubicBezTo>
                    <a:cubicBezTo>
                      <a:pt x="10306" y="2113"/>
                      <a:pt x="10168" y="2124"/>
                      <a:pt x="10027" y="2148"/>
                    </a:cubicBezTo>
                    <a:cubicBezTo>
                      <a:pt x="8146" y="2462"/>
                      <a:pt x="8455" y="5103"/>
                      <a:pt x="8455" y="5103"/>
                    </a:cubicBezTo>
                    <a:cubicBezTo>
                      <a:pt x="8455" y="5103"/>
                      <a:pt x="7437" y="4305"/>
                      <a:pt x="5681" y="3999"/>
                    </a:cubicBezTo>
                    <a:cubicBezTo>
                      <a:pt x="5431" y="3956"/>
                      <a:pt x="5190" y="3933"/>
                      <a:pt x="4957" y="3933"/>
                    </a:cubicBezTo>
                    <a:cubicBezTo>
                      <a:pt x="3556" y="3933"/>
                      <a:pt x="2446" y="4760"/>
                      <a:pt x="1319" y="6960"/>
                    </a:cubicBezTo>
                    <a:cubicBezTo>
                      <a:pt x="1" y="9522"/>
                      <a:pt x="2104" y="13054"/>
                      <a:pt x="2104" y="13054"/>
                    </a:cubicBezTo>
                    <a:cubicBezTo>
                      <a:pt x="2104" y="13054"/>
                      <a:pt x="5716" y="20496"/>
                      <a:pt x="10468" y="22956"/>
                    </a:cubicBezTo>
                    <a:cubicBezTo>
                      <a:pt x="12500" y="24008"/>
                      <a:pt x="15313" y="24507"/>
                      <a:pt x="18096" y="24507"/>
                    </a:cubicBezTo>
                    <a:cubicBezTo>
                      <a:pt x="21823" y="24507"/>
                      <a:pt x="25498" y="23612"/>
                      <a:pt x="27179" y="21946"/>
                    </a:cubicBezTo>
                    <a:cubicBezTo>
                      <a:pt x="30115" y="19040"/>
                      <a:pt x="30824" y="14404"/>
                      <a:pt x="30429" y="12540"/>
                    </a:cubicBezTo>
                    <a:cubicBezTo>
                      <a:pt x="30034" y="10678"/>
                      <a:pt x="28131" y="10489"/>
                      <a:pt x="28131" y="10489"/>
                    </a:cubicBezTo>
                    <a:cubicBezTo>
                      <a:pt x="28131" y="10489"/>
                      <a:pt x="29357" y="7098"/>
                      <a:pt x="28429" y="5517"/>
                    </a:cubicBezTo>
                    <a:cubicBezTo>
                      <a:pt x="28078" y="4919"/>
                      <a:pt x="27498" y="4733"/>
                      <a:pt x="26914" y="4733"/>
                    </a:cubicBezTo>
                    <a:cubicBezTo>
                      <a:pt x="25956" y="4733"/>
                      <a:pt x="24984" y="5233"/>
                      <a:pt x="24984" y="5233"/>
                    </a:cubicBezTo>
                    <a:cubicBezTo>
                      <a:pt x="24984" y="5233"/>
                      <a:pt x="25452" y="2256"/>
                      <a:pt x="23074" y="1407"/>
                    </a:cubicBezTo>
                    <a:cubicBezTo>
                      <a:pt x="22731" y="1285"/>
                      <a:pt x="22406" y="1232"/>
                      <a:pt x="22101" y="1232"/>
                    </a:cubicBezTo>
                    <a:cubicBezTo>
                      <a:pt x="20292" y="1232"/>
                      <a:pt x="19196" y="3076"/>
                      <a:pt x="19196" y="3076"/>
                    </a:cubicBezTo>
                    <a:cubicBezTo>
                      <a:pt x="19196" y="3076"/>
                      <a:pt x="19380" y="752"/>
                      <a:pt x="16611" y="73"/>
                    </a:cubicBezTo>
                    <a:cubicBezTo>
                      <a:pt x="16412" y="23"/>
                      <a:pt x="16223" y="1"/>
                      <a:pt x="160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9" name="Google Shape;1639;p54"/>
              <p:cNvSpPr/>
              <p:nvPr/>
            </p:nvSpPr>
            <p:spPr>
              <a:xfrm>
                <a:off x="3077340" y="3967083"/>
                <a:ext cx="941580" cy="482784"/>
              </a:xfrm>
              <a:custGeom>
                <a:avLst/>
                <a:gdLst/>
                <a:ahLst/>
                <a:cxnLst/>
                <a:rect l="l" t="t" r="r" b="b"/>
                <a:pathLst>
                  <a:path w="30499" h="15638" extrusionOk="0">
                    <a:moveTo>
                      <a:pt x="853" y="0"/>
                    </a:moveTo>
                    <a:lnTo>
                      <a:pt x="853" y="0"/>
                    </a:lnTo>
                    <a:cubicBezTo>
                      <a:pt x="0" y="2501"/>
                      <a:pt x="1849" y="5602"/>
                      <a:pt x="1849" y="5602"/>
                    </a:cubicBezTo>
                    <a:cubicBezTo>
                      <a:pt x="1849" y="5602"/>
                      <a:pt x="5383" y="12882"/>
                      <a:pt x="10062" y="15420"/>
                    </a:cubicBezTo>
                    <a:cubicBezTo>
                      <a:pt x="11365" y="15572"/>
                      <a:pt x="12682" y="15637"/>
                      <a:pt x="14001" y="15637"/>
                    </a:cubicBezTo>
                    <a:cubicBezTo>
                      <a:pt x="15681" y="15637"/>
                      <a:pt x="17365" y="15532"/>
                      <a:pt x="19030" y="15369"/>
                    </a:cubicBezTo>
                    <a:cubicBezTo>
                      <a:pt x="22234" y="15052"/>
                      <a:pt x="25511" y="14494"/>
                      <a:pt x="28255" y="12809"/>
                    </a:cubicBezTo>
                    <a:cubicBezTo>
                      <a:pt x="28269" y="12800"/>
                      <a:pt x="28282" y="12792"/>
                      <a:pt x="28296" y="12784"/>
                    </a:cubicBezTo>
                    <a:cubicBezTo>
                      <a:pt x="30077" y="10008"/>
                      <a:pt x="30499" y="6617"/>
                      <a:pt x="30174" y="5088"/>
                    </a:cubicBezTo>
                    <a:cubicBezTo>
                      <a:pt x="29930" y="3946"/>
                      <a:pt x="29121" y="3434"/>
                      <a:pt x="28531" y="3210"/>
                    </a:cubicBezTo>
                    <a:lnTo>
                      <a:pt x="28531" y="3210"/>
                    </a:lnTo>
                    <a:cubicBezTo>
                      <a:pt x="29070" y="3916"/>
                      <a:pt x="28921" y="5036"/>
                      <a:pt x="28596" y="5634"/>
                    </a:cubicBezTo>
                    <a:cubicBezTo>
                      <a:pt x="28322" y="6143"/>
                      <a:pt x="27654" y="6538"/>
                      <a:pt x="26817" y="6538"/>
                    </a:cubicBezTo>
                    <a:cubicBezTo>
                      <a:pt x="26439" y="6538"/>
                      <a:pt x="26027" y="6457"/>
                      <a:pt x="25601" y="6270"/>
                    </a:cubicBezTo>
                    <a:lnTo>
                      <a:pt x="25601" y="6270"/>
                    </a:lnTo>
                    <a:cubicBezTo>
                      <a:pt x="25979" y="7369"/>
                      <a:pt x="24916" y="8690"/>
                      <a:pt x="23839" y="9117"/>
                    </a:cubicBezTo>
                    <a:cubicBezTo>
                      <a:pt x="23522" y="9243"/>
                      <a:pt x="23187" y="9301"/>
                      <a:pt x="22851" y="9301"/>
                    </a:cubicBezTo>
                    <a:cubicBezTo>
                      <a:pt x="22040" y="9301"/>
                      <a:pt x="21219" y="8963"/>
                      <a:pt x="20613" y="8408"/>
                    </a:cubicBezTo>
                    <a:cubicBezTo>
                      <a:pt x="19755" y="7624"/>
                      <a:pt x="19301" y="6476"/>
                      <a:pt x="19165" y="5323"/>
                    </a:cubicBezTo>
                    <a:cubicBezTo>
                      <a:pt x="19014" y="6519"/>
                      <a:pt x="18026" y="7607"/>
                      <a:pt x="16824" y="7718"/>
                    </a:cubicBezTo>
                    <a:cubicBezTo>
                      <a:pt x="16765" y="7724"/>
                      <a:pt x="16705" y="7726"/>
                      <a:pt x="16645" y="7726"/>
                    </a:cubicBezTo>
                    <a:cubicBezTo>
                      <a:pt x="15506" y="7726"/>
                      <a:pt x="14396" y="6744"/>
                      <a:pt x="14421" y="5599"/>
                    </a:cubicBezTo>
                    <a:lnTo>
                      <a:pt x="14421" y="5599"/>
                    </a:lnTo>
                    <a:cubicBezTo>
                      <a:pt x="14072" y="6649"/>
                      <a:pt x="13339" y="7594"/>
                      <a:pt x="12338" y="8070"/>
                    </a:cubicBezTo>
                    <a:cubicBezTo>
                      <a:pt x="11899" y="8277"/>
                      <a:pt x="11411" y="8385"/>
                      <a:pt x="10926" y="8385"/>
                    </a:cubicBezTo>
                    <a:cubicBezTo>
                      <a:pt x="10303" y="8385"/>
                      <a:pt x="9685" y="8208"/>
                      <a:pt x="9185" y="7840"/>
                    </a:cubicBezTo>
                    <a:cubicBezTo>
                      <a:pt x="8292" y="7185"/>
                      <a:pt x="7872" y="5908"/>
                      <a:pt x="8311" y="4890"/>
                    </a:cubicBezTo>
                    <a:lnTo>
                      <a:pt x="8311" y="4890"/>
                    </a:lnTo>
                    <a:cubicBezTo>
                      <a:pt x="7646" y="5349"/>
                      <a:pt x="6870" y="5557"/>
                      <a:pt x="6079" y="5557"/>
                    </a:cubicBezTo>
                    <a:cubicBezTo>
                      <a:pt x="4525" y="5557"/>
                      <a:pt x="2914" y="4755"/>
                      <a:pt x="1978" y="3475"/>
                    </a:cubicBezTo>
                    <a:cubicBezTo>
                      <a:pt x="1464" y="2771"/>
                      <a:pt x="1126" y="1960"/>
                      <a:pt x="942" y="1107"/>
                    </a:cubicBezTo>
                    <a:cubicBezTo>
                      <a:pt x="866" y="753"/>
                      <a:pt x="861" y="376"/>
                      <a:pt x="8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0" name="Google Shape;1640;p54"/>
              <p:cNvSpPr/>
              <p:nvPr/>
            </p:nvSpPr>
            <p:spPr>
              <a:xfrm>
                <a:off x="3110400" y="4085525"/>
                <a:ext cx="898563" cy="571018"/>
              </a:xfrm>
              <a:custGeom>
                <a:avLst/>
                <a:gdLst/>
                <a:ahLst/>
                <a:cxnLst/>
                <a:rect l="l" t="t" r="r" b="b"/>
                <a:pathLst>
                  <a:path w="29360" h="18496" extrusionOk="0">
                    <a:moveTo>
                      <a:pt x="87" y="0"/>
                    </a:moveTo>
                    <a:cubicBezTo>
                      <a:pt x="87" y="1"/>
                      <a:pt x="0" y="2961"/>
                      <a:pt x="504" y="6739"/>
                    </a:cubicBezTo>
                    <a:cubicBezTo>
                      <a:pt x="933" y="9973"/>
                      <a:pt x="4811" y="18496"/>
                      <a:pt x="13418" y="18496"/>
                    </a:cubicBezTo>
                    <a:cubicBezTo>
                      <a:pt x="14296" y="18496"/>
                      <a:pt x="15222" y="18407"/>
                      <a:pt x="16199" y="18216"/>
                    </a:cubicBezTo>
                    <a:cubicBezTo>
                      <a:pt x="28710" y="15758"/>
                      <a:pt x="29359" y="3026"/>
                      <a:pt x="29360" y="3026"/>
                    </a:cubicBezTo>
                    <a:lnTo>
                      <a:pt x="29360" y="3026"/>
                    </a:lnTo>
                    <a:cubicBezTo>
                      <a:pt x="29359" y="3026"/>
                      <a:pt x="27944" y="4974"/>
                      <a:pt x="23414" y="6360"/>
                    </a:cubicBezTo>
                    <a:cubicBezTo>
                      <a:pt x="20994" y="7099"/>
                      <a:pt x="18914" y="7621"/>
                      <a:pt x="16426" y="7621"/>
                    </a:cubicBezTo>
                    <a:cubicBezTo>
                      <a:pt x="14257" y="7621"/>
                      <a:pt x="11778" y="7224"/>
                      <a:pt x="8492" y="6227"/>
                    </a:cubicBezTo>
                    <a:cubicBezTo>
                      <a:pt x="1651" y="4152"/>
                      <a:pt x="87" y="1"/>
                      <a:pt x="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1" name="Google Shape;1641;p54"/>
              <p:cNvSpPr/>
              <p:nvPr/>
            </p:nvSpPr>
            <p:spPr>
              <a:xfrm>
                <a:off x="3248813" y="4270004"/>
                <a:ext cx="717014" cy="362134"/>
              </a:xfrm>
              <a:custGeom>
                <a:avLst/>
                <a:gdLst/>
                <a:ahLst/>
                <a:cxnLst/>
                <a:rect l="l" t="t" r="r" b="b"/>
                <a:pathLst>
                  <a:path w="23225" h="11730" extrusionOk="0">
                    <a:moveTo>
                      <a:pt x="23225" y="1"/>
                    </a:moveTo>
                    <a:cubicBezTo>
                      <a:pt x="22927" y="244"/>
                      <a:pt x="22616" y="472"/>
                      <a:pt x="22291" y="680"/>
                    </a:cubicBezTo>
                    <a:cubicBezTo>
                      <a:pt x="21168" y="1403"/>
                      <a:pt x="19866" y="1857"/>
                      <a:pt x="18537" y="1892"/>
                    </a:cubicBezTo>
                    <a:cubicBezTo>
                      <a:pt x="16773" y="4937"/>
                      <a:pt x="13704" y="7989"/>
                      <a:pt x="8370" y="9034"/>
                    </a:cubicBezTo>
                    <a:cubicBezTo>
                      <a:pt x="7461" y="9213"/>
                      <a:pt x="6598" y="9295"/>
                      <a:pt x="5779" y="9295"/>
                    </a:cubicBezTo>
                    <a:cubicBezTo>
                      <a:pt x="3522" y="9295"/>
                      <a:pt x="1603" y="8667"/>
                      <a:pt x="0" y="7694"/>
                    </a:cubicBezTo>
                    <a:lnTo>
                      <a:pt x="0" y="7694"/>
                    </a:lnTo>
                    <a:cubicBezTo>
                      <a:pt x="1993" y="9931"/>
                      <a:pt x="4841" y="11730"/>
                      <a:pt x="8667" y="11730"/>
                    </a:cubicBezTo>
                    <a:cubicBezTo>
                      <a:pt x="9486" y="11730"/>
                      <a:pt x="10349" y="11647"/>
                      <a:pt x="11258" y="11469"/>
                    </a:cubicBezTo>
                    <a:cubicBezTo>
                      <a:pt x="19279" y="9897"/>
                      <a:pt x="22183" y="3787"/>
                      <a:pt x="232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2" name="Google Shape;1642;p54"/>
              <p:cNvSpPr/>
              <p:nvPr/>
            </p:nvSpPr>
            <p:spPr>
              <a:xfrm>
                <a:off x="3181103" y="3971096"/>
                <a:ext cx="39054" cy="41153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333" extrusionOk="0">
                    <a:moveTo>
                      <a:pt x="696" y="0"/>
                    </a:moveTo>
                    <a:lnTo>
                      <a:pt x="533" y="14"/>
                    </a:lnTo>
                    <a:cubicBezTo>
                      <a:pt x="382" y="54"/>
                      <a:pt x="247" y="146"/>
                      <a:pt x="152" y="276"/>
                    </a:cubicBezTo>
                    <a:lnTo>
                      <a:pt x="155" y="276"/>
                    </a:lnTo>
                    <a:lnTo>
                      <a:pt x="109" y="363"/>
                    </a:lnTo>
                    <a:cubicBezTo>
                      <a:pt x="49" y="452"/>
                      <a:pt x="14" y="558"/>
                      <a:pt x="8" y="666"/>
                    </a:cubicBezTo>
                    <a:cubicBezTo>
                      <a:pt x="0" y="780"/>
                      <a:pt x="25" y="893"/>
                      <a:pt x="76" y="993"/>
                    </a:cubicBezTo>
                    <a:cubicBezTo>
                      <a:pt x="109" y="1039"/>
                      <a:pt x="138" y="1083"/>
                      <a:pt x="171" y="1129"/>
                    </a:cubicBezTo>
                    <a:cubicBezTo>
                      <a:pt x="244" y="1207"/>
                      <a:pt x="336" y="1267"/>
                      <a:pt x="436" y="1302"/>
                    </a:cubicBezTo>
                    <a:cubicBezTo>
                      <a:pt x="490" y="1322"/>
                      <a:pt x="546" y="1333"/>
                      <a:pt x="603" y="1333"/>
                    </a:cubicBezTo>
                    <a:cubicBezTo>
                      <a:pt x="629" y="1333"/>
                      <a:pt x="654" y="1330"/>
                      <a:pt x="680" y="1326"/>
                    </a:cubicBezTo>
                    <a:cubicBezTo>
                      <a:pt x="766" y="1326"/>
                      <a:pt x="850" y="1305"/>
                      <a:pt x="923" y="1261"/>
                    </a:cubicBezTo>
                    <a:cubicBezTo>
                      <a:pt x="1121" y="1161"/>
                      <a:pt x="1248" y="964"/>
                      <a:pt x="1261" y="744"/>
                    </a:cubicBezTo>
                    <a:cubicBezTo>
                      <a:pt x="1261" y="709"/>
                      <a:pt x="1264" y="677"/>
                      <a:pt x="1264" y="642"/>
                    </a:cubicBezTo>
                    <a:lnTo>
                      <a:pt x="1253" y="479"/>
                    </a:lnTo>
                    <a:cubicBezTo>
                      <a:pt x="1240" y="401"/>
                      <a:pt x="1205" y="325"/>
                      <a:pt x="1153" y="263"/>
                    </a:cubicBezTo>
                    <a:cubicBezTo>
                      <a:pt x="1129" y="217"/>
                      <a:pt x="1094" y="176"/>
                      <a:pt x="1048" y="149"/>
                    </a:cubicBezTo>
                    <a:cubicBezTo>
                      <a:pt x="993" y="92"/>
                      <a:pt x="926" y="52"/>
                      <a:pt x="850" y="30"/>
                    </a:cubicBezTo>
                    <a:lnTo>
                      <a:pt x="6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3" name="Google Shape;1643;p54"/>
              <p:cNvSpPr/>
              <p:nvPr/>
            </p:nvSpPr>
            <p:spPr>
              <a:xfrm>
                <a:off x="3343492" y="4115147"/>
                <a:ext cx="35966" cy="36213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1173" extrusionOk="0">
                    <a:moveTo>
                      <a:pt x="632" y="84"/>
                    </a:moveTo>
                    <a:lnTo>
                      <a:pt x="652" y="88"/>
                    </a:lnTo>
                    <a:lnTo>
                      <a:pt x="652" y="88"/>
                    </a:lnTo>
                    <a:cubicBezTo>
                      <a:pt x="638" y="87"/>
                      <a:pt x="624" y="86"/>
                      <a:pt x="610" y="86"/>
                    </a:cubicBezTo>
                    <a:lnTo>
                      <a:pt x="610" y="86"/>
                    </a:lnTo>
                    <a:lnTo>
                      <a:pt x="632" y="84"/>
                    </a:lnTo>
                    <a:close/>
                    <a:moveTo>
                      <a:pt x="756" y="105"/>
                    </a:moveTo>
                    <a:lnTo>
                      <a:pt x="762" y="108"/>
                    </a:lnTo>
                    <a:lnTo>
                      <a:pt x="762" y="108"/>
                    </a:lnTo>
                    <a:cubicBezTo>
                      <a:pt x="760" y="107"/>
                      <a:pt x="758" y="107"/>
                      <a:pt x="756" y="105"/>
                    </a:cubicBezTo>
                    <a:close/>
                    <a:moveTo>
                      <a:pt x="99" y="246"/>
                    </a:moveTo>
                    <a:lnTo>
                      <a:pt x="99" y="246"/>
                    </a:lnTo>
                    <a:cubicBezTo>
                      <a:pt x="96" y="249"/>
                      <a:pt x="96" y="249"/>
                      <a:pt x="96" y="251"/>
                    </a:cubicBezTo>
                    <a:lnTo>
                      <a:pt x="99" y="246"/>
                    </a:lnTo>
                    <a:close/>
                    <a:moveTo>
                      <a:pt x="1086" y="469"/>
                    </a:moveTo>
                    <a:lnTo>
                      <a:pt x="1086" y="469"/>
                    </a:lnTo>
                    <a:cubicBezTo>
                      <a:pt x="1087" y="469"/>
                      <a:pt x="1087" y="469"/>
                      <a:pt x="1087" y="470"/>
                    </a:cubicBezTo>
                    <a:lnTo>
                      <a:pt x="1087" y="470"/>
                    </a:lnTo>
                    <a:lnTo>
                      <a:pt x="1087" y="472"/>
                    </a:lnTo>
                    <a:lnTo>
                      <a:pt x="1087" y="472"/>
                    </a:lnTo>
                    <a:cubicBezTo>
                      <a:pt x="1087" y="471"/>
                      <a:pt x="1087" y="470"/>
                      <a:pt x="1086" y="469"/>
                    </a:cubicBezTo>
                    <a:close/>
                    <a:moveTo>
                      <a:pt x="1016" y="849"/>
                    </a:moveTo>
                    <a:lnTo>
                      <a:pt x="1013" y="855"/>
                    </a:lnTo>
                    <a:cubicBezTo>
                      <a:pt x="1013" y="852"/>
                      <a:pt x="1013" y="849"/>
                      <a:pt x="1016" y="849"/>
                    </a:cubicBezTo>
                    <a:close/>
                    <a:moveTo>
                      <a:pt x="559" y="0"/>
                    </a:moveTo>
                    <a:cubicBezTo>
                      <a:pt x="520" y="0"/>
                      <a:pt x="481" y="4"/>
                      <a:pt x="442" y="13"/>
                    </a:cubicBezTo>
                    <a:lnTo>
                      <a:pt x="304" y="62"/>
                    </a:lnTo>
                    <a:cubicBezTo>
                      <a:pt x="220" y="105"/>
                      <a:pt x="150" y="170"/>
                      <a:pt x="96" y="251"/>
                    </a:cubicBezTo>
                    <a:cubicBezTo>
                      <a:pt x="71" y="292"/>
                      <a:pt x="50" y="335"/>
                      <a:pt x="31" y="381"/>
                    </a:cubicBezTo>
                    <a:cubicBezTo>
                      <a:pt x="31" y="381"/>
                      <a:pt x="31" y="384"/>
                      <a:pt x="31" y="384"/>
                    </a:cubicBezTo>
                    <a:cubicBezTo>
                      <a:pt x="31" y="384"/>
                      <a:pt x="31" y="387"/>
                      <a:pt x="31" y="387"/>
                    </a:cubicBezTo>
                    <a:cubicBezTo>
                      <a:pt x="24" y="415"/>
                      <a:pt x="10" y="494"/>
                      <a:pt x="4" y="530"/>
                    </a:cubicBezTo>
                    <a:lnTo>
                      <a:pt x="4" y="530"/>
                    </a:lnTo>
                    <a:cubicBezTo>
                      <a:pt x="4" y="529"/>
                      <a:pt x="4" y="528"/>
                      <a:pt x="4" y="527"/>
                    </a:cubicBezTo>
                    <a:cubicBezTo>
                      <a:pt x="1" y="543"/>
                      <a:pt x="0" y="549"/>
                      <a:pt x="0" y="549"/>
                    </a:cubicBezTo>
                    <a:cubicBezTo>
                      <a:pt x="0" y="549"/>
                      <a:pt x="2" y="542"/>
                      <a:pt x="4" y="530"/>
                    </a:cubicBezTo>
                    <a:lnTo>
                      <a:pt x="4" y="530"/>
                    </a:lnTo>
                    <a:cubicBezTo>
                      <a:pt x="4" y="533"/>
                      <a:pt x="4" y="536"/>
                      <a:pt x="4" y="538"/>
                    </a:cubicBezTo>
                    <a:cubicBezTo>
                      <a:pt x="4" y="590"/>
                      <a:pt x="9" y="641"/>
                      <a:pt x="17" y="692"/>
                    </a:cubicBezTo>
                    <a:cubicBezTo>
                      <a:pt x="31" y="744"/>
                      <a:pt x="47" y="792"/>
                      <a:pt x="69" y="838"/>
                    </a:cubicBezTo>
                    <a:cubicBezTo>
                      <a:pt x="69" y="844"/>
                      <a:pt x="71" y="847"/>
                      <a:pt x="74" y="849"/>
                    </a:cubicBezTo>
                    <a:cubicBezTo>
                      <a:pt x="99" y="893"/>
                      <a:pt x="128" y="933"/>
                      <a:pt x="158" y="974"/>
                    </a:cubicBezTo>
                    <a:cubicBezTo>
                      <a:pt x="161" y="976"/>
                      <a:pt x="163" y="979"/>
                      <a:pt x="166" y="982"/>
                    </a:cubicBezTo>
                    <a:cubicBezTo>
                      <a:pt x="182" y="998"/>
                      <a:pt x="209" y="1017"/>
                      <a:pt x="223" y="1028"/>
                    </a:cubicBezTo>
                    <a:cubicBezTo>
                      <a:pt x="237" y="1039"/>
                      <a:pt x="261" y="1063"/>
                      <a:pt x="280" y="1077"/>
                    </a:cubicBezTo>
                    <a:cubicBezTo>
                      <a:pt x="283" y="1079"/>
                      <a:pt x="285" y="1082"/>
                      <a:pt x="288" y="1082"/>
                    </a:cubicBezTo>
                    <a:lnTo>
                      <a:pt x="350" y="1112"/>
                    </a:lnTo>
                    <a:lnTo>
                      <a:pt x="415" y="1144"/>
                    </a:lnTo>
                    <a:lnTo>
                      <a:pt x="421" y="1144"/>
                    </a:lnTo>
                    <a:cubicBezTo>
                      <a:pt x="469" y="1158"/>
                      <a:pt x="521" y="1169"/>
                      <a:pt x="569" y="1171"/>
                    </a:cubicBezTo>
                    <a:lnTo>
                      <a:pt x="575" y="1171"/>
                    </a:lnTo>
                    <a:cubicBezTo>
                      <a:pt x="584" y="1172"/>
                      <a:pt x="593" y="1172"/>
                      <a:pt x="602" y="1172"/>
                    </a:cubicBezTo>
                    <a:cubicBezTo>
                      <a:pt x="643" y="1172"/>
                      <a:pt x="684" y="1167"/>
                      <a:pt x="724" y="1161"/>
                    </a:cubicBezTo>
                    <a:cubicBezTo>
                      <a:pt x="837" y="1136"/>
                      <a:pt x="848" y="1123"/>
                      <a:pt x="924" y="1071"/>
                    </a:cubicBezTo>
                    <a:cubicBezTo>
                      <a:pt x="992" y="1023"/>
                      <a:pt x="1021" y="1009"/>
                      <a:pt x="1073" y="922"/>
                    </a:cubicBezTo>
                    <a:lnTo>
                      <a:pt x="1102" y="860"/>
                    </a:lnTo>
                    <a:cubicBezTo>
                      <a:pt x="1140" y="798"/>
                      <a:pt x="1159" y="728"/>
                      <a:pt x="1159" y="657"/>
                    </a:cubicBezTo>
                    <a:cubicBezTo>
                      <a:pt x="1165" y="560"/>
                      <a:pt x="1146" y="462"/>
                      <a:pt x="1100" y="373"/>
                    </a:cubicBezTo>
                    <a:cubicBezTo>
                      <a:pt x="1100" y="373"/>
                      <a:pt x="1100" y="373"/>
                      <a:pt x="1100" y="370"/>
                    </a:cubicBezTo>
                    <a:cubicBezTo>
                      <a:pt x="1100" y="370"/>
                      <a:pt x="1096" y="365"/>
                      <a:pt x="1091" y="358"/>
                    </a:cubicBezTo>
                    <a:lnTo>
                      <a:pt x="1091" y="358"/>
                    </a:lnTo>
                    <a:cubicBezTo>
                      <a:pt x="1081" y="331"/>
                      <a:pt x="1062" y="307"/>
                      <a:pt x="1041" y="285"/>
                    </a:cubicBezTo>
                    <a:lnTo>
                      <a:pt x="1041" y="285"/>
                    </a:lnTo>
                    <a:cubicBezTo>
                      <a:pt x="1031" y="271"/>
                      <a:pt x="1024" y="260"/>
                      <a:pt x="1024" y="259"/>
                    </a:cubicBezTo>
                    <a:cubicBezTo>
                      <a:pt x="1017" y="251"/>
                      <a:pt x="1009" y="243"/>
                      <a:pt x="1001" y="236"/>
                    </a:cubicBezTo>
                    <a:lnTo>
                      <a:pt x="1001" y="236"/>
                    </a:lnTo>
                    <a:cubicBezTo>
                      <a:pt x="962" y="179"/>
                      <a:pt x="913" y="130"/>
                      <a:pt x="856" y="89"/>
                    </a:cubicBezTo>
                    <a:lnTo>
                      <a:pt x="729" y="29"/>
                    </a:lnTo>
                    <a:cubicBezTo>
                      <a:pt x="674" y="10"/>
                      <a:pt x="617" y="0"/>
                      <a:pt x="5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4" name="Google Shape;1644;p54"/>
              <p:cNvSpPr/>
              <p:nvPr/>
            </p:nvSpPr>
            <p:spPr>
              <a:xfrm>
                <a:off x="3352414" y="3982519"/>
                <a:ext cx="47822" cy="34639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122" extrusionOk="0">
                    <a:moveTo>
                      <a:pt x="788" y="1"/>
                    </a:moveTo>
                    <a:cubicBezTo>
                      <a:pt x="747" y="1"/>
                      <a:pt x="704" y="5"/>
                      <a:pt x="659" y="14"/>
                    </a:cubicBezTo>
                    <a:cubicBezTo>
                      <a:pt x="0" y="154"/>
                      <a:pt x="160" y="1122"/>
                      <a:pt x="763" y="1122"/>
                    </a:cubicBezTo>
                    <a:cubicBezTo>
                      <a:pt x="804" y="1122"/>
                      <a:pt x="847" y="1117"/>
                      <a:pt x="892" y="1108"/>
                    </a:cubicBezTo>
                    <a:cubicBezTo>
                      <a:pt x="1548" y="966"/>
                      <a:pt x="1388" y="1"/>
                      <a:pt x="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5" name="Google Shape;1645;p54"/>
              <p:cNvSpPr/>
              <p:nvPr/>
            </p:nvSpPr>
            <p:spPr>
              <a:xfrm>
                <a:off x="3515452" y="3861437"/>
                <a:ext cx="67024" cy="70451"/>
              </a:xfrm>
              <a:custGeom>
                <a:avLst/>
                <a:gdLst/>
                <a:ahLst/>
                <a:cxnLst/>
                <a:rect l="l" t="t" r="r" b="b"/>
                <a:pathLst>
                  <a:path w="2171" h="2282" extrusionOk="0">
                    <a:moveTo>
                      <a:pt x="125" y="1260"/>
                    </a:moveTo>
                    <a:cubicBezTo>
                      <a:pt x="127" y="1266"/>
                      <a:pt x="129" y="1272"/>
                      <a:pt x="132" y="1279"/>
                    </a:cubicBezTo>
                    <a:lnTo>
                      <a:pt x="132" y="1279"/>
                    </a:lnTo>
                    <a:cubicBezTo>
                      <a:pt x="132" y="1279"/>
                      <a:pt x="132" y="1279"/>
                      <a:pt x="132" y="1279"/>
                    </a:cubicBezTo>
                    <a:lnTo>
                      <a:pt x="132" y="1279"/>
                    </a:lnTo>
                    <a:cubicBezTo>
                      <a:pt x="129" y="1273"/>
                      <a:pt x="127" y="1266"/>
                      <a:pt x="125" y="1260"/>
                    </a:cubicBezTo>
                    <a:close/>
                    <a:moveTo>
                      <a:pt x="945" y="1"/>
                    </a:moveTo>
                    <a:cubicBezTo>
                      <a:pt x="908" y="1"/>
                      <a:pt x="871" y="4"/>
                      <a:pt x="834" y="10"/>
                    </a:cubicBezTo>
                    <a:cubicBezTo>
                      <a:pt x="824" y="9"/>
                      <a:pt x="814" y="9"/>
                      <a:pt x="804" y="9"/>
                    </a:cubicBezTo>
                    <a:cubicBezTo>
                      <a:pt x="733" y="9"/>
                      <a:pt x="665" y="25"/>
                      <a:pt x="601" y="59"/>
                    </a:cubicBezTo>
                    <a:cubicBezTo>
                      <a:pt x="487" y="88"/>
                      <a:pt x="385" y="148"/>
                      <a:pt x="301" y="229"/>
                    </a:cubicBezTo>
                    <a:cubicBezTo>
                      <a:pt x="252" y="289"/>
                      <a:pt x="201" y="345"/>
                      <a:pt x="152" y="405"/>
                    </a:cubicBezTo>
                    <a:lnTo>
                      <a:pt x="55" y="611"/>
                    </a:lnTo>
                    <a:cubicBezTo>
                      <a:pt x="11" y="719"/>
                      <a:pt x="0" y="841"/>
                      <a:pt x="19" y="954"/>
                    </a:cubicBezTo>
                    <a:cubicBezTo>
                      <a:pt x="19" y="1076"/>
                      <a:pt x="49" y="1195"/>
                      <a:pt x="109" y="1301"/>
                    </a:cubicBezTo>
                    <a:lnTo>
                      <a:pt x="109" y="1298"/>
                    </a:lnTo>
                    <a:cubicBezTo>
                      <a:pt x="118" y="1312"/>
                      <a:pt x="127" y="1326"/>
                      <a:pt x="135" y="1340"/>
                    </a:cubicBezTo>
                    <a:lnTo>
                      <a:pt x="135" y="1340"/>
                    </a:lnTo>
                    <a:cubicBezTo>
                      <a:pt x="146" y="1473"/>
                      <a:pt x="183" y="1602"/>
                      <a:pt x="244" y="1720"/>
                    </a:cubicBezTo>
                    <a:cubicBezTo>
                      <a:pt x="290" y="1799"/>
                      <a:pt x="344" y="1874"/>
                      <a:pt x="401" y="1945"/>
                    </a:cubicBezTo>
                    <a:cubicBezTo>
                      <a:pt x="469" y="2002"/>
                      <a:pt x="534" y="2058"/>
                      <a:pt x="601" y="2115"/>
                    </a:cubicBezTo>
                    <a:lnTo>
                      <a:pt x="834" y="2226"/>
                    </a:lnTo>
                    <a:lnTo>
                      <a:pt x="1094" y="2278"/>
                    </a:lnTo>
                    <a:cubicBezTo>
                      <a:pt x="1118" y="2280"/>
                      <a:pt x="1143" y="2281"/>
                      <a:pt x="1167" y="2281"/>
                    </a:cubicBezTo>
                    <a:cubicBezTo>
                      <a:pt x="1279" y="2281"/>
                      <a:pt x="1390" y="2256"/>
                      <a:pt x="1494" y="2210"/>
                    </a:cubicBezTo>
                    <a:cubicBezTo>
                      <a:pt x="1743" y="2121"/>
                      <a:pt x="1949" y="1937"/>
                      <a:pt x="2062" y="1698"/>
                    </a:cubicBezTo>
                    <a:cubicBezTo>
                      <a:pt x="2130" y="1582"/>
                      <a:pt x="2168" y="1455"/>
                      <a:pt x="2171" y="1322"/>
                    </a:cubicBezTo>
                    <a:cubicBezTo>
                      <a:pt x="2168" y="1228"/>
                      <a:pt x="2163" y="1133"/>
                      <a:pt x="2149" y="1041"/>
                    </a:cubicBezTo>
                    <a:cubicBezTo>
                      <a:pt x="2111" y="862"/>
                      <a:pt x="2027" y="700"/>
                      <a:pt x="1906" y="567"/>
                    </a:cubicBezTo>
                    <a:cubicBezTo>
                      <a:pt x="1897" y="559"/>
                      <a:pt x="1889" y="548"/>
                      <a:pt x="1881" y="540"/>
                    </a:cubicBezTo>
                    <a:cubicBezTo>
                      <a:pt x="1855" y="516"/>
                      <a:pt x="1829" y="493"/>
                      <a:pt x="1803" y="470"/>
                    </a:cubicBezTo>
                    <a:lnTo>
                      <a:pt x="1803" y="470"/>
                    </a:lnTo>
                    <a:cubicBezTo>
                      <a:pt x="1716" y="386"/>
                      <a:pt x="1625" y="308"/>
                      <a:pt x="1529" y="232"/>
                    </a:cubicBezTo>
                    <a:cubicBezTo>
                      <a:pt x="1483" y="197"/>
                      <a:pt x="1435" y="167"/>
                      <a:pt x="1386" y="142"/>
                    </a:cubicBezTo>
                    <a:lnTo>
                      <a:pt x="1180" y="42"/>
                    </a:lnTo>
                    <a:cubicBezTo>
                      <a:pt x="1105" y="15"/>
                      <a:pt x="1025" y="1"/>
                      <a:pt x="9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6" name="Google Shape;1646;p54"/>
              <p:cNvSpPr/>
              <p:nvPr/>
            </p:nvSpPr>
            <p:spPr>
              <a:xfrm>
                <a:off x="3645703" y="4080601"/>
                <a:ext cx="41060" cy="3911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1267" extrusionOk="0">
                    <a:moveTo>
                      <a:pt x="679" y="0"/>
                    </a:moveTo>
                    <a:cubicBezTo>
                      <a:pt x="636" y="0"/>
                      <a:pt x="593" y="5"/>
                      <a:pt x="550" y="14"/>
                    </a:cubicBezTo>
                    <a:cubicBezTo>
                      <a:pt x="214" y="96"/>
                      <a:pt x="0" y="426"/>
                      <a:pt x="63" y="764"/>
                    </a:cubicBezTo>
                    <a:cubicBezTo>
                      <a:pt x="81" y="818"/>
                      <a:pt x="100" y="872"/>
                      <a:pt x="119" y="924"/>
                    </a:cubicBezTo>
                    <a:cubicBezTo>
                      <a:pt x="171" y="1021"/>
                      <a:pt x="244" y="1105"/>
                      <a:pt x="336" y="1165"/>
                    </a:cubicBezTo>
                    <a:lnTo>
                      <a:pt x="482" y="1235"/>
                    </a:lnTo>
                    <a:cubicBezTo>
                      <a:pt x="548" y="1256"/>
                      <a:pt x="616" y="1267"/>
                      <a:pt x="683" y="1267"/>
                    </a:cubicBezTo>
                    <a:cubicBezTo>
                      <a:pt x="726" y="1267"/>
                      <a:pt x="770" y="1262"/>
                      <a:pt x="812" y="1254"/>
                    </a:cubicBezTo>
                    <a:cubicBezTo>
                      <a:pt x="975" y="1211"/>
                      <a:pt x="1115" y="1113"/>
                      <a:pt x="1213" y="978"/>
                    </a:cubicBezTo>
                    <a:cubicBezTo>
                      <a:pt x="1297" y="834"/>
                      <a:pt x="1329" y="667"/>
                      <a:pt x="1299" y="502"/>
                    </a:cubicBezTo>
                    <a:lnTo>
                      <a:pt x="1245" y="342"/>
                    </a:lnTo>
                    <a:cubicBezTo>
                      <a:pt x="1194" y="244"/>
                      <a:pt x="1118" y="163"/>
                      <a:pt x="1026" y="104"/>
                    </a:cubicBezTo>
                    <a:lnTo>
                      <a:pt x="880" y="33"/>
                    </a:lnTo>
                    <a:cubicBezTo>
                      <a:pt x="815" y="12"/>
                      <a:pt x="747" y="0"/>
                      <a:pt x="6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7" name="Google Shape;1647;p54"/>
              <p:cNvSpPr/>
              <p:nvPr/>
            </p:nvSpPr>
            <p:spPr>
              <a:xfrm>
                <a:off x="3811952" y="4099958"/>
                <a:ext cx="51835" cy="37479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1214" extrusionOk="0">
                    <a:moveTo>
                      <a:pt x="855" y="0"/>
                    </a:moveTo>
                    <a:cubicBezTo>
                      <a:pt x="811" y="0"/>
                      <a:pt x="764" y="5"/>
                      <a:pt x="715" y="15"/>
                    </a:cubicBezTo>
                    <a:cubicBezTo>
                      <a:pt x="1" y="165"/>
                      <a:pt x="176" y="1213"/>
                      <a:pt x="827" y="1213"/>
                    </a:cubicBezTo>
                    <a:cubicBezTo>
                      <a:pt x="871" y="1213"/>
                      <a:pt x="918" y="1208"/>
                      <a:pt x="967" y="1198"/>
                    </a:cubicBezTo>
                    <a:cubicBezTo>
                      <a:pt x="1678" y="1046"/>
                      <a:pt x="1506" y="0"/>
                      <a:pt x="8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8" name="Google Shape;1648;p54"/>
              <p:cNvSpPr/>
              <p:nvPr/>
            </p:nvSpPr>
            <p:spPr>
              <a:xfrm>
                <a:off x="3735017" y="3946460"/>
                <a:ext cx="40968" cy="39702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286" extrusionOk="0">
                    <a:moveTo>
                      <a:pt x="674" y="1"/>
                    </a:moveTo>
                    <a:cubicBezTo>
                      <a:pt x="629" y="1"/>
                      <a:pt x="585" y="5"/>
                      <a:pt x="541" y="13"/>
                    </a:cubicBezTo>
                    <a:cubicBezTo>
                      <a:pt x="458" y="30"/>
                      <a:pt x="376" y="65"/>
                      <a:pt x="311" y="119"/>
                    </a:cubicBezTo>
                    <a:cubicBezTo>
                      <a:pt x="103" y="268"/>
                      <a:pt x="0" y="525"/>
                      <a:pt x="46" y="777"/>
                    </a:cubicBezTo>
                    <a:cubicBezTo>
                      <a:pt x="65" y="831"/>
                      <a:pt x="87" y="885"/>
                      <a:pt x="106" y="939"/>
                    </a:cubicBezTo>
                    <a:cubicBezTo>
                      <a:pt x="157" y="1036"/>
                      <a:pt x="233" y="1120"/>
                      <a:pt x="325" y="1182"/>
                    </a:cubicBezTo>
                    <a:lnTo>
                      <a:pt x="474" y="1253"/>
                    </a:lnTo>
                    <a:cubicBezTo>
                      <a:pt x="540" y="1274"/>
                      <a:pt x="608" y="1286"/>
                      <a:pt x="678" y="1286"/>
                    </a:cubicBezTo>
                    <a:cubicBezTo>
                      <a:pt x="721" y="1286"/>
                      <a:pt x="765" y="1281"/>
                      <a:pt x="809" y="1272"/>
                    </a:cubicBezTo>
                    <a:cubicBezTo>
                      <a:pt x="1061" y="1220"/>
                      <a:pt x="1259" y="1017"/>
                      <a:pt x="1302" y="763"/>
                    </a:cubicBezTo>
                    <a:cubicBezTo>
                      <a:pt x="1324" y="679"/>
                      <a:pt x="1326" y="592"/>
                      <a:pt x="1305" y="509"/>
                    </a:cubicBezTo>
                    <a:lnTo>
                      <a:pt x="1245" y="346"/>
                    </a:lnTo>
                    <a:cubicBezTo>
                      <a:pt x="1194" y="249"/>
                      <a:pt x="1118" y="165"/>
                      <a:pt x="1026" y="105"/>
                    </a:cubicBezTo>
                    <a:lnTo>
                      <a:pt x="877" y="32"/>
                    </a:lnTo>
                    <a:cubicBezTo>
                      <a:pt x="811" y="11"/>
                      <a:pt x="742" y="1"/>
                      <a:pt x="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649" name="Google Shape;1649;p54"/>
              <p:cNvGrpSpPr/>
              <p:nvPr/>
            </p:nvGrpSpPr>
            <p:grpSpPr>
              <a:xfrm>
                <a:off x="3211265" y="3850817"/>
                <a:ext cx="736896" cy="355281"/>
                <a:chOff x="3211265" y="3850817"/>
                <a:chExt cx="736896" cy="355281"/>
              </a:xfrm>
            </p:grpSpPr>
            <p:sp>
              <p:nvSpPr>
                <p:cNvPr id="1650" name="Google Shape;1650;p54"/>
                <p:cNvSpPr/>
                <p:nvPr/>
              </p:nvSpPr>
              <p:spPr>
                <a:xfrm>
                  <a:off x="3466828" y="4024567"/>
                  <a:ext cx="51835" cy="46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9" h="1503" extrusionOk="0">
                      <a:moveTo>
                        <a:pt x="729" y="0"/>
                      </a:moveTo>
                      <a:cubicBezTo>
                        <a:pt x="706" y="0"/>
                        <a:pt x="684" y="4"/>
                        <a:pt x="661" y="11"/>
                      </a:cubicBezTo>
                      <a:lnTo>
                        <a:pt x="650" y="14"/>
                      </a:lnTo>
                      <a:lnTo>
                        <a:pt x="626" y="22"/>
                      </a:lnTo>
                      <a:cubicBezTo>
                        <a:pt x="498" y="46"/>
                        <a:pt x="382" y="108"/>
                        <a:pt x="285" y="195"/>
                      </a:cubicBezTo>
                      <a:cubicBezTo>
                        <a:pt x="193" y="279"/>
                        <a:pt x="122" y="387"/>
                        <a:pt x="82" y="506"/>
                      </a:cubicBezTo>
                      <a:cubicBezTo>
                        <a:pt x="0" y="758"/>
                        <a:pt x="57" y="1034"/>
                        <a:pt x="236" y="1231"/>
                      </a:cubicBezTo>
                      <a:lnTo>
                        <a:pt x="252" y="1245"/>
                      </a:lnTo>
                      <a:cubicBezTo>
                        <a:pt x="255" y="1248"/>
                        <a:pt x="257" y="1250"/>
                        <a:pt x="260" y="1253"/>
                      </a:cubicBezTo>
                      <a:lnTo>
                        <a:pt x="263" y="1256"/>
                      </a:lnTo>
                      <a:lnTo>
                        <a:pt x="409" y="1380"/>
                      </a:lnTo>
                      <a:lnTo>
                        <a:pt x="582" y="1464"/>
                      </a:lnTo>
                      <a:cubicBezTo>
                        <a:pt x="644" y="1486"/>
                        <a:pt x="709" y="1499"/>
                        <a:pt x="777" y="1502"/>
                      </a:cubicBezTo>
                      <a:cubicBezTo>
                        <a:pt x="782" y="1502"/>
                        <a:pt x="975" y="1488"/>
                        <a:pt x="980" y="1486"/>
                      </a:cubicBezTo>
                      <a:lnTo>
                        <a:pt x="985" y="1483"/>
                      </a:lnTo>
                      <a:lnTo>
                        <a:pt x="996" y="1480"/>
                      </a:lnTo>
                      <a:lnTo>
                        <a:pt x="1021" y="1472"/>
                      </a:lnTo>
                      <a:cubicBezTo>
                        <a:pt x="1148" y="1445"/>
                        <a:pt x="1264" y="1386"/>
                        <a:pt x="1359" y="1299"/>
                      </a:cubicBezTo>
                      <a:cubicBezTo>
                        <a:pt x="1657" y="1028"/>
                        <a:pt x="1678" y="568"/>
                        <a:pt x="1408" y="273"/>
                      </a:cubicBezTo>
                      <a:lnTo>
                        <a:pt x="1408" y="271"/>
                      </a:lnTo>
                      <a:cubicBezTo>
                        <a:pt x="1359" y="211"/>
                        <a:pt x="1299" y="160"/>
                        <a:pt x="1232" y="116"/>
                      </a:cubicBezTo>
                      <a:cubicBezTo>
                        <a:pt x="1202" y="100"/>
                        <a:pt x="1172" y="87"/>
                        <a:pt x="1142" y="73"/>
                      </a:cubicBezTo>
                      <a:cubicBezTo>
                        <a:pt x="1044" y="25"/>
                        <a:pt x="934" y="0"/>
                        <a:pt x="824" y="0"/>
                      </a:cubicBezTo>
                      <a:cubicBezTo>
                        <a:pt x="804" y="0"/>
                        <a:pt x="784" y="1"/>
                        <a:pt x="764" y="3"/>
                      </a:cubicBezTo>
                      <a:cubicBezTo>
                        <a:pt x="752" y="1"/>
                        <a:pt x="740" y="0"/>
                        <a:pt x="72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51" name="Google Shape;1651;p54"/>
                <p:cNvSpPr/>
                <p:nvPr/>
              </p:nvSpPr>
              <p:spPr>
                <a:xfrm>
                  <a:off x="3641381" y="3972331"/>
                  <a:ext cx="38992" cy="28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" h="914" extrusionOk="0">
                      <a:moveTo>
                        <a:pt x="643" y="0"/>
                      </a:moveTo>
                      <a:cubicBezTo>
                        <a:pt x="610" y="0"/>
                        <a:pt x="575" y="4"/>
                        <a:pt x="538" y="12"/>
                      </a:cubicBezTo>
                      <a:cubicBezTo>
                        <a:pt x="1" y="126"/>
                        <a:pt x="133" y="913"/>
                        <a:pt x="623" y="913"/>
                      </a:cubicBezTo>
                      <a:cubicBezTo>
                        <a:pt x="656" y="913"/>
                        <a:pt x="691" y="910"/>
                        <a:pt x="728" y="902"/>
                      </a:cubicBezTo>
                      <a:cubicBezTo>
                        <a:pt x="1262" y="788"/>
                        <a:pt x="1133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52" name="Google Shape;1652;p54"/>
                <p:cNvSpPr/>
                <p:nvPr/>
              </p:nvSpPr>
              <p:spPr>
                <a:xfrm>
                  <a:off x="3750454" y="4177602"/>
                  <a:ext cx="23710" cy="23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751" extrusionOk="0">
                      <a:moveTo>
                        <a:pt x="331" y="46"/>
                      </a:moveTo>
                      <a:cubicBezTo>
                        <a:pt x="328" y="46"/>
                        <a:pt x="326" y="47"/>
                        <a:pt x="323" y="47"/>
                      </a:cubicBezTo>
                      <a:lnTo>
                        <a:pt x="331" y="46"/>
                      </a:lnTo>
                      <a:close/>
                      <a:moveTo>
                        <a:pt x="537" y="49"/>
                      </a:moveTo>
                      <a:lnTo>
                        <a:pt x="540" y="51"/>
                      </a:lnTo>
                      <a:lnTo>
                        <a:pt x="540" y="51"/>
                      </a:lnTo>
                      <a:cubicBezTo>
                        <a:pt x="540" y="51"/>
                        <a:pt x="540" y="51"/>
                        <a:pt x="539" y="51"/>
                      </a:cubicBezTo>
                      <a:lnTo>
                        <a:pt x="539" y="51"/>
                      </a:lnTo>
                      <a:cubicBezTo>
                        <a:pt x="539" y="50"/>
                        <a:pt x="538" y="50"/>
                        <a:pt x="537" y="49"/>
                      </a:cubicBezTo>
                      <a:close/>
                      <a:moveTo>
                        <a:pt x="551" y="55"/>
                      </a:moveTo>
                      <a:lnTo>
                        <a:pt x="553" y="55"/>
                      </a:lnTo>
                      <a:cubicBezTo>
                        <a:pt x="552" y="55"/>
                        <a:pt x="552" y="55"/>
                        <a:pt x="551" y="55"/>
                      </a:cubicBezTo>
                      <a:close/>
                      <a:moveTo>
                        <a:pt x="282" y="102"/>
                      </a:moveTo>
                      <a:cubicBezTo>
                        <a:pt x="279" y="105"/>
                        <a:pt x="275" y="107"/>
                        <a:pt x="271" y="109"/>
                      </a:cubicBezTo>
                      <a:lnTo>
                        <a:pt x="282" y="102"/>
                      </a:lnTo>
                      <a:close/>
                      <a:moveTo>
                        <a:pt x="488" y="1"/>
                      </a:moveTo>
                      <a:cubicBezTo>
                        <a:pt x="470" y="1"/>
                        <a:pt x="451" y="3"/>
                        <a:pt x="434" y="9"/>
                      </a:cubicBezTo>
                      <a:cubicBezTo>
                        <a:pt x="407" y="14"/>
                        <a:pt x="381" y="24"/>
                        <a:pt x="356" y="38"/>
                      </a:cubicBezTo>
                      <a:lnTo>
                        <a:pt x="356" y="38"/>
                      </a:lnTo>
                      <a:cubicBezTo>
                        <a:pt x="302" y="38"/>
                        <a:pt x="249" y="51"/>
                        <a:pt x="198" y="77"/>
                      </a:cubicBezTo>
                      <a:cubicBezTo>
                        <a:pt x="144" y="106"/>
                        <a:pt x="98" y="147"/>
                        <a:pt x="63" y="198"/>
                      </a:cubicBezTo>
                      <a:lnTo>
                        <a:pt x="25" y="282"/>
                      </a:lnTo>
                      <a:cubicBezTo>
                        <a:pt x="6" y="342"/>
                        <a:pt x="1" y="407"/>
                        <a:pt x="14" y="466"/>
                      </a:cubicBezTo>
                      <a:cubicBezTo>
                        <a:pt x="22" y="515"/>
                        <a:pt x="41" y="558"/>
                        <a:pt x="74" y="596"/>
                      </a:cubicBezTo>
                      <a:cubicBezTo>
                        <a:pt x="96" y="637"/>
                        <a:pt x="128" y="669"/>
                        <a:pt x="169" y="694"/>
                      </a:cubicBezTo>
                      <a:cubicBezTo>
                        <a:pt x="220" y="726"/>
                        <a:pt x="280" y="745"/>
                        <a:pt x="342" y="750"/>
                      </a:cubicBezTo>
                      <a:cubicBezTo>
                        <a:pt x="347" y="751"/>
                        <a:pt x="353" y="751"/>
                        <a:pt x="358" y="751"/>
                      </a:cubicBezTo>
                      <a:cubicBezTo>
                        <a:pt x="417" y="751"/>
                        <a:pt x="474" y="737"/>
                        <a:pt x="529" y="710"/>
                      </a:cubicBezTo>
                      <a:lnTo>
                        <a:pt x="523" y="707"/>
                      </a:lnTo>
                      <a:cubicBezTo>
                        <a:pt x="531" y="704"/>
                        <a:pt x="542" y="699"/>
                        <a:pt x="550" y="694"/>
                      </a:cubicBezTo>
                      <a:cubicBezTo>
                        <a:pt x="583" y="675"/>
                        <a:pt x="615" y="650"/>
                        <a:pt x="645" y="626"/>
                      </a:cubicBezTo>
                      <a:cubicBezTo>
                        <a:pt x="691" y="583"/>
                        <a:pt x="726" y="531"/>
                        <a:pt x="745" y="474"/>
                      </a:cubicBezTo>
                      <a:cubicBezTo>
                        <a:pt x="761" y="425"/>
                        <a:pt x="767" y="374"/>
                        <a:pt x="761" y="325"/>
                      </a:cubicBezTo>
                      <a:lnTo>
                        <a:pt x="761" y="325"/>
                      </a:lnTo>
                      <a:cubicBezTo>
                        <a:pt x="761" y="324"/>
                        <a:pt x="761" y="323"/>
                        <a:pt x="761" y="323"/>
                      </a:cubicBezTo>
                      <a:cubicBezTo>
                        <a:pt x="764" y="315"/>
                        <a:pt x="764" y="309"/>
                        <a:pt x="761" y="304"/>
                      </a:cubicBezTo>
                      <a:cubicBezTo>
                        <a:pt x="761" y="277"/>
                        <a:pt x="759" y="250"/>
                        <a:pt x="756" y="223"/>
                      </a:cubicBezTo>
                      <a:cubicBezTo>
                        <a:pt x="756" y="220"/>
                        <a:pt x="756" y="217"/>
                        <a:pt x="756" y="217"/>
                      </a:cubicBezTo>
                      <a:cubicBezTo>
                        <a:pt x="753" y="204"/>
                        <a:pt x="750" y="193"/>
                        <a:pt x="745" y="182"/>
                      </a:cubicBezTo>
                      <a:cubicBezTo>
                        <a:pt x="740" y="171"/>
                        <a:pt x="737" y="158"/>
                        <a:pt x="732" y="147"/>
                      </a:cubicBezTo>
                      <a:cubicBezTo>
                        <a:pt x="710" y="106"/>
                        <a:pt x="677" y="71"/>
                        <a:pt x="637" y="44"/>
                      </a:cubicBezTo>
                      <a:cubicBezTo>
                        <a:pt x="610" y="25"/>
                        <a:pt x="577" y="12"/>
                        <a:pt x="542" y="9"/>
                      </a:cubicBezTo>
                      <a:cubicBezTo>
                        <a:pt x="524" y="3"/>
                        <a:pt x="506" y="1"/>
                        <a:pt x="48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53" name="Google Shape;1653;p54"/>
                <p:cNvSpPr/>
                <p:nvPr/>
              </p:nvSpPr>
              <p:spPr>
                <a:xfrm>
                  <a:off x="3757894" y="4033088"/>
                  <a:ext cx="34948" cy="25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2" h="820" extrusionOk="0">
                      <a:moveTo>
                        <a:pt x="576" y="1"/>
                      </a:moveTo>
                      <a:cubicBezTo>
                        <a:pt x="546" y="1"/>
                        <a:pt x="515" y="4"/>
                        <a:pt x="482" y="11"/>
                      </a:cubicBezTo>
                      <a:cubicBezTo>
                        <a:pt x="1" y="112"/>
                        <a:pt x="118" y="819"/>
                        <a:pt x="557" y="819"/>
                      </a:cubicBezTo>
                      <a:cubicBezTo>
                        <a:pt x="587" y="819"/>
                        <a:pt x="618" y="816"/>
                        <a:pt x="650" y="809"/>
                      </a:cubicBezTo>
                      <a:cubicBezTo>
                        <a:pt x="1132" y="708"/>
                        <a:pt x="1015" y="1"/>
                        <a:pt x="57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54" name="Google Shape;1654;p54"/>
                <p:cNvSpPr/>
                <p:nvPr/>
              </p:nvSpPr>
              <p:spPr>
                <a:xfrm>
                  <a:off x="3914140" y="4108849"/>
                  <a:ext cx="34021" cy="32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1052" extrusionOk="0">
                      <a:moveTo>
                        <a:pt x="541" y="1"/>
                      </a:moveTo>
                      <a:cubicBezTo>
                        <a:pt x="503" y="1"/>
                        <a:pt x="465" y="5"/>
                        <a:pt x="428" y="14"/>
                      </a:cubicBezTo>
                      <a:cubicBezTo>
                        <a:pt x="295" y="47"/>
                        <a:pt x="176" y="128"/>
                        <a:pt x="98" y="241"/>
                      </a:cubicBezTo>
                      <a:cubicBezTo>
                        <a:pt x="27" y="361"/>
                        <a:pt x="0" y="499"/>
                        <a:pt x="25" y="637"/>
                      </a:cubicBezTo>
                      <a:cubicBezTo>
                        <a:pt x="41" y="680"/>
                        <a:pt x="54" y="723"/>
                        <a:pt x="71" y="769"/>
                      </a:cubicBezTo>
                      <a:cubicBezTo>
                        <a:pt x="114" y="850"/>
                        <a:pt x="176" y="918"/>
                        <a:pt x="252" y="967"/>
                      </a:cubicBezTo>
                      <a:lnTo>
                        <a:pt x="374" y="1026"/>
                      </a:lnTo>
                      <a:cubicBezTo>
                        <a:pt x="424" y="1044"/>
                        <a:pt x="478" y="1052"/>
                        <a:pt x="532" y="1052"/>
                      </a:cubicBezTo>
                      <a:cubicBezTo>
                        <a:pt x="570" y="1052"/>
                        <a:pt x="609" y="1048"/>
                        <a:pt x="647" y="1040"/>
                      </a:cubicBezTo>
                      <a:lnTo>
                        <a:pt x="644" y="1040"/>
                      </a:lnTo>
                      <a:cubicBezTo>
                        <a:pt x="923" y="972"/>
                        <a:pt x="1102" y="699"/>
                        <a:pt x="1050" y="417"/>
                      </a:cubicBezTo>
                      <a:lnTo>
                        <a:pt x="1004" y="285"/>
                      </a:lnTo>
                      <a:cubicBezTo>
                        <a:pt x="961" y="204"/>
                        <a:pt x="899" y="136"/>
                        <a:pt x="823" y="87"/>
                      </a:cubicBezTo>
                      <a:lnTo>
                        <a:pt x="704" y="28"/>
                      </a:lnTo>
                      <a:cubicBezTo>
                        <a:pt x="651" y="10"/>
                        <a:pt x="596" y="1"/>
                        <a:pt x="54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55" name="Google Shape;1655;p54"/>
                <p:cNvSpPr/>
                <p:nvPr/>
              </p:nvSpPr>
              <p:spPr>
                <a:xfrm>
                  <a:off x="3502239" y="4114190"/>
                  <a:ext cx="32107" cy="30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" h="1000" extrusionOk="0">
                      <a:moveTo>
                        <a:pt x="498" y="1"/>
                      </a:moveTo>
                      <a:cubicBezTo>
                        <a:pt x="335" y="1"/>
                        <a:pt x="181" y="80"/>
                        <a:pt x="87" y="217"/>
                      </a:cubicBezTo>
                      <a:cubicBezTo>
                        <a:pt x="68" y="255"/>
                        <a:pt x="52" y="293"/>
                        <a:pt x="33" y="331"/>
                      </a:cubicBezTo>
                      <a:cubicBezTo>
                        <a:pt x="6" y="412"/>
                        <a:pt x="1" y="499"/>
                        <a:pt x="20" y="585"/>
                      </a:cubicBezTo>
                      <a:cubicBezTo>
                        <a:pt x="33" y="626"/>
                        <a:pt x="50" y="667"/>
                        <a:pt x="63" y="707"/>
                      </a:cubicBezTo>
                      <a:cubicBezTo>
                        <a:pt x="101" y="783"/>
                        <a:pt x="160" y="845"/>
                        <a:pt x="231" y="891"/>
                      </a:cubicBezTo>
                      <a:lnTo>
                        <a:pt x="285" y="926"/>
                      </a:lnTo>
                      <a:cubicBezTo>
                        <a:pt x="366" y="976"/>
                        <a:pt x="456" y="1000"/>
                        <a:pt x="545" y="1000"/>
                      </a:cubicBezTo>
                      <a:cubicBezTo>
                        <a:pt x="703" y="1000"/>
                        <a:pt x="858" y="924"/>
                        <a:pt x="953" y="783"/>
                      </a:cubicBezTo>
                      <a:lnTo>
                        <a:pt x="1008" y="675"/>
                      </a:lnTo>
                      <a:cubicBezTo>
                        <a:pt x="1035" y="593"/>
                        <a:pt x="1040" y="507"/>
                        <a:pt x="1021" y="423"/>
                      </a:cubicBezTo>
                      <a:lnTo>
                        <a:pt x="978" y="301"/>
                      </a:lnTo>
                      <a:cubicBezTo>
                        <a:pt x="940" y="225"/>
                        <a:pt x="883" y="163"/>
                        <a:pt x="813" y="117"/>
                      </a:cubicBezTo>
                      <a:lnTo>
                        <a:pt x="761" y="77"/>
                      </a:lnTo>
                      <a:cubicBezTo>
                        <a:pt x="710" y="39"/>
                        <a:pt x="650" y="14"/>
                        <a:pt x="588" y="9"/>
                      </a:cubicBezTo>
                      <a:cubicBezTo>
                        <a:pt x="558" y="3"/>
                        <a:pt x="528" y="1"/>
                        <a:pt x="49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56" name="Google Shape;1656;p54"/>
                <p:cNvSpPr/>
                <p:nvPr/>
              </p:nvSpPr>
              <p:spPr>
                <a:xfrm>
                  <a:off x="3211265" y="4085108"/>
                  <a:ext cx="37757" cy="2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3" h="887" extrusionOk="0">
                      <a:moveTo>
                        <a:pt x="622" y="1"/>
                      </a:moveTo>
                      <a:cubicBezTo>
                        <a:pt x="590" y="1"/>
                        <a:pt x="555" y="4"/>
                        <a:pt x="520" y="12"/>
                      </a:cubicBezTo>
                      <a:cubicBezTo>
                        <a:pt x="1" y="123"/>
                        <a:pt x="126" y="886"/>
                        <a:pt x="601" y="886"/>
                      </a:cubicBezTo>
                      <a:cubicBezTo>
                        <a:pt x="634" y="886"/>
                        <a:pt x="668" y="883"/>
                        <a:pt x="704" y="875"/>
                      </a:cubicBezTo>
                      <a:cubicBezTo>
                        <a:pt x="1223" y="764"/>
                        <a:pt x="1095" y="1"/>
                        <a:pt x="6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57" name="Google Shape;1657;p54"/>
                <p:cNvSpPr/>
                <p:nvPr/>
              </p:nvSpPr>
              <p:spPr>
                <a:xfrm>
                  <a:off x="3247849" y="3939112"/>
                  <a:ext cx="26087" cy="18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" h="611" extrusionOk="0">
                      <a:moveTo>
                        <a:pt x="430" y="0"/>
                      </a:moveTo>
                      <a:cubicBezTo>
                        <a:pt x="408" y="0"/>
                        <a:pt x="385" y="3"/>
                        <a:pt x="360" y="8"/>
                      </a:cubicBezTo>
                      <a:cubicBezTo>
                        <a:pt x="1" y="84"/>
                        <a:pt x="89" y="611"/>
                        <a:pt x="418" y="611"/>
                      </a:cubicBezTo>
                      <a:cubicBezTo>
                        <a:pt x="440" y="611"/>
                        <a:pt x="463" y="608"/>
                        <a:pt x="488" y="603"/>
                      </a:cubicBezTo>
                      <a:cubicBezTo>
                        <a:pt x="845" y="527"/>
                        <a:pt x="758" y="0"/>
                        <a:pt x="43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58" name="Google Shape;1658;p54"/>
                <p:cNvSpPr/>
                <p:nvPr/>
              </p:nvSpPr>
              <p:spPr>
                <a:xfrm>
                  <a:off x="3390974" y="3850817"/>
                  <a:ext cx="32570" cy="23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" h="764" extrusionOk="0">
                      <a:moveTo>
                        <a:pt x="538" y="0"/>
                      </a:moveTo>
                      <a:cubicBezTo>
                        <a:pt x="510" y="0"/>
                        <a:pt x="480" y="4"/>
                        <a:pt x="449" y="10"/>
                      </a:cubicBezTo>
                      <a:cubicBezTo>
                        <a:pt x="0" y="104"/>
                        <a:pt x="113" y="764"/>
                        <a:pt x="523" y="764"/>
                      </a:cubicBezTo>
                      <a:cubicBezTo>
                        <a:pt x="550" y="764"/>
                        <a:pt x="579" y="761"/>
                        <a:pt x="609" y="754"/>
                      </a:cubicBezTo>
                      <a:cubicBezTo>
                        <a:pt x="1055" y="658"/>
                        <a:pt x="946" y="0"/>
                        <a:pt x="53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59" name="Google Shape;1659;p54"/>
                <p:cNvSpPr/>
                <p:nvPr/>
              </p:nvSpPr>
              <p:spPr>
                <a:xfrm>
                  <a:off x="3740235" y="3856065"/>
                  <a:ext cx="24914" cy="18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7" h="584" extrusionOk="0">
                      <a:moveTo>
                        <a:pt x="411" y="0"/>
                      </a:moveTo>
                      <a:cubicBezTo>
                        <a:pt x="389" y="0"/>
                        <a:pt x="366" y="3"/>
                        <a:pt x="343" y="8"/>
                      </a:cubicBezTo>
                      <a:cubicBezTo>
                        <a:pt x="1" y="79"/>
                        <a:pt x="83" y="584"/>
                        <a:pt x="397" y="584"/>
                      </a:cubicBezTo>
                      <a:cubicBezTo>
                        <a:pt x="418" y="584"/>
                        <a:pt x="441" y="581"/>
                        <a:pt x="464" y="576"/>
                      </a:cubicBezTo>
                      <a:cubicBezTo>
                        <a:pt x="806" y="503"/>
                        <a:pt x="724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60" name="Google Shape;1660;p54"/>
                <p:cNvSpPr/>
                <p:nvPr/>
              </p:nvSpPr>
              <p:spPr>
                <a:xfrm>
                  <a:off x="3554351" y="3976869"/>
                  <a:ext cx="18493" cy="13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" h="434" extrusionOk="0">
                      <a:moveTo>
                        <a:pt x="305" y="0"/>
                      </a:moveTo>
                      <a:cubicBezTo>
                        <a:pt x="289" y="0"/>
                        <a:pt x="273" y="2"/>
                        <a:pt x="256" y="5"/>
                      </a:cubicBezTo>
                      <a:cubicBezTo>
                        <a:pt x="0" y="61"/>
                        <a:pt x="62" y="433"/>
                        <a:pt x="294" y="433"/>
                      </a:cubicBezTo>
                      <a:cubicBezTo>
                        <a:pt x="310" y="433"/>
                        <a:pt x="327" y="431"/>
                        <a:pt x="345" y="427"/>
                      </a:cubicBezTo>
                      <a:cubicBezTo>
                        <a:pt x="599" y="374"/>
                        <a:pt x="536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61" name="Google Shape;1661;p54"/>
                <p:cNvSpPr/>
                <p:nvPr/>
              </p:nvSpPr>
              <p:spPr>
                <a:xfrm>
                  <a:off x="3405670" y="4179578"/>
                  <a:ext cx="25933" cy="26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859" extrusionOk="0">
                      <a:moveTo>
                        <a:pt x="358" y="0"/>
                      </a:moveTo>
                      <a:cubicBezTo>
                        <a:pt x="319" y="0"/>
                        <a:pt x="281" y="8"/>
                        <a:pt x="247" y="23"/>
                      </a:cubicBezTo>
                      <a:cubicBezTo>
                        <a:pt x="201" y="34"/>
                        <a:pt x="157" y="59"/>
                        <a:pt x="125" y="91"/>
                      </a:cubicBezTo>
                      <a:cubicBezTo>
                        <a:pt x="106" y="115"/>
                        <a:pt x="84" y="137"/>
                        <a:pt x="65" y="161"/>
                      </a:cubicBezTo>
                      <a:cubicBezTo>
                        <a:pt x="33" y="213"/>
                        <a:pt x="11" y="272"/>
                        <a:pt x="9" y="335"/>
                      </a:cubicBezTo>
                      <a:lnTo>
                        <a:pt x="6" y="351"/>
                      </a:lnTo>
                      <a:cubicBezTo>
                        <a:pt x="0" y="418"/>
                        <a:pt x="17" y="489"/>
                        <a:pt x="49" y="548"/>
                      </a:cubicBezTo>
                      <a:lnTo>
                        <a:pt x="106" y="630"/>
                      </a:lnTo>
                      <a:lnTo>
                        <a:pt x="109" y="635"/>
                      </a:lnTo>
                      <a:lnTo>
                        <a:pt x="136" y="667"/>
                      </a:lnTo>
                      <a:lnTo>
                        <a:pt x="187" y="735"/>
                      </a:lnTo>
                      <a:cubicBezTo>
                        <a:pt x="220" y="770"/>
                        <a:pt x="258" y="800"/>
                        <a:pt x="304" y="816"/>
                      </a:cubicBezTo>
                      <a:cubicBezTo>
                        <a:pt x="347" y="841"/>
                        <a:pt x="393" y="854"/>
                        <a:pt x="442" y="857"/>
                      </a:cubicBezTo>
                      <a:cubicBezTo>
                        <a:pt x="452" y="858"/>
                        <a:pt x="462" y="858"/>
                        <a:pt x="472" y="858"/>
                      </a:cubicBezTo>
                      <a:cubicBezTo>
                        <a:pt x="513" y="858"/>
                        <a:pt x="554" y="850"/>
                        <a:pt x="590" y="833"/>
                      </a:cubicBezTo>
                      <a:cubicBezTo>
                        <a:pt x="639" y="819"/>
                        <a:pt x="682" y="795"/>
                        <a:pt x="718" y="759"/>
                      </a:cubicBezTo>
                      <a:lnTo>
                        <a:pt x="780" y="686"/>
                      </a:lnTo>
                      <a:cubicBezTo>
                        <a:pt x="815" y="632"/>
                        <a:pt x="837" y="570"/>
                        <a:pt x="839" y="505"/>
                      </a:cubicBezTo>
                      <a:cubicBezTo>
                        <a:pt x="837" y="470"/>
                        <a:pt x="834" y="437"/>
                        <a:pt x="831" y="402"/>
                      </a:cubicBezTo>
                      <a:cubicBezTo>
                        <a:pt x="818" y="337"/>
                        <a:pt x="788" y="278"/>
                        <a:pt x="742" y="229"/>
                      </a:cubicBezTo>
                      <a:lnTo>
                        <a:pt x="691" y="164"/>
                      </a:lnTo>
                      <a:lnTo>
                        <a:pt x="663" y="129"/>
                      </a:lnTo>
                      <a:lnTo>
                        <a:pt x="658" y="124"/>
                      </a:lnTo>
                      <a:cubicBezTo>
                        <a:pt x="615" y="75"/>
                        <a:pt x="558" y="40"/>
                        <a:pt x="498" y="18"/>
                      </a:cubicBezTo>
                      <a:lnTo>
                        <a:pt x="404" y="2"/>
                      </a:lnTo>
                      <a:lnTo>
                        <a:pt x="387" y="2"/>
                      </a:lnTo>
                      <a:cubicBezTo>
                        <a:pt x="378" y="1"/>
                        <a:pt x="368" y="0"/>
                        <a:pt x="35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62" name="Google Shape;1662;p54"/>
                <p:cNvSpPr/>
                <p:nvPr/>
              </p:nvSpPr>
              <p:spPr>
                <a:xfrm>
                  <a:off x="3297523" y="4029908"/>
                  <a:ext cx="16146" cy="11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379" extrusionOk="0">
                      <a:moveTo>
                        <a:pt x="267" y="1"/>
                      </a:moveTo>
                      <a:cubicBezTo>
                        <a:pt x="254" y="1"/>
                        <a:pt x="239" y="2"/>
                        <a:pt x="224" y="6"/>
                      </a:cubicBezTo>
                      <a:cubicBezTo>
                        <a:pt x="0" y="54"/>
                        <a:pt x="55" y="378"/>
                        <a:pt x="257" y="378"/>
                      </a:cubicBezTo>
                      <a:cubicBezTo>
                        <a:pt x="271" y="378"/>
                        <a:pt x="285" y="377"/>
                        <a:pt x="299" y="374"/>
                      </a:cubicBezTo>
                      <a:cubicBezTo>
                        <a:pt x="522" y="326"/>
                        <a:pt x="468" y="1"/>
                        <a:pt x="26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663" name="Google Shape;1663;p54"/>
              <p:cNvGrpSpPr/>
              <p:nvPr/>
            </p:nvGrpSpPr>
            <p:grpSpPr>
              <a:xfrm>
                <a:off x="3133961" y="3772061"/>
                <a:ext cx="753382" cy="512422"/>
                <a:chOff x="3133961" y="3772061"/>
                <a:chExt cx="753382" cy="512422"/>
              </a:xfrm>
            </p:grpSpPr>
            <p:sp>
              <p:nvSpPr>
                <p:cNvPr id="1664" name="Google Shape;1664;p54"/>
                <p:cNvSpPr/>
                <p:nvPr/>
              </p:nvSpPr>
              <p:spPr>
                <a:xfrm>
                  <a:off x="3368870" y="3903516"/>
                  <a:ext cx="24914" cy="18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7" h="584" extrusionOk="0">
                      <a:moveTo>
                        <a:pt x="410" y="1"/>
                      </a:moveTo>
                      <a:cubicBezTo>
                        <a:pt x="389" y="1"/>
                        <a:pt x="366" y="3"/>
                        <a:pt x="343" y="8"/>
                      </a:cubicBezTo>
                      <a:cubicBezTo>
                        <a:pt x="1" y="81"/>
                        <a:pt x="83" y="584"/>
                        <a:pt x="397" y="584"/>
                      </a:cubicBezTo>
                      <a:cubicBezTo>
                        <a:pt x="418" y="584"/>
                        <a:pt x="441" y="581"/>
                        <a:pt x="465" y="576"/>
                      </a:cubicBezTo>
                      <a:cubicBezTo>
                        <a:pt x="806" y="505"/>
                        <a:pt x="724" y="1"/>
                        <a:pt x="41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65" name="Google Shape;1665;p54"/>
                <p:cNvSpPr/>
                <p:nvPr/>
              </p:nvSpPr>
              <p:spPr>
                <a:xfrm>
                  <a:off x="3406410" y="4059855"/>
                  <a:ext cx="14479" cy="10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" h="339" extrusionOk="0">
                      <a:moveTo>
                        <a:pt x="241" y="0"/>
                      </a:moveTo>
                      <a:cubicBezTo>
                        <a:pt x="228" y="0"/>
                        <a:pt x="215" y="2"/>
                        <a:pt x="201" y="5"/>
                      </a:cubicBezTo>
                      <a:cubicBezTo>
                        <a:pt x="0" y="45"/>
                        <a:pt x="50" y="339"/>
                        <a:pt x="234" y="339"/>
                      </a:cubicBezTo>
                      <a:cubicBezTo>
                        <a:pt x="246" y="339"/>
                        <a:pt x="258" y="337"/>
                        <a:pt x="271" y="335"/>
                      </a:cubicBezTo>
                      <a:cubicBezTo>
                        <a:pt x="469" y="292"/>
                        <a:pt x="422" y="0"/>
                        <a:pt x="2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66" name="Google Shape;1666;p54"/>
                <p:cNvSpPr/>
                <p:nvPr/>
              </p:nvSpPr>
              <p:spPr>
                <a:xfrm>
                  <a:off x="3260291" y="4155559"/>
                  <a:ext cx="20499" cy="2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669" extrusionOk="0">
                      <a:moveTo>
                        <a:pt x="319" y="0"/>
                      </a:moveTo>
                      <a:cubicBezTo>
                        <a:pt x="299" y="0"/>
                        <a:pt x="279" y="3"/>
                        <a:pt x="261" y="8"/>
                      </a:cubicBezTo>
                      <a:lnTo>
                        <a:pt x="187" y="36"/>
                      </a:lnTo>
                      <a:cubicBezTo>
                        <a:pt x="141" y="60"/>
                        <a:pt x="104" y="95"/>
                        <a:pt x="77" y="138"/>
                      </a:cubicBezTo>
                      <a:cubicBezTo>
                        <a:pt x="68" y="144"/>
                        <a:pt x="63" y="152"/>
                        <a:pt x="58" y="160"/>
                      </a:cubicBezTo>
                      <a:lnTo>
                        <a:pt x="20" y="236"/>
                      </a:lnTo>
                      <a:cubicBezTo>
                        <a:pt x="14" y="263"/>
                        <a:pt x="9" y="293"/>
                        <a:pt x="3" y="320"/>
                      </a:cubicBezTo>
                      <a:cubicBezTo>
                        <a:pt x="1" y="363"/>
                        <a:pt x="6" y="409"/>
                        <a:pt x="25" y="450"/>
                      </a:cubicBezTo>
                      <a:cubicBezTo>
                        <a:pt x="31" y="477"/>
                        <a:pt x="44" y="504"/>
                        <a:pt x="66" y="525"/>
                      </a:cubicBezTo>
                      <a:cubicBezTo>
                        <a:pt x="77" y="550"/>
                        <a:pt x="98" y="571"/>
                        <a:pt x="120" y="588"/>
                      </a:cubicBezTo>
                      <a:cubicBezTo>
                        <a:pt x="139" y="609"/>
                        <a:pt x="163" y="623"/>
                        <a:pt x="190" y="634"/>
                      </a:cubicBezTo>
                      <a:cubicBezTo>
                        <a:pt x="215" y="647"/>
                        <a:pt x="242" y="658"/>
                        <a:pt x="271" y="658"/>
                      </a:cubicBezTo>
                      <a:cubicBezTo>
                        <a:pt x="292" y="665"/>
                        <a:pt x="313" y="668"/>
                        <a:pt x="335" y="668"/>
                      </a:cubicBezTo>
                      <a:cubicBezTo>
                        <a:pt x="357" y="668"/>
                        <a:pt x="380" y="665"/>
                        <a:pt x="401" y="658"/>
                      </a:cubicBezTo>
                      <a:lnTo>
                        <a:pt x="482" y="631"/>
                      </a:lnTo>
                      <a:lnTo>
                        <a:pt x="553" y="582"/>
                      </a:lnTo>
                      <a:lnTo>
                        <a:pt x="607" y="517"/>
                      </a:lnTo>
                      <a:lnTo>
                        <a:pt x="645" y="441"/>
                      </a:lnTo>
                      <a:cubicBezTo>
                        <a:pt x="650" y="414"/>
                        <a:pt x="656" y="385"/>
                        <a:pt x="658" y="358"/>
                      </a:cubicBezTo>
                      <a:cubicBezTo>
                        <a:pt x="664" y="314"/>
                        <a:pt x="656" y="268"/>
                        <a:pt x="639" y="228"/>
                      </a:cubicBezTo>
                      <a:cubicBezTo>
                        <a:pt x="631" y="201"/>
                        <a:pt x="618" y="174"/>
                        <a:pt x="599" y="152"/>
                      </a:cubicBezTo>
                      <a:cubicBezTo>
                        <a:pt x="577" y="114"/>
                        <a:pt x="547" y="84"/>
                        <a:pt x="509" y="63"/>
                      </a:cubicBezTo>
                      <a:cubicBezTo>
                        <a:pt x="501" y="57"/>
                        <a:pt x="493" y="52"/>
                        <a:pt x="485" y="49"/>
                      </a:cubicBezTo>
                      <a:cubicBezTo>
                        <a:pt x="453" y="27"/>
                        <a:pt x="417" y="14"/>
                        <a:pt x="380" y="8"/>
                      </a:cubicBezTo>
                      <a:cubicBezTo>
                        <a:pt x="359" y="3"/>
                        <a:pt x="339" y="0"/>
                        <a:pt x="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67" name="Google Shape;1667;p54"/>
                <p:cNvSpPr/>
                <p:nvPr/>
              </p:nvSpPr>
              <p:spPr>
                <a:xfrm>
                  <a:off x="3133961" y="3923120"/>
                  <a:ext cx="28063" cy="20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" h="662" extrusionOk="0">
                      <a:moveTo>
                        <a:pt x="462" y="1"/>
                      </a:moveTo>
                      <a:cubicBezTo>
                        <a:pt x="439" y="1"/>
                        <a:pt x="414" y="3"/>
                        <a:pt x="388" y="9"/>
                      </a:cubicBezTo>
                      <a:cubicBezTo>
                        <a:pt x="0" y="93"/>
                        <a:pt x="94" y="661"/>
                        <a:pt x="448" y="661"/>
                      </a:cubicBezTo>
                      <a:cubicBezTo>
                        <a:pt x="472" y="661"/>
                        <a:pt x="497" y="658"/>
                        <a:pt x="523" y="653"/>
                      </a:cubicBezTo>
                      <a:cubicBezTo>
                        <a:pt x="909" y="569"/>
                        <a:pt x="814" y="1"/>
                        <a:pt x="4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68" name="Google Shape;1668;p54"/>
                <p:cNvSpPr/>
                <p:nvPr/>
              </p:nvSpPr>
              <p:spPr>
                <a:xfrm>
                  <a:off x="3659719" y="3896138"/>
                  <a:ext cx="26026" cy="23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" h="777" extrusionOk="0">
                      <a:moveTo>
                        <a:pt x="815" y="334"/>
                      </a:moveTo>
                      <a:lnTo>
                        <a:pt x="821" y="429"/>
                      </a:lnTo>
                      <a:lnTo>
                        <a:pt x="821" y="429"/>
                      </a:lnTo>
                      <a:lnTo>
                        <a:pt x="821" y="429"/>
                      </a:lnTo>
                      <a:lnTo>
                        <a:pt x="821" y="429"/>
                      </a:lnTo>
                      <a:lnTo>
                        <a:pt x="815" y="336"/>
                      </a:lnTo>
                      <a:cubicBezTo>
                        <a:pt x="815" y="336"/>
                        <a:pt x="815" y="334"/>
                        <a:pt x="815" y="334"/>
                      </a:cubicBezTo>
                      <a:close/>
                      <a:moveTo>
                        <a:pt x="805" y="516"/>
                      </a:moveTo>
                      <a:lnTo>
                        <a:pt x="805" y="520"/>
                      </a:lnTo>
                      <a:lnTo>
                        <a:pt x="797" y="536"/>
                      </a:lnTo>
                      <a:lnTo>
                        <a:pt x="797" y="536"/>
                      </a:lnTo>
                      <a:cubicBezTo>
                        <a:pt x="800" y="528"/>
                        <a:pt x="804" y="520"/>
                        <a:pt x="805" y="516"/>
                      </a:cubicBezTo>
                      <a:close/>
                      <a:moveTo>
                        <a:pt x="439" y="0"/>
                      </a:moveTo>
                      <a:cubicBezTo>
                        <a:pt x="378" y="0"/>
                        <a:pt x="317" y="15"/>
                        <a:pt x="261" y="44"/>
                      </a:cubicBezTo>
                      <a:cubicBezTo>
                        <a:pt x="171" y="93"/>
                        <a:pt x="106" y="174"/>
                        <a:pt x="69" y="266"/>
                      </a:cubicBezTo>
                      <a:cubicBezTo>
                        <a:pt x="1" y="472"/>
                        <a:pt x="112" y="691"/>
                        <a:pt x="318" y="758"/>
                      </a:cubicBezTo>
                      <a:lnTo>
                        <a:pt x="323" y="756"/>
                      </a:lnTo>
                      <a:cubicBezTo>
                        <a:pt x="364" y="769"/>
                        <a:pt x="407" y="777"/>
                        <a:pt x="451" y="777"/>
                      </a:cubicBezTo>
                      <a:cubicBezTo>
                        <a:pt x="476" y="777"/>
                        <a:pt x="501" y="774"/>
                        <a:pt x="526" y="769"/>
                      </a:cubicBezTo>
                      <a:cubicBezTo>
                        <a:pt x="570" y="762"/>
                        <a:pt x="611" y="745"/>
                        <a:pt x="647" y="720"/>
                      </a:cubicBezTo>
                      <a:lnTo>
                        <a:pt x="647" y="720"/>
                      </a:lnTo>
                      <a:cubicBezTo>
                        <a:pt x="660" y="712"/>
                        <a:pt x="672" y="704"/>
                        <a:pt x="683" y="694"/>
                      </a:cubicBezTo>
                      <a:lnTo>
                        <a:pt x="683" y="694"/>
                      </a:lnTo>
                      <a:cubicBezTo>
                        <a:pt x="713" y="673"/>
                        <a:pt x="739" y="645"/>
                        <a:pt x="759" y="613"/>
                      </a:cubicBezTo>
                      <a:lnTo>
                        <a:pt x="759" y="613"/>
                      </a:lnTo>
                      <a:cubicBezTo>
                        <a:pt x="820" y="526"/>
                        <a:pt x="842" y="416"/>
                        <a:pt x="821" y="309"/>
                      </a:cubicBezTo>
                      <a:cubicBezTo>
                        <a:pt x="810" y="258"/>
                        <a:pt x="788" y="209"/>
                        <a:pt x="756" y="169"/>
                      </a:cubicBezTo>
                      <a:cubicBezTo>
                        <a:pt x="732" y="125"/>
                        <a:pt x="694" y="87"/>
                        <a:pt x="650" y="63"/>
                      </a:cubicBezTo>
                      <a:cubicBezTo>
                        <a:pt x="587" y="21"/>
                        <a:pt x="513" y="0"/>
                        <a:pt x="4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69" name="Google Shape;1669;p54"/>
                <p:cNvSpPr/>
                <p:nvPr/>
              </p:nvSpPr>
              <p:spPr>
                <a:xfrm>
                  <a:off x="3558180" y="3772061"/>
                  <a:ext cx="30132" cy="21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" h="706" extrusionOk="0">
                      <a:moveTo>
                        <a:pt x="497" y="0"/>
                      </a:moveTo>
                      <a:cubicBezTo>
                        <a:pt x="472" y="0"/>
                        <a:pt x="444" y="3"/>
                        <a:pt x="416" y="9"/>
                      </a:cubicBezTo>
                      <a:cubicBezTo>
                        <a:pt x="1" y="98"/>
                        <a:pt x="102" y="706"/>
                        <a:pt x="480" y="706"/>
                      </a:cubicBezTo>
                      <a:cubicBezTo>
                        <a:pt x="506" y="706"/>
                        <a:pt x="534" y="703"/>
                        <a:pt x="562" y="697"/>
                      </a:cubicBezTo>
                      <a:cubicBezTo>
                        <a:pt x="975" y="610"/>
                        <a:pt x="876" y="0"/>
                        <a:pt x="4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70" name="Google Shape;1670;p54"/>
                <p:cNvSpPr/>
                <p:nvPr/>
              </p:nvSpPr>
              <p:spPr>
                <a:xfrm>
                  <a:off x="3570066" y="4064208"/>
                  <a:ext cx="31305" cy="22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" h="734" extrusionOk="0">
                      <a:moveTo>
                        <a:pt x="516" y="1"/>
                      </a:moveTo>
                      <a:cubicBezTo>
                        <a:pt x="489" y="1"/>
                        <a:pt x="461" y="3"/>
                        <a:pt x="432" y="10"/>
                      </a:cubicBezTo>
                      <a:cubicBezTo>
                        <a:pt x="1" y="101"/>
                        <a:pt x="106" y="733"/>
                        <a:pt x="499" y="733"/>
                      </a:cubicBezTo>
                      <a:cubicBezTo>
                        <a:pt x="526" y="733"/>
                        <a:pt x="554" y="730"/>
                        <a:pt x="583" y="724"/>
                      </a:cubicBezTo>
                      <a:cubicBezTo>
                        <a:pt x="1014" y="633"/>
                        <a:pt x="911" y="1"/>
                        <a:pt x="5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71" name="Google Shape;1671;p54"/>
                <p:cNvSpPr/>
                <p:nvPr/>
              </p:nvSpPr>
              <p:spPr>
                <a:xfrm>
                  <a:off x="3834427" y="4179516"/>
                  <a:ext cx="21580" cy="21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" h="697" extrusionOk="0">
                      <a:moveTo>
                        <a:pt x="370" y="0"/>
                      </a:moveTo>
                      <a:cubicBezTo>
                        <a:pt x="339" y="0"/>
                        <a:pt x="308" y="5"/>
                        <a:pt x="277" y="12"/>
                      </a:cubicBezTo>
                      <a:lnTo>
                        <a:pt x="190" y="42"/>
                      </a:lnTo>
                      <a:lnTo>
                        <a:pt x="117" y="93"/>
                      </a:lnTo>
                      <a:cubicBezTo>
                        <a:pt x="82" y="123"/>
                        <a:pt x="55" y="161"/>
                        <a:pt x="38" y="201"/>
                      </a:cubicBezTo>
                      <a:cubicBezTo>
                        <a:pt x="11" y="255"/>
                        <a:pt x="1" y="315"/>
                        <a:pt x="6" y="377"/>
                      </a:cubicBezTo>
                      <a:cubicBezTo>
                        <a:pt x="3" y="407"/>
                        <a:pt x="11" y="439"/>
                        <a:pt x="25" y="466"/>
                      </a:cubicBezTo>
                      <a:cubicBezTo>
                        <a:pt x="30" y="496"/>
                        <a:pt x="44" y="523"/>
                        <a:pt x="65" y="548"/>
                      </a:cubicBezTo>
                      <a:cubicBezTo>
                        <a:pt x="87" y="586"/>
                        <a:pt x="120" y="618"/>
                        <a:pt x="160" y="642"/>
                      </a:cubicBezTo>
                      <a:lnTo>
                        <a:pt x="239" y="680"/>
                      </a:lnTo>
                      <a:lnTo>
                        <a:pt x="328" y="697"/>
                      </a:lnTo>
                      <a:lnTo>
                        <a:pt x="420" y="691"/>
                      </a:lnTo>
                      <a:lnTo>
                        <a:pt x="507" y="659"/>
                      </a:lnTo>
                      <a:lnTo>
                        <a:pt x="582" y="607"/>
                      </a:lnTo>
                      <a:cubicBezTo>
                        <a:pt x="615" y="577"/>
                        <a:pt x="642" y="542"/>
                        <a:pt x="658" y="499"/>
                      </a:cubicBezTo>
                      <a:cubicBezTo>
                        <a:pt x="674" y="475"/>
                        <a:pt x="685" y="445"/>
                        <a:pt x="685" y="415"/>
                      </a:cubicBezTo>
                      <a:cubicBezTo>
                        <a:pt x="699" y="372"/>
                        <a:pt x="699" y="323"/>
                        <a:pt x="685" y="280"/>
                      </a:cubicBezTo>
                      <a:lnTo>
                        <a:pt x="691" y="277"/>
                      </a:lnTo>
                      <a:cubicBezTo>
                        <a:pt x="683" y="239"/>
                        <a:pt x="669" y="204"/>
                        <a:pt x="653" y="169"/>
                      </a:cubicBezTo>
                      <a:lnTo>
                        <a:pt x="647" y="158"/>
                      </a:lnTo>
                      <a:lnTo>
                        <a:pt x="645" y="155"/>
                      </a:lnTo>
                      <a:cubicBezTo>
                        <a:pt x="599" y="63"/>
                        <a:pt x="509" y="6"/>
                        <a:pt x="406" y="1"/>
                      </a:cubicBezTo>
                      <a:lnTo>
                        <a:pt x="390" y="1"/>
                      </a:lnTo>
                      <a:cubicBezTo>
                        <a:pt x="384" y="1"/>
                        <a:pt x="377" y="0"/>
                        <a:pt x="3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72" name="Google Shape;1672;p54"/>
                <p:cNvSpPr/>
                <p:nvPr/>
              </p:nvSpPr>
              <p:spPr>
                <a:xfrm>
                  <a:off x="3863076" y="4001969"/>
                  <a:ext cx="24266" cy="23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6" h="754" extrusionOk="0">
                      <a:moveTo>
                        <a:pt x="451" y="1"/>
                      </a:moveTo>
                      <a:cubicBezTo>
                        <a:pt x="415" y="1"/>
                        <a:pt x="380" y="7"/>
                        <a:pt x="348" y="21"/>
                      </a:cubicBezTo>
                      <a:lnTo>
                        <a:pt x="348" y="21"/>
                      </a:lnTo>
                      <a:cubicBezTo>
                        <a:pt x="339" y="24"/>
                        <a:pt x="331" y="29"/>
                        <a:pt x="323" y="34"/>
                      </a:cubicBezTo>
                      <a:cubicBezTo>
                        <a:pt x="307" y="37"/>
                        <a:pt x="293" y="42"/>
                        <a:pt x="277" y="47"/>
                      </a:cubicBezTo>
                      <a:lnTo>
                        <a:pt x="206" y="99"/>
                      </a:lnTo>
                      <a:lnTo>
                        <a:pt x="196" y="107"/>
                      </a:lnTo>
                      <a:lnTo>
                        <a:pt x="177" y="126"/>
                      </a:lnTo>
                      <a:cubicBezTo>
                        <a:pt x="1" y="286"/>
                        <a:pt x="25" y="567"/>
                        <a:pt x="223" y="694"/>
                      </a:cubicBezTo>
                      <a:cubicBezTo>
                        <a:pt x="284" y="734"/>
                        <a:pt x="352" y="753"/>
                        <a:pt x="419" y="753"/>
                      </a:cubicBezTo>
                      <a:cubicBezTo>
                        <a:pt x="568" y="753"/>
                        <a:pt x="711" y="661"/>
                        <a:pt x="761" y="507"/>
                      </a:cubicBezTo>
                      <a:cubicBezTo>
                        <a:pt x="783" y="445"/>
                        <a:pt x="786" y="380"/>
                        <a:pt x="772" y="318"/>
                      </a:cubicBezTo>
                      <a:cubicBezTo>
                        <a:pt x="769" y="307"/>
                        <a:pt x="767" y="299"/>
                        <a:pt x="761" y="288"/>
                      </a:cubicBezTo>
                      <a:cubicBezTo>
                        <a:pt x="756" y="269"/>
                        <a:pt x="750" y="253"/>
                        <a:pt x="742" y="234"/>
                      </a:cubicBezTo>
                      <a:cubicBezTo>
                        <a:pt x="742" y="218"/>
                        <a:pt x="737" y="202"/>
                        <a:pt x="726" y="188"/>
                      </a:cubicBezTo>
                      <a:lnTo>
                        <a:pt x="677" y="118"/>
                      </a:lnTo>
                      <a:lnTo>
                        <a:pt x="659" y="103"/>
                      </a:lnTo>
                      <a:lnTo>
                        <a:pt x="659" y="103"/>
                      </a:lnTo>
                      <a:cubicBezTo>
                        <a:pt x="627" y="62"/>
                        <a:pt x="584" y="31"/>
                        <a:pt x="537" y="12"/>
                      </a:cubicBezTo>
                      <a:lnTo>
                        <a:pt x="469" y="1"/>
                      </a:lnTo>
                      <a:cubicBezTo>
                        <a:pt x="463" y="1"/>
                        <a:pt x="457" y="1"/>
                        <a:pt x="4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73" name="Google Shape;1673;p54"/>
                <p:cNvSpPr/>
                <p:nvPr/>
              </p:nvSpPr>
              <p:spPr>
                <a:xfrm>
                  <a:off x="3657033" y="4264076"/>
                  <a:ext cx="28094" cy="20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" h="661" extrusionOk="0">
                      <a:moveTo>
                        <a:pt x="463" y="1"/>
                      </a:moveTo>
                      <a:cubicBezTo>
                        <a:pt x="439" y="1"/>
                        <a:pt x="414" y="3"/>
                        <a:pt x="388" y="9"/>
                      </a:cubicBezTo>
                      <a:cubicBezTo>
                        <a:pt x="0" y="90"/>
                        <a:pt x="95" y="661"/>
                        <a:pt x="449" y="661"/>
                      </a:cubicBezTo>
                      <a:cubicBezTo>
                        <a:pt x="473" y="661"/>
                        <a:pt x="498" y="658"/>
                        <a:pt x="524" y="653"/>
                      </a:cubicBezTo>
                      <a:cubicBezTo>
                        <a:pt x="909" y="569"/>
                        <a:pt x="815" y="1"/>
                        <a:pt x="4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674" name="Google Shape;1674;p54"/>
              <p:cNvSpPr/>
              <p:nvPr/>
            </p:nvSpPr>
            <p:spPr>
              <a:xfrm>
                <a:off x="3116579" y="3877120"/>
                <a:ext cx="57762" cy="77552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2512" extrusionOk="0">
                    <a:moveTo>
                      <a:pt x="1752" y="1"/>
                    </a:moveTo>
                    <a:cubicBezTo>
                      <a:pt x="1746" y="1"/>
                      <a:pt x="1740" y="1"/>
                      <a:pt x="1733" y="2"/>
                    </a:cubicBezTo>
                    <a:cubicBezTo>
                      <a:pt x="1603" y="24"/>
                      <a:pt x="1508" y="105"/>
                      <a:pt x="1403" y="184"/>
                    </a:cubicBezTo>
                    <a:cubicBezTo>
                      <a:pt x="1305" y="260"/>
                      <a:pt x="1211" y="338"/>
                      <a:pt x="1116" y="419"/>
                    </a:cubicBezTo>
                    <a:cubicBezTo>
                      <a:pt x="919" y="584"/>
                      <a:pt x="734" y="768"/>
                      <a:pt x="569" y="969"/>
                    </a:cubicBezTo>
                    <a:cubicBezTo>
                      <a:pt x="404" y="1166"/>
                      <a:pt x="274" y="1388"/>
                      <a:pt x="180" y="1629"/>
                    </a:cubicBezTo>
                    <a:cubicBezTo>
                      <a:pt x="134" y="1751"/>
                      <a:pt x="117" y="1889"/>
                      <a:pt x="93" y="2016"/>
                    </a:cubicBezTo>
                    <a:cubicBezTo>
                      <a:pt x="71" y="2140"/>
                      <a:pt x="39" y="2262"/>
                      <a:pt x="17" y="2384"/>
                    </a:cubicBezTo>
                    <a:cubicBezTo>
                      <a:pt x="1" y="2468"/>
                      <a:pt x="65" y="2511"/>
                      <a:pt x="133" y="2511"/>
                    </a:cubicBezTo>
                    <a:cubicBezTo>
                      <a:pt x="186" y="2511"/>
                      <a:pt x="241" y="2486"/>
                      <a:pt x="264" y="2433"/>
                    </a:cubicBezTo>
                    <a:lnTo>
                      <a:pt x="264" y="2430"/>
                    </a:lnTo>
                    <a:cubicBezTo>
                      <a:pt x="304" y="2324"/>
                      <a:pt x="353" y="2219"/>
                      <a:pt x="412" y="2121"/>
                    </a:cubicBezTo>
                    <a:cubicBezTo>
                      <a:pt x="475" y="2024"/>
                      <a:pt x="550" y="1935"/>
                      <a:pt x="610" y="1835"/>
                    </a:cubicBezTo>
                    <a:cubicBezTo>
                      <a:pt x="732" y="1632"/>
                      <a:pt x="848" y="1429"/>
                      <a:pt x="967" y="1226"/>
                    </a:cubicBezTo>
                    <a:cubicBezTo>
                      <a:pt x="1086" y="1023"/>
                      <a:pt x="1219" y="831"/>
                      <a:pt x="1365" y="649"/>
                    </a:cubicBezTo>
                    <a:cubicBezTo>
                      <a:pt x="1433" y="565"/>
                      <a:pt x="1508" y="487"/>
                      <a:pt x="1587" y="411"/>
                    </a:cubicBezTo>
                    <a:cubicBezTo>
                      <a:pt x="1676" y="324"/>
                      <a:pt x="1774" y="254"/>
                      <a:pt x="1830" y="143"/>
                    </a:cubicBezTo>
                    <a:cubicBezTo>
                      <a:pt x="1870" y="81"/>
                      <a:pt x="1823" y="1"/>
                      <a:pt x="17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5" name="Google Shape;1675;p54"/>
              <p:cNvSpPr/>
              <p:nvPr/>
            </p:nvSpPr>
            <p:spPr>
              <a:xfrm>
                <a:off x="3198083" y="3908363"/>
                <a:ext cx="43283" cy="2432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788" extrusionOk="0">
                    <a:moveTo>
                      <a:pt x="1099" y="1"/>
                    </a:moveTo>
                    <a:cubicBezTo>
                      <a:pt x="1085" y="1"/>
                      <a:pt x="1071" y="2"/>
                      <a:pt x="1058" y="3"/>
                    </a:cubicBezTo>
                    <a:cubicBezTo>
                      <a:pt x="990" y="3"/>
                      <a:pt x="922" y="8"/>
                      <a:pt x="857" y="19"/>
                    </a:cubicBezTo>
                    <a:cubicBezTo>
                      <a:pt x="795" y="32"/>
                      <a:pt x="736" y="54"/>
                      <a:pt x="682" y="81"/>
                    </a:cubicBezTo>
                    <a:cubicBezTo>
                      <a:pt x="498" y="159"/>
                      <a:pt x="322" y="257"/>
                      <a:pt x="159" y="371"/>
                    </a:cubicBezTo>
                    <a:cubicBezTo>
                      <a:pt x="108" y="400"/>
                      <a:pt x="70" y="444"/>
                      <a:pt x="51" y="498"/>
                    </a:cubicBezTo>
                    <a:cubicBezTo>
                      <a:pt x="1" y="649"/>
                      <a:pt x="121" y="788"/>
                      <a:pt x="261" y="788"/>
                    </a:cubicBezTo>
                    <a:cubicBezTo>
                      <a:pt x="294" y="788"/>
                      <a:pt x="329" y="780"/>
                      <a:pt x="362" y="763"/>
                    </a:cubicBezTo>
                    <a:cubicBezTo>
                      <a:pt x="449" y="714"/>
                      <a:pt x="538" y="671"/>
                      <a:pt x="633" y="633"/>
                    </a:cubicBezTo>
                    <a:cubicBezTo>
                      <a:pt x="673" y="611"/>
                      <a:pt x="717" y="595"/>
                      <a:pt x="763" y="582"/>
                    </a:cubicBezTo>
                    <a:lnTo>
                      <a:pt x="763" y="582"/>
                    </a:lnTo>
                    <a:cubicBezTo>
                      <a:pt x="744" y="587"/>
                      <a:pt x="737" y="589"/>
                      <a:pt x="737" y="589"/>
                    </a:cubicBezTo>
                    <a:cubicBezTo>
                      <a:pt x="736" y="589"/>
                      <a:pt x="767" y="580"/>
                      <a:pt x="776" y="576"/>
                    </a:cubicBezTo>
                    <a:cubicBezTo>
                      <a:pt x="801" y="568"/>
                      <a:pt x="825" y="560"/>
                      <a:pt x="849" y="552"/>
                    </a:cubicBezTo>
                    <a:cubicBezTo>
                      <a:pt x="912" y="538"/>
                      <a:pt x="971" y="519"/>
                      <a:pt x="1028" y="492"/>
                    </a:cubicBezTo>
                    <a:cubicBezTo>
                      <a:pt x="1069" y="473"/>
                      <a:pt x="1109" y="449"/>
                      <a:pt x="1150" y="430"/>
                    </a:cubicBezTo>
                    <a:cubicBezTo>
                      <a:pt x="1198" y="403"/>
                      <a:pt x="1244" y="373"/>
                      <a:pt x="1288" y="341"/>
                    </a:cubicBezTo>
                    <a:lnTo>
                      <a:pt x="1293" y="335"/>
                    </a:lnTo>
                    <a:cubicBezTo>
                      <a:pt x="1320" y="322"/>
                      <a:pt x="1342" y="303"/>
                      <a:pt x="1358" y="279"/>
                    </a:cubicBezTo>
                    <a:cubicBezTo>
                      <a:pt x="1369" y="257"/>
                      <a:pt x="1380" y="235"/>
                      <a:pt x="1388" y="214"/>
                    </a:cubicBezTo>
                    <a:cubicBezTo>
                      <a:pt x="1401" y="173"/>
                      <a:pt x="1391" y="127"/>
                      <a:pt x="1364" y="97"/>
                    </a:cubicBezTo>
                    <a:cubicBezTo>
                      <a:pt x="1300" y="26"/>
                      <a:pt x="1195" y="1"/>
                      <a:pt x="10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6" name="Google Shape;1676;p54"/>
              <p:cNvSpPr/>
              <p:nvPr/>
            </p:nvSpPr>
            <p:spPr>
              <a:xfrm>
                <a:off x="3323703" y="3806361"/>
                <a:ext cx="44179" cy="9925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3215" extrusionOk="0">
                    <a:moveTo>
                      <a:pt x="1274" y="0"/>
                    </a:moveTo>
                    <a:cubicBezTo>
                      <a:pt x="1259" y="0"/>
                      <a:pt x="1244" y="3"/>
                      <a:pt x="1229" y="8"/>
                    </a:cubicBezTo>
                    <a:cubicBezTo>
                      <a:pt x="975" y="102"/>
                      <a:pt x="750" y="338"/>
                      <a:pt x="596" y="560"/>
                    </a:cubicBezTo>
                    <a:cubicBezTo>
                      <a:pt x="426" y="798"/>
                      <a:pt x="293" y="1063"/>
                      <a:pt x="209" y="1345"/>
                    </a:cubicBezTo>
                    <a:cubicBezTo>
                      <a:pt x="41" y="1899"/>
                      <a:pt x="1" y="2484"/>
                      <a:pt x="87" y="3055"/>
                    </a:cubicBezTo>
                    <a:cubicBezTo>
                      <a:pt x="104" y="3166"/>
                      <a:pt x="183" y="3214"/>
                      <a:pt x="267" y="3214"/>
                    </a:cubicBezTo>
                    <a:cubicBezTo>
                      <a:pt x="383" y="3214"/>
                      <a:pt x="509" y="3120"/>
                      <a:pt x="491" y="2968"/>
                    </a:cubicBezTo>
                    <a:cubicBezTo>
                      <a:pt x="431" y="2465"/>
                      <a:pt x="499" y="1953"/>
                      <a:pt x="694" y="1485"/>
                    </a:cubicBezTo>
                    <a:cubicBezTo>
                      <a:pt x="786" y="1261"/>
                      <a:pt x="891" y="1041"/>
                      <a:pt x="1013" y="830"/>
                    </a:cubicBezTo>
                    <a:cubicBezTo>
                      <a:pt x="1145" y="611"/>
                      <a:pt x="1300" y="387"/>
                      <a:pt x="1394" y="148"/>
                    </a:cubicBezTo>
                    <a:cubicBezTo>
                      <a:pt x="1431" y="60"/>
                      <a:pt x="1352" y="0"/>
                      <a:pt x="1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7" name="Google Shape;1677;p54"/>
              <p:cNvSpPr/>
              <p:nvPr/>
            </p:nvSpPr>
            <p:spPr>
              <a:xfrm>
                <a:off x="3462506" y="3735879"/>
                <a:ext cx="185297" cy="12207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3954" extrusionOk="0">
                    <a:moveTo>
                      <a:pt x="3540" y="1"/>
                    </a:moveTo>
                    <a:cubicBezTo>
                      <a:pt x="3204" y="1"/>
                      <a:pt x="2868" y="61"/>
                      <a:pt x="2554" y="175"/>
                    </a:cubicBezTo>
                    <a:cubicBezTo>
                      <a:pt x="1788" y="451"/>
                      <a:pt x="1255" y="1043"/>
                      <a:pt x="806" y="1698"/>
                    </a:cubicBezTo>
                    <a:cubicBezTo>
                      <a:pt x="381" y="2318"/>
                      <a:pt x="32" y="3002"/>
                      <a:pt x="5" y="3766"/>
                    </a:cubicBezTo>
                    <a:cubicBezTo>
                      <a:pt x="1" y="3890"/>
                      <a:pt x="89" y="3953"/>
                      <a:pt x="181" y="3953"/>
                    </a:cubicBezTo>
                    <a:cubicBezTo>
                      <a:pt x="266" y="3953"/>
                      <a:pt x="353" y="3898"/>
                      <a:pt x="370" y="3787"/>
                    </a:cubicBezTo>
                    <a:lnTo>
                      <a:pt x="370" y="3790"/>
                    </a:lnTo>
                    <a:cubicBezTo>
                      <a:pt x="468" y="3143"/>
                      <a:pt x="744" y="2551"/>
                      <a:pt x="1106" y="2009"/>
                    </a:cubicBezTo>
                    <a:cubicBezTo>
                      <a:pt x="1491" y="1433"/>
                      <a:pt x="1943" y="870"/>
                      <a:pt x="2600" y="599"/>
                    </a:cubicBezTo>
                    <a:cubicBezTo>
                      <a:pt x="2903" y="475"/>
                      <a:pt x="3220" y="415"/>
                      <a:pt x="3538" y="415"/>
                    </a:cubicBezTo>
                    <a:cubicBezTo>
                      <a:pt x="3881" y="415"/>
                      <a:pt x="4225" y="485"/>
                      <a:pt x="4551" y="618"/>
                    </a:cubicBezTo>
                    <a:cubicBezTo>
                      <a:pt x="4841" y="740"/>
                      <a:pt x="5104" y="919"/>
                      <a:pt x="5325" y="1146"/>
                    </a:cubicBezTo>
                    <a:cubicBezTo>
                      <a:pt x="5480" y="1303"/>
                      <a:pt x="5585" y="1593"/>
                      <a:pt x="5818" y="1625"/>
                    </a:cubicBezTo>
                    <a:cubicBezTo>
                      <a:pt x="5859" y="1625"/>
                      <a:pt x="5896" y="1601"/>
                      <a:pt x="5910" y="1563"/>
                    </a:cubicBezTo>
                    <a:cubicBezTo>
                      <a:pt x="6002" y="1319"/>
                      <a:pt x="5666" y="1013"/>
                      <a:pt x="5512" y="854"/>
                    </a:cubicBezTo>
                    <a:cubicBezTo>
                      <a:pt x="5269" y="610"/>
                      <a:pt x="4984" y="407"/>
                      <a:pt x="4676" y="256"/>
                    </a:cubicBezTo>
                    <a:cubicBezTo>
                      <a:pt x="4322" y="82"/>
                      <a:pt x="3931" y="1"/>
                      <a:pt x="35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8" name="Google Shape;1678;p54"/>
              <p:cNvSpPr/>
              <p:nvPr/>
            </p:nvSpPr>
            <p:spPr>
              <a:xfrm>
                <a:off x="3653884" y="3769468"/>
                <a:ext cx="186346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6036" h="2400" extrusionOk="0">
                    <a:moveTo>
                      <a:pt x="2969" y="0"/>
                    </a:moveTo>
                    <a:cubicBezTo>
                      <a:pt x="2412" y="0"/>
                      <a:pt x="1869" y="196"/>
                      <a:pt x="1402" y="507"/>
                    </a:cubicBezTo>
                    <a:cubicBezTo>
                      <a:pt x="861" y="867"/>
                      <a:pt x="282" y="1354"/>
                      <a:pt x="71" y="1990"/>
                    </a:cubicBezTo>
                    <a:cubicBezTo>
                      <a:pt x="0" y="2204"/>
                      <a:pt x="165" y="2349"/>
                      <a:pt x="338" y="2349"/>
                    </a:cubicBezTo>
                    <a:cubicBezTo>
                      <a:pt x="424" y="2349"/>
                      <a:pt x="512" y="2313"/>
                      <a:pt x="574" y="2234"/>
                    </a:cubicBezTo>
                    <a:lnTo>
                      <a:pt x="574" y="2231"/>
                    </a:lnTo>
                    <a:cubicBezTo>
                      <a:pt x="912" y="1806"/>
                      <a:pt x="1161" y="1349"/>
                      <a:pt x="1597" y="1008"/>
                    </a:cubicBezTo>
                    <a:cubicBezTo>
                      <a:pt x="2010" y="685"/>
                      <a:pt x="2526" y="419"/>
                      <a:pt x="3056" y="419"/>
                    </a:cubicBezTo>
                    <a:cubicBezTo>
                      <a:pt x="3121" y="419"/>
                      <a:pt x="3186" y="423"/>
                      <a:pt x="3251" y="431"/>
                    </a:cubicBezTo>
                    <a:cubicBezTo>
                      <a:pt x="3543" y="467"/>
                      <a:pt x="3797" y="583"/>
                      <a:pt x="4073" y="667"/>
                    </a:cubicBezTo>
                    <a:cubicBezTo>
                      <a:pt x="4366" y="756"/>
                      <a:pt x="4642" y="851"/>
                      <a:pt x="4877" y="1057"/>
                    </a:cubicBezTo>
                    <a:cubicBezTo>
                      <a:pt x="5075" y="1227"/>
                      <a:pt x="5202" y="1441"/>
                      <a:pt x="5299" y="1679"/>
                    </a:cubicBezTo>
                    <a:cubicBezTo>
                      <a:pt x="5394" y="1906"/>
                      <a:pt x="5429" y="2150"/>
                      <a:pt x="5556" y="2358"/>
                    </a:cubicBezTo>
                    <a:cubicBezTo>
                      <a:pt x="5572" y="2385"/>
                      <a:pt x="5600" y="2400"/>
                      <a:pt x="5627" y="2400"/>
                    </a:cubicBezTo>
                    <a:cubicBezTo>
                      <a:pt x="5652" y="2400"/>
                      <a:pt x="5678" y="2388"/>
                      <a:pt x="5694" y="2364"/>
                    </a:cubicBezTo>
                    <a:cubicBezTo>
                      <a:pt x="6035" y="1898"/>
                      <a:pt x="5619" y="1211"/>
                      <a:pt x="5259" y="883"/>
                    </a:cubicBezTo>
                    <a:cubicBezTo>
                      <a:pt x="5015" y="662"/>
                      <a:pt x="4734" y="561"/>
                      <a:pt x="4441" y="426"/>
                    </a:cubicBezTo>
                    <a:cubicBezTo>
                      <a:pt x="4095" y="264"/>
                      <a:pt x="3773" y="109"/>
                      <a:pt x="3391" y="39"/>
                    </a:cubicBezTo>
                    <a:cubicBezTo>
                      <a:pt x="3250" y="13"/>
                      <a:pt x="3109" y="0"/>
                      <a:pt x="29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9" name="Google Shape;1679;p54"/>
              <p:cNvSpPr/>
              <p:nvPr/>
            </p:nvSpPr>
            <p:spPr>
              <a:xfrm>
                <a:off x="3819485" y="3877398"/>
                <a:ext cx="148744" cy="120835"/>
              </a:xfrm>
              <a:custGeom>
                <a:avLst/>
                <a:gdLst/>
                <a:ahLst/>
                <a:cxnLst/>
                <a:rect l="l" t="t" r="r" b="b"/>
                <a:pathLst>
                  <a:path w="4818" h="3914" extrusionOk="0">
                    <a:moveTo>
                      <a:pt x="2317" y="1"/>
                    </a:moveTo>
                    <a:cubicBezTo>
                      <a:pt x="2111" y="1"/>
                      <a:pt x="1906" y="25"/>
                      <a:pt x="1708" y="69"/>
                    </a:cubicBezTo>
                    <a:cubicBezTo>
                      <a:pt x="1156" y="196"/>
                      <a:pt x="531" y="510"/>
                      <a:pt x="171" y="954"/>
                    </a:cubicBezTo>
                    <a:cubicBezTo>
                      <a:pt x="0" y="1166"/>
                      <a:pt x="220" y="1393"/>
                      <a:pt x="435" y="1393"/>
                    </a:cubicBezTo>
                    <a:cubicBezTo>
                      <a:pt x="473" y="1393"/>
                      <a:pt x="511" y="1386"/>
                      <a:pt x="547" y="1371"/>
                    </a:cubicBezTo>
                    <a:cubicBezTo>
                      <a:pt x="782" y="1273"/>
                      <a:pt x="988" y="1108"/>
                      <a:pt x="1218" y="992"/>
                    </a:cubicBezTo>
                    <a:cubicBezTo>
                      <a:pt x="1440" y="878"/>
                      <a:pt x="1675" y="784"/>
                      <a:pt x="1916" y="719"/>
                    </a:cubicBezTo>
                    <a:cubicBezTo>
                      <a:pt x="2080" y="673"/>
                      <a:pt x="2248" y="650"/>
                      <a:pt x="2416" y="650"/>
                    </a:cubicBezTo>
                    <a:cubicBezTo>
                      <a:pt x="2657" y="650"/>
                      <a:pt x="2897" y="697"/>
                      <a:pt x="3123" y="789"/>
                    </a:cubicBezTo>
                    <a:cubicBezTo>
                      <a:pt x="4000" y="1144"/>
                      <a:pt x="4095" y="2318"/>
                      <a:pt x="4138" y="3135"/>
                    </a:cubicBezTo>
                    <a:cubicBezTo>
                      <a:pt x="4146" y="3252"/>
                      <a:pt x="4154" y="3365"/>
                      <a:pt x="4165" y="3482"/>
                    </a:cubicBezTo>
                    <a:cubicBezTo>
                      <a:pt x="4176" y="3576"/>
                      <a:pt x="4160" y="3712"/>
                      <a:pt x="4203" y="3798"/>
                    </a:cubicBezTo>
                    <a:cubicBezTo>
                      <a:pt x="4245" y="3878"/>
                      <a:pt x="4310" y="3913"/>
                      <a:pt x="4376" y="3913"/>
                    </a:cubicBezTo>
                    <a:cubicBezTo>
                      <a:pt x="4461" y="3913"/>
                      <a:pt x="4547" y="3858"/>
                      <a:pt x="4593" y="3769"/>
                    </a:cubicBezTo>
                    <a:cubicBezTo>
                      <a:pt x="4817" y="3319"/>
                      <a:pt x="4728" y="2735"/>
                      <a:pt x="4617" y="2269"/>
                    </a:cubicBezTo>
                    <a:cubicBezTo>
                      <a:pt x="4417" y="1417"/>
                      <a:pt x="4057" y="510"/>
                      <a:pt x="3180" y="159"/>
                    </a:cubicBezTo>
                    <a:cubicBezTo>
                      <a:pt x="2907" y="50"/>
                      <a:pt x="2612" y="1"/>
                      <a:pt x="23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0" name="Google Shape;1680;p54"/>
              <p:cNvSpPr/>
              <p:nvPr/>
            </p:nvSpPr>
            <p:spPr>
              <a:xfrm>
                <a:off x="3232351" y="4001104"/>
                <a:ext cx="72828" cy="41307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338" extrusionOk="0">
                    <a:moveTo>
                      <a:pt x="1859" y="0"/>
                    </a:moveTo>
                    <a:cubicBezTo>
                      <a:pt x="1558" y="0"/>
                      <a:pt x="1236" y="125"/>
                      <a:pt x="990" y="251"/>
                    </a:cubicBezTo>
                    <a:cubicBezTo>
                      <a:pt x="576" y="471"/>
                      <a:pt x="278" y="820"/>
                      <a:pt x="42" y="1212"/>
                    </a:cubicBezTo>
                    <a:cubicBezTo>
                      <a:pt x="0" y="1279"/>
                      <a:pt x="54" y="1338"/>
                      <a:pt x="114" y="1338"/>
                    </a:cubicBezTo>
                    <a:cubicBezTo>
                      <a:pt x="138" y="1338"/>
                      <a:pt x="163" y="1328"/>
                      <a:pt x="183" y="1304"/>
                    </a:cubicBezTo>
                    <a:lnTo>
                      <a:pt x="180" y="1304"/>
                    </a:lnTo>
                    <a:cubicBezTo>
                      <a:pt x="440" y="993"/>
                      <a:pt x="816" y="787"/>
                      <a:pt x="1184" y="627"/>
                    </a:cubicBezTo>
                    <a:cubicBezTo>
                      <a:pt x="1358" y="549"/>
                      <a:pt x="1539" y="492"/>
                      <a:pt x="1726" y="454"/>
                    </a:cubicBezTo>
                    <a:cubicBezTo>
                      <a:pt x="1929" y="416"/>
                      <a:pt x="2121" y="370"/>
                      <a:pt x="2302" y="265"/>
                    </a:cubicBezTo>
                    <a:cubicBezTo>
                      <a:pt x="2356" y="238"/>
                      <a:pt x="2359" y="162"/>
                      <a:pt x="2310" y="127"/>
                    </a:cubicBezTo>
                    <a:cubicBezTo>
                      <a:pt x="2176" y="36"/>
                      <a:pt x="2020" y="0"/>
                      <a:pt x="18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1" name="Google Shape;1681;p54"/>
              <p:cNvSpPr/>
              <p:nvPr/>
            </p:nvSpPr>
            <p:spPr>
              <a:xfrm>
                <a:off x="3307835" y="3957204"/>
                <a:ext cx="34299" cy="23772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770" extrusionOk="0">
                    <a:moveTo>
                      <a:pt x="911" y="308"/>
                    </a:moveTo>
                    <a:lnTo>
                      <a:pt x="911" y="308"/>
                    </a:lnTo>
                    <a:cubicBezTo>
                      <a:pt x="908" y="310"/>
                      <a:pt x="906" y="311"/>
                      <a:pt x="906" y="311"/>
                    </a:cubicBezTo>
                    <a:cubicBezTo>
                      <a:pt x="906" y="311"/>
                      <a:pt x="908" y="310"/>
                      <a:pt x="911" y="308"/>
                    </a:cubicBezTo>
                    <a:close/>
                    <a:moveTo>
                      <a:pt x="961" y="0"/>
                    </a:moveTo>
                    <a:cubicBezTo>
                      <a:pt x="945" y="0"/>
                      <a:pt x="929" y="2"/>
                      <a:pt x="913" y="6"/>
                    </a:cubicBezTo>
                    <a:cubicBezTo>
                      <a:pt x="872" y="17"/>
                      <a:pt x="829" y="28"/>
                      <a:pt x="785" y="42"/>
                    </a:cubicBezTo>
                    <a:cubicBezTo>
                      <a:pt x="696" y="77"/>
                      <a:pt x="609" y="123"/>
                      <a:pt x="534" y="180"/>
                    </a:cubicBezTo>
                    <a:cubicBezTo>
                      <a:pt x="379" y="282"/>
                      <a:pt x="236" y="399"/>
                      <a:pt x="106" y="529"/>
                    </a:cubicBezTo>
                    <a:cubicBezTo>
                      <a:pt x="0" y="624"/>
                      <a:pt x="90" y="769"/>
                      <a:pt x="199" y="769"/>
                    </a:cubicBezTo>
                    <a:cubicBezTo>
                      <a:pt x="229" y="769"/>
                      <a:pt x="261" y="758"/>
                      <a:pt x="290" y="732"/>
                    </a:cubicBezTo>
                    <a:lnTo>
                      <a:pt x="290" y="726"/>
                    </a:lnTo>
                    <a:cubicBezTo>
                      <a:pt x="409" y="618"/>
                      <a:pt x="536" y="521"/>
                      <a:pt x="677" y="439"/>
                    </a:cubicBezTo>
                    <a:cubicBezTo>
                      <a:pt x="753" y="393"/>
                      <a:pt x="839" y="358"/>
                      <a:pt x="913" y="307"/>
                    </a:cubicBezTo>
                    <a:lnTo>
                      <a:pt x="913" y="307"/>
                    </a:lnTo>
                    <a:cubicBezTo>
                      <a:pt x="912" y="307"/>
                      <a:pt x="911" y="308"/>
                      <a:pt x="911" y="308"/>
                    </a:cubicBezTo>
                    <a:lnTo>
                      <a:pt x="911" y="308"/>
                    </a:lnTo>
                    <a:cubicBezTo>
                      <a:pt x="913" y="306"/>
                      <a:pt x="917" y="304"/>
                      <a:pt x="921" y="301"/>
                    </a:cubicBezTo>
                    <a:lnTo>
                      <a:pt x="948" y="285"/>
                    </a:lnTo>
                    <a:lnTo>
                      <a:pt x="1002" y="250"/>
                    </a:lnTo>
                    <a:cubicBezTo>
                      <a:pt x="1029" y="236"/>
                      <a:pt x="1056" y="215"/>
                      <a:pt x="1075" y="190"/>
                    </a:cubicBezTo>
                    <a:cubicBezTo>
                      <a:pt x="1086" y="171"/>
                      <a:pt x="1094" y="152"/>
                      <a:pt x="1099" y="131"/>
                    </a:cubicBezTo>
                    <a:cubicBezTo>
                      <a:pt x="1110" y="93"/>
                      <a:pt x="1097" y="52"/>
                      <a:pt x="1064" y="31"/>
                    </a:cubicBezTo>
                    <a:cubicBezTo>
                      <a:pt x="1032" y="10"/>
                      <a:pt x="997" y="0"/>
                      <a:pt x="9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2" name="Google Shape;1682;p54"/>
              <p:cNvSpPr/>
              <p:nvPr/>
            </p:nvSpPr>
            <p:spPr>
              <a:xfrm>
                <a:off x="3431911" y="3941243"/>
                <a:ext cx="52668" cy="3643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1180" extrusionOk="0">
                    <a:moveTo>
                      <a:pt x="1135" y="1"/>
                    </a:moveTo>
                    <a:cubicBezTo>
                      <a:pt x="953" y="1"/>
                      <a:pt x="770" y="61"/>
                      <a:pt x="609" y="144"/>
                    </a:cubicBezTo>
                    <a:cubicBezTo>
                      <a:pt x="439" y="228"/>
                      <a:pt x="290" y="350"/>
                      <a:pt x="173" y="499"/>
                    </a:cubicBezTo>
                    <a:cubicBezTo>
                      <a:pt x="122" y="569"/>
                      <a:pt x="79" y="645"/>
                      <a:pt x="44" y="726"/>
                    </a:cubicBezTo>
                    <a:cubicBezTo>
                      <a:pt x="14" y="813"/>
                      <a:pt x="0" y="902"/>
                      <a:pt x="6" y="994"/>
                    </a:cubicBezTo>
                    <a:cubicBezTo>
                      <a:pt x="3" y="1065"/>
                      <a:pt x="44" y="1132"/>
                      <a:pt x="106" y="1162"/>
                    </a:cubicBezTo>
                    <a:cubicBezTo>
                      <a:pt x="130" y="1173"/>
                      <a:pt x="161" y="1180"/>
                      <a:pt x="191" y="1180"/>
                    </a:cubicBezTo>
                    <a:cubicBezTo>
                      <a:pt x="234" y="1180"/>
                      <a:pt x="276" y="1167"/>
                      <a:pt x="303" y="1135"/>
                    </a:cubicBezTo>
                    <a:cubicBezTo>
                      <a:pt x="357" y="1075"/>
                      <a:pt x="420" y="1024"/>
                      <a:pt x="471" y="962"/>
                    </a:cubicBezTo>
                    <a:cubicBezTo>
                      <a:pt x="472" y="960"/>
                      <a:pt x="476" y="955"/>
                      <a:pt x="480" y="949"/>
                    </a:cubicBezTo>
                    <a:lnTo>
                      <a:pt x="480" y="949"/>
                    </a:lnTo>
                    <a:cubicBezTo>
                      <a:pt x="487" y="943"/>
                      <a:pt x="502" y="926"/>
                      <a:pt x="504" y="924"/>
                    </a:cubicBezTo>
                    <a:cubicBezTo>
                      <a:pt x="525" y="902"/>
                      <a:pt x="547" y="881"/>
                      <a:pt x="571" y="859"/>
                    </a:cubicBezTo>
                    <a:cubicBezTo>
                      <a:pt x="623" y="813"/>
                      <a:pt x="677" y="767"/>
                      <a:pt x="731" y="724"/>
                    </a:cubicBezTo>
                    <a:cubicBezTo>
                      <a:pt x="732" y="723"/>
                      <a:pt x="733" y="722"/>
                      <a:pt x="734" y="721"/>
                    </a:cubicBezTo>
                    <a:lnTo>
                      <a:pt x="734" y="721"/>
                    </a:lnTo>
                    <a:cubicBezTo>
                      <a:pt x="744" y="715"/>
                      <a:pt x="755" y="708"/>
                      <a:pt x="766" y="699"/>
                    </a:cubicBezTo>
                    <a:cubicBezTo>
                      <a:pt x="796" y="683"/>
                      <a:pt x="828" y="667"/>
                      <a:pt x="861" y="651"/>
                    </a:cubicBezTo>
                    <a:cubicBezTo>
                      <a:pt x="891" y="632"/>
                      <a:pt x="918" y="623"/>
                      <a:pt x="947" y="610"/>
                    </a:cubicBezTo>
                    <a:cubicBezTo>
                      <a:pt x="953" y="607"/>
                      <a:pt x="958" y="606"/>
                      <a:pt x="962" y="604"/>
                    </a:cubicBezTo>
                    <a:lnTo>
                      <a:pt x="962" y="604"/>
                    </a:lnTo>
                    <a:cubicBezTo>
                      <a:pt x="972" y="601"/>
                      <a:pt x="982" y="598"/>
                      <a:pt x="993" y="596"/>
                    </a:cubicBezTo>
                    <a:cubicBezTo>
                      <a:pt x="1058" y="577"/>
                      <a:pt x="1126" y="564"/>
                      <a:pt x="1191" y="548"/>
                    </a:cubicBezTo>
                    <a:cubicBezTo>
                      <a:pt x="1223" y="540"/>
                      <a:pt x="1259" y="534"/>
                      <a:pt x="1291" y="529"/>
                    </a:cubicBezTo>
                    <a:cubicBezTo>
                      <a:pt x="1305" y="529"/>
                      <a:pt x="1315" y="526"/>
                      <a:pt x="1329" y="523"/>
                    </a:cubicBezTo>
                    <a:cubicBezTo>
                      <a:pt x="1343" y="520"/>
                      <a:pt x="1357" y="516"/>
                      <a:pt x="1371" y="511"/>
                    </a:cubicBezTo>
                    <a:lnTo>
                      <a:pt x="1371" y="511"/>
                    </a:lnTo>
                    <a:cubicBezTo>
                      <a:pt x="1374" y="511"/>
                      <a:pt x="1376" y="511"/>
                      <a:pt x="1379" y="511"/>
                    </a:cubicBezTo>
                    <a:cubicBezTo>
                      <a:pt x="1454" y="511"/>
                      <a:pt x="1527" y="477"/>
                      <a:pt x="1591" y="445"/>
                    </a:cubicBezTo>
                    <a:cubicBezTo>
                      <a:pt x="1659" y="410"/>
                      <a:pt x="1705" y="304"/>
                      <a:pt x="1659" y="234"/>
                    </a:cubicBezTo>
                    <a:cubicBezTo>
                      <a:pt x="1602" y="150"/>
                      <a:pt x="1535" y="69"/>
                      <a:pt x="1426" y="55"/>
                    </a:cubicBezTo>
                    <a:cubicBezTo>
                      <a:pt x="1422" y="54"/>
                      <a:pt x="1418" y="54"/>
                      <a:pt x="1415" y="54"/>
                    </a:cubicBezTo>
                    <a:lnTo>
                      <a:pt x="1415" y="54"/>
                    </a:lnTo>
                    <a:cubicBezTo>
                      <a:pt x="1370" y="33"/>
                      <a:pt x="1322" y="17"/>
                      <a:pt x="1272" y="9"/>
                    </a:cubicBezTo>
                    <a:cubicBezTo>
                      <a:pt x="1234" y="4"/>
                      <a:pt x="1196" y="1"/>
                      <a:pt x="1158" y="1"/>
                    </a:cubicBezTo>
                    <a:cubicBezTo>
                      <a:pt x="1151" y="1"/>
                      <a:pt x="1143" y="1"/>
                      <a:pt x="11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3" name="Google Shape;1683;p54"/>
              <p:cNvSpPr/>
              <p:nvPr/>
            </p:nvSpPr>
            <p:spPr>
              <a:xfrm>
                <a:off x="3428824" y="4092641"/>
                <a:ext cx="34762" cy="30533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89" extrusionOk="0">
                    <a:moveTo>
                      <a:pt x="945" y="1"/>
                    </a:moveTo>
                    <a:cubicBezTo>
                      <a:pt x="944" y="1"/>
                      <a:pt x="943" y="1"/>
                      <a:pt x="942" y="1"/>
                    </a:cubicBezTo>
                    <a:lnTo>
                      <a:pt x="863" y="1"/>
                    </a:lnTo>
                    <a:cubicBezTo>
                      <a:pt x="812" y="1"/>
                      <a:pt x="763" y="11"/>
                      <a:pt x="717" y="36"/>
                    </a:cubicBezTo>
                    <a:lnTo>
                      <a:pt x="677" y="60"/>
                    </a:lnTo>
                    <a:cubicBezTo>
                      <a:pt x="644" y="76"/>
                      <a:pt x="612" y="93"/>
                      <a:pt x="582" y="109"/>
                    </a:cubicBezTo>
                    <a:cubicBezTo>
                      <a:pt x="539" y="139"/>
                      <a:pt x="498" y="168"/>
                      <a:pt x="457" y="204"/>
                    </a:cubicBezTo>
                    <a:lnTo>
                      <a:pt x="135" y="458"/>
                    </a:lnTo>
                    <a:cubicBezTo>
                      <a:pt x="11" y="572"/>
                      <a:pt x="0" y="764"/>
                      <a:pt x="114" y="888"/>
                    </a:cubicBezTo>
                    <a:cubicBezTo>
                      <a:pt x="174" y="955"/>
                      <a:pt x="258" y="989"/>
                      <a:pt x="341" y="989"/>
                    </a:cubicBezTo>
                    <a:cubicBezTo>
                      <a:pt x="413" y="989"/>
                      <a:pt x="486" y="963"/>
                      <a:pt x="544" y="910"/>
                    </a:cubicBezTo>
                    <a:lnTo>
                      <a:pt x="847" y="631"/>
                    </a:lnTo>
                    <a:cubicBezTo>
                      <a:pt x="909" y="572"/>
                      <a:pt x="966" y="507"/>
                      <a:pt x="1018" y="436"/>
                    </a:cubicBezTo>
                    <a:lnTo>
                      <a:pt x="1042" y="404"/>
                    </a:lnTo>
                    <a:cubicBezTo>
                      <a:pt x="1072" y="363"/>
                      <a:pt x="1091" y="315"/>
                      <a:pt x="1096" y="263"/>
                    </a:cubicBezTo>
                    <a:cubicBezTo>
                      <a:pt x="1101" y="239"/>
                      <a:pt x="1107" y="214"/>
                      <a:pt x="1110" y="187"/>
                    </a:cubicBezTo>
                    <a:cubicBezTo>
                      <a:pt x="1126" y="99"/>
                      <a:pt x="1034" y="1"/>
                      <a:pt x="9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4" name="Google Shape;1684;p54"/>
              <p:cNvSpPr/>
              <p:nvPr/>
            </p:nvSpPr>
            <p:spPr>
              <a:xfrm>
                <a:off x="3708282" y="4031421"/>
                <a:ext cx="29761" cy="35164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139" extrusionOk="0">
                    <a:moveTo>
                      <a:pt x="785" y="0"/>
                    </a:moveTo>
                    <a:cubicBezTo>
                      <a:pt x="725" y="0"/>
                      <a:pt x="661" y="27"/>
                      <a:pt x="606" y="49"/>
                    </a:cubicBezTo>
                    <a:cubicBezTo>
                      <a:pt x="558" y="62"/>
                      <a:pt x="512" y="87"/>
                      <a:pt x="474" y="119"/>
                    </a:cubicBezTo>
                    <a:cubicBezTo>
                      <a:pt x="444" y="146"/>
                      <a:pt x="417" y="176"/>
                      <a:pt x="387" y="203"/>
                    </a:cubicBezTo>
                    <a:cubicBezTo>
                      <a:pt x="325" y="268"/>
                      <a:pt x="268" y="341"/>
                      <a:pt x="222" y="417"/>
                    </a:cubicBezTo>
                    <a:cubicBezTo>
                      <a:pt x="133" y="576"/>
                      <a:pt x="65" y="747"/>
                      <a:pt x="19" y="926"/>
                    </a:cubicBezTo>
                    <a:cubicBezTo>
                      <a:pt x="0" y="1009"/>
                      <a:pt x="33" y="1107"/>
                      <a:pt x="125" y="1131"/>
                    </a:cubicBezTo>
                    <a:cubicBezTo>
                      <a:pt x="141" y="1136"/>
                      <a:pt x="158" y="1139"/>
                      <a:pt x="174" y="1139"/>
                    </a:cubicBezTo>
                    <a:cubicBezTo>
                      <a:pt x="242" y="1139"/>
                      <a:pt x="306" y="1096"/>
                      <a:pt x="330" y="1028"/>
                    </a:cubicBezTo>
                    <a:cubicBezTo>
                      <a:pt x="336" y="1012"/>
                      <a:pt x="344" y="996"/>
                      <a:pt x="352" y="977"/>
                    </a:cubicBezTo>
                    <a:cubicBezTo>
                      <a:pt x="353" y="973"/>
                      <a:pt x="354" y="969"/>
                      <a:pt x="356" y="965"/>
                    </a:cubicBezTo>
                    <a:lnTo>
                      <a:pt x="356" y="965"/>
                    </a:lnTo>
                    <a:cubicBezTo>
                      <a:pt x="356" y="964"/>
                      <a:pt x="358" y="961"/>
                      <a:pt x="363" y="953"/>
                    </a:cubicBezTo>
                    <a:cubicBezTo>
                      <a:pt x="364" y="951"/>
                      <a:pt x="364" y="950"/>
                      <a:pt x="365" y="948"/>
                    </a:cubicBezTo>
                    <a:lnTo>
                      <a:pt x="365" y="948"/>
                    </a:lnTo>
                    <a:cubicBezTo>
                      <a:pt x="363" y="952"/>
                      <a:pt x="357" y="963"/>
                      <a:pt x="356" y="965"/>
                    </a:cubicBezTo>
                    <a:lnTo>
                      <a:pt x="356" y="965"/>
                    </a:lnTo>
                    <a:cubicBezTo>
                      <a:pt x="359" y="959"/>
                      <a:pt x="362" y="952"/>
                      <a:pt x="366" y="947"/>
                    </a:cubicBezTo>
                    <a:lnTo>
                      <a:pt x="366" y="947"/>
                    </a:lnTo>
                    <a:cubicBezTo>
                      <a:pt x="365" y="947"/>
                      <a:pt x="365" y="948"/>
                      <a:pt x="365" y="948"/>
                    </a:cubicBezTo>
                    <a:lnTo>
                      <a:pt x="365" y="948"/>
                    </a:lnTo>
                    <a:cubicBezTo>
                      <a:pt x="365" y="948"/>
                      <a:pt x="365" y="947"/>
                      <a:pt x="366" y="947"/>
                    </a:cubicBezTo>
                    <a:lnTo>
                      <a:pt x="366" y="947"/>
                    </a:lnTo>
                    <a:cubicBezTo>
                      <a:pt x="366" y="947"/>
                      <a:pt x="366" y="947"/>
                      <a:pt x="366" y="947"/>
                    </a:cubicBezTo>
                    <a:lnTo>
                      <a:pt x="366" y="947"/>
                    </a:lnTo>
                    <a:cubicBezTo>
                      <a:pt x="381" y="916"/>
                      <a:pt x="397" y="883"/>
                      <a:pt x="417" y="855"/>
                    </a:cubicBezTo>
                    <a:cubicBezTo>
                      <a:pt x="436" y="820"/>
                      <a:pt x="458" y="790"/>
                      <a:pt x="479" y="760"/>
                    </a:cubicBezTo>
                    <a:cubicBezTo>
                      <a:pt x="490" y="747"/>
                      <a:pt x="501" y="733"/>
                      <a:pt x="512" y="720"/>
                    </a:cubicBezTo>
                    <a:lnTo>
                      <a:pt x="512" y="720"/>
                    </a:lnTo>
                    <a:cubicBezTo>
                      <a:pt x="501" y="735"/>
                      <a:pt x="497" y="740"/>
                      <a:pt x="498" y="740"/>
                    </a:cubicBezTo>
                    <a:cubicBezTo>
                      <a:pt x="498" y="740"/>
                      <a:pt x="520" y="711"/>
                      <a:pt x="528" y="704"/>
                    </a:cubicBezTo>
                    <a:cubicBezTo>
                      <a:pt x="579" y="649"/>
                      <a:pt x="628" y="593"/>
                      <a:pt x="682" y="539"/>
                    </a:cubicBezTo>
                    <a:cubicBezTo>
                      <a:pt x="709" y="514"/>
                      <a:pt x="734" y="490"/>
                      <a:pt x="761" y="465"/>
                    </a:cubicBezTo>
                    <a:cubicBezTo>
                      <a:pt x="801" y="430"/>
                      <a:pt x="834" y="387"/>
                      <a:pt x="863" y="341"/>
                    </a:cubicBezTo>
                    <a:cubicBezTo>
                      <a:pt x="882" y="314"/>
                      <a:pt x="904" y="290"/>
                      <a:pt x="923" y="260"/>
                    </a:cubicBezTo>
                    <a:cubicBezTo>
                      <a:pt x="956" y="203"/>
                      <a:pt x="964" y="114"/>
                      <a:pt x="915" y="57"/>
                    </a:cubicBezTo>
                    <a:cubicBezTo>
                      <a:pt x="882" y="22"/>
                      <a:pt x="834" y="0"/>
                      <a:pt x="7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5" name="Google Shape;1685;p54"/>
              <p:cNvSpPr/>
              <p:nvPr/>
            </p:nvSpPr>
            <p:spPr>
              <a:xfrm>
                <a:off x="3734493" y="4135029"/>
                <a:ext cx="43901" cy="38807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1257" extrusionOk="0">
                    <a:moveTo>
                      <a:pt x="1251" y="1"/>
                    </a:moveTo>
                    <a:cubicBezTo>
                      <a:pt x="1117" y="1"/>
                      <a:pt x="1001" y="70"/>
                      <a:pt x="897" y="157"/>
                    </a:cubicBezTo>
                    <a:cubicBezTo>
                      <a:pt x="802" y="235"/>
                      <a:pt x="699" y="314"/>
                      <a:pt x="613" y="400"/>
                    </a:cubicBezTo>
                    <a:lnTo>
                      <a:pt x="90" y="925"/>
                    </a:lnTo>
                    <a:cubicBezTo>
                      <a:pt x="20" y="998"/>
                      <a:pt x="1" y="1123"/>
                      <a:pt x="77" y="1196"/>
                    </a:cubicBezTo>
                    <a:cubicBezTo>
                      <a:pt x="116" y="1236"/>
                      <a:pt x="168" y="1257"/>
                      <a:pt x="220" y="1257"/>
                    </a:cubicBezTo>
                    <a:cubicBezTo>
                      <a:pt x="265" y="1257"/>
                      <a:pt x="311" y="1241"/>
                      <a:pt x="347" y="1209"/>
                    </a:cubicBezTo>
                    <a:lnTo>
                      <a:pt x="350" y="1212"/>
                    </a:lnTo>
                    <a:lnTo>
                      <a:pt x="943" y="763"/>
                    </a:lnTo>
                    <a:cubicBezTo>
                      <a:pt x="1037" y="690"/>
                      <a:pt x="1124" y="603"/>
                      <a:pt x="1213" y="519"/>
                    </a:cubicBezTo>
                    <a:cubicBezTo>
                      <a:pt x="1322" y="419"/>
                      <a:pt x="1411" y="303"/>
                      <a:pt x="1419" y="151"/>
                    </a:cubicBezTo>
                    <a:cubicBezTo>
                      <a:pt x="1422" y="75"/>
                      <a:pt x="1365" y="8"/>
                      <a:pt x="1286" y="2"/>
                    </a:cubicBezTo>
                    <a:cubicBezTo>
                      <a:pt x="1274" y="1"/>
                      <a:pt x="1263" y="1"/>
                      <a:pt x="12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6" name="Google Shape;1686;p54"/>
              <p:cNvSpPr/>
              <p:nvPr/>
            </p:nvSpPr>
            <p:spPr>
              <a:xfrm>
                <a:off x="3825906" y="3957790"/>
                <a:ext cx="42048" cy="2494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808" extrusionOk="0">
                    <a:moveTo>
                      <a:pt x="1015" y="1"/>
                    </a:moveTo>
                    <a:cubicBezTo>
                      <a:pt x="959" y="4"/>
                      <a:pt x="902" y="12"/>
                      <a:pt x="848" y="28"/>
                    </a:cubicBezTo>
                    <a:cubicBezTo>
                      <a:pt x="753" y="55"/>
                      <a:pt x="658" y="87"/>
                      <a:pt x="566" y="128"/>
                    </a:cubicBezTo>
                    <a:cubicBezTo>
                      <a:pt x="398" y="201"/>
                      <a:pt x="241" y="299"/>
                      <a:pt x="101" y="418"/>
                    </a:cubicBezTo>
                    <a:cubicBezTo>
                      <a:pt x="9" y="502"/>
                      <a:pt x="1" y="642"/>
                      <a:pt x="84" y="737"/>
                    </a:cubicBezTo>
                    <a:cubicBezTo>
                      <a:pt x="132" y="785"/>
                      <a:pt x="189" y="808"/>
                      <a:pt x="246" y="808"/>
                    </a:cubicBezTo>
                    <a:cubicBezTo>
                      <a:pt x="299" y="808"/>
                      <a:pt x="353" y="788"/>
                      <a:pt x="401" y="750"/>
                    </a:cubicBezTo>
                    <a:cubicBezTo>
                      <a:pt x="409" y="745"/>
                      <a:pt x="440" y="718"/>
                      <a:pt x="440" y="718"/>
                    </a:cubicBezTo>
                    <a:lnTo>
                      <a:pt x="440" y="718"/>
                    </a:lnTo>
                    <a:cubicBezTo>
                      <a:pt x="441" y="718"/>
                      <a:pt x="436" y="723"/>
                      <a:pt x="423" y="734"/>
                    </a:cubicBezTo>
                    <a:cubicBezTo>
                      <a:pt x="436" y="723"/>
                      <a:pt x="452" y="713"/>
                      <a:pt x="466" y="704"/>
                    </a:cubicBezTo>
                    <a:cubicBezTo>
                      <a:pt x="501" y="683"/>
                      <a:pt x="534" y="664"/>
                      <a:pt x="572" y="642"/>
                    </a:cubicBezTo>
                    <a:cubicBezTo>
                      <a:pt x="639" y="607"/>
                      <a:pt x="712" y="575"/>
                      <a:pt x="783" y="548"/>
                    </a:cubicBezTo>
                    <a:lnTo>
                      <a:pt x="783" y="548"/>
                    </a:lnTo>
                    <a:lnTo>
                      <a:pt x="766" y="553"/>
                    </a:lnTo>
                    <a:lnTo>
                      <a:pt x="799" y="542"/>
                    </a:lnTo>
                    <a:cubicBezTo>
                      <a:pt x="815" y="537"/>
                      <a:pt x="834" y="531"/>
                      <a:pt x="848" y="526"/>
                    </a:cubicBezTo>
                    <a:cubicBezTo>
                      <a:pt x="888" y="515"/>
                      <a:pt x="926" y="507"/>
                      <a:pt x="967" y="499"/>
                    </a:cubicBezTo>
                    <a:cubicBezTo>
                      <a:pt x="1021" y="488"/>
                      <a:pt x="1075" y="474"/>
                      <a:pt x="1126" y="453"/>
                    </a:cubicBezTo>
                    <a:cubicBezTo>
                      <a:pt x="1161" y="437"/>
                      <a:pt x="1197" y="423"/>
                      <a:pt x="1232" y="410"/>
                    </a:cubicBezTo>
                    <a:cubicBezTo>
                      <a:pt x="1313" y="377"/>
                      <a:pt x="1362" y="263"/>
                      <a:pt x="1340" y="182"/>
                    </a:cubicBezTo>
                    <a:cubicBezTo>
                      <a:pt x="1316" y="87"/>
                      <a:pt x="1245" y="36"/>
                      <a:pt x="1151" y="20"/>
                    </a:cubicBezTo>
                    <a:cubicBezTo>
                      <a:pt x="1105" y="9"/>
                      <a:pt x="1061" y="4"/>
                      <a:pt x="10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7" name="Google Shape;1687;p54"/>
              <p:cNvSpPr/>
              <p:nvPr/>
            </p:nvSpPr>
            <p:spPr>
              <a:xfrm>
                <a:off x="3769193" y="3880238"/>
                <a:ext cx="27075" cy="26149"/>
              </a:xfrm>
              <a:custGeom>
                <a:avLst/>
                <a:gdLst/>
                <a:ahLst/>
                <a:cxnLst/>
                <a:rect l="l" t="t" r="r" b="b"/>
                <a:pathLst>
                  <a:path w="877" h="847" extrusionOk="0">
                    <a:moveTo>
                      <a:pt x="644" y="0"/>
                    </a:moveTo>
                    <a:cubicBezTo>
                      <a:pt x="599" y="0"/>
                      <a:pt x="555" y="11"/>
                      <a:pt x="517" y="31"/>
                    </a:cubicBezTo>
                    <a:cubicBezTo>
                      <a:pt x="479" y="48"/>
                      <a:pt x="441" y="67"/>
                      <a:pt x="406" y="83"/>
                    </a:cubicBezTo>
                    <a:cubicBezTo>
                      <a:pt x="368" y="99"/>
                      <a:pt x="333" y="118"/>
                      <a:pt x="300" y="137"/>
                    </a:cubicBezTo>
                    <a:lnTo>
                      <a:pt x="195" y="199"/>
                    </a:lnTo>
                    <a:cubicBezTo>
                      <a:pt x="143" y="229"/>
                      <a:pt x="97" y="269"/>
                      <a:pt x="65" y="318"/>
                    </a:cubicBezTo>
                    <a:cubicBezTo>
                      <a:pt x="33" y="367"/>
                      <a:pt x="14" y="424"/>
                      <a:pt x="11" y="483"/>
                    </a:cubicBezTo>
                    <a:cubicBezTo>
                      <a:pt x="0" y="673"/>
                      <a:pt x="143" y="835"/>
                      <a:pt x="333" y="846"/>
                    </a:cubicBezTo>
                    <a:cubicBezTo>
                      <a:pt x="338" y="846"/>
                      <a:pt x="344" y="846"/>
                      <a:pt x="349" y="846"/>
                    </a:cubicBezTo>
                    <a:cubicBezTo>
                      <a:pt x="465" y="846"/>
                      <a:pt x="574" y="790"/>
                      <a:pt x="641" y="692"/>
                    </a:cubicBezTo>
                    <a:cubicBezTo>
                      <a:pt x="663" y="656"/>
                      <a:pt x="687" y="627"/>
                      <a:pt x="709" y="594"/>
                    </a:cubicBezTo>
                    <a:cubicBezTo>
                      <a:pt x="733" y="559"/>
                      <a:pt x="755" y="527"/>
                      <a:pt x="774" y="489"/>
                    </a:cubicBezTo>
                    <a:cubicBezTo>
                      <a:pt x="793" y="456"/>
                      <a:pt x="812" y="418"/>
                      <a:pt x="831" y="386"/>
                    </a:cubicBezTo>
                    <a:cubicBezTo>
                      <a:pt x="861" y="340"/>
                      <a:pt x="877" y="288"/>
                      <a:pt x="877" y="234"/>
                    </a:cubicBezTo>
                    <a:lnTo>
                      <a:pt x="874" y="186"/>
                    </a:lnTo>
                    <a:cubicBezTo>
                      <a:pt x="877" y="140"/>
                      <a:pt x="861" y="96"/>
                      <a:pt x="831" y="61"/>
                    </a:cubicBezTo>
                    <a:cubicBezTo>
                      <a:pt x="801" y="31"/>
                      <a:pt x="760" y="12"/>
                      <a:pt x="717" y="7"/>
                    </a:cubicBezTo>
                    <a:lnTo>
                      <a:pt x="671" y="2"/>
                    </a:lnTo>
                    <a:cubicBezTo>
                      <a:pt x="662" y="1"/>
                      <a:pt x="653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8" name="Google Shape;1688;p54"/>
              <p:cNvSpPr/>
              <p:nvPr/>
            </p:nvSpPr>
            <p:spPr>
              <a:xfrm>
                <a:off x="3601432" y="3873910"/>
                <a:ext cx="41616" cy="61282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1985" extrusionOk="0">
                    <a:moveTo>
                      <a:pt x="1173" y="1"/>
                    </a:moveTo>
                    <a:cubicBezTo>
                      <a:pt x="1149" y="1"/>
                      <a:pt x="1124" y="5"/>
                      <a:pt x="1099" y="14"/>
                    </a:cubicBezTo>
                    <a:cubicBezTo>
                      <a:pt x="1028" y="41"/>
                      <a:pt x="980" y="96"/>
                      <a:pt x="928" y="147"/>
                    </a:cubicBezTo>
                    <a:lnTo>
                      <a:pt x="893" y="182"/>
                    </a:lnTo>
                    <a:cubicBezTo>
                      <a:pt x="891" y="183"/>
                      <a:pt x="886" y="188"/>
                      <a:pt x="881" y="194"/>
                    </a:cubicBezTo>
                    <a:lnTo>
                      <a:pt x="881" y="194"/>
                    </a:lnTo>
                    <a:cubicBezTo>
                      <a:pt x="873" y="200"/>
                      <a:pt x="857" y="213"/>
                      <a:pt x="855" y="215"/>
                    </a:cubicBezTo>
                    <a:cubicBezTo>
                      <a:pt x="825" y="231"/>
                      <a:pt x="798" y="253"/>
                      <a:pt x="774" y="277"/>
                    </a:cubicBezTo>
                    <a:cubicBezTo>
                      <a:pt x="668" y="396"/>
                      <a:pt x="571" y="523"/>
                      <a:pt x="487" y="658"/>
                    </a:cubicBezTo>
                    <a:cubicBezTo>
                      <a:pt x="333" y="891"/>
                      <a:pt x="208" y="1151"/>
                      <a:pt x="73" y="1395"/>
                    </a:cubicBezTo>
                    <a:cubicBezTo>
                      <a:pt x="19" y="1481"/>
                      <a:pt x="0" y="1584"/>
                      <a:pt x="19" y="1684"/>
                    </a:cubicBezTo>
                    <a:cubicBezTo>
                      <a:pt x="41" y="1784"/>
                      <a:pt x="100" y="1871"/>
                      <a:pt x="187" y="1928"/>
                    </a:cubicBezTo>
                    <a:cubicBezTo>
                      <a:pt x="249" y="1965"/>
                      <a:pt x="327" y="1984"/>
                      <a:pt x="404" y="1984"/>
                    </a:cubicBezTo>
                    <a:cubicBezTo>
                      <a:pt x="531" y="1984"/>
                      <a:pt x="657" y="1932"/>
                      <a:pt x="717" y="1814"/>
                    </a:cubicBezTo>
                    <a:cubicBezTo>
                      <a:pt x="861" y="1541"/>
                      <a:pt x="1020" y="1267"/>
                      <a:pt x="1142" y="986"/>
                    </a:cubicBezTo>
                    <a:cubicBezTo>
                      <a:pt x="1199" y="859"/>
                      <a:pt x="1248" y="726"/>
                      <a:pt x="1285" y="594"/>
                    </a:cubicBezTo>
                    <a:cubicBezTo>
                      <a:pt x="1307" y="512"/>
                      <a:pt x="1302" y="428"/>
                      <a:pt x="1315" y="345"/>
                    </a:cubicBezTo>
                    <a:cubicBezTo>
                      <a:pt x="1331" y="269"/>
                      <a:pt x="1348" y="201"/>
                      <a:pt x="1329" y="123"/>
                    </a:cubicBezTo>
                    <a:cubicBezTo>
                      <a:pt x="1309" y="40"/>
                      <a:pt x="1245" y="1"/>
                      <a:pt x="11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89" name="Google Shape;1689;p54"/>
            <p:cNvGrpSpPr/>
            <p:nvPr/>
          </p:nvGrpSpPr>
          <p:grpSpPr>
            <a:xfrm>
              <a:off x="2794678" y="1884235"/>
              <a:ext cx="1477933" cy="1181988"/>
              <a:chOff x="112806" y="783385"/>
              <a:chExt cx="991169" cy="792696"/>
            </a:xfrm>
          </p:grpSpPr>
          <p:sp>
            <p:nvSpPr>
              <p:cNvPr id="1690" name="Google Shape;1690;p54"/>
              <p:cNvSpPr/>
              <p:nvPr/>
            </p:nvSpPr>
            <p:spPr>
              <a:xfrm>
                <a:off x="112806" y="885876"/>
                <a:ext cx="545764" cy="587689"/>
              </a:xfrm>
              <a:custGeom>
                <a:avLst/>
                <a:gdLst/>
                <a:ahLst/>
                <a:cxnLst/>
                <a:rect l="l" t="t" r="r" b="b"/>
                <a:pathLst>
                  <a:path w="17678" h="19036" extrusionOk="0">
                    <a:moveTo>
                      <a:pt x="7725" y="0"/>
                    </a:moveTo>
                    <a:cubicBezTo>
                      <a:pt x="5344" y="0"/>
                      <a:pt x="3504" y="1871"/>
                      <a:pt x="2612" y="4007"/>
                    </a:cubicBezTo>
                    <a:cubicBezTo>
                      <a:pt x="764" y="8445"/>
                      <a:pt x="1" y="15297"/>
                      <a:pt x="4041" y="17724"/>
                    </a:cubicBezTo>
                    <a:cubicBezTo>
                      <a:pt x="5505" y="18605"/>
                      <a:pt x="7116" y="19036"/>
                      <a:pt x="8680" y="19036"/>
                    </a:cubicBezTo>
                    <a:cubicBezTo>
                      <a:pt x="11435" y="19036"/>
                      <a:pt x="14046" y="17700"/>
                      <a:pt x="15461" y="15129"/>
                    </a:cubicBezTo>
                    <a:cubicBezTo>
                      <a:pt x="17677" y="11097"/>
                      <a:pt x="15225" y="6353"/>
                      <a:pt x="13001" y="3633"/>
                    </a:cubicBezTo>
                    <a:cubicBezTo>
                      <a:pt x="11748" y="2104"/>
                      <a:pt x="10533" y="372"/>
                      <a:pt x="8428" y="53"/>
                    </a:cubicBezTo>
                    <a:cubicBezTo>
                      <a:pt x="8306" y="34"/>
                      <a:pt x="8184" y="21"/>
                      <a:pt x="8062" y="12"/>
                    </a:cubicBezTo>
                    <a:cubicBezTo>
                      <a:pt x="7949" y="4"/>
                      <a:pt x="7836" y="0"/>
                      <a:pt x="77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1" name="Google Shape;1691;p54"/>
              <p:cNvSpPr/>
              <p:nvPr/>
            </p:nvSpPr>
            <p:spPr>
              <a:xfrm>
                <a:off x="234691" y="1097414"/>
                <a:ext cx="334226" cy="288997"/>
              </a:xfrm>
              <a:custGeom>
                <a:avLst/>
                <a:gdLst/>
                <a:ahLst/>
                <a:cxnLst/>
                <a:rect l="l" t="t" r="r" b="b"/>
                <a:pathLst>
                  <a:path w="10826" h="9361" extrusionOk="0">
                    <a:moveTo>
                      <a:pt x="5054" y="1"/>
                    </a:moveTo>
                    <a:cubicBezTo>
                      <a:pt x="4532" y="1"/>
                      <a:pt x="4017" y="76"/>
                      <a:pt x="3535" y="234"/>
                    </a:cubicBezTo>
                    <a:cubicBezTo>
                      <a:pt x="1782" y="811"/>
                      <a:pt x="423" y="2448"/>
                      <a:pt x="177" y="4277"/>
                    </a:cubicBezTo>
                    <a:cubicBezTo>
                      <a:pt x="1" y="5598"/>
                      <a:pt x="391" y="6994"/>
                      <a:pt x="1281" y="7985"/>
                    </a:cubicBezTo>
                    <a:cubicBezTo>
                      <a:pt x="2049" y="8840"/>
                      <a:pt x="3188" y="9360"/>
                      <a:pt x="4335" y="9360"/>
                    </a:cubicBezTo>
                    <a:cubicBezTo>
                      <a:pt x="4513" y="9360"/>
                      <a:pt x="4692" y="9347"/>
                      <a:pt x="4869" y="9322"/>
                    </a:cubicBezTo>
                    <a:cubicBezTo>
                      <a:pt x="5573" y="9222"/>
                      <a:pt x="6236" y="8921"/>
                      <a:pt x="6853" y="8564"/>
                    </a:cubicBezTo>
                    <a:cubicBezTo>
                      <a:pt x="8176" y="7793"/>
                      <a:pt x="9364" y="6667"/>
                      <a:pt x="9838" y="5211"/>
                    </a:cubicBezTo>
                    <a:cubicBezTo>
                      <a:pt x="10825" y="2164"/>
                      <a:pt x="7851" y="1"/>
                      <a:pt x="50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2" name="Google Shape;1692;p54"/>
              <p:cNvSpPr/>
              <p:nvPr/>
            </p:nvSpPr>
            <p:spPr>
              <a:xfrm>
                <a:off x="398192" y="981488"/>
                <a:ext cx="260379" cy="483679"/>
              </a:xfrm>
              <a:custGeom>
                <a:avLst/>
                <a:gdLst/>
                <a:ahLst/>
                <a:cxnLst/>
                <a:rect l="l" t="t" r="r" b="b"/>
                <a:pathLst>
                  <a:path w="8434" h="15667" extrusionOk="0">
                    <a:moveTo>
                      <a:pt x="3324" y="0"/>
                    </a:moveTo>
                    <a:cubicBezTo>
                      <a:pt x="2187" y="1895"/>
                      <a:pt x="529" y="5107"/>
                      <a:pt x="301" y="7670"/>
                    </a:cubicBezTo>
                    <a:cubicBezTo>
                      <a:pt x="1" y="11098"/>
                      <a:pt x="309" y="13669"/>
                      <a:pt x="1549" y="15666"/>
                    </a:cubicBezTo>
                    <a:cubicBezTo>
                      <a:pt x="3473" y="15155"/>
                      <a:pt x="5170" y="13932"/>
                      <a:pt x="6217" y="12032"/>
                    </a:cubicBezTo>
                    <a:cubicBezTo>
                      <a:pt x="8433" y="8003"/>
                      <a:pt x="5981" y="3256"/>
                      <a:pt x="3757" y="536"/>
                    </a:cubicBezTo>
                    <a:cubicBezTo>
                      <a:pt x="3614" y="360"/>
                      <a:pt x="3467" y="182"/>
                      <a:pt x="3324" y="0"/>
                    </a:cubicBezTo>
                    <a:close/>
                  </a:path>
                </a:pathLst>
              </a:custGeom>
              <a:solidFill>
                <a:srgbClr val="8E292E">
                  <a:alpha val="2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3" name="Google Shape;1693;p54"/>
              <p:cNvSpPr/>
              <p:nvPr/>
            </p:nvSpPr>
            <p:spPr>
              <a:xfrm>
                <a:off x="187579" y="916162"/>
                <a:ext cx="178289" cy="224134"/>
              </a:xfrm>
              <a:custGeom>
                <a:avLst/>
                <a:gdLst/>
                <a:ahLst/>
                <a:cxnLst/>
                <a:rect l="l" t="t" r="r" b="b"/>
                <a:pathLst>
                  <a:path w="5775" h="7260" extrusionOk="0">
                    <a:moveTo>
                      <a:pt x="5291" y="0"/>
                    </a:moveTo>
                    <a:cubicBezTo>
                      <a:pt x="5277" y="0"/>
                      <a:pt x="5263" y="1"/>
                      <a:pt x="5248" y="3"/>
                    </a:cubicBezTo>
                    <a:lnTo>
                      <a:pt x="5248" y="6"/>
                    </a:lnTo>
                    <a:cubicBezTo>
                      <a:pt x="4477" y="109"/>
                      <a:pt x="3849" y="398"/>
                      <a:pt x="3199" y="818"/>
                    </a:cubicBezTo>
                    <a:cubicBezTo>
                      <a:pt x="2520" y="1256"/>
                      <a:pt x="1865" y="1711"/>
                      <a:pt x="1327" y="2319"/>
                    </a:cubicBezTo>
                    <a:cubicBezTo>
                      <a:pt x="772" y="2950"/>
                      <a:pt x="453" y="3700"/>
                      <a:pt x="317" y="4525"/>
                    </a:cubicBezTo>
                    <a:cubicBezTo>
                      <a:pt x="195" y="5277"/>
                      <a:pt x="1" y="6384"/>
                      <a:pt x="404" y="7080"/>
                    </a:cubicBezTo>
                    <a:cubicBezTo>
                      <a:pt x="475" y="7201"/>
                      <a:pt x="582" y="7260"/>
                      <a:pt x="692" y="7260"/>
                    </a:cubicBezTo>
                    <a:cubicBezTo>
                      <a:pt x="789" y="7260"/>
                      <a:pt x="887" y="7215"/>
                      <a:pt x="967" y="7128"/>
                    </a:cubicBezTo>
                    <a:cubicBezTo>
                      <a:pt x="1470" y="6574"/>
                      <a:pt x="1478" y="5621"/>
                      <a:pt x="1576" y="4917"/>
                    </a:cubicBezTo>
                    <a:cubicBezTo>
                      <a:pt x="1668" y="4230"/>
                      <a:pt x="1862" y="3637"/>
                      <a:pt x="2309" y="3091"/>
                    </a:cubicBezTo>
                    <a:cubicBezTo>
                      <a:pt x="2718" y="2590"/>
                      <a:pt x="3245" y="2179"/>
                      <a:pt x="3754" y="1784"/>
                    </a:cubicBezTo>
                    <a:cubicBezTo>
                      <a:pt x="4284" y="1375"/>
                      <a:pt x="4809" y="839"/>
                      <a:pt x="5440" y="598"/>
                    </a:cubicBezTo>
                    <a:cubicBezTo>
                      <a:pt x="5774" y="471"/>
                      <a:pt x="5605" y="0"/>
                      <a:pt x="52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4" name="Google Shape;1694;p54"/>
              <p:cNvSpPr/>
              <p:nvPr/>
            </p:nvSpPr>
            <p:spPr>
              <a:xfrm rot="2047500">
                <a:off x="440331" y="885880"/>
                <a:ext cx="545780" cy="587706"/>
              </a:xfrm>
              <a:custGeom>
                <a:avLst/>
                <a:gdLst/>
                <a:ahLst/>
                <a:cxnLst/>
                <a:rect l="l" t="t" r="r" b="b"/>
                <a:pathLst>
                  <a:path w="17678" h="19036" extrusionOk="0">
                    <a:moveTo>
                      <a:pt x="7725" y="0"/>
                    </a:moveTo>
                    <a:cubicBezTo>
                      <a:pt x="5344" y="0"/>
                      <a:pt x="3504" y="1871"/>
                      <a:pt x="2612" y="4007"/>
                    </a:cubicBezTo>
                    <a:cubicBezTo>
                      <a:pt x="764" y="8445"/>
                      <a:pt x="1" y="15297"/>
                      <a:pt x="4041" y="17724"/>
                    </a:cubicBezTo>
                    <a:cubicBezTo>
                      <a:pt x="5505" y="18605"/>
                      <a:pt x="7116" y="19036"/>
                      <a:pt x="8680" y="19036"/>
                    </a:cubicBezTo>
                    <a:cubicBezTo>
                      <a:pt x="11435" y="19036"/>
                      <a:pt x="14046" y="17700"/>
                      <a:pt x="15461" y="15129"/>
                    </a:cubicBezTo>
                    <a:cubicBezTo>
                      <a:pt x="17677" y="11097"/>
                      <a:pt x="15225" y="6353"/>
                      <a:pt x="13001" y="3633"/>
                    </a:cubicBezTo>
                    <a:cubicBezTo>
                      <a:pt x="11748" y="2104"/>
                      <a:pt x="10533" y="372"/>
                      <a:pt x="8428" y="53"/>
                    </a:cubicBezTo>
                    <a:cubicBezTo>
                      <a:pt x="8306" y="34"/>
                      <a:pt x="8184" y="21"/>
                      <a:pt x="8062" y="12"/>
                    </a:cubicBezTo>
                    <a:cubicBezTo>
                      <a:pt x="7949" y="4"/>
                      <a:pt x="7836" y="0"/>
                      <a:pt x="77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5" name="Google Shape;1695;p54"/>
              <p:cNvSpPr/>
              <p:nvPr/>
            </p:nvSpPr>
            <p:spPr>
              <a:xfrm rot="2047500">
                <a:off x="524558" y="1095750"/>
                <a:ext cx="334236" cy="289006"/>
              </a:xfrm>
              <a:custGeom>
                <a:avLst/>
                <a:gdLst/>
                <a:ahLst/>
                <a:cxnLst/>
                <a:rect l="l" t="t" r="r" b="b"/>
                <a:pathLst>
                  <a:path w="10826" h="9361" extrusionOk="0">
                    <a:moveTo>
                      <a:pt x="5054" y="1"/>
                    </a:moveTo>
                    <a:cubicBezTo>
                      <a:pt x="4532" y="1"/>
                      <a:pt x="4017" y="76"/>
                      <a:pt x="3535" y="234"/>
                    </a:cubicBezTo>
                    <a:cubicBezTo>
                      <a:pt x="1782" y="811"/>
                      <a:pt x="423" y="2448"/>
                      <a:pt x="177" y="4277"/>
                    </a:cubicBezTo>
                    <a:cubicBezTo>
                      <a:pt x="1" y="5598"/>
                      <a:pt x="391" y="6994"/>
                      <a:pt x="1281" y="7985"/>
                    </a:cubicBezTo>
                    <a:cubicBezTo>
                      <a:pt x="2049" y="8840"/>
                      <a:pt x="3188" y="9360"/>
                      <a:pt x="4335" y="9360"/>
                    </a:cubicBezTo>
                    <a:cubicBezTo>
                      <a:pt x="4513" y="9360"/>
                      <a:pt x="4692" y="9347"/>
                      <a:pt x="4869" y="9322"/>
                    </a:cubicBezTo>
                    <a:cubicBezTo>
                      <a:pt x="5573" y="9222"/>
                      <a:pt x="6236" y="8921"/>
                      <a:pt x="6853" y="8564"/>
                    </a:cubicBezTo>
                    <a:cubicBezTo>
                      <a:pt x="8176" y="7793"/>
                      <a:pt x="9364" y="6667"/>
                      <a:pt x="9838" y="5211"/>
                    </a:cubicBezTo>
                    <a:cubicBezTo>
                      <a:pt x="10825" y="2164"/>
                      <a:pt x="7851" y="1"/>
                      <a:pt x="50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6" name="Google Shape;1696;p54"/>
              <p:cNvSpPr/>
              <p:nvPr/>
            </p:nvSpPr>
            <p:spPr>
              <a:xfrm rot="2047500">
                <a:off x="676688" y="1054029"/>
                <a:ext cx="260386" cy="483694"/>
              </a:xfrm>
              <a:custGeom>
                <a:avLst/>
                <a:gdLst/>
                <a:ahLst/>
                <a:cxnLst/>
                <a:rect l="l" t="t" r="r" b="b"/>
                <a:pathLst>
                  <a:path w="8434" h="15667" extrusionOk="0">
                    <a:moveTo>
                      <a:pt x="3324" y="0"/>
                    </a:moveTo>
                    <a:cubicBezTo>
                      <a:pt x="2187" y="1895"/>
                      <a:pt x="529" y="5107"/>
                      <a:pt x="301" y="7670"/>
                    </a:cubicBezTo>
                    <a:cubicBezTo>
                      <a:pt x="1" y="11098"/>
                      <a:pt x="309" y="13669"/>
                      <a:pt x="1549" y="15666"/>
                    </a:cubicBezTo>
                    <a:cubicBezTo>
                      <a:pt x="3473" y="15155"/>
                      <a:pt x="5170" y="13932"/>
                      <a:pt x="6217" y="12032"/>
                    </a:cubicBezTo>
                    <a:cubicBezTo>
                      <a:pt x="8433" y="8003"/>
                      <a:pt x="5981" y="3256"/>
                      <a:pt x="3757" y="536"/>
                    </a:cubicBezTo>
                    <a:cubicBezTo>
                      <a:pt x="3614" y="360"/>
                      <a:pt x="3467" y="182"/>
                      <a:pt x="3324" y="0"/>
                    </a:cubicBezTo>
                    <a:close/>
                  </a:path>
                </a:pathLst>
              </a:custGeom>
              <a:solidFill>
                <a:srgbClr val="8E292E">
                  <a:alpha val="21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7" name="Google Shape;1697;p54"/>
              <p:cNvSpPr/>
              <p:nvPr/>
            </p:nvSpPr>
            <p:spPr>
              <a:xfrm rot="2047500">
                <a:off x="618858" y="881118"/>
                <a:ext cx="178294" cy="224141"/>
              </a:xfrm>
              <a:custGeom>
                <a:avLst/>
                <a:gdLst/>
                <a:ahLst/>
                <a:cxnLst/>
                <a:rect l="l" t="t" r="r" b="b"/>
                <a:pathLst>
                  <a:path w="5775" h="7260" extrusionOk="0">
                    <a:moveTo>
                      <a:pt x="5291" y="0"/>
                    </a:moveTo>
                    <a:cubicBezTo>
                      <a:pt x="5277" y="0"/>
                      <a:pt x="5263" y="1"/>
                      <a:pt x="5248" y="3"/>
                    </a:cubicBezTo>
                    <a:lnTo>
                      <a:pt x="5248" y="6"/>
                    </a:lnTo>
                    <a:cubicBezTo>
                      <a:pt x="4477" y="109"/>
                      <a:pt x="3849" y="398"/>
                      <a:pt x="3199" y="818"/>
                    </a:cubicBezTo>
                    <a:cubicBezTo>
                      <a:pt x="2520" y="1256"/>
                      <a:pt x="1865" y="1711"/>
                      <a:pt x="1327" y="2319"/>
                    </a:cubicBezTo>
                    <a:cubicBezTo>
                      <a:pt x="772" y="2950"/>
                      <a:pt x="453" y="3700"/>
                      <a:pt x="317" y="4525"/>
                    </a:cubicBezTo>
                    <a:cubicBezTo>
                      <a:pt x="195" y="5277"/>
                      <a:pt x="1" y="6384"/>
                      <a:pt x="404" y="7080"/>
                    </a:cubicBezTo>
                    <a:cubicBezTo>
                      <a:pt x="475" y="7201"/>
                      <a:pt x="582" y="7260"/>
                      <a:pt x="692" y="7260"/>
                    </a:cubicBezTo>
                    <a:cubicBezTo>
                      <a:pt x="789" y="7260"/>
                      <a:pt x="887" y="7215"/>
                      <a:pt x="967" y="7128"/>
                    </a:cubicBezTo>
                    <a:cubicBezTo>
                      <a:pt x="1470" y="6574"/>
                      <a:pt x="1478" y="5621"/>
                      <a:pt x="1576" y="4917"/>
                    </a:cubicBezTo>
                    <a:cubicBezTo>
                      <a:pt x="1668" y="4230"/>
                      <a:pt x="1862" y="3637"/>
                      <a:pt x="2309" y="3091"/>
                    </a:cubicBezTo>
                    <a:cubicBezTo>
                      <a:pt x="2718" y="2590"/>
                      <a:pt x="3245" y="2179"/>
                      <a:pt x="3754" y="1784"/>
                    </a:cubicBezTo>
                    <a:cubicBezTo>
                      <a:pt x="4284" y="1375"/>
                      <a:pt x="4809" y="839"/>
                      <a:pt x="5440" y="598"/>
                    </a:cubicBezTo>
                    <a:cubicBezTo>
                      <a:pt x="5774" y="471"/>
                      <a:pt x="5605" y="0"/>
                      <a:pt x="52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98" name="Google Shape;1698;p54"/>
            <p:cNvGrpSpPr/>
            <p:nvPr/>
          </p:nvGrpSpPr>
          <p:grpSpPr>
            <a:xfrm rot="510239">
              <a:off x="5081812" y="1989103"/>
              <a:ext cx="1191600" cy="1115250"/>
              <a:chOff x="5096990" y="1772850"/>
              <a:chExt cx="1341033" cy="1255107"/>
            </a:xfrm>
          </p:grpSpPr>
          <p:sp>
            <p:nvSpPr>
              <p:cNvPr id="1699" name="Google Shape;1699;p54"/>
              <p:cNvSpPr/>
              <p:nvPr/>
            </p:nvSpPr>
            <p:spPr>
              <a:xfrm>
                <a:off x="5300450" y="2618614"/>
                <a:ext cx="563545" cy="409343"/>
              </a:xfrm>
              <a:custGeom>
                <a:avLst/>
                <a:gdLst/>
                <a:ahLst/>
                <a:cxnLst/>
                <a:rect l="l" t="t" r="r" b="b"/>
                <a:pathLst>
                  <a:path w="10697" h="7770" extrusionOk="0">
                    <a:moveTo>
                      <a:pt x="9108" y="1"/>
                    </a:moveTo>
                    <a:cubicBezTo>
                      <a:pt x="8949" y="1"/>
                      <a:pt x="8789" y="43"/>
                      <a:pt x="8641" y="138"/>
                    </a:cubicBezTo>
                    <a:cubicBezTo>
                      <a:pt x="8587" y="127"/>
                      <a:pt x="8533" y="122"/>
                      <a:pt x="8479" y="122"/>
                    </a:cubicBezTo>
                    <a:cubicBezTo>
                      <a:pt x="8321" y="122"/>
                      <a:pt x="8166" y="168"/>
                      <a:pt x="8035" y="257"/>
                    </a:cubicBezTo>
                    <a:cubicBezTo>
                      <a:pt x="6173" y="1472"/>
                      <a:pt x="4528" y="2565"/>
                      <a:pt x="3283" y="3402"/>
                    </a:cubicBezTo>
                    <a:cubicBezTo>
                      <a:pt x="2663" y="3821"/>
                      <a:pt x="2157" y="4259"/>
                      <a:pt x="1640" y="4511"/>
                    </a:cubicBezTo>
                    <a:cubicBezTo>
                      <a:pt x="1543" y="4559"/>
                      <a:pt x="1458" y="4578"/>
                      <a:pt x="1380" y="4578"/>
                    </a:cubicBezTo>
                    <a:cubicBezTo>
                      <a:pt x="1169" y="4578"/>
                      <a:pt x="1001" y="4444"/>
                      <a:pt x="736" y="4403"/>
                    </a:cubicBezTo>
                    <a:cubicBezTo>
                      <a:pt x="709" y="4397"/>
                      <a:pt x="682" y="4395"/>
                      <a:pt x="657" y="4395"/>
                    </a:cubicBezTo>
                    <a:cubicBezTo>
                      <a:pt x="207" y="4395"/>
                      <a:pt x="1" y="5199"/>
                      <a:pt x="344" y="6010"/>
                    </a:cubicBezTo>
                    <a:cubicBezTo>
                      <a:pt x="601" y="6541"/>
                      <a:pt x="1058" y="6771"/>
                      <a:pt x="1494" y="6822"/>
                    </a:cubicBezTo>
                    <a:cubicBezTo>
                      <a:pt x="1719" y="7198"/>
                      <a:pt x="2114" y="7512"/>
                      <a:pt x="2641" y="7694"/>
                    </a:cubicBezTo>
                    <a:cubicBezTo>
                      <a:pt x="2802" y="7747"/>
                      <a:pt x="2947" y="7770"/>
                      <a:pt x="3076" y="7770"/>
                    </a:cubicBezTo>
                    <a:cubicBezTo>
                      <a:pt x="3245" y="7770"/>
                      <a:pt x="3387" y="7730"/>
                      <a:pt x="3499" y="7672"/>
                    </a:cubicBezTo>
                    <a:cubicBezTo>
                      <a:pt x="3886" y="7466"/>
                      <a:pt x="3689" y="7188"/>
                      <a:pt x="3564" y="6760"/>
                    </a:cubicBezTo>
                    <a:cubicBezTo>
                      <a:pt x="3377" y="6105"/>
                      <a:pt x="4200" y="5910"/>
                      <a:pt x="4806" y="5542"/>
                    </a:cubicBezTo>
                    <a:cubicBezTo>
                      <a:pt x="6222" y="4668"/>
                      <a:pt x="8032" y="3331"/>
                      <a:pt x="9989" y="1645"/>
                    </a:cubicBezTo>
                    <a:cubicBezTo>
                      <a:pt x="10696" y="1039"/>
                      <a:pt x="9904" y="1"/>
                      <a:pt x="9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0" name="Google Shape;1700;p54"/>
              <p:cNvSpPr/>
              <p:nvPr/>
            </p:nvSpPr>
            <p:spPr>
              <a:xfrm>
                <a:off x="5546213" y="2110755"/>
                <a:ext cx="891809" cy="708948"/>
              </a:xfrm>
              <a:custGeom>
                <a:avLst/>
                <a:gdLst/>
                <a:ahLst/>
                <a:cxnLst/>
                <a:rect l="l" t="t" r="r" b="b"/>
                <a:pathLst>
                  <a:path w="16928" h="13457" extrusionOk="0">
                    <a:moveTo>
                      <a:pt x="11451" y="0"/>
                    </a:moveTo>
                    <a:cubicBezTo>
                      <a:pt x="10785" y="0"/>
                      <a:pt x="10159" y="62"/>
                      <a:pt x="9645" y="141"/>
                    </a:cubicBezTo>
                    <a:cubicBezTo>
                      <a:pt x="8422" y="317"/>
                      <a:pt x="7421" y="775"/>
                      <a:pt x="6509" y="1806"/>
                    </a:cubicBezTo>
                    <a:cubicBezTo>
                      <a:pt x="5426" y="2991"/>
                      <a:pt x="4782" y="5145"/>
                      <a:pt x="3297" y="6823"/>
                    </a:cubicBezTo>
                    <a:cubicBezTo>
                      <a:pt x="2287" y="7935"/>
                      <a:pt x="1" y="9348"/>
                      <a:pt x="1727" y="11120"/>
                    </a:cubicBezTo>
                    <a:cubicBezTo>
                      <a:pt x="2075" y="11477"/>
                      <a:pt x="2568" y="11692"/>
                      <a:pt x="3040" y="11692"/>
                    </a:cubicBezTo>
                    <a:cubicBezTo>
                      <a:pt x="3251" y="11692"/>
                      <a:pt x="3458" y="11649"/>
                      <a:pt x="3646" y="11556"/>
                    </a:cubicBezTo>
                    <a:cubicBezTo>
                      <a:pt x="3676" y="11542"/>
                      <a:pt x="3751" y="11502"/>
                      <a:pt x="3824" y="11458"/>
                    </a:cubicBezTo>
                    <a:lnTo>
                      <a:pt x="3824" y="11458"/>
                    </a:lnTo>
                    <a:cubicBezTo>
                      <a:pt x="3819" y="11469"/>
                      <a:pt x="3816" y="11480"/>
                      <a:pt x="3814" y="11491"/>
                    </a:cubicBezTo>
                    <a:cubicBezTo>
                      <a:pt x="3754" y="11567"/>
                      <a:pt x="3694" y="11643"/>
                      <a:pt x="3638" y="11718"/>
                    </a:cubicBezTo>
                    <a:cubicBezTo>
                      <a:pt x="3416" y="12092"/>
                      <a:pt x="3307" y="12346"/>
                      <a:pt x="3329" y="12782"/>
                    </a:cubicBezTo>
                    <a:cubicBezTo>
                      <a:pt x="3349" y="13182"/>
                      <a:pt x="3797" y="13457"/>
                      <a:pt x="4196" y="13457"/>
                    </a:cubicBezTo>
                    <a:cubicBezTo>
                      <a:pt x="4223" y="13457"/>
                      <a:pt x="4250" y="13456"/>
                      <a:pt x="4276" y="13453"/>
                    </a:cubicBezTo>
                    <a:cubicBezTo>
                      <a:pt x="7250" y="13171"/>
                      <a:pt x="10422" y="12357"/>
                      <a:pt x="12825" y="11193"/>
                    </a:cubicBezTo>
                    <a:cubicBezTo>
                      <a:pt x="13997" y="10709"/>
                      <a:pt x="14947" y="10095"/>
                      <a:pt x="15604" y="9421"/>
                    </a:cubicBezTo>
                    <a:cubicBezTo>
                      <a:pt x="15959" y="9053"/>
                      <a:pt x="16238" y="8617"/>
                      <a:pt x="16416" y="8138"/>
                    </a:cubicBezTo>
                    <a:cubicBezTo>
                      <a:pt x="16665" y="7543"/>
                      <a:pt x="16768" y="6901"/>
                      <a:pt x="16822" y="6111"/>
                    </a:cubicBezTo>
                    <a:cubicBezTo>
                      <a:pt x="16825" y="6073"/>
                      <a:pt x="16825" y="6035"/>
                      <a:pt x="16825" y="5997"/>
                    </a:cubicBezTo>
                    <a:cubicBezTo>
                      <a:pt x="16874" y="5021"/>
                      <a:pt x="16928" y="3873"/>
                      <a:pt x="16465" y="2658"/>
                    </a:cubicBezTo>
                    <a:cubicBezTo>
                      <a:pt x="15671" y="524"/>
                      <a:pt x="13393" y="0"/>
                      <a:pt x="11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1" name="Google Shape;1701;p54"/>
              <p:cNvSpPr/>
              <p:nvPr/>
            </p:nvSpPr>
            <p:spPr>
              <a:xfrm>
                <a:off x="6011241" y="2189621"/>
                <a:ext cx="409132" cy="471666"/>
              </a:xfrm>
              <a:custGeom>
                <a:avLst/>
                <a:gdLst/>
                <a:ahLst/>
                <a:cxnLst/>
                <a:rect l="l" t="t" r="r" b="b"/>
                <a:pathLst>
                  <a:path w="7766" h="8953" extrusionOk="0">
                    <a:moveTo>
                      <a:pt x="4542" y="0"/>
                    </a:moveTo>
                    <a:cubicBezTo>
                      <a:pt x="3511" y="0"/>
                      <a:pt x="3415" y="1040"/>
                      <a:pt x="3262" y="2189"/>
                    </a:cubicBezTo>
                    <a:cubicBezTo>
                      <a:pt x="3129" y="3139"/>
                      <a:pt x="2621" y="3716"/>
                      <a:pt x="1782" y="4379"/>
                    </a:cubicBezTo>
                    <a:cubicBezTo>
                      <a:pt x="1262" y="4790"/>
                      <a:pt x="710" y="5220"/>
                      <a:pt x="502" y="5959"/>
                    </a:cubicBezTo>
                    <a:cubicBezTo>
                      <a:pt x="0" y="7708"/>
                      <a:pt x="1571" y="8953"/>
                      <a:pt x="2948" y="8953"/>
                    </a:cubicBezTo>
                    <a:cubicBezTo>
                      <a:pt x="2990" y="8953"/>
                      <a:pt x="3031" y="8952"/>
                      <a:pt x="3073" y="8949"/>
                    </a:cubicBezTo>
                    <a:cubicBezTo>
                      <a:pt x="3976" y="8909"/>
                      <a:pt x="4596" y="8533"/>
                      <a:pt x="5238" y="8081"/>
                    </a:cubicBezTo>
                    <a:cubicBezTo>
                      <a:pt x="5941" y="7594"/>
                      <a:pt x="6634" y="7350"/>
                      <a:pt x="7037" y="6774"/>
                    </a:cubicBezTo>
                    <a:cubicBezTo>
                      <a:pt x="7635" y="5881"/>
                      <a:pt x="7765" y="4592"/>
                      <a:pt x="7451" y="3294"/>
                    </a:cubicBezTo>
                    <a:cubicBezTo>
                      <a:pt x="7286" y="1949"/>
                      <a:pt x="6564" y="487"/>
                      <a:pt x="5202" y="108"/>
                    </a:cubicBezTo>
                    <a:cubicBezTo>
                      <a:pt x="4948" y="34"/>
                      <a:pt x="4730" y="0"/>
                      <a:pt x="45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2" name="Google Shape;1702;p54"/>
              <p:cNvSpPr/>
              <p:nvPr/>
            </p:nvSpPr>
            <p:spPr>
              <a:xfrm>
                <a:off x="5546213" y="2111334"/>
                <a:ext cx="817264" cy="708527"/>
              </a:xfrm>
              <a:custGeom>
                <a:avLst/>
                <a:gdLst/>
                <a:ahLst/>
                <a:cxnLst/>
                <a:rect l="l" t="t" r="r" b="b"/>
                <a:pathLst>
                  <a:path w="15513" h="13449" extrusionOk="0">
                    <a:moveTo>
                      <a:pt x="11529" y="1"/>
                    </a:moveTo>
                    <a:cubicBezTo>
                      <a:pt x="10844" y="1"/>
                      <a:pt x="10194" y="64"/>
                      <a:pt x="9645" y="130"/>
                    </a:cubicBezTo>
                    <a:cubicBezTo>
                      <a:pt x="8425" y="306"/>
                      <a:pt x="7421" y="766"/>
                      <a:pt x="6512" y="1797"/>
                    </a:cubicBezTo>
                    <a:cubicBezTo>
                      <a:pt x="5429" y="2980"/>
                      <a:pt x="4782" y="5134"/>
                      <a:pt x="3297" y="6815"/>
                    </a:cubicBezTo>
                    <a:cubicBezTo>
                      <a:pt x="2290" y="7927"/>
                      <a:pt x="1" y="9337"/>
                      <a:pt x="1730" y="11109"/>
                    </a:cubicBezTo>
                    <a:cubicBezTo>
                      <a:pt x="2077" y="11468"/>
                      <a:pt x="2570" y="11684"/>
                      <a:pt x="3042" y="11684"/>
                    </a:cubicBezTo>
                    <a:cubicBezTo>
                      <a:pt x="3253" y="11684"/>
                      <a:pt x="3460" y="11641"/>
                      <a:pt x="3648" y="11548"/>
                    </a:cubicBezTo>
                    <a:cubicBezTo>
                      <a:pt x="3676" y="11534"/>
                      <a:pt x="3751" y="11491"/>
                      <a:pt x="3824" y="11447"/>
                    </a:cubicBezTo>
                    <a:lnTo>
                      <a:pt x="3824" y="11447"/>
                    </a:lnTo>
                    <a:cubicBezTo>
                      <a:pt x="3822" y="11461"/>
                      <a:pt x="3819" y="11469"/>
                      <a:pt x="3814" y="11483"/>
                    </a:cubicBezTo>
                    <a:lnTo>
                      <a:pt x="3638" y="11707"/>
                    </a:lnTo>
                    <a:cubicBezTo>
                      <a:pt x="3418" y="12083"/>
                      <a:pt x="3307" y="12335"/>
                      <a:pt x="3329" y="12771"/>
                    </a:cubicBezTo>
                    <a:cubicBezTo>
                      <a:pt x="3349" y="13174"/>
                      <a:pt x="3797" y="13448"/>
                      <a:pt x="4198" y="13448"/>
                    </a:cubicBezTo>
                    <a:cubicBezTo>
                      <a:pt x="4225" y="13448"/>
                      <a:pt x="4252" y="13447"/>
                      <a:pt x="4279" y="13445"/>
                    </a:cubicBezTo>
                    <a:lnTo>
                      <a:pt x="4347" y="13437"/>
                    </a:lnTo>
                    <a:cubicBezTo>
                      <a:pt x="4742" y="12424"/>
                      <a:pt x="4385" y="10985"/>
                      <a:pt x="4850" y="9726"/>
                    </a:cubicBezTo>
                    <a:cubicBezTo>
                      <a:pt x="5248" y="8666"/>
                      <a:pt x="6628" y="8208"/>
                      <a:pt x="7342" y="7388"/>
                    </a:cubicBezTo>
                    <a:cubicBezTo>
                      <a:pt x="7992" y="6636"/>
                      <a:pt x="8103" y="5727"/>
                      <a:pt x="8809" y="5120"/>
                    </a:cubicBezTo>
                    <a:cubicBezTo>
                      <a:pt x="9515" y="4514"/>
                      <a:pt x="10086" y="4016"/>
                      <a:pt x="10403" y="3294"/>
                    </a:cubicBezTo>
                    <a:cubicBezTo>
                      <a:pt x="10725" y="2555"/>
                      <a:pt x="10733" y="1827"/>
                      <a:pt x="10874" y="1283"/>
                    </a:cubicBezTo>
                    <a:cubicBezTo>
                      <a:pt x="11037" y="646"/>
                      <a:pt x="11416" y="462"/>
                      <a:pt x="12145" y="462"/>
                    </a:cubicBezTo>
                    <a:cubicBezTo>
                      <a:pt x="12385" y="462"/>
                      <a:pt x="12662" y="482"/>
                      <a:pt x="12982" y="512"/>
                    </a:cubicBezTo>
                    <a:cubicBezTo>
                      <a:pt x="13862" y="620"/>
                      <a:pt x="14752" y="847"/>
                      <a:pt x="15512" y="1237"/>
                    </a:cubicBezTo>
                    <a:cubicBezTo>
                      <a:pt x="14406" y="254"/>
                      <a:pt x="12899" y="1"/>
                      <a:pt x="115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3" name="Google Shape;1703;p54"/>
              <p:cNvSpPr/>
              <p:nvPr/>
            </p:nvSpPr>
            <p:spPr>
              <a:xfrm>
                <a:off x="6228504" y="2309789"/>
                <a:ext cx="31557" cy="26973"/>
              </a:xfrm>
              <a:custGeom>
                <a:avLst/>
                <a:gdLst/>
                <a:ahLst/>
                <a:cxnLst/>
                <a:rect l="l" t="t" r="r" b="b"/>
                <a:pathLst>
                  <a:path w="599" h="512" extrusionOk="0">
                    <a:moveTo>
                      <a:pt x="245" y="0"/>
                    </a:moveTo>
                    <a:cubicBezTo>
                      <a:pt x="111" y="0"/>
                      <a:pt x="0" y="108"/>
                      <a:pt x="72" y="298"/>
                    </a:cubicBezTo>
                    <a:cubicBezTo>
                      <a:pt x="128" y="446"/>
                      <a:pt x="247" y="512"/>
                      <a:pt x="351" y="512"/>
                    </a:cubicBezTo>
                    <a:cubicBezTo>
                      <a:pt x="486" y="512"/>
                      <a:pt x="598" y="401"/>
                      <a:pt x="524" y="211"/>
                    </a:cubicBezTo>
                    <a:cubicBezTo>
                      <a:pt x="468" y="67"/>
                      <a:pt x="349" y="0"/>
                      <a:pt x="2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4" name="Google Shape;1704;p54"/>
              <p:cNvSpPr/>
              <p:nvPr/>
            </p:nvSpPr>
            <p:spPr>
              <a:xfrm>
                <a:off x="6148742" y="2222389"/>
                <a:ext cx="33980" cy="23391"/>
              </a:xfrm>
              <a:custGeom>
                <a:avLst/>
                <a:gdLst/>
                <a:ahLst/>
                <a:cxnLst/>
                <a:rect l="l" t="t" r="r" b="b"/>
                <a:pathLst>
                  <a:path w="645" h="444" extrusionOk="0">
                    <a:moveTo>
                      <a:pt x="256" y="0"/>
                    </a:moveTo>
                    <a:cubicBezTo>
                      <a:pt x="114" y="0"/>
                      <a:pt x="1" y="94"/>
                      <a:pt x="81" y="258"/>
                    </a:cubicBezTo>
                    <a:cubicBezTo>
                      <a:pt x="146" y="386"/>
                      <a:pt x="273" y="444"/>
                      <a:pt x="384" y="444"/>
                    </a:cubicBezTo>
                    <a:cubicBezTo>
                      <a:pt x="528" y="444"/>
                      <a:pt x="644" y="347"/>
                      <a:pt x="560" y="182"/>
                    </a:cubicBezTo>
                    <a:cubicBezTo>
                      <a:pt x="495" y="57"/>
                      <a:pt x="367" y="0"/>
                      <a:pt x="2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5" name="Google Shape;1705;p54"/>
              <p:cNvSpPr/>
              <p:nvPr/>
            </p:nvSpPr>
            <p:spPr>
              <a:xfrm>
                <a:off x="6347829" y="2237930"/>
                <a:ext cx="24339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52" extrusionOk="0">
                    <a:moveTo>
                      <a:pt x="167" y="1"/>
                    </a:moveTo>
                    <a:cubicBezTo>
                      <a:pt x="71" y="1"/>
                      <a:pt x="0" y="86"/>
                      <a:pt x="64" y="244"/>
                    </a:cubicBezTo>
                    <a:cubicBezTo>
                      <a:pt x="120" y="384"/>
                      <a:pt x="223" y="451"/>
                      <a:pt x="304" y="451"/>
                    </a:cubicBezTo>
                    <a:cubicBezTo>
                      <a:pt x="396" y="451"/>
                      <a:pt x="462" y="367"/>
                      <a:pt x="405" y="206"/>
                    </a:cubicBezTo>
                    <a:cubicBezTo>
                      <a:pt x="355" y="67"/>
                      <a:pt x="251" y="1"/>
                      <a:pt x="1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6" name="Google Shape;1706;p54"/>
              <p:cNvSpPr/>
              <p:nvPr/>
            </p:nvSpPr>
            <p:spPr>
              <a:xfrm>
                <a:off x="6327968" y="2426533"/>
                <a:ext cx="24655" cy="28132"/>
              </a:xfrm>
              <a:custGeom>
                <a:avLst/>
                <a:gdLst/>
                <a:ahLst/>
                <a:cxnLst/>
                <a:rect l="l" t="t" r="r" b="b"/>
                <a:pathLst>
                  <a:path w="468" h="534" extrusionOk="0">
                    <a:moveTo>
                      <a:pt x="208" y="1"/>
                    </a:moveTo>
                    <a:cubicBezTo>
                      <a:pt x="98" y="1"/>
                      <a:pt x="0" y="116"/>
                      <a:pt x="51" y="317"/>
                    </a:cubicBezTo>
                    <a:cubicBezTo>
                      <a:pt x="91" y="468"/>
                      <a:pt x="180" y="534"/>
                      <a:pt x="262" y="534"/>
                    </a:cubicBezTo>
                    <a:cubicBezTo>
                      <a:pt x="371" y="534"/>
                      <a:pt x="467" y="414"/>
                      <a:pt x="416" y="217"/>
                    </a:cubicBezTo>
                    <a:cubicBezTo>
                      <a:pt x="381" y="68"/>
                      <a:pt x="291" y="1"/>
                      <a:pt x="2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7" name="Google Shape;1707;p54"/>
              <p:cNvSpPr/>
              <p:nvPr/>
            </p:nvSpPr>
            <p:spPr>
              <a:xfrm>
                <a:off x="6093057" y="2387970"/>
                <a:ext cx="36878" cy="30609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81" extrusionOk="0">
                    <a:moveTo>
                      <a:pt x="332" y="0"/>
                    </a:moveTo>
                    <a:cubicBezTo>
                      <a:pt x="162" y="0"/>
                      <a:pt x="0" y="136"/>
                      <a:pt x="72" y="357"/>
                    </a:cubicBezTo>
                    <a:cubicBezTo>
                      <a:pt x="121" y="512"/>
                      <a:pt x="244" y="580"/>
                      <a:pt x="364" y="580"/>
                    </a:cubicBezTo>
                    <a:cubicBezTo>
                      <a:pt x="536" y="580"/>
                      <a:pt x="700" y="441"/>
                      <a:pt x="627" y="221"/>
                    </a:cubicBezTo>
                    <a:cubicBezTo>
                      <a:pt x="576" y="68"/>
                      <a:pt x="452" y="0"/>
                      <a:pt x="3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8" name="Google Shape;1708;p54"/>
              <p:cNvSpPr/>
              <p:nvPr/>
            </p:nvSpPr>
            <p:spPr>
              <a:xfrm>
                <a:off x="6123718" y="2539906"/>
                <a:ext cx="36088" cy="32347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14" extrusionOk="0">
                    <a:moveTo>
                      <a:pt x="353" y="1"/>
                    </a:moveTo>
                    <a:cubicBezTo>
                      <a:pt x="179" y="1"/>
                      <a:pt x="1" y="153"/>
                      <a:pt x="61" y="390"/>
                    </a:cubicBezTo>
                    <a:cubicBezTo>
                      <a:pt x="102" y="547"/>
                      <a:pt x="214" y="614"/>
                      <a:pt x="329" y="614"/>
                    </a:cubicBezTo>
                    <a:cubicBezTo>
                      <a:pt x="504" y="614"/>
                      <a:pt x="684" y="458"/>
                      <a:pt x="624" y="225"/>
                    </a:cubicBezTo>
                    <a:cubicBezTo>
                      <a:pt x="584" y="69"/>
                      <a:pt x="469" y="1"/>
                      <a:pt x="3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9" name="Google Shape;1709;p54"/>
              <p:cNvSpPr/>
              <p:nvPr/>
            </p:nvSpPr>
            <p:spPr>
              <a:xfrm>
                <a:off x="5954608" y="2472578"/>
                <a:ext cx="39723" cy="32821"/>
              </a:xfrm>
              <a:custGeom>
                <a:avLst/>
                <a:gdLst/>
                <a:ahLst/>
                <a:cxnLst/>
                <a:rect l="l" t="t" r="r" b="b"/>
                <a:pathLst>
                  <a:path w="754" h="623" extrusionOk="0">
                    <a:moveTo>
                      <a:pt x="384" y="0"/>
                    </a:moveTo>
                    <a:cubicBezTo>
                      <a:pt x="193" y="0"/>
                      <a:pt x="0" y="154"/>
                      <a:pt x="67" y="393"/>
                    </a:cubicBezTo>
                    <a:cubicBezTo>
                      <a:pt x="112" y="553"/>
                      <a:pt x="239" y="623"/>
                      <a:pt x="366" y="623"/>
                    </a:cubicBezTo>
                    <a:cubicBezTo>
                      <a:pt x="558" y="623"/>
                      <a:pt x="754" y="467"/>
                      <a:pt x="684" y="228"/>
                    </a:cubicBezTo>
                    <a:cubicBezTo>
                      <a:pt x="638" y="69"/>
                      <a:pt x="512" y="0"/>
                      <a:pt x="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0" name="Google Shape;1710;p54"/>
              <p:cNvSpPr/>
              <p:nvPr/>
            </p:nvSpPr>
            <p:spPr>
              <a:xfrm>
                <a:off x="5966198" y="2676090"/>
                <a:ext cx="38722" cy="34454"/>
              </a:xfrm>
              <a:custGeom>
                <a:avLst/>
                <a:gdLst/>
                <a:ahLst/>
                <a:cxnLst/>
                <a:rect l="l" t="t" r="r" b="b"/>
                <a:pathLst>
                  <a:path w="735" h="654" extrusionOk="0">
                    <a:moveTo>
                      <a:pt x="423" y="1"/>
                    </a:moveTo>
                    <a:cubicBezTo>
                      <a:pt x="394" y="1"/>
                      <a:pt x="365" y="5"/>
                      <a:pt x="336" y="13"/>
                    </a:cubicBezTo>
                    <a:lnTo>
                      <a:pt x="244" y="37"/>
                    </a:lnTo>
                    <a:cubicBezTo>
                      <a:pt x="204" y="48"/>
                      <a:pt x="163" y="70"/>
                      <a:pt x="134" y="97"/>
                    </a:cubicBezTo>
                    <a:cubicBezTo>
                      <a:pt x="98" y="121"/>
                      <a:pt x="69" y="151"/>
                      <a:pt x="50" y="189"/>
                    </a:cubicBezTo>
                    <a:cubicBezTo>
                      <a:pt x="28" y="224"/>
                      <a:pt x="14" y="262"/>
                      <a:pt x="12" y="305"/>
                    </a:cubicBezTo>
                    <a:cubicBezTo>
                      <a:pt x="1" y="346"/>
                      <a:pt x="4" y="389"/>
                      <a:pt x="14" y="427"/>
                    </a:cubicBezTo>
                    <a:cubicBezTo>
                      <a:pt x="25" y="454"/>
                      <a:pt x="36" y="481"/>
                      <a:pt x="47" y="506"/>
                    </a:cubicBezTo>
                    <a:cubicBezTo>
                      <a:pt x="74" y="552"/>
                      <a:pt x="115" y="589"/>
                      <a:pt x="161" y="617"/>
                    </a:cubicBezTo>
                    <a:cubicBezTo>
                      <a:pt x="185" y="625"/>
                      <a:pt x="212" y="635"/>
                      <a:pt x="236" y="644"/>
                    </a:cubicBezTo>
                    <a:cubicBezTo>
                      <a:pt x="262" y="650"/>
                      <a:pt x="289" y="653"/>
                      <a:pt x="315" y="653"/>
                    </a:cubicBezTo>
                    <a:cubicBezTo>
                      <a:pt x="344" y="653"/>
                      <a:pt x="373" y="649"/>
                      <a:pt x="401" y="641"/>
                    </a:cubicBezTo>
                    <a:lnTo>
                      <a:pt x="491" y="617"/>
                    </a:lnTo>
                    <a:cubicBezTo>
                      <a:pt x="534" y="606"/>
                      <a:pt x="572" y="584"/>
                      <a:pt x="602" y="557"/>
                    </a:cubicBezTo>
                    <a:cubicBezTo>
                      <a:pt x="637" y="533"/>
                      <a:pt x="667" y="503"/>
                      <a:pt x="686" y="468"/>
                    </a:cubicBezTo>
                    <a:cubicBezTo>
                      <a:pt x="707" y="433"/>
                      <a:pt x="721" y="392"/>
                      <a:pt x="723" y="351"/>
                    </a:cubicBezTo>
                    <a:cubicBezTo>
                      <a:pt x="734" y="311"/>
                      <a:pt x="734" y="267"/>
                      <a:pt x="721" y="230"/>
                    </a:cubicBezTo>
                    <a:lnTo>
                      <a:pt x="688" y="151"/>
                    </a:lnTo>
                    <a:cubicBezTo>
                      <a:pt x="661" y="105"/>
                      <a:pt x="623" y="67"/>
                      <a:pt x="577" y="40"/>
                    </a:cubicBezTo>
                    <a:cubicBezTo>
                      <a:pt x="553" y="29"/>
                      <a:pt x="526" y="21"/>
                      <a:pt x="502" y="10"/>
                    </a:cubicBezTo>
                    <a:cubicBezTo>
                      <a:pt x="476" y="4"/>
                      <a:pt x="449" y="1"/>
                      <a:pt x="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1" name="Google Shape;1711;p54"/>
              <p:cNvSpPr/>
              <p:nvPr/>
            </p:nvSpPr>
            <p:spPr>
              <a:xfrm>
                <a:off x="5868314" y="2652910"/>
                <a:ext cx="39933" cy="32769"/>
              </a:xfrm>
              <a:custGeom>
                <a:avLst/>
                <a:gdLst/>
                <a:ahLst/>
                <a:cxnLst/>
                <a:rect l="l" t="t" r="r" b="b"/>
                <a:pathLst>
                  <a:path w="758" h="622" extrusionOk="0">
                    <a:moveTo>
                      <a:pt x="396" y="1"/>
                    </a:moveTo>
                    <a:cubicBezTo>
                      <a:pt x="202" y="1"/>
                      <a:pt x="1" y="158"/>
                      <a:pt x="67" y="396"/>
                    </a:cubicBezTo>
                    <a:cubicBezTo>
                      <a:pt x="112" y="554"/>
                      <a:pt x="237" y="622"/>
                      <a:pt x="365" y="622"/>
                    </a:cubicBezTo>
                    <a:cubicBezTo>
                      <a:pt x="558" y="622"/>
                      <a:pt x="758" y="466"/>
                      <a:pt x="693" y="228"/>
                    </a:cubicBezTo>
                    <a:cubicBezTo>
                      <a:pt x="650" y="69"/>
                      <a:pt x="524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2" name="Google Shape;1712;p54"/>
              <p:cNvSpPr/>
              <p:nvPr/>
            </p:nvSpPr>
            <p:spPr>
              <a:xfrm>
                <a:off x="5885594" y="2224022"/>
                <a:ext cx="36720" cy="24181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59" extrusionOk="0">
                    <a:moveTo>
                      <a:pt x="349" y="1"/>
                    </a:moveTo>
                    <a:cubicBezTo>
                      <a:pt x="175" y="1"/>
                      <a:pt x="0" y="112"/>
                      <a:pt x="61" y="286"/>
                    </a:cubicBezTo>
                    <a:cubicBezTo>
                      <a:pt x="104" y="406"/>
                      <a:pt x="222" y="458"/>
                      <a:pt x="340" y="458"/>
                    </a:cubicBezTo>
                    <a:cubicBezTo>
                      <a:pt x="518" y="458"/>
                      <a:pt x="697" y="342"/>
                      <a:pt x="627" y="167"/>
                    </a:cubicBezTo>
                    <a:cubicBezTo>
                      <a:pt x="583" y="51"/>
                      <a:pt x="466" y="1"/>
                      <a:pt x="3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3" name="Google Shape;1713;p54"/>
              <p:cNvSpPr/>
              <p:nvPr/>
            </p:nvSpPr>
            <p:spPr>
              <a:xfrm>
                <a:off x="6016246" y="2180664"/>
                <a:ext cx="35245" cy="20283"/>
              </a:xfrm>
              <a:custGeom>
                <a:avLst/>
                <a:gdLst/>
                <a:ahLst/>
                <a:cxnLst/>
                <a:rect l="l" t="t" r="r" b="b"/>
                <a:pathLst>
                  <a:path w="669" h="385" extrusionOk="0">
                    <a:moveTo>
                      <a:pt x="290" y="1"/>
                    </a:moveTo>
                    <a:cubicBezTo>
                      <a:pt x="135" y="1"/>
                      <a:pt x="0" y="86"/>
                      <a:pt x="77" y="230"/>
                    </a:cubicBezTo>
                    <a:cubicBezTo>
                      <a:pt x="132" y="338"/>
                      <a:pt x="256" y="385"/>
                      <a:pt x="370" y="385"/>
                    </a:cubicBezTo>
                    <a:cubicBezTo>
                      <a:pt x="529" y="385"/>
                      <a:pt x="669" y="294"/>
                      <a:pt x="585" y="148"/>
                    </a:cubicBezTo>
                    <a:cubicBezTo>
                      <a:pt x="527" y="47"/>
                      <a:pt x="403" y="1"/>
                      <a:pt x="2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4" name="Google Shape;1714;p54"/>
              <p:cNvSpPr/>
              <p:nvPr/>
            </p:nvSpPr>
            <p:spPr>
              <a:xfrm>
                <a:off x="5969727" y="2354411"/>
                <a:ext cx="38774" cy="30292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75" extrusionOk="0">
                    <a:moveTo>
                      <a:pt x="362" y="1"/>
                    </a:moveTo>
                    <a:cubicBezTo>
                      <a:pt x="180" y="1"/>
                      <a:pt x="0" y="139"/>
                      <a:pt x="69" y="358"/>
                    </a:cubicBezTo>
                    <a:cubicBezTo>
                      <a:pt x="117" y="508"/>
                      <a:pt x="244" y="574"/>
                      <a:pt x="370" y="574"/>
                    </a:cubicBezTo>
                    <a:cubicBezTo>
                      <a:pt x="554" y="574"/>
                      <a:pt x="736" y="434"/>
                      <a:pt x="662" y="214"/>
                    </a:cubicBezTo>
                    <a:cubicBezTo>
                      <a:pt x="613" y="66"/>
                      <a:pt x="487" y="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5" name="Google Shape;1715;p54"/>
              <p:cNvSpPr/>
              <p:nvPr/>
            </p:nvSpPr>
            <p:spPr>
              <a:xfrm>
                <a:off x="5888386" y="2336341"/>
                <a:ext cx="38932" cy="29871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67" extrusionOk="0">
                    <a:moveTo>
                      <a:pt x="374" y="1"/>
                    </a:moveTo>
                    <a:cubicBezTo>
                      <a:pt x="189" y="1"/>
                      <a:pt x="1" y="140"/>
                      <a:pt x="65" y="357"/>
                    </a:cubicBezTo>
                    <a:cubicBezTo>
                      <a:pt x="109" y="503"/>
                      <a:pt x="233" y="567"/>
                      <a:pt x="359" y="567"/>
                    </a:cubicBezTo>
                    <a:cubicBezTo>
                      <a:pt x="547" y="567"/>
                      <a:pt x="738" y="425"/>
                      <a:pt x="669" y="208"/>
                    </a:cubicBezTo>
                    <a:cubicBezTo>
                      <a:pt x="623" y="64"/>
                      <a:pt x="499" y="1"/>
                      <a:pt x="3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6" name="Google Shape;1716;p54"/>
              <p:cNvSpPr/>
              <p:nvPr/>
            </p:nvSpPr>
            <p:spPr>
              <a:xfrm>
                <a:off x="5805938" y="2502291"/>
                <a:ext cx="40039" cy="3329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32" extrusionOk="0">
                    <a:moveTo>
                      <a:pt x="397" y="0"/>
                    </a:moveTo>
                    <a:cubicBezTo>
                      <a:pt x="202" y="0"/>
                      <a:pt x="1" y="160"/>
                      <a:pt x="66" y="403"/>
                    </a:cubicBezTo>
                    <a:cubicBezTo>
                      <a:pt x="109" y="562"/>
                      <a:pt x="234" y="631"/>
                      <a:pt x="363" y="631"/>
                    </a:cubicBezTo>
                    <a:cubicBezTo>
                      <a:pt x="557" y="631"/>
                      <a:pt x="759" y="473"/>
                      <a:pt x="694" y="230"/>
                    </a:cubicBezTo>
                    <a:cubicBezTo>
                      <a:pt x="650" y="70"/>
                      <a:pt x="525" y="0"/>
                      <a:pt x="3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7" name="Google Shape;1717;p54"/>
              <p:cNvSpPr/>
              <p:nvPr/>
            </p:nvSpPr>
            <p:spPr>
              <a:xfrm>
                <a:off x="5739294" y="2505399"/>
                <a:ext cx="39354" cy="33137"/>
              </a:xfrm>
              <a:custGeom>
                <a:avLst/>
                <a:gdLst/>
                <a:ahLst/>
                <a:cxnLst/>
                <a:rect l="l" t="t" r="r" b="b"/>
                <a:pathLst>
                  <a:path w="747" h="629" extrusionOk="0">
                    <a:moveTo>
                      <a:pt x="392" y="0"/>
                    </a:moveTo>
                    <a:cubicBezTo>
                      <a:pt x="200" y="0"/>
                      <a:pt x="1" y="159"/>
                      <a:pt x="65" y="401"/>
                    </a:cubicBezTo>
                    <a:cubicBezTo>
                      <a:pt x="107" y="560"/>
                      <a:pt x="229" y="628"/>
                      <a:pt x="355" y="628"/>
                    </a:cubicBezTo>
                    <a:cubicBezTo>
                      <a:pt x="547" y="628"/>
                      <a:pt x="747" y="469"/>
                      <a:pt x="682" y="228"/>
                    </a:cubicBezTo>
                    <a:cubicBezTo>
                      <a:pt x="640" y="69"/>
                      <a:pt x="518" y="0"/>
                      <a:pt x="3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8" name="Google Shape;1718;p54"/>
              <p:cNvSpPr/>
              <p:nvPr/>
            </p:nvSpPr>
            <p:spPr>
              <a:xfrm>
                <a:off x="5331374" y="2752848"/>
                <a:ext cx="359137" cy="245395"/>
              </a:xfrm>
              <a:custGeom>
                <a:avLst/>
                <a:gdLst/>
                <a:ahLst/>
                <a:cxnLst/>
                <a:rect l="l" t="t" r="r" b="b"/>
                <a:pathLst>
                  <a:path w="6817" h="4658" extrusionOk="0">
                    <a:moveTo>
                      <a:pt x="5639" y="1"/>
                    </a:moveTo>
                    <a:cubicBezTo>
                      <a:pt x="5570" y="1"/>
                      <a:pt x="5498" y="25"/>
                      <a:pt x="5429" y="80"/>
                    </a:cubicBezTo>
                    <a:cubicBezTo>
                      <a:pt x="4241" y="1016"/>
                      <a:pt x="3229" y="1787"/>
                      <a:pt x="2225" y="2144"/>
                    </a:cubicBezTo>
                    <a:cubicBezTo>
                      <a:pt x="1830" y="2288"/>
                      <a:pt x="1426" y="2368"/>
                      <a:pt x="1039" y="2368"/>
                    </a:cubicBezTo>
                    <a:cubicBezTo>
                      <a:pt x="951" y="2368"/>
                      <a:pt x="863" y="2364"/>
                      <a:pt x="777" y="2356"/>
                    </a:cubicBezTo>
                    <a:cubicBezTo>
                      <a:pt x="624" y="2341"/>
                      <a:pt x="432" y="2256"/>
                      <a:pt x="285" y="2256"/>
                    </a:cubicBezTo>
                    <a:cubicBezTo>
                      <a:pt x="238" y="2256"/>
                      <a:pt x="195" y="2265"/>
                      <a:pt x="160" y="2288"/>
                    </a:cubicBezTo>
                    <a:cubicBezTo>
                      <a:pt x="44" y="2366"/>
                      <a:pt x="0" y="2575"/>
                      <a:pt x="27" y="2794"/>
                    </a:cubicBezTo>
                    <a:cubicBezTo>
                      <a:pt x="54" y="3021"/>
                      <a:pt x="165" y="3235"/>
                      <a:pt x="339" y="3387"/>
                    </a:cubicBezTo>
                    <a:cubicBezTo>
                      <a:pt x="542" y="3557"/>
                      <a:pt x="742" y="3573"/>
                      <a:pt x="966" y="3660"/>
                    </a:cubicBezTo>
                    <a:cubicBezTo>
                      <a:pt x="1194" y="3744"/>
                      <a:pt x="1248" y="3963"/>
                      <a:pt x="1375" y="4147"/>
                    </a:cubicBezTo>
                    <a:cubicBezTo>
                      <a:pt x="1521" y="4361"/>
                      <a:pt x="1740" y="4550"/>
                      <a:pt x="2006" y="4623"/>
                    </a:cubicBezTo>
                    <a:cubicBezTo>
                      <a:pt x="2097" y="4647"/>
                      <a:pt x="2177" y="4657"/>
                      <a:pt x="2247" y="4657"/>
                    </a:cubicBezTo>
                    <a:cubicBezTo>
                      <a:pt x="2593" y="4657"/>
                      <a:pt x="2691" y="4398"/>
                      <a:pt x="2642" y="4112"/>
                    </a:cubicBezTo>
                    <a:cubicBezTo>
                      <a:pt x="2612" y="3928"/>
                      <a:pt x="2560" y="3736"/>
                      <a:pt x="2596" y="3554"/>
                    </a:cubicBezTo>
                    <a:cubicBezTo>
                      <a:pt x="2633" y="3341"/>
                      <a:pt x="2744" y="3159"/>
                      <a:pt x="2896" y="3002"/>
                    </a:cubicBezTo>
                    <a:cubicBezTo>
                      <a:pt x="3272" y="2599"/>
                      <a:pt x="3916" y="2388"/>
                      <a:pt x="4541" y="2079"/>
                    </a:cubicBezTo>
                    <a:cubicBezTo>
                      <a:pt x="5185" y="1763"/>
                      <a:pt x="5832" y="1335"/>
                      <a:pt x="6484" y="805"/>
                    </a:cubicBezTo>
                    <a:cubicBezTo>
                      <a:pt x="6816" y="538"/>
                      <a:pt x="6449" y="74"/>
                      <a:pt x="6078" y="74"/>
                    </a:cubicBezTo>
                    <a:cubicBezTo>
                      <a:pt x="6017" y="74"/>
                      <a:pt x="5956" y="86"/>
                      <a:pt x="5897" y="115"/>
                    </a:cubicBezTo>
                    <a:cubicBezTo>
                      <a:pt x="5824" y="45"/>
                      <a:pt x="5734" y="1"/>
                      <a:pt x="56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9" name="Google Shape;1719;p54"/>
              <p:cNvSpPr/>
              <p:nvPr/>
            </p:nvSpPr>
            <p:spPr>
              <a:xfrm>
                <a:off x="5096990" y="2445921"/>
                <a:ext cx="362456" cy="473774"/>
              </a:xfrm>
              <a:custGeom>
                <a:avLst/>
                <a:gdLst/>
                <a:ahLst/>
                <a:cxnLst/>
                <a:rect l="l" t="t" r="r" b="b"/>
                <a:pathLst>
                  <a:path w="6880" h="8993" extrusionOk="0">
                    <a:moveTo>
                      <a:pt x="5907" y="1"/>
                    </a:moveTo>
                    <a:cubicBezTo>
                      <a:pt x="5797" y="1"/>
                      <a:pt x="5688" y="23"/>
                      <a:pt x="5589" y="71"/>
                    </a:cubicBezTo>
                    <a:cubicBezTo>
                      <a:pt x="5532" y="58"/>
                      <a:pt x="5474" y="50"/>
                      <a:pt x="5417" y="50"/>
                    </a:cubicBezTo>
                    <a:cubicBezTo>
                      <a:pt x="5200" y="50"/>
                      <a:pt x="4986" y="153"/>
                      <a:pt x="4834" y="401"/>
                    </a:cubicBezTo>
                    <a:cubicBezTo>
                      <a:pt x="4079" y="1643"/>
                      <a:pt x="3326" y="2883"/>
                      <a:pt x="2571" y="4122"/>
                    </a:cubicBezTo>
                    <a:cubicBezTo>
                      <a:pt x="2187" y="4753"/>
                      <a:pt x="1927" y="5275"/>
                      <a:pt x="1286" y="5684"/>
                    </a:cubicBezTo>
                    <a:cubicBezTo>
                      <a:pt x="956" y="5898"/>
                      <a:pt x="577" y="6022"/>
                      <a:pt x="360" y="6385"/>
                    </a:cubicBezTo>
                    <a:cubicBezTo>
                      <a:pt x="0" y="6975"/>
                      <a:pt x="206" y="7713"/>
                      <a:pt x="764" y="8081"/>
                    </a:cubicBezTo>
                    <a:cubicBezTo>
                      <a:pt x="1022" y="8253"/>
                      <a:pt x="1281" y="8323"/>
                      <a:pt x="1538" y="8323"/>
                    </a:cubicBezTo>
                    <a:cubicBezTo>
                      <a:pt x="1703" y="8323"/>
                      <a:pt x="1866" y="8294"/>
                      <a:pt x="2027" y="8244"/>
                    </a:cubicBezTo>
                    <a:cubicBezTo>
                      <a:pt x="2280" y="8676"/>
                      <a:pt x="2677" y="8993"/>
                      <a:pt x="3227" y="8993"/>
                    </a:cubicBezTo>
                    <a:cubicBezTo>
                      <a:pt x="3266" y="8993"/>
                      <a:pt x="3305" y="8991"/>
                      <a:pt x="3345" y="8988"/>
                    </a:cubicBezTo>
                    <a:cubicBezTo>
                      <a:pt x="4033" y="8934"/>
                      <a:pt x="4647" y="8368"/>
                      <a:pt x="4593" y="7648"/>
                    </a:cubicBezTo>
                    <a:cubicBezTo>
                      <a:pt x="4566" y="7242"/>
                      <a:pt x="4255" y="7048"/>
                      <a:pt x="4130" y="6715"/>
                    </a:cubicBezTo>
                    <a:cubicBezTo>
                      <a:pt x="3859" y="6003"/>
                      <a:pt x="4466" y="5465"/>
                      <a:pt x="4834" y="4915"/>
                    </a:cubicBezTo>
                    <a:cubicBezTo>
                      <a:pt x="5645" y="3706"/>
                      <a:pt x="6254" y="2393"/>
                      <a:pt x="6693" y="1007"/>
                    </a:cubicBezTo>
                    <a:cubicBezTo>
                      <a:pt x="6879" y="417"/>
                      <a:pt x="6382" y="1"/>
                      <a:pt x="59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0" name="Google Shape;1720;p54"/>
              <p:cNvSpPr/>
              <p:nvPr/>
            </p:nvSpPr>
            <p:spPr>
              <a:xfrm>
                <a:off x="5286331" y="1772850"/>
                <a:ext cx="645150" cy="81710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5510" extrusionOk="0">
                    <a:moveTo>
                      <a:pt x="7085" y="0"/>
                    </a:moveTo>
                    <a:cubicBezTo>
                      <a:pt x="6133" y="0"/>
                      <a:pt x="5118" y="288"/>
                      <a:pt x="4114" y="927"/>
                    </a:cubicBezTo>
                    <a:cubicBezTo>
                      <a:pt x="815" y="3018"/>
                      <a:pt x="268" y="7110"/>
                      <a:pt x="144" y="9730"/>
                    </a:cubicBezTo>
                    <a:cubicBezTo>
                      <a:pt x="103" y="10601"/>
                      <a:pt x="68" y="11421"/>
                      <a:pt x="38" y="12195"/>
                    </a:cubicBezTo>
                    <a:cubicBezTo>
                      <a:pt x="22" y="12663"/>
                      <a:pt x="0" y="13145"/>
                      <a:pt x="249" y="13605"/>
                    </a:cubicBezTo>
                    <a:cubicBezTo>
                      <a:pt x="447" y="13970"/>
                      <a:pt x="788" y="14273"/>
                      <a:pt x="1167" y="14346"/>
                    </a:cubicBezTo>
                    <a:cubicBezTo>
                      <a:pt x="1188" y="14351"/>
                      <a:pt x="1216" y="14353"/>
                      <a:pt x="1249" y="14353"/>
                    </a:cubicBezTo>
                    <a:cubicBezTo>
                      <a:pt x="1533" y="14353"/>
                      <a:pt x="2179" y="14195"/>
                      <a:pt x="2135" y="13892"/>
                    </a:cubicBezTo>
                    <a:lnTo>
                      <a:pt x="2135" y="13892"/>
                    </a:lnTo>
                    <a:cubicBezTo>
                      <a:pt x="2152" y="13913"/>
                      <a:pt x="2171" y="13932"/>
                      <a:pt x="2187" y="13949"/>
                    </a:cubicBezTo>
                    <a:cubicBezTo>
                      <a:pt x="2192" y="13954"/>
                      <a:pt x="2198" y="13959"/>
                      <a:pt x="2200" y="13965"/>
                    </a:cubicBezTo>
                    <a:cubicBezTo>
                      <a:pt x="2225" y="14011"/>
                      <a:pt x="2141" y="14671"/>
                      <a:pt x="2219" y="14833"/>
                    </a:cubicBezTo>
                    <a:cubicBezTo>
                      <a:pt x="2398" y="15204"/>
                      <a:pt x="2788" y="15388"/>
                      <a:pt x="3164" y="15464"/>
                    </a:cubicBezTo>
                    <a:cubicBezTo>
                      <a:pt x="3316" y="15496"/>
                      <a:pt x="3469" y="15510"/>
                      <a:pt x="3623" y="15510"/>
                    </a:cubicBezTo>
                    <a:cubicBezTo>
                      <a:pt x="4620" y="15510"/>
                      <a:pt x="5651" y="14907"/>
                      <a:pt x="6527" y="14417"/>
                    </a:cubicBezTo>
                    <a:cubicBezTo>
                      <a:pt x="9212" y="12915"/>
                      <a:pt x="12246" y="9740"/>
                      <a:pt x="12078" y="5443"/>
                    </a:cubicBezTo>
                    <a:cubicBezTo>
                      <a:pt x="11952" y="2275"/>
                      <a:pt x="9762" y="0"/>
                      <a:pt x="70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1" name="Google Shape;1721;p54"/>
              <p:cNvSpPr/>
              <p:nvPr/>
            </p:nvSpPr>
            <p:spPr>
              <a:xfrm>
                <a:off x="5312145" y="1806935"/>
                <a:ext cx="483889" cy="719748"/>
              </a:xfrm>
              <a:custGeom>
                <a:avLst/>
                <a:gdLst/>
                <a:ahLst/>
                <a:cxnLst/>
                <a:rect l="l" t="t" r="r" b="b"/>
                <a:pathLst>
                  <a:path w="9185" h="13662" extrusionOk="0">
                    <a:moveTo>
                      <a:pt x="6913" y="0"/>
                    </a:moveTo>
                    <a:cubicBezTo>
                      <a:pt x="6606" y="0"/>
                      <a:pt x="6301" y="41"/>
                      <a:pt x="6021" y="117"/>
                    </a:cubicBezTo>
                    <a:cubicBezTo>
                      <a:pt x="5623" y="225"/>
                      <a:pt x="5239" y="382"/>
                      <a:pt x="4877" y="583"/>
                    </a:cubicBezTo>
                    <a:cubicBezTo>
                      <a:pt x="2990" y="1370"/>
                      <a:pt x="1602" y="2466"/>
                      <a:pt x="1036" y="4612"/>
                    </a:cubicBezTo>
                    <a:cubicBezTo>
                      <a:pt x="785" y="5567"/>
                      <a:pt x="633" y="6561"/>
                      <a:pt x="482" y="7535"/>
                    </a:cubicBezTo>
                    <a:cubicBezTo>
                      <a:pt x="300" y="8715"/>
                      <a:pt x="0" y="10046"/>
                      <a:pt x="89" y="11242"/>
                    </a:cubicBezTo>
                    <a:cubicBezTo>
                      <a:pt x="141" y="11919"/>
                      <a:pt x="422" y="12630"/>
                      <a:pt x="1153" y="12798"/>
                    </a:cubicBezTo>
                    <a:cubicBezTo>
                      <a:pt x="1204" y="12811"/>
                      <a:pt x="1253" y="12815"/>
                      <a:pt x="1300" y="12815"/>
                    </a:cubicBezTo>
                    <a:cubicBezTo>
                      <a:pt x="1447" y="12815"/>
                      <a:pt x="1576" y="12769"/>
                      <a:pt x="1721" y="12769"/>
                    </a:cubicBezTo>
                    <a:cubicBezTo>
                      <a:pt x="1753" y="12769"/>
                      <a:pt x="1785" y="12771"/>
                      <a:pt x="1819" y="12777"/>
                    </a:cubicBezTo>
                    <a:cubicBezTo>
                      <a:pt x="2230" y="12844"/>
                      <a:pt x="2216" y="12869"/>
                      <a:pt x="2593" y="13185"/>
                    </a:cubicBezTo>
                    <a:cubicBezTo>
                      <a:pt x="2981" y="13512"/>
                      <a:pt x="3433" y="13662"/>
                      <a:pt x="3876" y="13662"/>
                    </a:cubicBezTo>
                    <a:cubicBezTo>
                      <a:pt x="4804" y="13662"/>
                      <a:pt x="5689" y="13006"/>
                      <a:pt x="5848" y="11957"/>
                    </a:cubicBezTo>
                    <a:cubicBezTo>
                      <a:pt x="5983" y="11064"/>
                      <a:pt x="5442" y="10154"/>
                      <a:pt x="5293" y="9283"/>
                    </a:cubicBezTo>
                    <a:cubicBezTo>
                      <a:pt x="5098" y="8119"/>
                      <a:pt x="4831" y="6579"/>
                      <a:pt x="5280" y="5456"/>
                    </a:cubicBezTo>
                    <a:cubicBezTo>
                      <a:pt x="5807" y="4136"/>
                      <a:pt x="6922" y="4063"/>
                      <a:pt x="8002" y="3500"/>
                    </a:cubicBezTo>
                    <a:cubicBezTo>
                      <a:pt x="8681" y="3145"/>
                      <a:pt x="9185" y="2553"/>
                      <a:pt x="9147" y="1754"/>
                    </a:cubicBezTo>
                    <a:cubicBezTo>
                      <a:pt x="9086" y="505"/>
                      <a:pt x="7991" y="0"/>
                      <a:pt x="69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2" name="Google Shape;1722;p54"/>
              <p:cNvSpPr/>
              <p:nvPr/>
            </p:nvSpPr>
            <p:spPr>
              <a:xfrm>
                <a:off x="5606429" y="2179927"/>
                <a:ext cx="56897" cy="40724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773" extrusionOk="0">
                    <a:moveTo>
                      <a:pt x="560" y="1"/>
                    </a:moveTo>
                    <a:cubicBezTo>
                      <a:pt x="271" y="1"/>
                      <a:pt x="0" y="359"/>
                      <a:pt x="249" y="641"/>
                    </a:cubicBezTo>
                    <a:cubicBezTo>
                      <a:pt x="330" y="734"/>
                      <a:pt x="426" y="772"/>
                      <a:pt x="521" y="772"/>
                    </a:cubicBezTo>
                    <a:cubicBezTo>
                      <a:pt x="809" y="772"/>
                      <a:pt x="1079" y="416"/>
                      <a:pt x="833" y="133"/>
                    </a:cubicBezTo>
                    <a:cubicBezTo>
                      <a:pt x="752" y="39"/>
                      <a:pt x="655" y="1"/>
                      <a:pt x="5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3" name="Google Shape;1723;p54"/>
              <p:cNvSpPr/>
              <p:nvPr/>
            </p:nvSpPr>
            <p:spPr>
              <a:xfrm>
                <a:off x="5639040" y="2073666"/>
                <a:ext cx="45939" cy="46729"/>
              </a:xfrm>
              <a:custGeom>
                <a:avLst/>
                <a:gdLst/>
                <a:ahLst/>
                <a:cxnLst/>
                <a:rect l="l" t="t" r="r" b="b"/>
                <a:pathLst>
                  <a:path w="872" h="887" extrusionOk="0">
                    <a:moveTo>
                      <a:pt x="384" y="1"/>
                    </a:moveTo>
                    <a:cubicBezTo>
                      <a:pt x="295" y="1"/>
                      <a:pt x="205" y="30"/>
                      <a:pt x="130" y="90"/>
                    </a:cubicBezTo>
                    <a:lnTo>
                      <a:pt x="63" y="169"/>
                    </a:lnTo>
                    <a:cubicBezTo>
                      <a:pt x="27" y="226"/>
                      <a:pt x="3" y="291"/>
                      <a:pt x="0" y="356"/>
                    </a:cubicBezTo>
                    <a:lnTo>
                      <a:pt x="6" y="456"/>
                    </a:lnTo>
                    <a:cubicBezTo>
                      <a:pt x="19" y="523"/>
                      <a:pt x="49" y="586"/>
                      <a:pt x="95" y="637"/>
                    </a:cubicBezTo>
                    <a:lnTo>
                      <a:pt x="195" y="753"/>
                    </a:lnTo>
                    <a:cubicBezTo>
                      <a:pt x="265" y="826"/>
                      <a:pt x="357" y="872"/>
                      <a:pt x="460" y="886"/>
                    </a:cubicBezTo>
                    <a:cubicBezTo>
                      <a:pt x="464" y="886"/>
                      <a:pt x="468" y="886"/>
                      <a:pt x="471" y="886"/>
                    </a:cubicBezTo>
                    <a:cubicBezTo>
                      <a:pt x="570" y="886"/>
                      <a:pt x="663" y="851"/>
                      <a:pt x="742" y="791"/>
                    </a:cubicBezTo>
                    <a:lnTo>
                      <a:pt x="809" y="713"/>
                    </a:lnTo>
                    <a:cubicBezTo>
                      <a:pt x="845" y="656"/>
                      <a:pt x="866" y="591"/>
                      <a:pt x="872" y="526"/>
                    </a:cubicBezTo>
                    <a:lnTo>
                      <a:pt x="866" y="426"/>
                    </a:lnTo>
                    <a:cubicBezTo>
                      <a:pt x="853" y="358"/>
                      <a:pt x="823" y="296"/>
                      <a:pt x="780" y="245"/>
                    </a:cubicBezTo>
                    <a:lnTo>
                      <a:pt x="677" y="128"/>
                    </a:lnTo>
                    <a:cubicBezTo>
                      <a:pt x="598" y="44"/>
                      <a:pt x="492" y="1"/>
                      <a:pt x="3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4" name="Google Shape;1724;p54"/>
              <p:cNvSpPr/>
              <p:nvPr/>
            </p:nvSpPr>
            <p:spPr>
              <a:xfrm>
                <a:off x="5751938" y="2053489"/>
                <a:ext cx="56792" cy="40776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774" extrusionOk="0">
                    <a:moveTo>
                      <a:pt x="558" y="0"/>
                    </a:moveTo>
                    <a:cubicBezTo>
                      <a:pt x="270" y="0"/>
                      <a:pt x="1" y="358"/>
                      <a:pt x="247" y="641"/>
                    </a:cubicBezTo>
                    <a:cubicBezTo>
                      <a:pt x="328" y="734"/>
                      <a:pt x="425" y="773"/>
                      <a:pt x="520" y="773"/>
                    </a:cubicBezTo>
                    <a:cubicBezTo>
                      <a:pt x="808" y="773"/>
                      <a:pt x="1078" y="415"/>
                      <a:pt x="831" y="132"/>
                    </a:cubicBezTo>
                    <a:cubicBezTo>
                      <a:pt x="750" y="39"/>
                      <a:pt x="653" y="0"/>
                      <a:pt x="5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5" name="Google Shape;1725;p54"/>
              <p:cNvSpPr/>
              <p:nvPr/>
            </p:nvSpPr>
            <p:spPr>
              <a:xfrm>
                <a:off x="5656583" y="2359996"/>
                <a:ext cx="56634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772" extrusionOk="0">
                    <a:moveTo>
                      <a:pt x="556" y="0"/>
                    </a:moveTo>
                    <a:cubicBezTo>
                      <a:pt x="269" y="0"/>
                      <a:pt x="0" y="356"/>
                      <a:pt x="246" y="639"/>
                    </a:cubicBezTo>
                    <a:cubicBezTo>
                      <a:pt x="327" y="732"/>
                      <a:pt x="424" y="771"/>
                      <a:pt x="519" y="771"/>
                    </a:cubicBezTo>
                    <a:cubicBezTo>
                      <a:pt x="805" y="771"/>
                      <a:pt x="1074" y="415"/>
                      <a:pt x="828" y="133"/>
                    </a:cubicBezTo>
                    <a:cubicBezTo>
                      <a:pt x="747" y="39"/>
                      <a:pt x="651" y="0"/>
                      <a:pt x="5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6" name="Google Shape;1726;p54"/>
              <p:cNvSpPr/>
              <p:nvPr/>
            </p:nvSpPr>
            <p:spPr>
              <a:xfrm>
                <a:off x="5746670" y="2292246"/>
                <a:ext cx="56792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772" extrusionOk="0">
                    <a:moveTo>
                      <a:pt x="557" y="1"/>
                    </a:moveTo>
                    <a:cubicBezTo>
                      <a:pt x="269" y="1"/>
                      <a:pt x="1" y="357"/>
                      <a:pt x="247" y="639"/>
                    </a:cubicBezTo>
                    <a:cubicBezTo>
                      <a:pt x="328" y="733"/>
                      <a:pt x="425" y="772"/>
                      <a:pt x="521" y="772"/>
                    </a:cubicBezTo>
                    <a:cubicBezTo>
                      <a:pt x="808" y="772"/>
                      <a:pt x="1077" y="416"/>
                      <a:pt x="831" y="133"/>
                    </a:cubicBezTo>
                    <a:cubicBezTo>
                      <a:pt x="750" y="40"/>
                      <a:pt x="652" y="1"/>
                      <a:pt x="5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7" name="Google Shape;1727;p54"/>
              <p:cNvSpPr/>
              <p:nvPr/>
            </p:nvSpPr>
            <p:spPr>
              <a:xfrm>
                <a:off x="5784707" y="1958187"/>
                <a:ext cx="122803" cy="217052"/>
              </a:xfrm>
              <a:custGeom>
                <a:avLst/>
                <a:gdLst/>
                <a:ahLst/>
                <a:cxnLst/>
                <a:rect l="l" t="t" r="r" b="b"/>
                <a:pathLst>
                  <a:path w="2331" h="4120" extrusionOk="0">
                    <a:moveTo>
                      <a:pt x="883" y="1"/>
                    </a:moveTo>
                    <a:cubicBezTo>
                      <a:pt x="686" y="1"/>
                      <a:pt x="485" y="68"/>
                      <a:pt x="347" y="188"/>
                    </a:cubicBezTo>
                    <a:cubicBezTo>
                      <a:pt x="1" y="488"/>
                      <a:pt x="33" y="932"/>
                      <a:pt x="269" y="1278"/>
                    </a:cubicBezTo>
                    <a:cubicBezTo>
                      <a:pt x="642" y="1822"/>
                      <a:pt x="656" y="2526"/>
                      <a:pt x="429" y="3127"/>
                    </a:cubicBezTo>
                    <a:cubicBezTo>
                      <a:pt x="207" y="3708"/>
                      <a:pt x="696" y="4120"/>
                      <a:pt x="1181" y="4120"/>
                    </a:cubicBezTo>
                    <a:cubicBezTo>
                      <a:pt x="1473" y="4120"/>
                      <a:pt x="1762" y="3971"/>
                      <a:pt x="1895" y="3622"/>
                    </a:cubicBezTo>
                    <a:cubicBezTo>
                      <a:pt x="2331" y="2474"/>
                      <a:pt x="2120" y="1259"/>
                      <a:pt x="1438" y="264"/>
                    </a:cubicBezTo>
                    <a:cubicBezTo>
                      <a:pt x="1315" y="82"/>
                      <a:pt x="1101" y="1"/>
                      <a:pt x="8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8" name="Google Shape;1728;p54"/>
              <p:cNvSpPr/>
              <p:nvPr/>
            </p:nvSpPr>
            <p:spPr>
              <a:xfrm>
                <a:off x="5709634" y="2151689"/>
                <a:ext cx="113478" cy="81394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1545" extrusionOk="0">
                    <a:moveTo>
                      <a:pt x="1114" y="1"/>
                    </a:moveTo>
                    <a:cubicBezTo>
                      <a:pt x="538" y="1"/>
                      <a:pt x="0" y="715"/>
                      <a:pt x="492" y="1280"/>
                    </a:cubicBezTo>
                    <a:cubicBezTo>
                      <a:pt x="655" y="1467"/>
                      <a:pt x="849" y="1545"/>
                      <a:pt x="1039" y="1545"/>
                    </a:cubicBezTo>
                    <a:cubicBezTo>
                      <a:pt x="1615" y="1545"/>
                      <a:pt x="2154" y="831"/>
                      <a:pt x="1661" y="265"/>
                    </a:cubicBezTo>
                    <a:cubicBezTo>
                      <a:pt x="1499" y="79"/>
                      <a:pt x="1305" y="1"/>
                      <a:pt x="11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9" name="Google Shape;1729;p54"/>
              <p:cNvSpPr/>
              <p:nvPr/>
            </p:nvSpPr>
            <p:spPr>
              <a:xfrm>
                <a:off x="5520978" y="2322433"/>
                <a:ext cx="37931" cy="27131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15" extrusionOk="0">
                    <a:moveTo>
                      <a:pt x="373" y="0"/>
                    </a:moveTo>
                    <a:cubicBezTo>
                      <a:pt x="180" y="0"/>
                      <a:pt x="1" y="237"/>
                      <a:pt x="166" y="426"/>
                    </a:cubicBezTo>
                    <a:cubicBezTo>
                      <a:pt x="220" y="489"/>
                      <a:pt x="285" y="515"/>
                      <a:pt x="349" y="515"/>
                    </a:cubicBezTo>
                    <a:cubicBezTo>
                      <a:pt x="541" y="515"/>
                      <a:pt x="720" y="277"/>
                      <a:pt x="555" y="88"/>
                    </a:cubicBezTo>
                    <a:cubicBezTo>
                      <a:pt x="501" y="26"/>
                      <a:pt x="436" y="0"/>
                      <a:pt x="3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0" name="Google Shape;1730;p54"/>
              <p:cNvSpPr/>
              <p:nvPr/>
            </p:nvSpPr>
            <p:spPr>
              <a:xfrm>
                <a:off x="5504752" y="1985423"/>
                <a:ext cx="37931" cy="27131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15" extrusionOk="0">
                    <a:moveTo>
                      <a:pt x="373" y="0"/>
                    </a:moveTo>
                    <a:cubicBezTo>
                      <a:pt x="180" y="0"/>
                      <a:pt x="0" y="238"/>
                      <a:pt x="165" y="426"/>
                    </a:cubicBezTo>
                    <a:cubicBezTo>
                      <a:pt x="220" y="488"/>
                      <a:pt x="285" y="514"/>
                      <a:pt x="348" y="514"/>
                    </a:cubicBezTo>
                    <a:cubicBezTo>
                      <a:pt x="541" y="514"/>
                      <a:pt x="719" y="277"/>
                      <a:pt x="555" y="88"/>
                    </a:cubicBezTo>
                    <a:cubicBezTo>
                      <a:pt x="501" y="26"/>
                      <a:pt x="436" y="0"/>
                      <a:pt x="3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1" name="Google Shape;1731;p54"/>
              <p:cNvSpPr/>
              <p:nvPr/>
            </p:nvSpPr>
            <p:spPr>
              <a:xfrm>
                <a:off x="5655161" y="1950390"/>
                <a:ext cx="37931" cy="27131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15" extrusionOk="0">
                    <a:moveTo>
                      <a:pt x="373" y="1"/>
                    </a:moveTo>
                    <a:cubicBezTo>
                      <a:pt x="181" y="1"/>
                      <a:pt x="0" y="239"/>
                      <a:pt x="165" y="428"/>
                    </a:cubicBezTo>
                    <a:cubicBezTo>
                      <a:pt x="219" y="489"/>
                      <a:pt x="284" y="515"/>
                      <a:pt x="347" y="515"/>
                    </a:cubicBezTo>
                    <a:cubicBezTo>
                      <a:pt x="540" y="515"/>
                      <a:pt x="720" y="277"/>
                      <a:pt x="555" y="89"/>
                    </a:cubicBezTo>
                    <a:cubicBezTo>
                      <a:pt x="501" y="27"/>
                      <a:pt x="436" y="1"/>
                      <a:pt x="3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2" name="Google Shape;1732;p54"/>
              <p:cNvSpPr/>
              <p:nvPr/>
            </p:nvSpPr>
            <p:spPr>
              <a:xfrm>
                <a:off x="5635457" y="1988848"/>
                <a:ext cx="37826" cy="27131"/>
              </a:xfrm>
              <a:custGeom>
                <a:avLst/>
                <a:gdLst/>
                <a:ahLst/>
                <a:cxnLst/>
                <a:rect l="l" t="t" r="r" b="b"/>
                <a:pathLst>
                  <a:path w="718" h="515" extrusionOk="0">
                    <a:moveTo>
                      <a:pt x="373" y="0"/>
                    </a:moveTo>
                    <a:cubicBezTo>
                      <a:pt x="181" y="0"/>
                      <a:pt x="1" y="238"/>
                      <a:pt x="166" y="426"/>
                    </a:cubicBezTo>
                    <a:cubicBezTo>
                      <a:pt x="220" y="488"/>
                      <a:pt x="285" y="514"/>
                      <a:pt x="349" y="514"/>
                    </a:cubicBezTo>
                    <a:cubicBezTo>
                      <a:pt x="540" y="514"/>
                      <a:pt x="718" y="277"/>
                      <a:pt x="555" y="87"/>
                    </a:cubicBezTo>
                    <a:cubicBezTo>
                      <a:pt x="501" y="26"/>
                      <a:pt x="437" y="0"/>
                      <a:pt x="3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3" name="Google Shape;1733;p54"/>
              <p:cNvSpPr/>
              <p:nvPr/>
            </p:nvSpPr>
            <p:spPr>
              <a:xfrm>
                <a:off x="5395120" y="2250943"/>
                <a:ext cx="37826" cy="27237"/>
              </a:xfrm>
              <a:custGeom>
                <a:avLst/>
                <a:gdLst/>
                <a:ahLst/>
                <a:cxnLst/>
                <a:rect l="l" t="t" r="r" b="b"/>
                <a:pathLst>
                  <a:path w="718" h="517" extrusionOk="0">
                    <a:moveTo>
                      <a:pt x="372" y="0"/>
                    </a:moveTo>
                    <a:cubicBezTo>
                      <a:pt x="179" y="0"/>
                      <a:pt x="0" y="238"/>
                      <a:pt x="165" y="427"/>
                    </a:cubicBezTo>
                    <a:cubicBezTo>
                      <a:pt x="220" y="490"/>
                      <a:pt x="285" y="516"/>
                      <a:pt x="348" y="516"/>
                    </a:cubicBezTo>
                    <a:cubicBezTo>
                      <a:pt x="539" y="516"/>
                      <a:pt x="717" y="278"/>
                      <a:pt x="555" y="89"/>
                    </a:cubicBezTo>
                    <a:cubicBezTo>
                      <a:pt x="500" y="26"/>
                      <a:pt x="435" y="0"/>
                      <a:pt x="3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4" name="Google Shape;1734;p54"/>
              <p:cNvSpPr/>
              <p:nvPr/>
            </p:nvSpPr>
            <p:spPr>
              <a:xfrm>
                <a:off x="5453545" y="2391658"/>
                <a:ext cx="37826" cy="27237"/>
              </a:xfrm>
              <a:custGeom>
                <a:avLst/>
                <a:gdLst/>
                <a:ahLst/>
                <a:cxnLst/>
                <a:rect l="l" t="t" r="r" b="b"/>
                <a:pathLst>
                  <a:path w="718" h="517" extrusionOk="0">
                    <a:moveTo>
                      <a:pt x="372" y="0"/>
                    </a:moveTo>
                    <a:cubicBezTo>
                      <a:pt x="180" y="0"/>
                      <a:pt x="1" y="238"/>
                      <a:pt x="166" y="427"/>
                    </a:cubicBezTo>
                    <a:cubicBezTo>
                      <a:pt x="220" y="490"/>
                      <a:pt x="285" y="516"/>
                      <a:pt x="349" y="516"/>
                    </a:cubicBezTo>
                    <a:cubicBezTo>
                      <a:pt x="540" y="516"/>
                      <a:pt x="718" y="278"/>
                      <a:pt x="555" y="89"/>
                    </a:cubicBezTo>
                    <a:cubicBezTo>
                      <a:pt x="501" y="26"/>
                      <a:pt x="436" y="0"/>
                      <a:pt x="3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5" name="Google Shape;1735;p54"/>
              <p:cNvSpPr/>
              <p:nvPr/>
            </p:nvSpPr>
            <p:spPr>
              <a:xfrm>
                <a:off x="5121487" y="2553287"/>
                <a:ext cx="244447" cy="338327"/>
              </a:xfrm>
              <a:custGeom>
                <a:avLst/>
                <a:gdLst/>
                <a:ahLst/>
                <a:cxnLst/>
                <a:rect l="l" t="t" r="r" b="b"/>
                <a:pathLst>
                  <a:path w="4640" h="6422" extrusionOk="0">
                    <a:moveTo>
                      <a:pt x="4225" y="0"/>
                    </a:moveTo>
                    <a:cubicBezTo>
                      <a:pt x="4154" y="0"/>
                      <a:pt x="4081" y="19"/>
                      <a:pt x="4014" y="57"/>
                    </a:cubicBezTo>
                    <a:cubicBezTo>
                      <a:pt x="3967" y="22"/>
                      <a:pt x="3911" y="1"/>
                      <a:pt x="3855" y="1"/>
                    </a:cubicBezTo>
                    <a:cubicBezTo>
                      <a:pt x="3784" y="1"/>
                      <a:pt x="3714" y="36"/>
                      <a:pt x="3665" y="120"/>
                    </a:cubicBezTo>
                    <a:cubicBezTo>
                      <a:pt x="3124" y="1059"/>
                      <a:pt x="2623" y="2036"/>
                      <a:pt x="2028" y="2939"/>
                    </a:cubicBezTo>
                    <a:cubicBezTo>
                      <a:pt x="1879" y="3169"/>
                      <a:pt x="1711" y="3389"/>
                      <a:pt x="1497" y="3562"/>
                    </a:cubicBezTo>
                    <a:cubicBezTo>
                      <a:pt x="1278" y="3738"/>
                      <a:pt x="1018" y="3843"/>
                      <a:pt x="778" y="3987"/>
                    </a:cubicBezTo>
                    <a:cubicBezTo>
                      <a:pt x="434" y="4190"/>
                      <a:pt x="147" y="4455"/>
                      <a:pt x="69" y="4861"/>
                    </a:cubicBezTo>
                    <a:cubicBezTo>
                      <a:pt x="1" y="5210"/>
                      <a:pt x="131" y="5562"/>
                      <a:pt x="458" y="5724"/>
                    </a:cubicBezTo>
                    <a:cubicBezTo>
                      <a:pt x="791" y="5895"/>
                      <a:pt x="1216" y="5740"/>
                      <a:pt x="1516" y="5970"/>
                    </a:cubicBezTo>
                    <a:cubicBezTo>
                      <a:pt x="1787" y="6182"/>
                      <a:pt x="1976" y="6421"/>
                      <a:pt x="2320" y="6421"/>
                    </a:cubicBezTo>
                    <a:cubicBezTo>
                      <a:pt x="2354" y="6421"/>
                      <a:pt x="2389" y="6419"/>
                      <a:pt x="2426" y="6414"/>
                    </a:cubicBezTo>
                    <a:cubicBezTo>
                      <a:pt x="2726" y="6376"/>
                      <a:pt x="3018" y="6184"/>
                      <a:pt x="3105" y="5884"/>
                    </a:cubicBezTo>
                    <a:cubicBezTo>
                      <a:pt x="3219" y="5489"/>
                      <a:pt x="2905" y="5183"/>
                      <a:pt x="2818" y="4820"/>
                    </a:cubicBezTo>
                    <a:cubicBezTo>
                      <a:pt x="2726" y="4428"/>
                      <a:pt x="2821" y="4019"/>
                      <a:pt x="2967" y="3654"/>
                    </a:cubicBezTo>
                    <a:cubicBezTo>
                      <a:pt x="3286" y="2861"/>
                      <a:pt x="3909" y="2236"/>
                      <a:pt x="4285" y="1473"/>
                    </a:cubicBezTo>
                    <a:cubicBezTo>
                      <a:pt x="4442" y="1151"/>
                      <a:pt x="4639" y="707"/>
                      <a:pt x="4588" y="336"/>
                    </a:cubicBezTo>
                    <a:cubicBezTo>
                      <a:pt x="4559" y="115"/>
                      <a:pt x="4399" y="0"/>
                      <a:pt x="42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2"/>
          <p:cNvSpPr/>
          <p:nvPr/>
        </p:nvSpPr>
        <p:spPr>
          <a:xfrm>
            <a:off x="5796595" y="3507688"/>
            <a:ext cx="620400" cy="620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6" name="Google Shape;506;p42"/>
          <p:cNvSpPr/>
          <p:nvPr/>
        </p:nvSpPr>
        <p:spPr>
          <a:xfrm>
            <a:off x="2771836" y="3508323"/>
            <a:ext cx="620400" cy="620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7" name="Google Shape;507;p42"/>
          <p:cNvSpPr/>
          <p:nvPr/>
        </p:nvSpPr>
        <p:spPr>
          <a:xfrm>
            <a:off x="4261800" y="1364478"/>
            <a:ext cx="620400" cy="620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8" name="Google Shape;508;p42"/>
          <p:cNvSpPr/>
          <p:nvPr/>
        </p:nvSpPr>
        <p:spPr>
          <a:xfrm>
            <a:off x="6878254" y="1364478"/>
            <a:ext cx="620400" cy="620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9" name="Google Shape;509;p42"/>
          <p:cNvSpPr/>
          <p:nvPr/>
        </p:nvSpPr>
        <p:spPr>
          <a:xfrm>
            <a:off x="1645346" y="1364478"/>
            <a:ext cx="620400" cy="620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0" name="Google Shape;510;p42"/>
          <p:cNvSpPr txBox="1"/>
          <p:nvPr>
            <p:ph type="title" idx="7"/>
          </p:nvPr>
        </p:nvSpPr>
        <p:spPr>
          <a:xfrm>
            <a:off x="5567440" y="3586323"/>
            <a:ext cx="1113000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 lang="en-GB"/>
          </a:p>
        </p:txBody>
      </p:sp>
      <p:sp>
        <p:nvSpPr>
          <p:cNvPr id="511" name="Google Shape;511;p42"/>
          <p:cNvSpPr txBox="1"/>
          <p:nvPr>
            <p:ph type="title"/>
          </p:nvPr>
        </p:nvSpPr>
        <p:spPr>
          <a:xfrm>
            <a:off x="720845" y="227715"/>
            <a:ext cx="77175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4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Nội dung</a:t>
            </a:r>
            <a:r>
              <a:rPr lang="vi-VN" altLang="en-GB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+mn-ea"/>
              </a:rPr>
              <a:t> </a:t>
            </a:r>
            <a:br>
              <a:rPr lang="vi-VN" altLang="en-GB" b="1"/>
            </a:br>
            <a:endParaRPr lang="en-GB"/>
          </a:p>
        </p:txBody>
      </p:sp>
      <p:sp>
        <p:nvSpPr>
          <p:cNvPr id="512" name="Google Shape;512;p42"/>
          <p:cNvSpPr txBox="1"/>
          <p:nvPr>
            <p:ph type="title" idx="2"/>
          </p:nvPr>
        </p:nvSpPr>
        <p:spPr>
          <a:xfrm>
            <a:off x="2525536" y="3586323"/>
            <a:ext cx="1113000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514" name="Google Shape;514;p42"/>
          <p:cNvSpPr txBox="1"/>
          <p:nvPr>
            <p:ph type="title" idx="3"/>
          </p:nvPr>
        </p:nvSpPr>
        <p:spPr>
          <a:xfrm>
            <a:off x="1399046" y="1442478"/>
            <a:ext cx="1113000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515" name="Google Shape;515;p42"/>
          <p:cNvSpPr txBox="1"/>
          <p:nvPr>
            <p:ph type="subTitle" idx="4"/>
          </p:nvPr>
        </p:nvSpPr>
        <p:spPr>
          <a:xfrm>
            <a:off x="734201" y="1984775"/>
            <a:ext cx="24846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3200">
                <a:solidFill>
                  <a:schemeClr val="tx1"/>
                </a:solidFill>
                <a:sym typeface="+mn-ea"/>
              </a:rPr>
              <a:t>Giới thiệu</a:t>
            </a:r>
            <a:r>
              <a:rPr lang="vi-VN" altLang="en-GB" sz="3200">
                <a:sym typeface="+mn-ea"/>
              </a:rPr>
              <a:t> </a:t>
            </a:r>
            <a:endParaRPr lang="vi-VN" altLang="en-GB" sz="3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3200"/>
          </a:p>
        </p:txBody>
      </p:sp>
      <p:sp>
        <p:nvSpPr>
          <p:cNvPr id="516" name="Google Shape;516;p42"/>
          <p:cNvSpPr txBox="1"/>
          <p:nvPr>
            <p:ph type="subTitle" idx="5"/>
          </p:nvPr>
        </p:nvSpPr>
        <p:spPr>
          <a:xfrm>
            <a:off x="1839736" y="4128092"/>
            <a:ext cx="24846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3200">
                <a:sym typeface="+mn-ea"/>
              </a:rPr>
              <a:t>Kiểm thử </a:t>
            </a:r>
            <a:endParaRPr lang="vi-VN" altLang="en-GB" sz="3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3200"/>
          </a:p>
        </p:txBody>
      </p:sp>
      <p:sp>
        <p:nvSpPr>
          <p:cNvPr id="519" name="Google Shape;519;p42"/>
          <p:cNvSpPr txBox="1"/>
          <p:nvPr>
            <p:ph type="title" idx="9"/>
          </p:nvPr>
        </p:nvSpPr>
        <p:spPr>
          <a:xfrm>
            <a:off x="4015500" y="1442478"/>
            <a:ext cx="1113000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520" name="Google Shape;520;p42"/>
          <p:cNvSpPr txBox="1"/>
          <p:nvPr>
            <p:ph type="subTitle" idx="13"/>
          </p:nvPr>
        </p:nvSpPr>
        <p:spPr>
          <a:xfrm>
            <a:off x="3329700" y="1984775"/>
            <a:ext cx="24846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3200">
                <a:solidFill>
                  <a:schemeClr val="tx1"/>
                </a:solidFill>
                <a:sym typeface="+mn-ea"/>
              </a:rPr>
              <a:t>Phân tích</a:t>
            </a:r>
            <a:endParaRPr lang="en-GB" sz="3200"/>
          </a:p>
        </p:txBody>
      </p:sp>
      <p:sp>
        <p:nvSpPr>
          <p:cNvPr id="521" name="Google Shape;521;p42"/>
          <p:cNvSpPr txBox="1"/>
          <p:nvPr>
            <p:ph type="subTitle" idx="14"/>
          </p:nvPr>
        </p:nvSpPr>
        <p:spPr>
          <a:xfrm>
            <a:off x="4882275" y="4128091"/>
            <a:ext cx="24846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3200">
                <a:sym typeface="+mn-ea"/>
              </a:rPr>
              <a:t>Kết luận</a:t>
            </a:r>
            <a:r>
              <a:rPr lang="vi-VN" altLang="en-GB">
                <a:sym typeface="+mn-ea"/>
              </a:rPr>
              <a:t> </a:t>
            </a:r>
            <a:endParaRPr lang="vi-VN" altLang="en-GB">
              <a:sym typeface="+mn-ea"/>
            </a:endParaRPr>
          </a:p>
        </p:txBody>
      </p:sp>
      <p:sp>
        <p:nvSpPr>
          <p:cNvPr id="525" name="Google Shape;525;p42"/>
          <p:cNvSpPr txBox="1"/>
          <p:nvPr>
            <p:ph type="title" idx="18"/>
          </p:nvPr>
        </p:nvSpPr>
        <p:spPr>
          <a:xfrm>
            <a:off x="6631954" y="1442478"/>
            <a:ext cx="1113000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526" name="Google Shape;526;p42"/>
          <p:cNvSpPr txBox="1"/>
          <p:nvPr>
            <p:ph type="subTitle" idx="19"/>
          </p:nvPr>
        </p:nvSpPr>
        <p:spPr>
          <a:xfrm>
            <a:off x="5953774" y="1995570"/>
            <a:ext cx="24846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3200">
                <a:solidFill>
                  <a:schemeClr val="tx1"/>
                </a:solidFill>
                <a:sym typeface="+mn-ea"/>
              </a:rPr>
              <a:t>Thiết kế</a:t>
            </a:r>
            <a:endParaRPr lang="en-GB" sz="3200"/>
          </a:p>
        </p:txBody>
      </p:sp>
      <p:grpSp>
        <p:nvGrpSpPr>
          <p:cNvPr id="529" name="Google Shape;529;p42"/>
          <p:cNvGrpSpPr/>
          <p:nvPr/>
        </p:nvGrpSpPr>
        <p:grpSpPr>
          <a:xfrm>
            <a:off x="403298" y="302160"/>
            <a:ext cx="1112967" cy="969030"/>
            <a:chOff x="-862631" y="2093891"/>
            <a:chExt cx="1193019" cy="1038729"/>
          </a:xfrm>
        </p:grpSpPr>
        <p:grpSp>
          <p:nvGrpSpPr>
            <p:cNvPr id="530" name="Google Shape;530;p42"/>
            <p:cNvGrpSpPr/>
            <p:nvPr/>
          </p:nvGrpSpPr>
          <p:grpSpPr>
            <a:xfrm>
              <a:off x="-743724" y="2093891"/>
              <a:ext cx="1074113" cy="912512"/>
              <a:chOff x="-743724" y="1697541"/>
              <a:chExt cx="1074113" cy="912512"/>
            </a:xfrm>
          </p:grpSpPr>
          <p:sp>
            <p:nvSpPr>
              <p:cNvPr id="531" name="Google Shape;531;p42"/>
              <p:cNvSpPr/>
              <p:nvPr/>
            </p:nvSpPr>
            <p:spPr>
              <a:xfrm>
                <a:off x="-333795" y="1697541"/>
                <a:ext cx="307091" cy="336649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7225" extrusionOk="0">
                    <a:moveTo>
                      <a:pt x="4064" y="1"/>
                    </a:moveTo>
                    <a:cubicBezTo>
                      <a:pt x="4015" y="1"/>
                      <a:pt x="3962" y="10"/>
                      <a:pt x="3906" y="29"/>
                    </a:cubicBezTo>
                    <a:cubicBezTo>
                      <a:pt x="2940" y="359"/>
                      <a:pt x="2501" y="2186"/>
                      <a:pt x="2501" y="2186"/>
                    </a:cubicBezTo>
                    <a:cubicBezTo>
                      <a:pt x="2501" y="2186"/>
                      <a:pt x="2036" y="1581"/>
                      <a:pt x="1558" y="1581"/>
                    </a:cubicBezTo>
                    <a:cubicBezTo>
                      <a:pt x="1547" y="1581"/>
                      <a:pt x="1535" y="1582"/>
                      <a:pt x="1524" y="1582"/>
                    </a:cubicBezTo>
                    <a:cubicBezTo>
                      <a:pt x="1454" y="1588"/>
                      <a:pt x="1383" y="1607"/>
                      <a:pt x="1319" y="1639"/>
                    </a:cubicBezTo>
                    <a:cubicBezTo>
                      <a:pt x="769" y="1918"/>
                      <a:pt x="1754" y="4159"/>
                      <a:pt x="1754" y="4159"/>
                    </a:cubicBezTo>
                    <a:cubicBezTo>
                      <a:pt x="1754" y="4159"/>
                      <a:pt x="1435" y="4035"/>
                      <a:pt x="1089" y="4035"/>
                    </a:cubicBezTo>
                    <a:cubicBezTo>
                      <a:pt x="840" y="4035"/>
                      <a:pt x="576" y="4099"/>
                      <a:pt x="407" y="4318"/>
                    </a:cubicBezTo>
                    <a:cubicBezTo>
                      <a:pt x="1" y="4846"/>
                      <a:pt x="2810" y="7079"/>
                      <a:pt x="2810" y="7079"/>
                    </a:cubicBezTo>
                    <a:lnTo>
                      <a:pt x="3094" y="7144"/>
                    </a:lnTo>
                    <a:lnTo>
                      <a:pt x="3462" y="7225"/>
                    </a:lnTo>
                    <a:cubicBezTo>
                      <a:pt x="3462" y="7225"/>
                      <a:pt x="3705" y="7052"/>
                      <a:pt x="4052" y="6781"/>
                    </a:cubicBezTo>
                    <a:cubicBezTo>
                      <a:pt x="4891" y="6131"/>
                      <a:pt x="6333" y="4949"/>
                      <a:pt x="6514" y="4389"/>
                    </a:cubicBezTo>
                    <a:cubicBezTo>
                      <a:pt x="6582" y="4172"/>
                      <a:pt x="6471" y="4053"/>
                      <a:pt x="6274" y="3994"/>
                    </a:cubicBezTo>
                    <a:cubicBezTo>
                      <a:pt x="6154" y="3957"/>
                      <a:pt x="6002" y="3943"/>
                      <a:pt x="5840" y="3943"/>
                    </a:cubicBezTo>
                    <a:cubicBezTo>
                      <a:pt x="5289" y="3943"/>
                      <a:pt x="4609" y="4105"/>
                      <a:pt x="4609" y="4105"/>
                    </a:cubicBezTo>
                    <a:cubicBezTo>
                      <a:pt x="4609" y="4105"/>
                      <a:pt x="6590" y="2730"/>
                      <a:pt x="6260" y="2291"/>
                    </a:cubicBezTo>
                    <a:cubicBezTo>
                      <a:pt x="6160" y="2157"/>
                      <a:pt x="5972" y="2111"/>
                      <a:pt x="5759" y="2111"/>
                    </a:cubicBezTo>
                    <a:cubicBezTo>
                      <a:pt x="5275" y="2111"/>
                      <a:pt x="4663" y="2351"/>
                      <a:pt x="4663" y="2351"/>
                    </a:cubicBezTo>
                    <a:cubicBezTo>
                      <a:pt x="4663" y="2351"/>
                      <a:pt x="4850" y="1"/>
                      <a:pt x="4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2" name="Google Shape;532;p42"/>
              <p:cNvSpPr/>
              <p:nvPr/>
            </p:nvSpPr>
            <p:spPr>
              <a:xfrm>
                <a:off x="-266095" y="1757974"/>
                <a:ext cx="180732" cy="276215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5928" extrusionOk="0">
                    <a:moveTo>
                      <a:pt x="2268" y="1"/>
                    </a:moveTo>
                    <a:cubicBezTo>
                      <a:pt x="2263" y="1"/>
                      <a:pt x="2258" y="1"/>
                      <a:pt x="2252" y="1"/>
                    </a:cubicBezTo>
                    <a:cubicBezTo>
                      <a:pt x="1681" y="39"/>
                      <a:pt x="1424" y="2199"/>
                      <a:pt x="1424" y="2199"/>
                    </a:cubicBezTo>
                    <a:cubicBezTo>
                      <a:pt x="1424" y="2199"/>
                      <a:pt x="961" y="1500"/>
                      <a:pt x="672" y="1500"/>
                    </a:cubicBezTo>
                    <a:cubicBezTo>
                      <a:pt x="645" y="1500"/>
                      <a:pt x="620" y="1506"/>
                      <a:pt x="596" y="1519"/>
                    </a:cubicBezTo>
                    <a:cubicBezTo>
                      <a:pt x="320" y="1679"/>
                      <a:pt x="1035" y="3849"/>
                      <a:pt x="1035" y="3849"/>
                    </a:cubicBezTo>
                    <a:cubicBezTo>
                      <a:pt x="1035" y="3849"/>
                      <a:pt x="617" y="3598"/>
                      <a:pt x="330" y="3598"/>
                    </a:cubicBezTo>
                    <a:cubicBezTo>
                      <a:pt x="207" y="3598"/>
                      <a:pt x="108" y="3644"/>
                      <a:pt x="77" y="3776"/>
                    </a:cubicBezTo>
                    <a:cubicBezTo>
                      <a:pt x="1" y="4098"/>
                      <a:pt x="1064" y="5251"/>
                      <a:pt x="1641" y="5847"/>
                    </a:cubicBezTo>
                    <a:lnTo>
                      <a:pt x="2009" y="5928"/>
                    </a:lnTo>
                    <a:cubicBezTo>
                      <a:pt x="2009" y="5928"/>
                      <a:pt x="2252" y="5755"/>
                      <a:pt x="2599" y="5484"/>
                    </a:cubicBezTo>
                    <a:cubicBezTo>
                      <a:pt x="3154" y="4791"/>
                      <a:pt x="3879" y="3817"/>
                      <a:pt x="3792" y="3536"/>
                    </a:cubicBezTo>
                    <a:cubicBezTo>
                      <a:pt x="3700" y="3235"/>
                      <a:pt x="3137" y="3185"/>
                      <a:pt x="2769" y="3185"/>
                    </a:cubicBezTo>
                    <a:cubicBezTo>
                      <a:pt x="2585" y="3185"/>
                      <a:pt x="2450" y="3197"/>
                      <a:pt x="2450" y="3197"/>
                    </a:cubicBezTo>
                    <a:cubicBezTo>
                      <a:pt x="2450" y="3197"/>
                      <a:pt x="3576" y="1974"/>
                      <a:pt x="3278" y="1758"/>
                    </a:cubicBezTo>
                    <a:cubicBezTo>
                      <a:pt x="3231" y="1723"/>
                      <a:pt x="3179" y="1709"/>
                      <a:pt x="3126" y="1709"/>
                    </a:cubicBezTo>
                    <a:cubicBezTo>
                      <a:pt x="2844" y="1709"/>
                      <a:pt x="2509" y="2112"/>
                      <a:pt x="2509" y="2112"/>
                    </a:cubicBezTo>
                    <a:cubicBezTo>
                      <a:pt x="2509" y="2112"/>
                      <a:pt x="2818" y="1"/>
                      <a:pt x="22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3" name="Google Shape;533;p42"/>
              <p:cNvSpPr/>
              <p:nvPr/>
            </p:nvSpPr>
            <p:spPr>
              <a:xfrm>
                <a:off x="-333795" y="1771254"/>
                <a:ext cx="306718" cy="262936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5643" extrusionOk="0">
                    <a:moveTo>
                      <a:pt x="1524" y="0"/>
                    </a:moveTo>
                    <a:cubicBezTo>
                      <a:pt x="1454" y="6"/>
                      <a:pt x="1383" y="25"/>
                      <a:pt x="1319" y="57"/>
                    </a:cubicBezTo>
                    <a:cubicBezTo>
                      <a:pt x="769" y="336"/>
                      <a:pt x="1754" y="2577"/>
                      <a:pt x="1754" y="2577"/>
                    </a:cubicBezTo>
                    <a:cubicBezTo>
                      <a:pt x="1754" y="2577"/>
                      <a:pt x="1435" y="2453"/>
                      <a:pt x="1089" y="2453"/>
                    </a:cubicBezTo>
                    <a:cubicBezTo>
                      <a:pt x="840" y="2453"/>
                      <a:pt x="576" y="2517"/>
                      <a:pt x="407" y="2736"/>
                    </a:cubicBezTo>
                    <a:cubicBezTo>
                      <a:pt x="1" y="3264"/>
                      <a:pt x="2810" y="5497"/>
                      <a:pt x="2810" y="5497"/>
                    </a:cubicBezTo>
                    <a:lnTo>
                      <a:pt x="3094" y="5562"/>
                    </a:lnTo>
                    <a:lnTo>
                      <a:pt x="3462" y="5643"/>
                    </a:lnTo>
                    <a:cubicBezTo>
                      <a:pt x="3462" y="5643"/>
                      <a:pt x="3705" y="5470"/>
                      <a:pt x="4052" y="5199"/>
                    </a:cubicBezTo>
                    <a:cubicBezTo>
                      <a:pt x="4891" y="4549"/>
                      <a:pt x="6333" y="3367"/>
                      <a:pt x="6514" y="2807"/>
                    </a:cubicBezTo>
                    <a:cubicBezTo>
                      <a:pt x="6582" y="2590"/>
                      <a:pt x="6471" y="2471"/>
                      <a:pt x="6276" y="2412"/>
                    </a:cubicBezTo>
                    <a:cubicBezTo>
                      <a:pt x="5758" y="2749"/>
                      <a:pt x="4806" y="3265"/>
                      <a:pt x="3813" y="3265"/>
                    </a:cubicBezTo>
                    <a:cubicBezTo>
                      <a:pt x="3484" y="3265"/>
                      <a:pt x="3150" y="3208"/>
                      <a:pt x="2826" y="3069"/>
                    </a:cubicBezTo>
                    <a:cubicBezTo>
                      <a:pt x="1059" y="2314"/>
                      <a:pt x="1519" y="38"/>
                      <a:pt x="15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4" name="Google Shape;534;p42"/>
              <p:cNvSpPr/>
              <p:nvPr/>
            </p:nvSpPr>
            <p:spPr>
              <a:xfrm>
                <a:off x="-151475" y="1892167"/>
                <a:ext cx="356386" cy="284136"/>
              </a:xfrm>
              <a:custGeom>
                <a:avLst/>
                <a:gdLst/>
                <a:ahLst/>
                <a:cxnLst/>
                <a:rect l="l" t="t" r="r" b="b"/>
                <a:pathLst>
                  <a:path w="7649" h="6098" extrusionOk="0">
                    <a:moveTo>
                      <a:pt x="2390" y="0"/>
                    </a:moveTo>
                    <a:cubicBezTo>
                      <a:pt x="1730" y="0"/>
                      <a:pt x="63" y="2764"/>
                      <a:pt x="63" y="2764"/>
                    </a:cubicBezTo>
                    <a:lnTo>
                      <a:pt x="36" y="3056"/>
                    </a:lnTo>
                    <a:lnTo>
                      <a:pt x="1" y="3432"/>
                    </a:lnTo>
                    <a:cubicBezTo>
                      <a:pt x="1" y="3432"/>
                      <a:pt x="209" y="3649"/>
                      <a:pt x="520" y="3960"/>
                    </a:cubicBezTo>
                    <a:cubicBezTo>
                      <a:pt x="1270" y="4704"/>
                      <a:pt x="2628" y="5984"/>
                      <a:pt x="3208" y="6090"/>
                    </a:cubicBezTo>
                    <a:cubicBezTo>
                      <a:pt x="3236" y="6095"/>
                      <a:pt x="3263" y="6097"/>
                      <a:pt x="3288" y="6097"/>
                    </a:cubicBezTo>
                    <a:cubicBezTo>
                      <a:pt x="3969" y="6097"/>
                      <a:pt x="3259" y="4207"/>
                      <a:pt x="3245" y="4165"/>
                    </a:cubicBezTo>
                    <a:lnTo>
                      <a:pt x="3245" y="4165"/>
                    </a:lnTo>
                    <a:cubicBezTo>
                      <a:pt x="3265" y="4187"/>
                      <a:pt x="4568" y="5625"/>
                      <a:pt x="5109" y="5625"/>
                    </a:cubicBezTo>
                    <a:cubicBezTo>
                      <a:pt x="5168" y="5625"/>
                      <a:pt x="5218" y="5608"/>
                      <a:pt x="5256" y="5570"/>
                    </a:cubicBezTo>
                    <a:cubicBezTo>
                      <a:pt x="5649" y="5186"/>
                      <a:pt x="4991" y="3992"/>
                      <a:pt x="4991" y="3992"/>
                    </a:cubicBezTo>
                    <a:cubicBezTo>
                      <a:pt x="4991" y="3992"/>
                      <a:pt x="7648" y="3862"/>
                      <a:pt x="7194" y="2945"/>
                    </a:cubicBezTo>
                    <a:cubicBezTo>
                      <a:pt x="7102" y="2753"/>
                      <a:pt x="6945" y="2593"/>
                      <a:pt x="6758" y="2461"/>
                    </a:cubicBezTo>
                    <a:cubicBezTo>
                      <a:pt x="6046" y="1952"/>
                      <a:pt x="4875" y="1827"/>
                      <a:pt x="4875" y="1827"/>
                    </a:cubicBezTo>
                    <a:cubicBezTo>
                      <a:pt x="4875" y="1827"/>
                      <a:pt x="5611" y="1094"/>
                      <a:pt x="5264" y="585"/>
                    </a:cubicBezTo>
                    <a:cubicBezTo>
                      <a:pt x="5206" y="499"/>
                      <a:pt x="5099" y="464"/>
                      <a:pt x="4960" y="464"/>
                    </a:cubicBezTo>
                    <a:cubicBezTo>
                      <a:pt x="4273" y="464"/>
                      <a:pt x="2823" y="1340"/>
                      <a:pt x="2823" y="1340"/>
                    </a:cubicBezTo>
                    <a:cubicBezTo>
                      <a:pt x="2823" y="1340"/>
                      <a:pt x="2956" y="794"/>
                      <a:pt x="2785" y="380"/>
                    </a:cubicBezTo>
                    <a:cubicBezTo>
                      <a:pt x="2729" y="231"/>
                      <a:pt x="2626" y="106"/>
                      <a:pt x="2488" y="25"/>
                    </a:cubicBezTo>
                    <a:cubicBezTo>
                      <a:pt x="2458" y="8"/>
                      <a:pt x="2426" y="0"/>
                      <a:pt x="2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5" name="Google Shape;535;p42"/>
              <p:cNvSpPr/>
              <p:nvPr/>
            </p:nvSpPr>
            <p:spPr>
              <a:xfrm>
                <a:off x="-151475" y="1949758"/>
                <a:ext cx="280161" cy="171050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3671" extrusionOk="0">
                    <a:moveTo>
                      <a:pt x="1872" y="1"/>
                    </a:moveTo>
                    <a:cubicBezTo>
                      <a:pt x="1528" y="1"/>
                      <a:pt x="545" y="1180"/>
                      <a:pt x="36" y="1817"/>
                    </a:cubicBezTo>
                    <a:lnTo>
                      <a:pt x="1" y="2196"/>
                    </a:lnTo>
                    <a:cubicBezTo>
                      <a:pt x="1" y="2196"/>
                      <a:pt x="209" y="2413"/>
                      <a:pt x="520" y="2724"/>
                    </a:cubicBezTo>
                    <a:cubicBezTo>
                      <a:pt x="1207" y="3142"/>
                      <a:pt x="2148" y="3671"/>
                      <a:pt x="2513" y="3671"/>
                    </a:cubicBezTo>
                    <a:cubicBezTo>
                      <a:pt x="2549" y="3671"/>
                      <a:pt x="2580" y="3666"/>
                      <a:pt x="2604" y="3655"/>
                    </a:cubicBezTo>
                    <a:cubicBezTo>
                      <a:pt x="3037" y="3460"/>
                      <a:pt x="2766" y="2280"/>
                      <a:pt x="2766" y="2280"/>
                    </a:cubicBezTo>
                    <a:lnTo>
                      <a:pt x="2766" y="2280"/>
                    </a:lnTo>
                    <a:cubicBezTo>
                      <a:pt x="2767" y="2280"/>
                      <a:pt x="3762" y="2982"/>
                      <a:pt x="4159" y="2982"/>
                    </a:cubicBezTo>
                    <a:cubicBezTo>
                      <a:pt x="4226" y="2982"/>
                      <a:pt x="4276" y="2962"/>
                      <a:pt x="4301" y="2916"/>
                    </a:cubicBezTo>
                    <a:cubicBezTo>
                      <a:pt x="4479" y="2594"/>
                      <a:pt x="3849" y="2199"/>
                      <a:pt x="3849" y="2199"/>
                    </a:cubicBezTo>
                    <a:lnTo>
                      <a:pt x="3849" y="2199"/>
                    </a:lnTo>
                    <a:cubicBezTo>
                      <a:pt x="3849" y="2199"/>
                      <a:pt x="3876" y="2199"/>
                      <a:pt x="3923" y="2199"/>
                    </a:cubicBezTo>
                    <a:cubicBezTo>
                      <a:pt x="4304" y="2199"/>
                      <a:pt x="6012" y="2171"/>
                      <a:pt x="5911" y="1671"/>
                    </a:cubicBezTo>
                    <a:cubicBezTo>
                      <a:pt x="5806" y="1156"/>
                      <a:pt x="3959" y="1135"/>
                      <a:pt x="3664" y="1135"/>
                    </a:cubicBezTo>
                    <a:cubicBezTo>
                      <a:pt x="3638" y="1135"/>
                      <a:pt x="3624" y="1135"/>
                      <a:pt x="3624" y="1135"/>
                    </a:cubicBezTo>
                    <a:cubicBezTo>
                      <a:pt x="3624" y="1135"/>
                      <a:pt x="4382" y="478"/>
                      <a:pt x="4190" y="223"/>
                    </a:cubicBezTo>
                    <a:cubicBezTo>
                      <a:pt x="4168" y="195"/>
                      <a:pt x="4123" y="182"/>
                      <a:pt x="4059" y="182"/>
                    </a:cubicBezTo>
                    <a:cubicBezTo>
                      <a:pt x="3559" y="182"/>
                      <a:pt x="1938" y="959"/>
                      <a:pt x="1938" y="959"/>
                    </a:cubicBezTo>
                    <a:cubicBezTo>
                      <a:pt x="1938" y="959"/>
                      <a:pt x="2336" y="47"/>
                      <a:pt x="1887" y="1"/>
                    </a:cubicBezTo>
                    <a:cubicBezTo>
                      <a:pt x="1882" y="1"/>
                      <a:pt x="1877" y="1"/>
                      <a:pt x="18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6" name="Google Shape;536;p42"/>
              <p:cNvSpPr/>
              <p:nvPr/>
            </p:nvSpPr>
            <p:spPr>
              <a:xfrm>
                <a:off x="-151475" y="1892167"/>
                <a:ext cx="356386" cy="284136"/>
              </a:xfrm>
              <a:custGeom>
                <a:avLst/>
                <a:gdLst/>
                <a:ahLst/>
                <a:cxnLst/>
                <a:rect l="l" t="t" r="r" b="b"/>
                <a:pathLst>
                  <a:path w="7649" h="6098" extrusionOk="0">
                    <a:moveTo>
                      <a:pt x="2390" y="0"/>
                    </a:moveTo>
                    <a:cubicBezTo>
                      <a:pt x="1730" y="0"/>
                      <a:pt x="63" y="2764"/>
                      <a:pt x="63" y="2764"/>
                    </a:cubicBezTo>
                    <a:lnTo>
                      <a:pt x="36" y="3056"/>
                    </a:lnTo>
                    <a:lnTo>
                      <a:pt x="1" y="3432"/>
                    </a:lnTo>
                    <a:cubicBezTo>
                      <a:pt x="1" y="3432"/>
                      <a:pt x="209" y="3649"/>
                      <a:pt x="520" y="3960"/>
                    </a:cubicBezTo>
                    <a:cubicBezTo>
                      <a:pt x="1270" y="4704"/>
                      <a:pt x="2628" y="5984"/>
                      <a:pt x="3208" y="6090"/>
                    </a:cubicBezTo>
                    <a:cubicBezTo>
                      <a:pt x="3236" y="6095"/>
                      <a:pt x="3263" y="6097"/>
                      <a:pt x="3288" y="6097"/>
                    </a:cubicBezTo>
                    <a:cubicBezTo>
                      <a:pt x="3969" y="6097"/>
                      <a:pt x="3259" y="4207"/>
                      <a:pt x="3245" y="4165"/>
                    </a:cubicBezTo>
                    <a:lnTo>
                      <a:pt x="3245" y="4165"/>
                    </a:lnTo>
                    <a:cubicBezTo>
                      <a:pt x="3265" y="4187"/>
                      <a:pt x="4568" y="5625"/>
                      <a:pt x="5109" y="5625"/>
                    </a:cubicBezTo>
                    <a:cubicBezTo>
                      <a:pt x="5168" y="5625"/>
                      <a:pt x="5218" y="5608"/>
                      <a:pt x="5256" y="5570"/>
                    </a:cubicBezTo>
                    <a:cubicBezTo>
                      <a:pt x="5649" y="5186"/>
                      <a:pt x="4991" y="3992"/>
                      <a:pt x="4991" y="3992"/>
                    </a:cubicBezTo>
                    <a:cubicBezTo>
                      <a:pt x="4991" y="3992"/>
                      <a:pt x="7648" y="3862"/>
                      <a:pt x="7194" y="2945"/>
                    </a:cubicBezTo>
                    <a:cubicBezTo>
                      <a:pt x="7102" y="2753"/>
                      <a:pt x="6945" y="2593"/>
                      <a:pt x="6758" y="2461"/>
                    </a:cubicBezTo>
                    <a:cubicBezTo>
                      <a:pt x="6390" y="2652"/>
                      <a:pt x="5917" y="2735"/>
                      <a:pt x="5414" y="2735"/>
                    </a:cubicBezTo>
                    <a:cubicBezTo>
                      <a:pt x="4219" y="2735"/>
                      <a:pt x="2858" y="2265"/>
                      <a:pt x="2355" y="1660"/>
                    </a:cubicBezTo>
                    <a:cubicBezTo>
                      <a:pt x="1741" y="915"/>
                      <a:pt x="2439" y="520"/>
                      <a:pt x="2785" y="380"/>
                    </a:cubicBezTo>
                    <a:cubicBezTo>
                      <a:pt x="2729" y="231"/>
                      <a:pt x="2626" y="106"/>
                      <a:pt x="2488" y="25"/>
                    </a:cubicBezTo>
                    <a:cubicBezTo>
                      <a:pt x="2458" y="8"/>
                      <a:pt x="2426" y="0"/>
                      <a:pt x="2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7" name="Google Shape;537;p42"/>
              <p:cNvSpPr/>
              <p:nvPr/>
            </p:nvSpPr>
            <p:spPr>
              <a:xfrm>
                <a:off x="-204918" y="1811092"/>
                <a:ext cx="419892" cy="245602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5271" extrusionOk="0">
                    <a:moveTo>
                      <a:pt x="6519" y="1"/>
                    </a:moveTo>
                    <a:cubicBezTo>
                      <a:pt x="3595" y="1"/>
                      <a:pt x="1971" y="1179"/>
                      <a:pt x="1075" y="2374"/>
                    </a:cubicBezTo>
                    <a:cubicBezTo>
                      <a:pt x="149" y="3608"/>
                      <a:pt x="0" y="4858"/>
                      <a:pt x="0" y="4858"/>
                    </a:cubicBezTo>
                    <a:cubicBezTo>
                      <a:pt x="27" y="5176"/>
                      <a:pt x="144" y="5271"/>
                      <a:pt x="273" y="5271"/>
                    </a:cubicBezTo>
                    <a:cubicBezTo>
                      <a:pt x="464" y="5271"/>
                      <a:pt x="682" y="5067"/>
                      <a:pt x="682" y="5067"/>
                    </a:cubicBezTo>
                    <a:cubicBezTo>
                      <a:pt x="2236" y="2030"/>
                      <a:pt x="4460" y="1341"/>
                      <a:pt x="6158" y="1341"/>
                    </a:cubicBezTo>
                    <a:cubicBezTo>
                      <a:pt x="7569" y="1341"/>
                      <a:pt x="8617" y="1816"/>
                      <a:pt x="8617" y="1816"/>
                    </a:cubicBezTo>
                    <a:cubicBezTo>
                      <a:pt x="8763" y="1646"/>
                      <a:pt x="8868" y="1443"/>
                      <a:pt x="8925" y="1226"/>
                    </a:cubicBezTo>
                    <a:cubicBezTo>
                      <a:pt x="9012" y="896"/>
                      <a:pt x="8955" y="555"/>
                      <a:pt x="8774" y="206"/>
                    </a:cubicBezTo>
                    <a:cubicBezTo>
                      <a:pt x="7947" y="64"/>
                      <a:pt x="7198" y="1"/>
                      <a:pt x="6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8" name="Google Shape;538;p42"/>
              <p:cNvSpPr/>
              <p:nvPr/>
            </p:nvSpPr>
            <p:spPr>
              <a:xfrm>
                <a:off x="-204918" y="1846970"/>
                <a:ext cx="415885" cy="209724"/>
              </a:xfrm>
              <a:custGeom>
                <a:avLst/>
                <a:gdLst/>
                <a:ahLst/>
                <a:cxnLst/>
                <a:rect l="l" t="t" r="r" b="b"/>
                <a:pathLst>
                  <a:path w="8926" h="4501" extrusionOk="0">
                    <a:moveTo>
                      <a:pt x="6562" y="1"/>
                    </a:moveTo>
                    <a:cubicBezTo>
                      <a:pt x="6473" y="1"/>
                      <a:pt x="6381" y="2"/>
                      <a:pt x="6287" y="5"/>
                    </a:cubicBezTo>
                    <a:cubicBezTo>
                      <a:pt x="4057" y="64"/>
                      <a:pt x="2755" y="1063"/>
                      <a:pt x="1749" y="1866"/>
                    </a:cubicBezTo>
                    <a:cubicBezTo>
                      <a:pt x="1543" y="2030"/>
                      <a:pt x="1387" y="2098"/>
                      <a:pt x="1275" y="2098"/>
                    </a:cubicBezTo>
                    <a:cubicBezTo>
                      <a:pt x="1075" y="2098"/>
                      <a:pt x="1016" y="1881"/>
                      <a:pt x="1075" y="1604"/>
                    </a:cubicBezTo>
                    <a:lnTo>
                      <a:pt x="1075" y="1604"/>
                    </a:lnTo>
                    <a:cubicBezTo>
                      <a:pt x="149" y="2838"/>
                      <a:pt x="0" y="4088"/>
                      <a:pt x="0" y="4088"/>
                    </a:cubicBezTo>
                    <a:cubicBezTo>
                      <a:pt x="27" y="4406"/>
                      <a:pt x="144" y="4501"/>
                      <a:pt x="273" y="4501"/>
                    </a:cubicBezTo>
                    <a:cubicBezTo>
                      <a:pt x="464" y="4501"/>
                      <a:pt x="682" y="4297"/>
                      <a:pt x="682" y="4297"/>
                    </a:cubicBezTo>
                    <a:cubicBezTo>
                      <a:pt x="2236" y="1260"/>
                      <a:pt x="4460" y="571"/>
                      <a:pt x="6158" y="571"/>
                    </a:cubicBezTo>
                    <a:cubicBezTo>
                      <a:pt x="7569" y="571"/>
                      <a:pt x="8617" y="1046"/>
                      <a:pt x="8617" y="1046"/>
                    </a:cubicBezTo>
                    <a:cubicBezTo>
                      <a:pt x="8763" y="876"/>
                      <a:pt x="8868" y="673"/>
                      <a:pt x="8925" y="456"/>
                    </a:cubicBezTo>
                    <a:cubicBezTo>
                      <a:pt x="8596" y="271"/>
                      <a:pt x="7886" y="1"/>
                      <a:pt x="6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9" name="Google Shape;539;p42"/>
              <p:cNvSpPr/>
              <p:nvPr/>
            </p:nvSpPr>
            <p:spPr>
              <a:xfrm>
                <a:off x="-743724" y="1860389"/>
                <a:ext cx="311983" cy="299186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6421" extrusionOk="0">
                    <a:moveTo>
                      <a:pt x="3486" y="1"/>
                    </a:moveTo>
                    <a:cubicBezTo>
                      <a:pt x="2604" y="1"/>
                      <a:pt x="1739" y="364"/>
                      <a:pt x="1116" y="1048"/>
                    </a:cubicBezTo>
                    <a:cubicBezTo>
                      <a:pt x="147" y="2106"/>
                      <a:pt x="1" y="3678"/>
                      <a:pt x="756" y="4899"/>
                    </a:cubicBezTo>
                    <a:cubicBezTo>
                      <a:pt x="1352" y="5862"/>
                      <a:pt x="2394" y="6421"/>
                      <a:pt x="3485" y="6421"/>
                    </a:cubicBezTo>
                    <a:cubicBezTo>
                      <a:pt x="3777" y="6421"/>
                      <a:pt x="4072" y="6381"/>
                      <a:pt x="4363" y="6298"/>
                    </a:cubicBezTo>
                    <a:cubicBezTo>
                      <a:pt x="5743" y="5906"/>
                      <a:pt x="6693" y="4647"/>
                      <a:pt x="6696" y="3213"/>
                    </a:cubicBezTo>
                    <a:cubicBezTo>
                      <a:pt x="6696" y="1995"/>
                      <a:pt x="6009" y="880"/>
                      <a:pt x="4918" y="339"/>
                    </a:cubicBezTo>
                    <a:cubicBezTo>
                      <a:pt x="4461" y="111"/>
                      <a:pt x="3971" y="1"/>
                      <a:pt x="34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0" name="Google Shape;540;p42"/>
              <p:cNvSpPr/>
              <p:nvPr/>
            </p:nvSpPr>
            <p:spPr>
              <a:xfrm>
                <a:off x="-730958" y="1876138"/>
                <a:ext cx="299217" cy="282133"/>
              </a:xfrm>
              <a:custGeom>
                <a:avLst/>
                <a:gdLst/>
                <a:ahLst/>
                <a:cxnLst/>
                <a:rect l="l" t="t" r="r" b="b"/>
                <a:pathLst>
                  <a:path w="6422" h="6055" extrusionOk="0">
                    <a:moveTo>
                      <a:pt x="4644" y="1"/>
                    </a:moveTo>
                    <a:lnTo>
                      <a:pt x="4644" y="1"/>
                    </a:lnTo>
                    <a:cubicBezTo>
                      <a:pt x="4644" y="1"/>
                      <a:pt x="6051" y="1738"/>
                      <a:pt x="4392" y="3300"/>
                    </a:cubicBezTo>
                    <a:cubicBezTo>
                      <a:pt x="4012" y="3659"/>
                      <a:pt x="3259" y="3941"/>
                      <a:pt x="2430" y="3941"/>
                    </a:cubicBezTo>
                    <a:cubicBezTo>
                      <a:pt x="1596" y="3941"/>
                      <a:pt x="686" y="3655"/>
                      <a:pt x="0" y="2875"/>
                    </a:cubicBezTo>
                    <a:lnTo>
                      <a:pt x="0" y="2875"/>
                    </a:lnTo>
                    <a:cubicBezTo>
                      <a:pt x="16" y="4637"/>
                      <a:pt x="1451" y="6055"/>
                      <a:pt x="3210" y="6055"/>
                    </a:cubicBezTo>
                    <a:cubicBezTo>
                      <a:pt x="4971" y="6055"/>
                      <a:pt x="6403" y="4637"/>
                      <a:pt x="6422" y="2875"/>
                    </a:cubicBezTo>
                    <a:cubicBezTo>
                      <a:pt x="6422" y="1657"/>
                      <a:pt x="5732" y="545"/>
                      <a:pt x="46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1" name="Google Shape;541;p42"/>
              <p:cNvSpPr/>
              <p:nvPr/>
            </p:nvSpPr>
            <p:spPr>
              <a:xfrm>
                <a:off x="-499854" y="1906937"/>
                <a:ext cx="311983" cy="299280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6423" extrusionOk="0">
                    <a:moveTo>
                      <a:pt x="3486" y="0"/>
                    </a:moveTo>
                    <a:cubicBezTo>
                      <a:pt x="2605" y="0"/>
                      <a:pt x="1737" y="364"/>
                      <a:pt x="1113" y="1048"/>
                    </a:cubicBezTo>
                    <a:cubicBezTo>
                      <a:pt x="147" y="2106"/>
                      <a:pt x="1" y="3678"/>
                      <a:pt x="756" y="4898"/>
                    </a:cubicBezTo>
                    <a:cubicBezTo>
                      <a:pt x="1352" y="5862"/>
                      <a:pt x="2395" y="6423"/>
                      <a:pt x="3487" y="6423"/>
                    </a:cubicBezTo>
                    <a:cubicBezTo>
                      <a:pt x="3778" y="6423"/>
                      <a:pt x="4073" y="6383"/>
                      <a:pt x="4363" y="6300"/>
                    </a:cubicBezTo>
                    <a:cubicBezTo>
                      <a:pt x="5743" y="5908"/>
                      <a:pt x="6696" y="4647"/>
                      <a:pt x="6696" y="3212"/>
                    </a:cubicBezTo>
                    <a:cubicBezTo>
                      <a:pt x="6696" y="1995"/>
                      <a:pt x="6008" y="880"/>
                      <a:pt x="4918" y="339"/>
                    </a:cubicBezTo>
                    <a:cubicBezTo>
                      <a:pt x="4462" y="111"/>
                      <a:pt x="3972" y="0"/>
                      <a:pt x="34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2" name="Google Shape;542;p42"/>
              <p:cNvSpPr/>
              <p:nvPr/>
            </p:nvSpPr>
            <p:spPr>
              <a:xfrm>
                <a:off x="-487134" y="1922686"/>
                <a:ext cx="299403" cy="283624"/>
              </a:xfrm>
              <a:custGeom>
                <a:avLst/>
                <a:gdLst/>
                <a:ahLst/>
                <a:cxnLst/>
                <a:rect l="l" t="t" r="r" b="b"/>
                <a:pathLst>
                  <a:path w="6426" h="6087" extrusionOk="0">
                    <a:moveTo>
                      <a:pt x="4645" y="1"/>
                    </a:moveTo>
                    <a:cubicBezTo>
                      <a:pt x="4645" y="1"/>
                      <a:pt x="5889" y="1313"/>
                      <a:pt x="4233" y="2874"/>
                    </a:cubicBezTo>
                    <a:cubicBezTo>
                      <a:pt x="3826" y="3258"/>
                      <a:pt x="3113" y="3498"/>
                      <a:pt x="2291" y="3498"/>
                    </a:cubicBezTo>
                    <a:cubicBezTo>
                      <a:pt x="1568" y="3498"/>
                      <a:pt x="760" y="3312"/>
                      <a:pt x="1" y="2874"/>
                    </a:cubicBezTo>
                    <a:lnTo>
                      <a:pt x="1" y="2874"/>
                    </a:lnTo>
                    <a:cubicBezTo>
                      <a:pt x="1" y="4647"/>
                      <a:pt x="1438" y="6087"/>
                      <a:pt x="3213" y="6087"/>
                    </a:cubicBezTo>
                    <a:cubicBezTo>
                      <a:pt x="4986" y="6087"/>
                      <a:pt x="6423" y="4647"/>
                      <a:pt x="6423" y="2874"/>
                    </a:cubicBezTo>
                    <a:cubicBezTo>
                      <a:pt x="6425" y="1657"/>
                      <a:pt x="5735" y="542"/>
                      <a:pt x="46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3" name="Google Shape;543;p42"/>
              <p:cNvSpPr/>
              <p:nvPr/>
            </p:nvSpPr>
            <p:spPr>
              <a:xfrm>
                <a:off x="-241494" y="1994302"/>
                <a:ext cx="312123" cy="299326"/>
              </a:xfrm>
              <a:custGeom>
                <a:avLst/>
                <a:gdLst/>
                <a:ahLst/>
                <a:cxnLst/>
                <a:rect l="l" t="t" r="r" b="b"/>
                <a:pathLst>
                  <a:path w="6699" h="6424" extrusionOk="0">
                    <a:moveTo>
                      <a:pt x="3487" y="1"/>
                    </a:moveTo>
                    <a:cubicBezTo>
                      <a:pt x="2605" y="1"/>
                      <a:pt x="1738" y="364"/>
                      <a:pt x="1115" y="1048"/>
                    </a:cubicBezTo>
                    <a:cubicBezTo>
                      <a:pt x="147" y="2106"/>
                      <a:pt x="1" y="3681"/>
                      <a:pt x="756" y="4901"/>
                    </a:cubicBezTo>
                    <a:cubicBezTo>
                      <a:pt x="1351" y="5865"/>
                      <a:pt x="2394" y="6423"/>
                      <a:pt x="3485" y="6423"/>
                    </a:cubicBezTo>
                    <a:cubicBezTo>
                      <a:pt x="3777" y="6423"/>
                      <a:pt x="4072" y="6383"/>
                      <a:pt x="4363" y="6301"/>
                    </a:cubicBezTo>
                    <a:cubicBezTo>
                      <a:pt x="5743" y="5908"/>
                      <a:pt x="6696" y="4647"/>
                      <a:pt x="6698" y="3213"/>
                    </a:cubicBezTo>
                    <a:cubicBezTo>
                      <a:pt x="6698" y="1995"/>
                      <a:pt x="6008" y="883"/>
                      <a:pt x="4920" y="339"/>
                    </a:cubicBezTo>
                    <a:cubicBezTo>
                      <a:pt x="4464" y="111"/>
                      <a:pt x="3973" y="1"/>
                      <a:pt x="34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4" name="Google Shape;544;p42"/>
              <p:cNvSpPr/>
              <p:nvPr/>
            </p:nvSpPr>
            <p:spPr>
              <a:xfrm>
                <a:off x="-228774" y="2010051"/>
                <a:ext cx="299403" cy="283670"/>
              </a:xfrm>
              <a:custGeom>
                <a:avLst/>
                <a:gdLst/>
                <a:ahLst/>
                <a:cxnLst/>
                <a:rect l="l" t="t" r="r" b="b"/>
                <a:pathLst>
                  <a:path w="6426" h="6088" extrusionOk="0">
                    <a:moveTo>
                      <a:pt x="4645" y="1"/>
                    </a:moveTo>
                    <a:cubicBezTo>
                      <a:pt x="4645" y="1"/>
                      <a:pt x="5743" y="1730"/>
                      <a:pt x="4848" y="2875"/>
                    </a:cubicBezTo>
                    <a:cubicBezTo>
                      <a:pt x="4297" y="3581"/>
                      <a:pt x="3427" y="3902"/>
                      <a:pt x="2541" y="3902"/>
                    </a:cubicBezTo>
                    <a:cubicBezTo>
                      <a:pt x="1590" y="3902"/>
                      <a:pt x="620" y="3533"/>
                      <a:pt x="1" y="2875"/>
                    </a:cubicBezTo>
                    <a:lnTo>
                      <a:pt x="1" y="2875"/>
                    </a:lnTo>
                    <a:cubicBezTo>
                      <a:pt x="1" y="4650"/>
                      <a:pt x="1441" y="6087"/>
                      <a:pt x="3213" y="6087"/>
                    </a:cubicBezTo>
                    <a:cubicBezTo>
                      <a:pt x="4986" y="6087"/>
                      <a:pt x="6425" y="4650"/>
                      <a:pt x="6425" y="2875"/>
                    </a:cubicBezTo>
                    <a:cubicBezTo>
                      <a:pt x="6425" y="1657"/>
                      <a:pt x="5735" y="542"/>
                      <a:pt x="46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5" name="Google Shape;545;p42"/>
              <p:cNvSpPr/>
              <p:nvPr/>
            </p:nvSpPr>
            <p:spPr>
              <a:xfrm>
                <a:off x="-738273" y="2073746"/>
                <a:ext cx="311983" cy="299186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6421" extrusionOk="0">
                    <a:moveTo>
                      <a:pt x="3483" y="1"/>
                    </a:moveTo>
                    <a:cubicBezTo>
                      <a:pt x="2602" y="1"/>
                      <a:pt x="1735" y="364"/>
                      <a:pt x="1112" y="1048"/>
                    </a:cubicBezTo>
                    <a:cubicBezTo>
                      <a:pt x="146" y="2106"/>
                      <a:pt x="0" y="3678"/>
                      <a:pt x="755" y="4899"/>
                    </a:cubicBezTo>
                    <a:cubicBezTo>
                      <a:pt x="1349" y="5862"/>
                      <a:pt x="2391" y="6420"/>
                      <a:pt x="3482" y="6420"/>
                    </a:cubicBezTo>
                    <a:cubicBezTo>
                      <a:pt x="3774" y="6420"/>
                      <a:pt x="4069" y="6381"/>
                      <a:pt x="4360" y="6298"/>
                    </a:cubicBezTo>
                    <a:cubicBezTo>
                      <a:pt x="5740" y="5905"/>
                      <a:pt x="6693" y="4647"/>
                      <a:pt x="6693" y="3213"/>
                    </a:cubicBezTo>
                    <a:cubicBezTo>
                      <a:pt x="6695" y="1995"/>
                      <a:pt x="6005" y="880"/>
                      <a:pt x="4915" y="339"/>
                    </a:cubicBezTo>
                    <a:cubicBezTo>
                      <a:pt x="4459" y="111"/>
                      <a:pt x="3969" y="1"/>
                      <a:pt x="34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6" name="Google Shape;546;p42"/>
              <p:cNvSpPr/>
              <p:nvPr/>
            </p:nvSpPr>
            <p:spPr>
              <a:xfrm>
                <a:off x="-725693" y="2089495"/>
                <a:ext cx="299403" cy="282133"/>
              </a:xfrm>
              <a:custGeom>
                <a:avLst/>
                <a:gdLst/>
                <a:ahLst/>
                <a:cxnLst/>
                <a:rect l="l" t="t" r="r" b="b"/>
                <a:pathLst>
                  <a:path w="6426" h="6055" extrusionOk="0">
                    <a:moveTo>
                      <a:pt x="4647" y="1"/>
                    </a:moveTo>
                    <a:cubicBezTo>
                      <a:pt x="4647" y="1"/>
                      <a:pt x="6106" y="2063"/>
                      <a:pt x="4366" y="3706"/>
                    </a:cubicBezTo>
                    <a:cubicBezTo>
                      <a:pt x="4056" y="3997"/>
                      <a:pt x="3421" y="4164"/>
                      <a:pt x="2722" y="4164"/>
                    </a:cubicBezTo>
                    <a:cubicBezTo>
                      <a:pt x="1664" y="4164"/>
                      <a:pt x="457" y="3782"/>
                      <a:pt x="1" y="2875"/>
                    </a:cubicBezTo>
                    <a:lnTo>
                      <a:pt x="1" y="2875"/>
                    </a:lnTo>
                    <a:cubicBezTo>
                      <a:pt x="20" y="4636"/>
                      <a:pt x="1451" y="6054"/>
                      <a:pt x="3213" y="6054"/>
                    </a:cubicBezTo>
                    <a:cubicBezTo>
                      <a:pt x="4972" y="6054"/>
                      <a:pt x="6406" y="4636"/>
                      <a:pt x="6423" y="2875"/>
                    </a:cubicBezTo>
                    <a:cubicBezTo>
                      <a:pt x="6425" y="1657"/>
                      <a:pt x="5735" y="545"/>
                      <a:pt x="46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" name="Google Shape;547;p42"/>
              <p:cNvSpPr/>
              <p:nvPr/>
            </p:nvSpPr>
            <p:spPr>
              <a:xfrm>
                <a:off x="18265" y="2096531"/>
                <a:ext cx="312123" cy="299233"/>
              </a:xfrm>
              <a:custGeom>
                <a:avLst/>
                <a:gdLst/>
                <a:ahLst/>
                <a:cxnLst/>
                <a:rect l="l" t="t" r="r" b="b"/>
                <a:pathLst>
                  <a:path w="6699" h="6422" extrusionOk="0">
                    <a:moveTo>
                      <a:pt x="3488" y="1"/>
                    </a:moveTo>
                    <a:cubicBezTo>
                      <a:pt x="2606" y="1"/>
                      <a:pt x="1738" y="363"/>
                      <a:pt x="1115" y="1046"/>
                    </a:cubicBezTo>
                    <a:cubicBezTo>
                      <a:pt x="146" y="2107"/>
                      <a:pt x="0" y="3679"/>
                      <a:pt x="755" y="4899"/>
                    </a:cubicBezTo>
                    <a:cubicBezTo>
                      <a:pt x="1351" y="5863"/>
                      <a:pt x="2393" y="6421"/>
                      <a:pt x="3485" y="6421"/>
                    </a:cubicBezTo>
                    <a:cubicBezTo>
                      <a:pt x="3776" y="6421"/>
                      <a:pt x="4072" y="6381"/>
                      <a:pt x="4363" y="6299"/>
                    </a:cubicBezTo>
                    <a:cubicBezTo>
                      <a:pt x="5743" y="5909"/>
                      <a:pt x="6695" y="4648"/>
                      <a:pt x="6698" y="3214"/>
                    </a:cubicBezTo>
                    <a:cubicBezTo>
                      <a:pt x="6698" y="1993"/>
                      <a:pt x="6008" y="881"/>
                      <a:pt x="4917" y="337"/>
                    </a:cubicBezTo>
                    <a:cubicBezTo>
                      <a:pt x="4462" y="110"/>
                      <a:pt x="3973" y="1"/>
                      <a:pt x="34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8" name="Google Shape;548;p42"/>
              <p:cNvSpPr/>
              <p:nvPr/>
            </p:nvSpPr>
            <p:spPr>
              <a:xfrm>
                <a:off x="30985" y="2112187"/>
                <a:ext cx="299403" cy="283670"/>
              </a:xfrm>
              <a:custGeom>
                <a:avLst/>
                <a:gdLst/>
                <a:ahLst/>
                <a:cxnLst/>
                <a:rect l="l" t="t" r="r" b="b"/>
                <a:pathLst>
                  <a:path w="6426" h="6088" extrusionOk="0">
                    <a:moveTo>
                      <a:pt x="4644" y="1"/>
                    </a:moveTo>
                    <a:cubicBezTo>
                      <a:pt x="4644" y="1"/>
                      <a:pt x="6049" y="1671"/>
                      <a:pt x="4709" y="3354"/>
                    </a:cubicBezTo>
                    <a:cubicBezTo>
                      <a:pt x="4224" y="3964"/>
                      <a:pt x="3193" y="4355"/>
                      <a:pt x="2215" y="4355"/>
                    </a:cubicBezTo>
                    <a:cubicBezTo>
                      <a:pt x="1194" y="4355"/>
                      <a:pt x="229" y="3928"/>
                      <a:pt x="1" y="2878"/>
                    </a:cubicBezTo>
                    <a:lnTo>
                      <a:pt x="1" y="2878"/>
                    </a:lnTo>
                    <a:cubicBezTo>
                      <a:pt x="1" y="4650"/>
                      <a:pt x="1440" y="6087"/>
                      <a:pt x="3213" y="6087"/>
                    </a:cubicBezTo>
                    <a:cubicBezTo>
                      <a:pt x="4985" y="6087"/>
                      <a:pt x="6425" y="4650"/>
                      <a:pt x="6425" y="2878"/>
                    </a:cubicBezTo>
                    <a:cubicBezTo>
                      <a:pt x="6425" y="1660"/>
                      <a:pt x="5735" y="545"/>
                      <a:pt x="46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9" name="Google Shape;549;p42"/>
              <p:cNvSpPr/>
              <p:nvPr/>
            </p:nvSpPr>
            <p:spPr>
              <a:xfrm>
                <a:off x="-484991" y="2100166"/>
                <a:ext cx="311983" cy="299233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6422" extrusionOk="0">
                    <a:moveTo>
                      <a:pt x="3486" y="1"/>
                    </a:moveTo>
                    <a:cubicBezTo>
                      <a:pt x="2604" y="1"/>
                      <a:pt x="1736" y="364"/>
                      <a:pt x="1113" y="1046"/>
                    </a:cubicBezTo>
                    <a:cubicBezTo>
                      <a:pt x="147" y="2107"/>
                      <a:pt x="1" y="3679"/>
                      <a:pt x="756" y="4900"/>
                    </a:cubicBezTo>
                    <a:cubicBezTo>
                      <a:pt x="1352" y="5861"/>
                      <a:pt x="2394" y="6421"/>
                      <a:pt x="3485" y="6421"/>
                    </a:cubicBezTo>
                    <a:cubicBezTo>
                      <a:pt x="3776" y="6421"/>
                      <a:pt x="4070" y="6382"/>
                      <a:pt x="4361" y="6299"/>
                    </a:cubicBezTo>
                    <a:cubicBezTo>
                      <a:pt x="5741" y="5907"/>
                      <a:pt x="6693" y="4648"/>
                      <a:pt x="6696" y="3214"/>
                    </a:cubicBezTo>
                    <a:cubicBezTo>
                      <a:pt x="6696" y="1996"/>
                      <a:pt x="6006" y="881"/>
                      <a:pt x="4915" y="337"/>
                    </a:cubicBezTo>
                    <a:cubicBezTo>
                      <a:pt x="4460" y="111"/>
                      <a:pt x="3971" y="1"/>
                      <a:pt x="34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0" name="Google Shape;550;p42"/>
              <p:cNvSpPr/>
              <p:nvPr/>
            </p:nvSpPr>
            <p:spPr>
              <a:xfrm>
                <a:off x="-472364" y="2116008"/>
                <a:ext cx="299357" cy="283484"/>
              </a:xfrm>
              <a:custGeom>
                <a:avLst/>
                <a:gdLst/>
                <a:ahLst/>
                <a:cxnLst/>
                <a:rect l="l" t="t" r="r" b="b"/>
                <a:pathLst>
                  <a:path w="6425" h="6084" extrusionOk="0">
                    <a:moveTo>
                      <a:pt x="4644" y="0"/>
                    </a:moveTo>
                    <a:cubicBezTo>
                      <a:pt x="4645" y="0"/>
                      <a:pt x="6319" y="1110"/>
                      <a:pt x="4452" y="3453"/>
                    </a:cubicBezTo>
                    <a:cubicBezTo>
                      <a:pt x="3981" y="4044"/>
                      <a:pt x="3058" y="4406"/>
                      <a:pt x="2170" y="4406"/>
                    </a:cubicBezTo>
                    <a:cubicBezTo>
                      <a:pt x="1182" y="4406"/>
                      <a:pt x="236" y="3957"/>
                      <a:pt x="1" y="2874"/>
                    </a:cubicBezTo>
                    <a:lnTo>
                      <a:pt x="1" y="2874"/>
                    </a:lnTo>
                    <a:cubicBezTo>
                      <a:pt x="1" y="4647"/>
                      <a:pt x="1440" y="6084"/>
                      <a:pt x="3213" y="6084"/>
                    </a:cubicBezTo>
                    <a:cubicBezTo>
                      <a:pt x="4985" y="6084"/>
                      <a:pt x="6425" y="4647"/>
                      <a:pt x="6425" y="2874"/>
                    </a:cubicBezTo>
                    <a:cubicBezTo>
                      <a:pt x="6425" y="1656"/>
                      <a:pt x="5735" y="541"/>
                      <a:pt x="46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1" name="Google Shape;551;p42"/>
              <p:cNvSpPr/>
              <p:nvPr/>
            </p:nvSpPr>
            <p:spPr>
              <a:xfrm>
                <a:off x="-217638" y="2188462"/>
                <a:ext cx="311983" cy="299186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6421" extrusionOk="0">
                    <a:moveTo>
                      <a:pt x="3487" y="0"/>
                    </a:moveTo>
                    <a:cubicBezTo>
                      <a:pt x="2605" y="0"/>
                      <a:pt x="1738" y="364"/>
                      <a:pt x="1115" y="1048"/>
                    </a:cubicBezTo>
                    <a:cubicBezTo>
                      <a:pt x="146" y="2107"/>
                      <a:pt x="0" y="3679"/>
                      <a:pt x="755" y="4899"/>
                    </a:cubicBezTo>
                    <a:cubicBezTo>
                      <a:pt x="1351" y="5862"/>
                      <a:pt x="2393" y="6421"/>
                      <a:pt x="3484" y="6421"/>
                    </a:cubicBezTo>
                    <a:cubicBezTo>
                      <a:pt x="3776" y="6421"/>
                      <a:pt x="4071" y="6381"/>
                      <a:pt x="4362" y="6298"/>
                    </a:cubicBezTo>
                    <a:cubicBezTo>
                      <a:pt x="5743" y="5906"/>
                      <a:pt x="6695" y="4648"/>
                      <a:pt x="6695" y="3213"/>
                    </a:cubicBezTo>
                    <a:cubicBezTo>
                      <a:pt x="6695" y="1996"/>
                      <a:pt x="6008" y="881"/>
                      <a:pt x="4917" y="337"/>
                    </a:cubicBezTo>
                    <a:cubicBezTo>
                      <a:pt x="4461" y="110"/>
                      <a:pt x="3972" y="0"/>
                      <a:pt x="34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2" name="Google Shape;552;p42"/>
              <p:cNvSpPr/>
              <p:nvPr/>
            </p:nvSpPr>
            <p:spPr>
              <a:xfrm>
                <a:off x="-204918" y="2204258"/>
                <a:ext cx="313102" cy="283484"/>
              </a:xfrm>
              <a:custGeom>
                <a:avLst/>
                <a:gdLst/>
                <a:ahLst/>
                <a:cxnLst/>
                <a:rect l="l" t="t" r="r" b="b"/>
                <a:pathLst>
                  <a:path w="6720" h="6084" extrusionOk="0">
                    <a:moveTo>
                      <a:pt x="4644" y="0"/>
                    </a:moveTo>
                    <a:cubicBezTo>
                      <a:pt x="4644" y="1"/>
                      <a:pt x="6720" y="1984"/>
                      <a:pt x="4771" y="3489"/>
                    </a:cubicBezTo>
                    <a:cubicBezTo>
                      <a:pt x="4262" y="3882"/>
                      <a:pt x="3651" y="4034"/>
                      <a:pt x="3036" y="4034"/>
                    </a:cubicBezTo>
                    <a:cubicBezTo>
                      <a:pt x="1760" y="4034"/>
                      <a:pt x="462" y="3380"/>
                      <a:pt x="0" y="2874"/>
                    </a:cubicBezTo>
                    <a:lnTo>
                      <a:pt x="0" y="2874"/>
                    </a:lnTo>
                    <a:cubicBezTo>
                      <a:pt x="0" y="4647"/>
                      <a:pt x="1437" y="6084"/>
                      <a:pt x="3210" y="6084"/>
                    </a:cubicBezTo>
                    <a:cubicBezTo>
                      <a:pt x="4985" y="6084"/>
                      <a:pt x="6422" y="4647"/>
                      <a:pt x="6422" y="2874"/>
                    </a:cubicBezTo>
                    <a:cubicBezTo>
                      <a:pt x="6422" y="1657"/>
                      <a:pt x="5735" y="542"/>
                      <a:pt x="46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3" name="Google Shape;553;p42"/>
              <p:cNvSpPr/>
              <p:nvPr/>
            </p:nvSpPr>
            <p:spPr>
              <a:xfrm>
                <a:off x="-645738" y="2310867"/>
                <a:ext cx="311983" cy="299186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6421" extrusionOk="0">
                    <a:moveTo>
                      <a:pt x="3487" y="1"/>
                    </a:moveTo>
                    <a:cubicBezTo>
                      <a:pt x="2605" y="1"/>
                      <a:pt x="1738" y="364"/>
                      <a:pt x="1113" y="1046"/>
                    </a:cubicBezTo>
                    <a:cubicBezTo>
                      <a:pt x="147" y="2107"/>
                      <a:pt x="1" y="3679"/>
                      <a:pt x="756" y="4900"/>
                    </a:cubicBezTo>
                    <a:cubicBezTo>
                      <a:pt x="1352" y="5862"/>
                      <a:pt x="2396" y="6420"/>
                      <a:pt x="3489" y="6420"/>
                    </a:cubicBezTo>
                    <a:cubicBezTo>
                      <a:pt x="3779" y="6420"/>
                      <a:pt x="4073" y="6381"/>
                      <a:pt x="4363" y="6299"/>
                    </a:cubicBezTo>
                    <a:cubicBezTo>
                      <a:pt x="5740" y="5907"/>
                      <a:pt x="6693" y="4648"/>
                      <a:pt x="6696" y="3214"/>
                    </a:cubicBezTo>
                    <a:cubicBezTo>
                      <a:pt x="6696" y="1994"/>
                      <a:pt x="6006" y="881"/>
                      <a:pt x="4918" y="337"/>
                    </a:cubicBezTo>
                    <a:cubicBezTo>
                      <a:pt x="4462" y="111"/>
                      <a:pt x="3972" y="1"/>
                      <a:pt x="34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54" name="Google Shape;554;p42"/>
            <p:cNvSpPr/>
            <p:nvPr/>
          </p:nvSpPr>
          <p:spPr>
            <a:xfrm>
              <a:off x="-633111" y="2722769"/>
              <a:ext cx="304296" cy="283624"/>
            </a:xfrm>
            <a:custGeom>
              <a:avLst/>
              <a:gdLst/>
              <a:ahLst/>
              <a:cxnLst/>
              <a:rect l="l" t="t" r="r" b="b"/>
              <a:pathLst>
                <a:path w="6531" h="6087" extrusionOk="0">
                  <a:moveTo>
                    <a:pt x="4647" y="0"/>
                  </a:moveTo>
                  <a:lnTo>
                    <a:pt x="4647" y="0"/>
                  </a:lnTo>
                  <a:cubicBezTo>
                    <a:pt x="4647" y="0"/>
                    <a:pt x="6530" y="1762"/>
                    <a:pt x="4289" y="3751"/>
                  </a:cubicBezTo>
                  <a:cubicBezTo>
                    <a:pt x="3862" y="4132"/>
                    <a:pt x="3035" y="4410"/>
                    <a:pt x="2216" y="4410"/>
                  </a:cubicBezTo>
                  <a:cubicBezTo>
                    <a:pt x="1225" y="4410"/>
                    <a:pt x="246" y="4003"/>
                    <a:pt x="0" y="2877"/>
                  </a:cubicBezTo>
                  <a:lnTo>
                    <a:pt x="0" y="2877"/>
                  </a:lnTo>
                  <a:cubicBezTo>
                    <a:pt x="0" y="4650"/>
                    <a:pt x="1440" y="6087"/>
                    <a:pt x="3212" y="6087"/>
                  </a:cubicBezTo>
                  <a:cubicBezTo>
                    <a:pt x="4985" y="6087"/>
                    <a:pt x="6425" y="4650"/>
                    <a:pt x="6425" y="2877"/>
                  </a:cubicBezTo>
                  <a:cubicBezTo>
                    <a:pt x="6425" y="1659"/>
                    <a:pt x="5735" y="544"/>
                    <a:pt x="4647" y="0"/>
                  </a:cubicBezTo>
                  <a:close/>
                </a:path>
              </a:pathLst>
            </a:custGeom>
            <a:solidFill>
              <a:srgbClr val="7DA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42"/>
            <p:cNvSpPr/>
            <p:nvPr/>
          </p:nvSpPr>
          <p:spPr>
            <a:xfrm>
              <a:off x="-391012" y="2734325"/>
              <a:ext cx="311983" cy="299233"/>
            </a:xfrm>
            <a:custGeom>
              <a:avLst/>
              <a:gdLst/>
              <a:ahLst/>
              <a:cxnLst/>
              <a:rect l="l" t="t" r="r" b="b"/>
              <a:pathLst>
                <a:path w="6696" h="6422" extrusionOk="0">
                  <a:moveTo>
                    <a:pt x="3486" y="1"/>
                  </a:moveTo>
                  <a:cubicBezTo>
                    <a:pt x="2604" y="1"/>
                    <a:pt x="1737" y="363"/>
                    <a:pt x="1112" y="1046"/>
                  </a:cubicBezTo>
                  <a:cubicBezTo>
                    <a:pt x="146" y="2107"/>
                    <a:pt x="0" y="3679"/>
                    <a:pt x="755" y="4899"/>
                  </a:cubicBezTo>
                  <a:cubicBezTo>
                    <a:pt x="1351" y="5863"/>
                    <a:pt x="2393" y="6421"/>
                    <a:pt x="3484" y="6421"/>
                  </a:cubicBezTo>
                  <a:cubicBezTo>
                    <a:pt x="3776" y="6421"/>
                    <a:pt x="4071" y="6381"/>
                    <a:pt x="4362" y="6299"/>
                  </a:cubicBezTo>
                  <a:cubicBezTo>
                    <a:pt x="5743" y="5909"/>
                    <a:pt x="6695" y="4648"/>
                    <a:pt x="6695" y="3214"/>
                  </a:cubicBezTo>
                  <a:cubicBezTo>
                    <a:pt x="6695" y="1993"/>
                    <a:pt x="6008" y="881"/>
                    <a:pt x="4917" y="337"/>
                  </a:cubicBezTo>
                  <a:cubicBezTo>
                    <a:pt x="4461" y="110"/>
                    <a:pt x="3971" y="1"/>
                    <a:pt x="3486" y="1"/>
                  </a:cubicBezTo>
                  <a:close/>
                </a:path>
              </a:pathLst>
            </a:custGeom>
            <a:solidFill>
              <a:srgbClr val="C0D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42"/>
            <p:cNvSpPr/>
            <p:nvPr/>
          </p:nvSpPr>
          <p:spPr>
            <a:xfrm>
              <a:off x="-378292" y="2749980"/>
              <a:ext cx="299264" cy="283670"/>
            </a:xfrm>
            <a:custGeom>
              <a:avLst/>
              <a:gdLst/>
              <a:ahLst/>
              <a:cxnLst/>
              <a:rect l="l" t="t" r="r" b="b"/>
              <a:pathLst>
                <a:path w="6423" h="6088" extrusionOk="0">
                  <a:moveTo>
                    <a:pt x="4644" y="1"/>
                  </a:moveTo>
                  <a:lnTo>
                    <a:pt x="4644" y="1"/>
                  </a:lnTo>
                  <a:cubicBezTo>
                    <a:pt x="4644" y="1"/>
                    <a:pt x="6422" y="1527"/>
                    <a:pt x="4690" y="3679"/>
                  </a:cubicBezTo>
                  <a:cubicBezTo>
                    <a:pt x="4250" y="4224"/>
                    <a:pt x="3378" y="4533"/>
                    <a:pt x="2500" y="4533"/>
                  </a:cubicBezTo>
                  <a:cubicBezTo>
                    <a:pt x="1380" y="4533"/>
                    <a:pt x="251" y="4031"/>
                    <a:pt x="0" y="2878"/>
                  </a:cubicBezTo>
                  <a:lnTo>
                    <a:pt x="0" y="2878"/>
                  </a:lnTo>
                  <a:cubicBezTo>
                    <a:pt x="0" y="4650"/>
                    <a:pt x="1437" y="6087"/>
                    <a:pt x="3213" y="6087"/>
                  </a:cubicBezTo>
                  <a:cubicBezTo>
                    <a:pt x="4985" y="6087"/>
                    <a:pt x="6422" y="4650"/>
                    <a:pt x="6422" y="2878"/>
                  </a:cubicBezTo>
                  <a:cubicBezTo>
                    <a:pt x="6422" y="1660"/>
                    <a:pt x="5735" y="545"/>
                    <a:pt x="4644" y="1"/>
                  </a:cubicBezTo>
                  <a:close/>
                </a:path>
              </a:pathLst>
            </a:custGeom>
            <a:solidFill>
              <a:srgbClr val="7DA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-522685" y="2713310"/>
              <a:ext cx="751770" cy="403792"/>
            </a:xfrm>
            <a:custGeom>
              <a:avLst/>
              <a:gdLst/>
              <a:ahLst/>
              <a:cxnLst/>
              <a:rect l="l" t="t" r="r" b="b"/>
              <a:pathLst>
                <a:path w="16135" h="8666" extrusionOk="0">
                  <a:moveTo>
                    <a:pt x="317" y="0"/>
                  </a:moveTo>
                  <a:cubicBezTo>
                    <a:pt x="317" y="0"/>
                    <a:pt x="1" y="8503"/>
                    <a:pt x="7519" y="8663"/>
                  </a:cubicBezTo>
                  <a:cubicBezTo>
                    <a:pt x="7609" y="8665"/>
                    <a:pt x="7699" y="8666"/>
                    <a:pt x="7788" y="8666"/>
                  </a:cubicBezTo>
                  <a:cubicBezTo>
                    <a:pt x="15627" y="8666"/>
                    <a:pt x="16135" y="1207"/>
                    <a:pt x="16135" y="1207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42"/>
            <p:cNvSpPr/>
            <p:nvPr/>
          </p:nvSpPr>
          <p:spPr>
            <a:xfrm>
              <a:off x="-507915" y="2713310"/>
              <a:ext cx="737000" cy="335437"/>
            </a:xfrm>
            <a:custGeom>
              <a:avLst/>
              <a:gdLst/>
              <a:ahLst/>
              <a:cxnLst/>
              <a:rect l="l" t="t" r="r" b="b"/>
              <a:pathLst>
                <a:path w="15818" h="719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90" y="6574"/>
                    <a:pt x="7467" y="7161"/>
                  </a:cubicBezTo>
                  <a:cubicBezTo>
                    <a:pt x="7778" y="7186"/>
                    <a:pt x="8078" y="7198"/>
                    <a:pt x="8367" y="7198"/>
                  </a:cubicBezTo>
                  <a:cubicBezTo>
                    <a:pt x="14804" y="7198"/>
                    <a:pt x="15818" y="1207"/>
                    <a:pt x="15818" y="12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-292700" y="2731575"/>
              <a:ext cx="355268" cy="134846"/>
            </a:xfrm>
            <a:custGeom>
              <a:avLst/>
              <a:gdLst/>
              <a:ahLst/>
              <a:cxnLst/>
              <a:rect l="l" t="t" r="r" b="b"/>
              <a:pathLst>
                <a:path w="7625" h="2894" extrusionOk="0">
                  <a:moveTo>
                    <a:pt x="523" y="1"/>
                  </a:moveTo>
                  <a:cubicBezTo>
                    <a:pt x="315" y="133"/>
                    <a:pt x="150" y="309"/>
                    <a:pt x="98" y="558"/>
                  </a:cubicBezTo>
                  <a:cubicBezTo>
                    <a:pt x="1" y="1043"/>
                    <a:pt x="361" y="1505"/>
                    <a:pt x="775" y="1708"/>
                  </a:cubicBezTo>
                  <a:cubicBezTo>
                    <a:pt x="1332" y="1987"/>
                    <a:pt x="1987" y="1752"/>
                    <a:pt x="2550" y="1987"/>
                  </a:cubicBezTo>
                  <a:cubicBezTo>
                    <a:pt x="2831" y="2103"/>
                    <a:pt x="3070" y="2301"/>
                    <a:pt x="3329" y="2455"/>
                  </a:cubicBezTo>
                  <a:cubicBezTo>
                    <a:pt x="3592" y="2612"/>
                    <a:pt x="3876" y="2729"/>
                    <a:pt x="4174" y="2804"/>
                  </a:cubicBezTo>
                  <a:cubicBezTo>
                    <a:pt x="4419" y="2864"/>
                    <a:pt x="4677" y="2894"/>
                    <a:pt x="4937" y="2894"/>
                  </a:cubicBezTo>
                  <a:cubicBezTo>
                    <a:pt x="5788" y="2894"/>
                    <a:pt x="6660" y="2572"/>
                    <a:pt x="7197" y="1909"/>
                  </a:cubicBezTo>
                  <a:cubicBezTo>
                    <a:pt x="7524" y="1511"/>
                    <a:pt x="7624" y="991"/>
                    <a:pt x="7432" y="526"/>
                  </a:cubicBezTo>
                  <a:lnTo>
                    <a:pt x="5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-176216" y="2759812"/>
              <a:ext cx="117972" cy="48785"/>
            </a:xfrm>
            <a:custGeom>
              <a:avLst/>
              <a:gdLst/>
              <a:ahLst/>
              <a:cxnLst/>
              <a:rect l="l" t="t" r="r" b="b"/>
              <a:pathLst>
                <a:path w="2532" h="1047" extrusionOk="0">
                  <a:moveTo>
                    <a:pt x="669" y="0"/>
                  </a:moveTo>
                  <a:cubicBezTo>
                    <a:pt x="285" y="0"/>
                    <a:pt x="1" y="132"/>
                    <a:pt x="26" y="534"/>
                  </a:cubicBezTo>
                  <a:cubicBezTo>
                    <a:pt x="50" y="918"/>
                    <a:pt x="324" y="1047"/>
                    <a:pt x="683" y="1047"/>
                  </a:cubicBezTo>
                  <a:cubicBezTo>
                    <a:pt x="1426" y="1047"/>
                    <a:pt x="2532" y="493"/>
                    <a:pt x="2532" y="493"/>
                  </a:cubicBezTo>
                  <a:cubicBezTo>
                    <a:pt x="2532" y="493"/>
                    <a:pt x="1412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42"/>
            <p:cNvSpPr/>
            <p:nvPr/>
          </p:nvSpPr>
          <p:spPr>
            <a:xfrm>
              <a:off x="-862631" y="2571197"/>
              <a:ext cx="761741" cy="561423"/>
            </a:xfrm>
            <a:custGeom>
              <a:avLst/>
              <a:gdLst/>
              <a:ahLst/>
              <a:cxnLst/>
              <a:rect l="l" t="t" r="r" b="b"/>
              <a:pathLst>
                <a:path w="16349" h="12049" extrusionOk="0">
                  <a:moveTo>
                    <a:pt x="12195" y="1"/>
                  </a:moveTo>
                  <a:lnTo>
                    <a:pt x="1" y="8517"/>
                  </a:lnTo>
                  <a:cubicBezTo>
                    <a:pt x="1" y="8517"/>
                    <a:pt x="2677" y="12048"/>
                    <a:pt x="6337" y="12048"/>
                  </a:cubicBezTo>
                  <a:cubicBezTo>
                    <a:pt x="7589" y="12048"/>
                    <a:pt x="8955" y="11636"/>
                    <a:pt x="10368" y="10528"/>
                  </a:cubicBezTo>
                  <a:cubicBezTo>
                    <a:pt x="16349" y="5843"/>
                    <a:pt x="12195" y="1"/>
                    <a:pt x="12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42"/>
            <p:cNvSpPr/>
            <p:nvPr/>
          </p:nvSpPr>
          <p:spPr>
            <a:xfrm>
              <a:off x="-862631" y="2571197"/>
              <a:ext cx="711840" cy="504764"/>
            </a:xfrm>
            <a:custGeom>
              <a:avLst/>
              <a:gdLst/>
              <a:ahLst/>
              <a:cxnLst/>
              <a:rect l="l" t="t" r="r" b="b"/>
              <a:pathLst>
                <a:path w="15278" h="10833" extrusionOk="0">
                  <a:moveTo>
                    <a:pt x="12195" y="1"/>
                  </a:moveTo>
                  <a:lnTo>
                    <a:pt x="1" y="8517"/>
                  </a:lnTo>
                  <a:cubicBezTo>
                    <a:pt x="1" y="8517"/>
                    <a:pt x="2010" y="10833"/>
                    <a:pt x="5169" y="10833"/>
                  </a:cubicBezTo>
                  <a:cubicBezTo>
                    <a:pt x="6489" y="10833"/>
                    <a:pt x="8011" y="10428"/>
                    <a:pt x="9670" y="9280"/>
                  </a:cubicBezTo>
                  <a:cubicBezTo>
                    <a:pt x="15277" y="5405"/>
                    <a:pt x="12195" y="1"/>
                    <a:pt x="121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-682035" y="2665784"/>
              <a:ext cx="282723" cy="225660"/>
            </a:xfrm>
            <a:custGeom>
              <a:avLst/>
              <a:gdLst/>
              <a:ahLst/>
              <a:cxnLst/>
              <a:rect l="l" t="t" r="r" b="b"/>
              <a:pathLst>
                <a:path w="6068" h="4843" extrusionOk="0">
                  <a:moveTo>
                    <a:pt x="5413" y="0"/>
                  </a:moveTo>
                  <a:lnTo>
                    <a:pt x="89" y="3721"/>
                  </a:lnTo>
                  <a:cubicBezTo>
                    <a:pt x="14" y="3938"/>
                    <a:pt x="0" y="4165"/>
                    <a:pt x="111" y="4376"/>
                  </a:cubicBezTo>
                  <a:cubicBezTo>
                    <a:pt x="282" y="4698"/>
                    <a:pt x="651" y="4842"/>
                    <a:pt x="1007" y="4842"/>
                  </a:cubicBezTo>
                  <a:cubicBezTo>
                    <a:pt x="1102" y="4842"/>
                    <a:pt x="1196" y="4832"/>
                    <a:pt x="1286" y="4812"/>
                  </a:cubicBezTo>
                  <a:cubicBezTo>
                    <a:pt x="1857" y="4682"/>
                    <a:pt x="2189" y="4122"/>
                    <a:pt x="2739" y="3957"/>
                  </a:cubicBezTo>
                  <a:cubicBezTo>
                    <a:pt x="3009" y="3875"/>
                    <a:pt x="3302" y="3878"/>
                    <a:pt x="3580" y="3835"/>
                  </a:cubicBezTo>
                  <a:cubicBezTo>
                    <a:pt x="3867" y="3794"/>
                    <a:pt x="4143" y="3710"/>
                    <a:pt x="4403" y="3586"/>
                  </a:cubicBezTo>
                  <a:cubicBezTo>
                    <a:pt x="5315" y="3147"/>
                    <a:pt x="6067" y="2187"/>
                    <a:pt x="6065" y="1142"/>
                  </a:cubicBezTo>
                  <a:cubicBezTo>
                    <a:pt x="6065" y="660"/>
                    <a:pt x="5829" y="225"/>
                    <a:pt x="5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-613822" y="2751378"/>
              <a:ext cx="118671" cy="78746"/>
            </a:xfrm>
            <a:custGeom>
              <a:avLst/>
              <a:gdLst/>
              <a:ahLst/>
              <a:cxnLst/>
              <a:rect l="l" t="t" r="r" b="b"/>
              <a:pathLst>
                <a:path w="2547" h="1690" extrusionOk="0">
                  <a:moveTo>
                    <a:pt x="2547" y="1"/>
                  </a:moveTo>
                  <a:lnTo>
                    <a:pt x="2547" y="1"/>
                  </a:lnTo>
                  <a:cubicBezTo>
                    <a:pt x="2547" y="1"/>
                    <a:pt x="0" y="707"/>
                    <a:pt x="755" y="1519"/>
                  </a:cubicBezTo>
                  <a:cubicBezTo>
                    <a:pt x="867" y="1639"/>
                    <a:pt x="984" y="1690"/>
                    <a:pt x="1104" y="1690"/>
                  </a:cubicBezTo>
                  <a:cubicBezTo>
                    <a:pt x="1793" y="1690"/>
                    <a:pt x="2547" y="1"/>
                    <a:pt x="2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5" name="Google Shape;565;p42"/>
          <p:cNvGrpSpPr/>
          <p:nvPr/>
        </p:nvGrpSpPr>
        <p:grpSpPr>
          <a:xfrm flipH="1">
            <a:off x="7624923" y="286860"/>
            <a:ext cx="1112967" cy="969030"/>
            <a:chOff x="-862631" y="2093891"/>
            <a:chExt cx="1193019" cy="1038729"/>
          </a:xfrm>
        </p:grpSpPr>
        <p:grpSp>
          <p:nvGrpSpPr>
            <p:cNvPr id="566" name="Google Shape;566;p42"/>
            <p:cNvGrpSpPr/>
            <p:nvPr/>
          </p:nvGrpSpPr>
          <p:grpSpPr>
            <a:xfrm>
              <a:off x="-743724" y="2093891"/>
              <a:ext cx="1074113" cy="912512"/>
              <a:chOff x="-743724" y="1697541"/>
              <a:chExt cx="1074113" cy="912512"/>
            </a:xfrm>
          </p:grpSpPr>
          <p:sp>
            <p:nvSpPr>
              <p:cNvPr id="567" name="Google Shape;567;p42"/>
              <p:cNvSpPr/>
              <p:nvPr/>
            </p:nvSpPr>
            <p:spPr>
              <a:xfrm>
                <a:off x="-333795" y="1697541"/>
                <a:ext cx="307091" cy="336649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7225" extrusionOk="0">
                    <a:moveTo>
                      <a:pt x="4064" y="1"/>
                    </a:moveTo>
                    <a:cubicBezTo>
                      <a:pt x="4015" y="1"/>
                      <a:pt x="3962" y="10"/>
                      <a:pt x="3906" y="29"/>
                    </a:cubicBezTo>
                    <a:cubicBezTo>
                      <a:pt x="2940" y="359"/>
                      <a:pt x="2501" y="2186"/>
                      <a:pt x="2501" y="2186"/>
                    </a:cubicBezTo>
                    <a:cubicBezTo>
                      <a:pt x="2501" y="2186"/>
                      <a:pt x="2036" y="1581"/>
                      <a:pt x="1558" y="1581"/>
                    </a:cubicBezTo>
                    <a:cubicBezTo>
                      <a:pt x="1547" y="1581"/>
                      <a:pt x="1535" y="1582"/>
                      <a:pt x="1524" y="1582"/>
                    </a:cubicBezTo>
                    <a:cubicBezTo>
                      <a:pt x="1454" y="1588"/>
                      <a:pt x="1383" y="1607"/>
                      <a:pt x="1319" y="1639"/>
                    </a:cubicBezTo>
                    <a:cubicBezTo>
                      <a:pt x="769" y="1918"/>
                      <a:pt x="1754" y="4159"/>
                      <a:pt x="1754" y="4159"/>
                    </a:cubicBezTo>
                    <a:cubicBezTo>
                      <a:pt x="1754" y="4159"/>
                      <a:pt x="1435" y="4035"/>
                      <a:pt x="1089" y="4035"/>
                    </a:cubicBezTo>
                    <a:cubicBezTo>
                      <a:pt x="840" y="4035"/>
                      <a:pt x="576" y="4099"/>
                      <a:pt x="407" y="4318"/>
                    </a:cubicBezTo>
                    <a:cubicBezTo>
                      <a:pt x="1" y="4846"/>
                      <a:pt x="2810" y="7079"/>
                      <a:pt x="2810" y="7079"/>
                    </a:cubicBezTo>
                    <a:lnTo>
                      <a:pt x="3094" y="7144"/>
                    </a:lnTo>
                    <a:lnTo>
                      <a:pt x="3462" y="7225"/>
                    </a:lnTo>
                    <a:cubicBezTo>
                      <a:pt x="3462" y="7225"/>
                      <a:pt x="3705" y="7052"/>
                      <a:pt x="4052" y="6781"/>
                    </a:cubicBezTo>
                    <a:cubicBezTo>
                      <a:pt x="4891" y="6131"/>
                      <a:pt x="6333" y="4949"/>
                      <a:pt x="6514" y="4389"/>
                    </a:cubicBezTo>
                    <a:cubicBezTo>
                      <a:pt x="6582" y="4172"/>
                      <a:pt x="6471" y="4053"/>
                      <a:pt x="6274" y="3994"/>
                    </a:cubicBezTo>
                    <a:cubicBezTo>
                      <a:pt x="6154" y="3957"/>
                      <a:pt x="6002" y="3943"/>
                      <a:pt x="5840" y="3943"/>
                    </a:cubicBezTo>
                    <a:cubicBezTo>
                      <a:pt x="5289" y="3943"/>
                      <a:pt x="4609" y="4105"/>
                      <a:pt x="4609" y="4105"/>
                    </a:cubicBezTo>
                    <a:cubicBezTo>
                      <a:pt x="4609" y="4105"/>
                      <a:pt x="6590" y="2730"/>
                      <a:pt x="6260" y="2291"/>
                    </a:cubicBezTo>
                    <a:cubicBezTo>
                      <a:pt x="6160" y="2157"/>
                      <a:pt x="5972" y="2111"/>
                      <a:pt x="5759" y="2111"/>
                    </a:cubicBezTo>
                    <a:cubicBezTo>
                      <a:pt x="5275" y="2111"/>
                      <a:pt x="4663" y="2351"/>
                      <a:pt x="4663" y="2351"/>
                    </a:cubicBezTo>
                    <a:cubicBezTo>
                      <a:pt x="4663" y="2351"/>
                      <a:pt x="4850" y="1"/>
                      <a:pt x="4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8" name="Google Shape;568;p42"/>
              <p:cNvSpPr/>
              <p:nvPr/>
            </p:nvSpPr>
            <p:spPr>
              <a:xfrm>
                <a:off x="-266095" y="1757974"/>
                <a:ext cx="180732" cy="276215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5928" extrusionOk="0">
                    <a:moveTo>
                      <a:pt x="2268" y="1"/>
                    </a:moveTo>
                    <a:cubicBezTo>
                      <a:pt x="2263" y="1"/>
                      <a:pt x="2258" y="1"/>
                      <a:pt x="2252" y="1"/>
                    </a:cubicBezTo>
                    <a:cubicBezTo>
                      <a:pt x="1681" y="39"/>
                      <a:pt x="1424" y="2199"/>
                      <a:pt x="1424" y="2199"/>
                    </a:cubicBezTo>
                    <a:cubicBezTo>
                      <a:pt x="1424" y="2199"/>
                      <a:pt x="961" y="1500"/>
                      <a:pt x="672" y="1500"/>
                    </a:cubicBezTo>
                    <a:cubicBezTo>
                      <a:pt x="645" y="1500"/>
                      <a:pt x="620" y="1506"/>
                      <a:pt x="596" y="1519"/>
                    </a:cubicBezTo>
                    <a:cubicBezTo>
                      <a:pt x="320" y="1679"/>
                      <a:pt x="1035" y="3849"/>
                      <a:pt x="1035" y="3849"/>
                    </a:cubicBezTo>
                    <a:cubicBezTo>
                      <a:pt x="1035" y="3849"/>
                      <a:pt x="617" y="3598"/>
                      <a:pt x="330" y="3598"/>
                    </a:cubicBezTo>
                    <a:cubicBezTo>
                      <a:pt x="207" y="3598"/>
                      <a:pt x="108" y="3644"/>
                      <a:pt x="77" y="3776"/>
                    </a:cubicBezTo>
                    <a:cubicBezTo>
                      <a:pt x="1" y="4098"/>
                      <a:pt x="1064" y="5251"/>
                      <a:pt x="1641" y="5847"/>
                    </a:cubicBezTo>
                    <a:lnTo>
                      <a:pt x="2009" y="5928"/>
                    </a:lnTo>
                    <a:cubicBezTo>
                      <a:pt x="2009" y="5928"/>
                      <a:pt x="2252" y="5755"/>
                      <a:pt x="2599" y="5484"/>
                    </a:cubicBezTo>
                    <a:cubicBezTo>
                      <a:pt x="3154" y="4791"/>
                      <a:pt x="3879" y="3817"/>
                      <a:pt x="3792" y="3536"/>
                    </a:cubicBezTo>
                    <a:cubicBezTo>
                      <a:pt x="3700" y="3235"/>
                      <a:pt x="3137" y="3185"/>
                      <a:pt x="2769" y="3185"/>
                    </a:cubicBezTo>
                    <a:cubicBezTo>
                      <a:pt x="2585" y="3185"/>
                      <a:pt x="2450" y="3197"/>
                      <a:pt x="2450" y="3197"/>
                    </a:cubicBezTo>
                    <a:cubicBezTo>
                      <a:pt x="2450" y="3197"/>
                      <a:pt x="3576" y="1974"/>
                      <a:pt x="3278" y="1758"/>
                    </a:cubicBezTo>
                    <a:cubicBezTo>
                      <a:pt x="3231" y="1723"/>
                      <a:pt x="3179" y="1709"/>
                      <a:pt x="3126" y="1709"/>
                    </a:cubicBezTo>
                    <a:cubicBezTo>
                      <a:pt x="2844" y="1709"/>
                      <a:pt x="2509" y="2112"/>
                      <a:pt x="2509" y="2112"/>
                    </a:cubicBezTo>
                    <a:cubicBezTo>
                      <a:pt x="2509" y="2112"/>
                      <a:pt x="2818" y="1"/>
                      <a:pt x="22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9" name="Google Shape;569;p42"/>
              <p:cNvSpPr/>
              <p:nvPr/>
            </p:nvSpPr>
            <p:spPr>
              <a:xfrm>
                <a:off x="-333795" y="1771254"/>
                <a:ext cx="306718" cy="262936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5643" extrusionOk="0">
                    <a:moveTo>
                      <a:pt x="1524" y="0"/>
                    </a:moveTo>
                    <a:cubicBezTo>
                      <a:pt x="1454" y="6"/>
                      <a:pt x="1383" y="25"/>
                      <a:pt x="1319" y="57"/>
                    </a:cubicBezTo>
                    <a:cubicBezTo>
                      <a:pt x="769" y="336"/>
                      <a:pt x="1754" y="2577"/>
                      <a:pt x="1754" y="2577"/>
                    </a:cubicBezTo>
                    <a:cubicBezTo>
                      <a:pt x="1754" y="2577"/>
                      <a:pt x="1435" y="2453"/>
                      <a:pt x="1089" y="2453"/>
                    </a:cubicBezTo>
                    <a:cubicBezTo>
                      <a:pt x="840" y="2453"/>
                      <a:pt x="576" y="2517"/>
                      <a:pt x="407" y="2736"/>
                    </a:cubicBezTo>
                    <a:cubicBezTo>
                      <a:pt x="1" y="3264"/>
                      <a:pt x="2810" y="5497"/>
                      <a:pt x="2810" y="5497"/>
                    </a:cubicBezTo>
                    <a:lnTo>
                      <a:pt x="3094" y="5562"/>
                    </a:lnTo>
                    <a:lnTo>
                      <a:pt x="3462" y="5643"/>
                    </a:lnTo>
                    <a:cubicBezTo>
                      <a:pt x="3462" y="5643"/>
                      <a:pt x="3705" y="5470"/>
                      <a:pt x="4052" y="5199"/>
                    </a:cubicBezTo>
                    <a:cubicBezTo>
                      <a:pt x="4891" y="4549"/>
                      <a:pt x="6333" y="3367"/>
                      <a:pt x="6514" y="2807"/>
                    </a:cubicBezTo>
                    <a:cubicBezTo>
                      <a:pt x="6582" y="2590"/>
                      <a:pt x="6471" y="2471"/>
                      <a:pt x="6276" y="2412"/>
                    </a:cubicBezTo>
                    <a:cubicBezTo>
                      <a:pt x="5758" y="2749"/>
                      <a:pt x="4806" y="3265"/>
                      <a:pt x="3813" y="3265"/>
                    </a:cubicBezTo>
                    <a:cubicBezTo>
                      <a:pt x="3484" y="3265"/>
                      <a:pt x="3150" y="3208"/>
                      <a:pt x="2826" y="3069"/>
                    </a:cubicBezTo>
                    <a:cubicBezTo>
                      <a:pt x="1059" y="2314"/>
                      <a:pt x="1519" y="38"/>
                      <a:pt x="15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0" name="Google Shape;570;p42"/>
              <p:cNvSpPr/>
              <p:nvPr/>
            </p:nvSpPr>
            <p:spPr>
              <a:xfrm>
                <a:off x="-151475" y="1892167"/>
                <a:ext cx="356386" cy="284136"/>
              </a:xfrm>
              <a:custGeom>
                <a:avLst/>
                <a:gdLst/>
                <a:ahLst/>
                <a:cxnLst/>
                <a:rect l="l" t="t" r="r" b="b"/>
                <a:pathLst>
                  <a:path w="7649" h="6098" extrusionOk="0">
                    <a:moveTo>
                      <a:pt x="2390" y="0"/>
                    </a:moveTo>
                    <a:cubicBezTo>
                      <a:pt x="1730" y="0"/>
                      <a:pt x="63" y="2764"/>
                      <a:pt x="63" y="2764"/>
                    </a:cubicBezTo>
                    <a:lnTo>
                      <a:pt x="36" y="3056"/>
                    </a:lnTo>
                    <a:lnTo>
                      <a:pt x="1" y="3432"/>
                    </a:lnTo>
                    <a:cubicBezTo>
                      <a:pt x="1" y="3432"/>
                      <a:pt x="209" y="3649"/>
                      <a:pt x="520" y="3960"/>
                    </a:cubicBezTo>
                    <a:cubicBezTo>
                      <a:pt x="1270" y="4704"/>
                      <a:pt x="2628" y="5984"/>
                      <a:pt x="3208" y="6090"/>
                    </a:cubicBezTo>
                    <a:cubicBezTo>
                      <a:pt x="3236" y="6095"/>
                      <a:pt x="3263" y="6097"/>
                      <a:pt x="3288" y="6097"/>
                    </a:cubicBezTo>
                    <a:cubicBezTo>
                      <a:pt x="3969" y="6097"/>
                      <a:pt x="3259" y="4207"/>
                      <a:pt x="3245" y="4165"/>
                    </a:cubicBezTo>
                    <a:lnTo>
                      <a:pt x="3245" y="4165"/>
                    </a:lnTo>
                    <a:cubicBezTo>
                      <a:pt x="3265" y="4187"/>
                      <a:pt x="4568" y="5625"/>
                      <a:pt x="5109" y="5625"/>
                    </a:cubicBezTo>
                    <a:cubicBezTo>
                      <a:pt x="5168" y="5625"/>
                      <a:pt x="5218" y="5608"/>
                      <a:pt x="5256" y="5570"/>
                    </a:cubicBezTo>
                    <a:cubicBezTo>
                      <a:pt x="5649" y="5186"/>
                      <a:pt x="4991" y="3992"/>
                      <a:pt x="4991" y="3992"/>
                    </a:cubicBezTo>
                    <a:cubicBezTo>
                      <a:pt x="4991" y="3992"/>
                      <a:pt x="7648" y="3862"/>
                      <a:pt x="7194" y="2945"/>
                    </a:cubicBezTo>
                    <a:cubicBezTo>
                      <a:pt x="7102" y="2753"/>
                      <a:pt x="6945" y="2593"/>
                      <a:pt x="6758" y="2461"/>
                    </a:cubicBezTo>
                    <a:cubicBezTo>
                      <a:pt x="6046" y="1952"/>
                      <a:pt x="4875" y="1827"/>
                      <a:pt x="4875" y="1827"/>
                    </a:cubicBezTo>
                    <a:cubicBezTo>
                      <a:pt x="4875" y="1827"/>
                      <a:pt x="5611" y="1094"/>
                      <a:pt x="5264" y="585"/>
                    </a:cubicBezTo>
                    <a:cubicBezTo>
                      <a:pt x="5206" y="499"/>
                      <a:pt x="5099" y="464"/>
                      <a:pt x="4960" y="464"/>
                    </a:cubicBezTo>
                    <a:cubicBezTo>
                      <a:pt x="4273" y="464"/>
                      <a:pt x="2823" y="1340"/>
                      <a:pt x="2823" y="1340"/>
                    </a:cubicBezTo>
                    <a:cubicBezTo>
                      <a:pt x="2823" y="1340"/>
                      <a:pt x="2956" y="794"/>
                      <a:pt x="2785" y="380"/>
                    </a:cubicBezTo>
                    <a:cubicBezTo>
                      <a:pt x="2729" y="231"/>
                      <a:pt x="2626" y="106"/>
                      <a:pt x="2488" y="25"/>
                    </a:cubicBezTo>
                    <a:cubicBezTo>
                      <a:pt x="2458" y="8"/>
                      <a:pt x="2426" y="0"/>
                      <a:pt x="2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1" name="Google Shape;571;p42"/>
              <p:cNvSpPr/>
              <p:nvPr/>
            </p:nvSpPr>
            <p:spPr>
              <a:xfrm>
                <a:off x="-151475" y="1949758"/>
                <a:ext cx="280161" cy="171050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3671" extrusionOk="0">
                    <a:moveTo>
                      <a:pt x="1872" y="1"/>
                    </a:moveTo>
                    <a:cubicBezTo>
                      <a:pt x="1528" y="1"/>
                      <a:pt x="545" y="1180"/>
                      <a:pt x="36" y="1817"/>
                    </a:cubicBezTo>
                    <a:lnTo>
                      <a:pt x="1" y="2196"/>
                    </a:lnTo>
                    <a:cubicBezTo>
                      <a:pt x="1" y="2196"/>
                      <a:pt x="209" y="2413"/>
                      <a:pt x="520" y="2724"/>
                    </a:cubicBezTo>
                    <a:cubicBezTo>
                      <a:pt x="1207" y="3142"/>
                      <a:pt x="2148" y="3671"/>
                      <a:pt x="2513" y="3671"/>
                    </a:cubicBezTo>
                    <a:cubicBezTo>
                      <a:pt x="2549" y="3671"/>
                      <a:pt x="2580" y="3666"/>
                      <a:pt x="2604" y="3655"/>
                    </a:cubicBezTo>
                    <a:cubicBezTo>
                      <a:pt x="3037" y="3460"/>
                      <a:pt x="2766" y="2280"/>
                      <a:pt x="2766" y="2280"/>
                    </a:cubicBezTo>
                    <a:lnTo>
                      <a:pt x="2766" y="2280"/>
                    </a:lnTo>
                    <a:cubicBezTo>
                      <a:pt x="2767" y="2280"/>
                      <a:pt x="3762" y="2982"/>
                      <a:pt x="4159" y="2982"/>
                    </a:cubicBezTo>
                    <a:cubicBezTo>
                      <a:pt x="4226" y="2982"/>
                      <a:pt x="4276" y="2962"/>
                      <a:pt x="4301" y="2916"/>
                    </a:cubicBezTo>
                    <a:cubicBezTo>
                      <a:pt x="4479" y="2594"/>
                      <a:pt x="3849" y="2199"/>
                      <a:pt x="3849" y="2199"/>
                    </a:cubicBezTo>
                    <a:lnTo>
                      <a:pt x="3849" y="2199"/>
                    </a:lnTo>
                    <a:cubicBezTo>
                      <a:pt x="3849" y="2199"/>
                      <a:pt x="3876" y="2199"/>
                      <a:pt x="3923" y="2199"/>
                    </a:cubicBezTo>
                    <a:cubicBezTo>
                      <a:pt x="4304" y="2199"/>
                      <a:pt x="6012" y="2171"/>
                      <a:pt x="5911" y="1671"/>
                    </a:cubicBezTo>
                    <a:cubicBezTo>
                      <a:pt x="5806" y="1156"/>
                      <a:pt x="3959" y="1135"/>
                      <a:pt x="3664" y="1135"/>
                    </a:cubicBezTo>
                    <a:cubicBezTo>
                      <a:pt x="3638" y="1135"/>
                      <a:pt x="3624" y="1135"/>
                      <a:pt x="3624" y="1135"/>
                    </a:cubicBezTo>
                    <a:cubicBezTo>
                      <a:pt x="3624" y="1135"/>
                      <a:pt x="4382" y="478"/>
                      <a:pt x="4190" y="223"/>
                    </a:cubicBezTo>
                    <a:cubicBezTo>
                      <a:pt x="4168" y="195"/>
                      <a:pt x="4123" y="182"/>
                      <a:pt x="4059" y="182"/>
                    </a:cubicBezTo>
                    <a:cubicBezTo>
                      <a:pt x="3559" y="182"/>
                      <a:pt x="1938" y="959"/>
                      <a:pt x="1938" y="959"/>
                    </a:cubicBezTo>
                    <a:cubicBezTo>
                      <a:pt x="1938" y="959"/>
                      <a:pt x="2336" y="47"/>
                      <a:pt x="1887" y="1"/>
                    </a:cubicBezTo>
                    <a:cubicBezTo>
                      <a:pt x="1882" y="1"/>
                      <a:pt x="1877" y="1"/>
                      <a:pt x="18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2" name="Google Shape;572;p42"/>
              <p:cNvSpPr/>
              <p:nvPr/>
            </p:nvSpPr>
            <p:spPr>
              <a:xfrm>
                <a:off x="-151475" y="1892167"/>
                <a:ext cx="356386" cy="284136"/>
              </a:xfrm>
              <a:custGeom>
                <a:avLst/>
                <a:gdLst/>
                <a:ahLst/>
                <a:cxnLst/>
                <a:rect l="l" t="t" r="r" b="b"/>
                <a:pathLst>
                  <a:path w="7649" h="6098" extrusionOk="0">
                    <a:moveTo>
                      <a:pt x="2390" y="0"/>
                    </a:moveTo>
                    <a:cubicBezTo>
                      <a:pt x="1730" y="0"/>
                      <a:pt x="63" y="2764"/>
                      <a:pt x="63" y="2764"/>
                    </a:cubicBezTo>
                    <a:lnTo>
                      <a:pt x="36" y="3056"/>
                    </a:lnTo>
                    <a:lnTo>
                      <a:pt x="1" y="3432"/>
                    </a:lnTo>
                    <a:cubicBezTo>
                      <a:pt x="1" y="3432"/>
                      <a:pt x="209" y="3649"/>
                      <a:pt x="520" y="3960"/>
                    </a:cubicBezTo>
                    <a:cubicBezTo>
                      <a:pt x="1270" y="4704"/>
                      <a:pt x="2628" y="5984"/>
                      <a:pt x="3208" y="6090"/>
                    </a:cubicBezTo>
                    <a:cubicBezTo>
                      <a:pt x="3236" y="6095"/>
                      <a:pt x="3263" y="6097"/>
                      <a:pt x="3288" y="6097"/>
                    </a:cubicBezTo>
                    <a:cubicBezTo>
                      <a:pt x="3969" y="6097"/>
                      <a:pt x="3259" y="4207"/>
                      <a:pt x="3245" y="4165"/>
                    </a:cubicBezTo>
                    <a:lnTo>
                      <a:pt x="3245" y="4165"/>
                    </a:lnTo>
                    <a:cubicBezTo>
                      <a:pt x="3265" y="4187"/>
                      <a:pt x="4568" y="5625"/>
                      <a:pt x="5109" y="5625"/>
                    </a:cubicBezTo>
                    <a:cubicBezTo>
                      <a:pt x="5168" y="5625"/>
                      <a:pt x="5218" y="5608"/>
                      <a:pt x="5256" y="5570"/>
                    </a:cubicBezTo>
                    <a:cubicBezTo>
                      <a:pt x="5649" y="5186"/>
                      <a:pt x="4991" y="3992"/>
                      <a:pt x="4991" y="3992"/>
                    </a:cubicBezTo>
                    <a:cubicBezTo>
                      <a:pt x="4991" y="3992"/>
                      <a:pt x="7648" y="3862"/>
                      <a:pt x="7194" y="2945"/>
                    </a:cubicBezTo>
                    <a:cubicBezTo>
                      <a:pt x="7102" y="2753"/>
                      <a:pt x="6945" y="2593"/>
                      <a:pt x="6758" y="2461"/>
                    </a:cubicBezTo>
                    <a:cubicBezTo>
                      <a:pt x="6390" y="2652"/>
                      <a:pt x="5917" y="2735"/>
                      <a:pt x="5414" y="2735"/>
                    </a:cubicBezTo>
                    <a:cubicBezTo>
                      <a:pt x="4219" y="2735"/>
                      <a:pt x="2858" y="2265"/>
                      <a:pt x="2355" y="1660"/>
                    </a:cubicBezTo>
                    <a:cubicBezTo>
                      <a:pt x="1741" y="915"/>
                      <a:pt x="2439" y="520"/>
                      <a:pt x="2785" y="380"/>
                    </a:cubicBezTo>
                    <a:cubicBezTo>
                      <a:pt x="2729" y="231"/>
                      <a:pt x="2626" y="106"/>
                      <a:pt x="2488" y="25"/>
                    </a:cubicBezTo>
                    <a:cubicBezTo>
                      <a:pt x="2458" y="8"/>
                      <a:pt x="2426" y="0"/>
                      <a:pt x="2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3" name="Google Shape;573;p42"/>
              <p:cNvSpPr/>
              <p:nvPr/>
            </p:nvSpPr>
            <p:spPr>
              <a:xfrm>
                <a:off x="-204918" y="1811092"/>
                <a:ext cx="419892" cy="245602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5271" extrusionOk="0">
                    <a:moveTo>
                      <a:pt x="6519" y="1"/>
                    </a:moveTo>
                    <a:cubicBezTo>
                      <a:pt x="3595" y="1"/>
                      <a:pt x="1971" y="1179"/>
                      <a:pt x="1075" y="2374"/>
                    </a:cubicBezTo>
                    <a:cubicBezTo>
                      <a:pt x="149" y="3608"/>
                      <a:pt x="0" y="4858"/>
                      <a:pt x="0" y="4858"/>
                    </a:cubicBezTo>
                    <a:cubicBezTo>
                      <a:pt x="27" y="5176"/>
                      <a:pt x="144" y="5271"/>
                      <a:pt x="273" y="5271"/>
                    </a:cubicBezTo>
                    <a:cubicBezTo>
                      <a:pt x="464" y="5271"/>
                      <a:pt x="682" y="5067"/>
                      <a:pt x="682" y="5067"/>
                    </a:cubicBezTo>
                    <a:cubicBezTo>
                      <a:pt x="2236" y="2030"/>
                      <a:pt x="4460" y="1341"/>
                      <a:pt x="6158" y="1341"/>
                    </a:cubicBezTo>
                    <a:cubicBezTo>
                      <a:pt x="7569" y="1341"/>
                      <a:pt x="8617" y="1816"/>
                      <a:pt x="8617" y="1816"/>
                    </a:cubicBezTo>
                    <a:cubicBezTo>
                      <a:pt x="8763" y="1646"/>
                      <a:pt x="8868" y="1443"/>
                      <a:pt x="8925" y="1226"/>
                    </a:cubicBezTo>
                    <a:cubicBezTo>
                      <a:pt x="9012" y="896"/>
                      <a:pt x="8955" y="555"/>
                      <a:pt x="8774" y="206"/>
                    </a:cubicBezTo>
                    <a:cubicBezTo>
                      <a:pt x="7947" y="64"/>
                      <a:pt x="7198" y="1"/>
                      <a:pt x="6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4" name="Google Shape;574;p42"/>
              <p:cNvSpPr/>
              <p:nvPr/>
            </p:nvSpPr>
            <p:spPr>
              <a:xfrm>
                <a:off x="-204918" y="1846970"/>
                <a:ext cx="415885" cy="209724"/>
              </a:xfrm>
              <a:custGeom>
                <a:avLst/>
                <a:gdLst/>
                <a:ahLst/>
                <a:cxnLst/>
                <a:rect l="l" t="t" r="r" b="b"/>
                <a:pathLst>
                  <a:path w="8926" h="4501" extrusionOk="0">
                    <a:moveTo>
                      <a:pt x="6562" y="1"/>
                    </a:moveTo>
                    <a:cubicBezTo>
                      <a:pt x="6473" y="1"/>
                      <a:pt x="6381" y="2"/>
                      <a:pt x="6287" y="5"/>
                    </a:cubicBezTo>
                    <a:cubicBezTo>
                      <a:pt x="4057" y="64"/>
                      <a:pt x="2755" y="1063"/>
                      <a:pt x="1749" y="1866"/>
                    </a:cubicBezTo>
                    <a:cubicBezTo>
                      <a:pt x="1543" y="2030"/>
                      <a:pt x="1387" y="2098"/>
                      <a:pt x="1275" y="2098"/>
                    </a:cubicBezTo>
                    <a:cubicBezTo>
                      <a:pt x="1075" y="2098"/>
                      <a:pt x="1016" y="1881"/>
                      <a:pt x="1075" y="1604"/>
                    </a:cubicBezTo>
                    <a:lnTo>
                      <a:pt x="1075" y="1604"/>
                    </a:lnTo>
                    <a:cubicBezTo>
                      <a:pt x="149" y="2838"/>
                      <a:pt x="0" y="4088"/>
                      <a:pt x="0" y="4088"/>
                    </a:cubicBezTo>
                    <a:cubicBezTo>
                      <a:pt x="27" y="4406"/>
                      <a:pt x="144" y="4501"/>
                      <a:pt x="273" y="4501"/>
                    </a:cubicBezTo>
                    <a:cubicBezTo>
                      <a:pt x="464" y="4501"/>
                      <a:pt x="682" y="4297"/>
                      <a:pt x="682" y="4297"/>
                    </a:cubicBezTo>
                    <a:cubicBezTo>
                      <a:pt x="2236" y="1260"/>
                      <a:pt x="4460" y="571"/>
                      <a:pt x="6158" y="571"/>
                    </a:cubicBezTo>
                    <a:cubicBezTo>
                      <a:pt x="7569" y="571"/>
                      <a:pt x="8617" y="1046"/>
                      <a:pt x="8617" y="1046"/>
                    </a:cubicBezTo>
                    <a:cubicBezTo>
                      <a:pt x="8763" y="876"/>
                      <a:pt x="8868" y="673"/>
                      <a:pt x="8925" y="456"/>
                    </a:cubicBezTo>
                    <a:cubicBezTo>
                      <a:pt x="8596" y="271"/>
                      <a:pt x="7886" y="1"/>
                      <a:pt x="6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5" name="Google Shape;575;p42"/>
              <p:cNvSpPr/>
              <p:nvPr/>
            </p:nvSpPr>
            <p:spPr>
              <a:xfrm>
                <a:off x="-743724" y="1860389"/>
                <a:ext cx="311983" cy="299186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6421" extrusionOk="0">
                    <a:moveTo>
                      <a:pt x="3486" y="1"/>
                    </a:moveTo>
                    <a:cubicBezTo>
                      <a:pt x="2604" y="1"/>
                      <a:pt x="1739" y="364"/>
                      <a:pt x="1116" y="1048"/>
                    </a:cubicBezTo>
                    <a:cubicBezTo>
                      <a:pt x="147" y="2106"/>
                      <a:pt x="1" y="3678"/>
                      <a:pt x="756" y="4899"/>
                    </a:cubicBezTo>
                    <a:cubicBezTo>
                      <a:pt x="1352" y="5862"/>
                      <a:pt x="2394" y="6421"/>
                      <a:pt x="3485" y="6421"/>
                    </a:cubicBezTo>
                    <a:cubicBezTo>
                      <a:pt x="3777" y="6421"/>
                      <a:pt x="4072" y="6381"/>
                      <a:pt x="4363" y="6298"/>
                    </a:cubicBezTo>
                    <a:cubicBezTo>
                      <a:pt x="5743" y="5906"/>
                      <a:pt x="6693" y="4647"/>
                      <a:pt x="6696" y="3213"/>
                    </a:cubicBezTo>
                    <a:cubicBezTo>
                      <a:pt x="6696" y="1995"/>
                      <a:pt x="6009" y="880"/>
                      <a:pt x="4918" y="339"/>
                    </a:cubicBezTo>
                    <a:cubicBezTo>
                      <a:pt x="4461" y="111"/>
                      <a:pt x="3971" y="1"/>
                      <a:pt x="34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6" name="Google Shape;576;p42"/>
              <p:cNvSpPr/>
              <p:nvPr/>
            </p:nvSpPr>
            <p:spPr>
              <a:xfrm>
                <a:off x="-730958" y="1876138"/>
                <a:ext cx="299217" cy="282133"/>
              </a:xfrm>
              <a:custGeom>
                <a:avLst/>
                <a:gdLst/>
                <a:ahLst/>
                <a:cxnLst/>
                <a:rect l="l" t="t" r="r" b="b"/>
                <a:pathLst>
                  <a:path w="6422" h="6055" extrusionOk="0">
                    <a:moveTo>
                      <a:pt x="4644" y="1"/>
                    </a:moveTo>
                    <a:lnTo>
                      <a:pt x="4644" y="1"/>
                    </a:lnTo>
                    <a:cubicBezTo>
                      <a:pt x="4644" y="1"/>
                      <a:pt x="6051" y="1738"/>
                      <a:pt x="4392" y="3300"/>
                    </a:cubicBezTo>
                    <a:cubicBezTo>
                      <a:pt x="4012" y="3659"/>
                      <a:pt x="3259" y="3941"/>
                      <a:pt x="2430" y="3941"/>
                    </a:cubicBezTo>
                    <a:cubicBezTo>
                      <a:pt x="1596" y="3941"/>
                      <a:pt x="686" y="3655"/>
                      <a:pt x="0" y="2875"/>
                    </a:cubicBezTo>
                    <a:lnTo>
                      <a:pt x="0" y="2875"/>
                    </a:lnTo>
                    <a:cubicBezTo>
                      <a:pt x="16" y="4637"/>
                      <a:pt x="1451" y="6055"/>
                      <a:pt x="3210" y="6055"/>
                    </a:cubicBezTo>
                    <a:cubicBezTo>
                      <a:pt x="4971" y="6055"/>
                      <a:pt x="6403" y="4637"/>
                      <a:pt x="6422" y="2875"/>
                    </a:cubicBezTo>
                    <a:cubicBezTo>
                      <a:pt x="6422" y="1657"/>
                      <a:pt x="5732" y="545"/>
                      <a:pt x="46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7" name="Google Shape;577;p42"/>
              <p:cNvSpPr/>
              <p:nvPr/>
            </p:nvSpPr>
            <p:spPr>
              <a:xfrm>
                <a:off x="-499854" y="1906937"/>
                <a:ext cx="311983" cy="299280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6423" extrusionOk="0">
                    <a:moveTo>
                      <a:pt x="3486" y="0"/>
                    </a:moveTo>
                    <a:cubicBezTo>
                      <a:pt x="2605" y="0"/>
                      <a:pt x="1737" y="364"/>
                      <a:pt x="1113" y="1048"/>
                    </a:cubicBezTo>
                    <a:cubicBezTo>
                      <a:pt x="147" y="2106"/>
                      <a:pt x="1" y="3678"/>
                      <a:pt x="756" y="4898"/>
                    </a:cubicBezTo>
                    <a:cubicBezTo>
                      <a:pt x="1352" y="5862"/>
                      <a:pt x="2395" y="6423"/>
                      <a:pt x="3487" y="6423"/>
                    </a:cubicBezTo>
                    <a:cubicBezTo>
                      <a:pt x="3778" y="6423"/>
                      <a:pt x="4073" y="6383"/>
                      <a:pt x="4363" y="6300"/>
                    </a:cubicBezTo>
                    <a:cubicBezTo>
                      <a:pt x="5743" y="5908"/>
                      <a:pt x="6696" y="4647"/>
                      <a:pt x="6696" y="3212"/>
                    </a:cubicBezTo>
                    <a:cubicBezTo>
                      <a:pt x="6696" y="1995"/>
                      <a:pt x="6008" y="880"/>
                      <a:pt x="4918" y="339"/>
                    </a:cubicBezTo>
                    <a:cubicBezTo>
                      <a:pt x="4462" y="111"/>
                      <a:pt x="3972" y="0"/>
                      <a:pt x="34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8" name="Google Shape;578;p42"/>
              <p:cNvSpPr/>
              <p:nvPr/>
            </p:nvSpPr>
            <p:spPr>
              <a:xfrm>
                <a:off x="-487134" y="1922686"/>
                <a:ext cx="299403" cy="283624"/>
              </a:xfrm>
              <a:custGeom>
                <a:avLst/>
                <a:gdLst/>
                <a:ahLst/>
                <a:cxnLst/>
                <a:rect l="l" t="t" r="r" b="b"/>
                <a:pathLst>
                  <a:path w="6426" h="6087" extrusionOk="0">
                    <a:moveTo>
                      <a:pt x="4645" y="1"/>
                    </a:moveTo>
                    <a:cubicBezTo>
                      <a:pt x="4645" y="1"/>
                      <a:pt x="5889" y="1313"/>
                      <a:pt x="4233" y="2874"/>
                    </a:cubicBezTo>
                    <a:cubicBezTo>
                      <a:pt x="3826" y="3258"/>
                      <a:pt x="3113" y="3498"/>
                      <a:pt x="2291" y="3498"/>
                    </a:cubicBezTo>
                    <a:cubicBezTo>
                      <a:pt x="1568" y="3498"/>
                      <a:pt x="760" y="3312"/>
                      <a:pt x="1" y="2874"/>
                    </a:cubicBezTo>
                    <a:lnTo>
                      <a:pt x="1" y="2874"/>
                    </a:lnTo>
                    <a:cubicBezTo>
                      <a:pt x="1" y="4647"/>
                      <a:pt x="1438" y="6087"/>
                      <a:pt x="3213" y="6087"/>
                    </a:cubicBezTo>
                    <a:cubicBezTo>
                      <a:pt x="4986" y="6087"/>
                      <a:pt x="6423" y="4647"/>
                      <a:pt x="6423" y="2874"/>
                    </a:cubicBezTo>
                    <a:cubicBezTo>
                      <a:pt x="6425" y="1657"/>
                      <a:pt x="5735" y="542"/>
                      <a:pt x="46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9" name="Google Shape;579;p42"/>
              <p:cNvSpPr/>
              <p:nvPr/>
            </p:nvSpPr>
            <p:spPr>
              <a:xfrm>
                <a:off x="-241494" y="1994302"/>
                <a:ext cx="312123" cy="299326"/>
              </a:xfrm>
              <a:custGeom>
                <a:avLst/>
                <a:gdLst/>
                <a:ahLst/>
                <a:cxnLst/>
                <a:rect l="l" t="t" r="r" b="b"/>
                <a:pathLst>
                  <a:path w="6699" h="6424" extrusionOk="0">
                    <a:moveTo>
                      <a:pt x="3487" y="1"/>
                    </a:moveTo>
                    <a:cubicBezTo>
                      <a:pt x="2605" y="1"/>
                      <a:pt x="1738" y="364"/>
                      <a:pt x="1115" y="1048"/>
                    </a:cubicBezTo>
                    <a:cubicBezTo>
                      <a:pt x="147" y="2106"/>
                      <a:pt x="1" y="3681"/>
                      <a:pt x="756" y="4901"/>
                    </a:cubicBezTo>
                    <a:cubicBezTo>
                      <a:pt x="1351" y="5865"/>
                      <a:pt x="2394" y="6423"/>
                      <a:pt x="3485" y="6423"/>
                    </a:cubicBezTo>
                    <a:cubicBezTo>
                      <a:pt x="3777" y="6423"/>
                      <a:pt x="4072" y="6383"/>
                      <a:pt x="4363" y="6301"/>
                    </a:cubicBezTo>
                    <a:cubicBezTo>
                      <a:pt x="5743" y="5908"/>
                      <a:pt x="6696" y="4647"/>
                      <a:pt x="6698" y="3213"/>
                    </a:cubicBezTo>
                    <a:cubicBezTo>
                      <a:pt x="6698" y="1995"/>
                      <a:pt x="6008" y="883"/>
                      <a:pt x="4920" y="339"/>
                    </a:cubicBezTo>
                    <a:cubicBezTo>
                      <a:pt x="4464" y="111"/>
                      <a:pt x="3973" y="1"/>
                      <a:pt x="34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0" name="Google Shape;580;p42"/>
              <p:cNvSpPr/>
              <p:nvPr/>
            </p:nvSpPr>
            <p:spPr>
              <a:xfrm>
                <a:off x="-228774" y="2010051"/>
                <a:ext cx="299403" cy="283670"/>
              </a:xfrm>
              <a:custGeom>
                <a:avLst/>
                <a:gdLst/>
                <a:ahLst/>
                <a:cxnLst/>
                <a:rect l="l" t="t" r="r" b="b"/>
                <a:pathLst>
                  <a:path w="6426" h="6088" extrusionOk="0">
                    <a:moveTo>
                      <a:pt x="4645" y="1"/>
                    </a:moveTo>
                    <a:cubicBezTo>
                      <a:pt x="4645" y="1"/>
                      <a:pt x="5743" y="1730"/>
                      <a:pt x="4848" y="2875"/>
                    </a:cubicBezTo>
                    <a:cubicBezTo>
                      <a:pt x="4297" y="3581"/>
                      <a:pt x="3427" y="3902"/>
                      <a:pt x="2541" y="3902"/>
                    </a:cubicBezTo>
                    <a:cubicBezTo>
                      <a:pt x="1590" y="3902"/>
                      <a:pt x="620" y="3533"/>
                      <a:pt x="1" y="2875"/>
                    </a:cubicBezTo>
                    <a:lnTo>
                      <a:pt x="1" y="2875"/>
                    </a:lnTo>
                    <a:cubicBezTo>
                      <a:pt x="1" y="4650"/>
                      <a:pt x="1441" y="6087"/>
                      <a:pt x="3213" y="6087"/>
                    </a:cubicBezTo>
                    <a:cubicBezTo>
                      <a:pt x="4986" y="6087"/>
                      <a:pt x="6425" y="4650"/>
                      <a:pt x="6425" y="2875"/>
                    </a:cubicBezTo>
                    <a:cubicBezTo>
                      <a:pt x="6425" y="1657"/>
                      <a:pt x="5735" y="542"/>
                      <a:pt x="46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1" name="Google Shape;581;p42"/>
              <p:cNvSpPr/>
              <p:nvPr/>
            </p:nvSpPr>
            <p:spPr>
              <a:xfrm>
                <a:off x="-738273" y="2073746"/>
                <a:ext cx="311983" cy="299186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6421" extrusionOk="0">
                    <a:moveTo>
                      <a:pt x="3483" y="1"/>
                    </a:moveTo>
                    <a:cubicBezTo>
                      <a:pt x="2602" y="1"/>
                      <a:pt x="1735" y="364"/>
                      <a:pt x="1112" y="1048"/>
                    </a:cubicBezTo>
                    <a:cubicBezTo>
                      <a:pt x="146" y="2106"/>
                      <a:pt x="0" y="3678"/>
                      <a:pt x="755" y="4899"/>
                    </a:cubicBezTo>
                    <a:cubicBezTo>
                      <a:pt x="1349" y="5862"/>
                      <a:pt x="2391" y="6420"/>
                      <a:pt x="3482" y="6420"/>
                    </a:cubicBezTo>
                    <a:cubicBezTo>
                      <a:pt x="3774" y="6420"/>
                      <a:pt x="4069" y="6381"/>
                      <a:pt x="4360" y="6298"/>
                    </a:cubicBezTo>
                    <a:cubicBezTo>
                      <a:pt x="5740" y="5905"/>
                      <a:pt x="6693" y="4647"/>
                      <a:pt x="6693" y="3213"/>
                    </a:cubicBezTo>
                    <a:cubicBezTo>
                      <a:pt x="6695" y="1995"/>
                      <a:pt x="6005" y="880"/>
                      <a:pt x="4915" y="339"/>
                    </a:cubicBezTo>
                    <a:cubicBezTo>
                      <a:pt x="4459" y="111"/>
                      <a:pt x="3969" y="1"/>
                      <a:pt x="34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2" name="Google Shape;582;p42"/>
              <p:cNvSpPr/>
              <p:nvPr/>
            </p:nvSpPr>
            <p:spPr>
              <a:xfrm>
                <a:off x="-725693" y="2089495"/>
                <a:ext cx="299403" cy="282133"/>
              </a:xfrm>
              <a:custGeom>
                <a:avLst/>
                <a:gdLst/>
                <a:ahLst/>
                <a:cxnLst/>
                <a:rect l="l" t="t" r="r" b="b"/>
                <a:pathLst>
                  <a:path w="6426" h="6055" extrusionOk="0">
                    <a:moveTo>
                      <a:pt x="4647" y="1"/>
                    </a:moveTo>
                    <a:cubicBezTo>
                      <a:pt x="4647" y="1"/>
                      <a:pt x="6106" y="2063"/>
                      <a:pt x="4366" y="3706"/>
                    </a:cubicBezTo>
                    <a:cubicBezTo>
                      <a:pt x="4056" y="3997"/>
                      <a:pt x="3421" y="4164"/>
                      <a:pt x="2722" y="4164"/>
                    </a:cubicBezTo>
                    <a:cubicBezTo>
                      <a:pt x="1664" y="4164"/>
                      <a:pt x="457" y="3782"/>
                      <a:pt x="1" y="2875"/>
                    </a:cubicBezTo>
                    <a:lnTo>
                      <a:pt x="1" y="2875"/>
                    </a:lnTo>
                    <a:cubicBezTo>
                      <a:pt x="20" y="4636"/>
                      <a:pt x="1451" y="6054"/>
                      <a:pt x="3213" y="6054"/>
                    </a:cubicBezTo>
                    <a:cubicBezTo>
                      <a:pt x="4972" y="6054"/>
                      <a:pt x="6406" y="4636"/>
                      <a:pt x="6423" y="2875"/>
                    </a:cubicBezTo>
                    <a:cubicBezTo>
                      <a:pt x="6425" y="1657"/>
                      <a:pt x="5735" y="545"/>
                      <a:pt x="46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3" name="Google Shape;583;p42"/>
              <p:cNvSpPr/>
              <p:nvPr/>
            </p:nvSpPr>
            <p:spPr>
              <a:xfrm>
                <a:off x="18265" y="2096531"/>
                <a:ext cx="312123" cy="299233"/>
              </a:xfrm>
              <a:custGeom>
                <a:avLst/>
                <a:gdLst/>
                <a:ahLst/>
                <a:cxnLst/>
                <a:rect l="l" t="t" r="r" b="b"/>
                <a:pathLst>
                  <a:path w="6699" h="6422" extrusionOk="0">
                    <a:moveTo>
                      <a:pt x="3488" y="1"/>
                    </a:moveTo>
                    <a:cubicBezTo>
                      <a:pt x="2606" y="1"/>
                      <a:pt x="1738" y="363"/>
                      <a:pt x="1115" y="1046"/>
                    </a:cubicBezTo>
                    <a:cubicBezTo>
                      <a:pt x="146" y="2107"/>
                      <a:pt x="0" y="3679"/>
                      <a:pt x="755" y="4899"/>
                    </a:cubicBezTo>
                    <a:cubicBezTo>
                      <a:pt x="1351" y="5863"/>
                      <a:pt x="2393" y="6421"/>
                      <a:pt x="3485" y="6421"/>
                    </a:cubicBezTo>
                    <a:cubicBezTo>
                      <a:pt x="3776" y="6421"/>
                      <a:pt x="4072" y="6381"/>
                      <a:pt x="4363" y="6299"/>
                    </a:cubicBezTo>
                    <a:cubicBezTo>
                      <a:pt x="5743" y="5909"/>
                      <a:pt x="6695" y="4648"/>
                      <a:pt x="6698" y="3214"/>
                    </a:cubicBezTo>
                    <a:cubicBezTo>
                      <a:pt x="6698" y="1993"/>
                      <a:pt x="6008" y="881"/>
                      <a:pt x="4917" y="337"/>
                    </a:cubicBezTo>
                    <a:cubicBezTo>
                      <a:pt x="4462" y="110"/>
                      <a:pt x="3973" y="1"/>
                      <a:pt x="34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4" name="Google Shape;584;p42"/>
              <p:cNvSpPr/>
              <p:nvPr/>
            </p:nvSpPr>
            <p:spPr>
              <a:xfrm>
                <a:off x="30985" y="2112187"/>
                <a:ext cx="299403" cy="283670"/>
              </a:xfrm>
              <a:custGeom>
                <a:avLst/>
                <a:gdLst/>
                <a:ahLst/>
                <a:cxnLst/>
                <a:rect l="l" t="t" r="r" b="b"/>
                <a:pathLst>
                  <a:path w="6426" h="6088" extrusionOk="0">
                    <a:moveTo>
                      <a:pt x="4644" y="1"/>
                    </a:moveTo>
                    <a:cubicBezTo>
                      <a:pt x="4644" y="1"/>
                      <a:pt x="6049" y="1671"/>
                      <a:pt x="4709" y="3354"/>
                    </a:cubicBezTo>
                    <a:cubicBezTo>
                      <a:pt x="4224" y="3964"/>
                      <a:pt x="3193" y="4355"/>
                      <a:pt x="2215" y="4355"/>
                    </a:cubicBezTo>
                    <a:cubicBezTo>
                      <a:pt x="1194" y="4355"/>
                      <a:pt x="229" y="3928"/>
                      <a:pt x="1" y="2878"/>
                    </a:cubicBezTo>
                    <a:lnTo>
                      <a:pt x="1" y="2878"/>
                    </a:lnTo>
                    <a:cubicBezTo>
                      <a:pt x="1" y="4650"/>
                      <a:pt x="1440" y="6087"/>
                      <a:pt x="3213" y="6087"/>
                    </a:cubicBezTo>
                    <a:cubicBezTo>
                      <a:pt x="4985" y="6087"/>
                      <a:pt x="6425" y="4650"/>
                      <a:pt x="6425" y="2878"/>
                    </a:cubicBezTo>
                    <a:cubicBezTo>
                      <a:pt x="6425" y="1660"/>
                      <a:pt x="5735" y="545"/>
                      <a:pt x="46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5" name="Google Shape;585;p42"/>
              <p:cNvSpPr/>
              <p:nvPr/>
            </p:nvSpPr>
            <p:spPr>
              <a:xfrm>
                <a:off x="-484991" y="2100166"/>
                <a:ext cx="311983" cy="299233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6422" extrusionOk="0">
                    <a:moveTo>
                      <a:pt x="3486" y="1"/>
                    </a:moveTo>
                    <a:cubicBezTo>
                      <a:pt x="2604" y="1"/>
                      <a:pt x="1736" y="364"/>
                      <a:pt x="1113" y="1046"/>
                    </a:cubicBezTo>
                    <a:cubicBezTo>
                      <a:pt x="147" y="2107"/>
                      <a:pt x="1" y="3679"/>
                      <a:pt x="756" y="4900"/>
                    </a:cubicBezTo>
                    <a:cubicBezTo>
                      <a:pt x="1352" y="5861"/>
                      <a:pt x="2394" y="6421"/>
                      <a:pt x="3485" y="6421"/>
                    </a:cubicBezTo>
                    <a:cubicBezTo>
                      <a:pt x="3776" y="6421"/>
                      <a:pt x="4070" y="6382"/>
                      <a:pt x="4361" y="6299"/>
                    </a:cubicBezTo>
                    <a:cubicBezTo>
                      <a:pt x="5741" y="5907"/>
                      <a:pt x="6693" y="4648"/>
                      <a:pt x="6696" y="3214"/>
                    </a:cubicBezTo>
                    <a:cubicBezTo>
                      <a:pt x="6696" y="1996"/>
                      <a:pt x="6006" y="881"/>
                      <a:pt x="4915" y="337"/>
                    </a:cubicBezTo>
                    <a:cubicBezTo>
                      <a:pt x="4460" y="111"/>
                      <a:pt x="3971" y="1"/>
                      <a:pt x="34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6" name="Google Shape;586;p42"/>
              <p:cNvSpPr/>
              <p:nvPr/>
            </p:nvSpPr>
            <p:spPr>
              <a:xfrm>
                <a:off x="-472364" y="2116008"/>
                <a:ext cx="299357" cy="283484"/>
              </a:xfrm>
              <a:custGeom>
                <a:avLst/>
                <a:gdLst/>
                <a:ahLst/>
                <a:cxnLst/>
                <a:rect l="l" t="t" r="r" b="b"/>
                <a:pathLst>
                  <a:path w="6425" h="6084" extrusionOk="0">
                    <a:moveTo>
                      <a:pt x="4644" y="0"/>
                    </a:moveTo>
                    <a:cubicBezTo>
                      <a:pt x="4645" y="0"/>
                      <a:pt x="6319" y="1110"/>
                      <a:pt x="4452" y="3453"/>
                    </a:cubicBezTo>
                    <a:cubicBezTo>
                      <a:pt x="3981" y="4044"/>
                      <a:pt x="3058" y="4406"/>
                      <a:pt x="2170" y="4406"/>
                    </a:cubicBezTo>
                    <a:cubicBezTo>
                      <a:pt x="1182" y="4406"/>
                      <a:pt x="236" y="3957"/>
                      <a:pt x="1" y="2874"/>
                    </a:cubicBezTo>
                    <a:lnTo>
                      <a:pt x="1" y="2874"/>
                    </a:lnTo>
                    <a:cubicBezTo>
                      <a:pt x="1" y="4647"/>
                      <a:pt x="1440" y="6084"/>
                      <a:pt x="3213" y="6084"/>
                    </a:cubicBezTo>
                    <a:cubicBezTo>
                      <a:pt x="4985" y="6084"/>
                      <a:pt x="6425" y="4647"/>
                      <a:pt x="6425" y="2874"/>
                    </a:cubicBezTo>
                    <a:cubicBezTo>
                      <a:pt x="6425" y="1656"/>
                      <a:pt x="5735" y="541"/>
                      <a:pt x="46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7" name="Google Shape;587;p42"/>
              <p:cNvSpPr/>
              <p:nvPr/>
            </p:nvSpPr>
            <p:spPr>
              <a:xfrm>
                <a:off x="-217638" y="2188462"/>
                <a:ext cx="311983" cy="299186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6421" extrusionOk="0">
                    <a:moveTo>
                      <a:pt x="3487" y="0"/>
                    </a:moveTo>
                    <a:cubicBezTo>
                      <a:pt x="2605" y="0"/>
                      <a:pt x="1738" y="364"/>
                      <a:pt x="1115" y="1048"/>
                    </a:cubicBezTo>
                    <a:cubicBezTo>
                      <a:pt x="146" y="2107"/>
                      <a:pt x="0" y="3679"/>
                      <a:pt x="755" y="4899"/>
                    </a:cubicBezTo>
                    <a:cubicBezTo>
                      <a:pt x="1351" y="5862"/>
                      <a:pt x="2393" y="6421"/>
                      <a:pt x="3484" y="6421"/>
                    </a:cubicBezTo>
                    <a:cubicBezTo>
                      <a:pt x="3776" y="6421"/>
                      <a:pt x="4071" y="6381"/>
                      <a:pt x="4362" y="6298"/>
                    </a:cubicBezTo>
                    <a:cubicBezTo>
                      <a:pt x="5743" y="5906"/>
                      <a:pt x="6695" y="4648"/>
                      <a:pt x="6695" y="3213"/>
                    </a:cubicBezTo>
                    <a:cubicBezTo>
                      <a:pt x="6695" y="1996"/>
                      <a:pt x="6008" y="881"/>
                      <a:pt x="4917" y="337"/>
                    </a:cubicBezTo>
                    <a:cubicBezTo>
                      <a:pt x="4461" y="110"/>
                      <a:pt x="3972" y="0"/>
                      <a:pt x="34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8" name="Google Shape;588;p42"/>
              <p:cNvSpPr/>
              <p:nvPr/>
            </p:nvSpPr>
            <p:spPr>
              <a:xfrm>
                <a:off x="-204918" y="2204258"/>
                <a:ext cx="313102" cy="283484"/>
              </a:xfrm>
              <a:custGeom>
                <a:avLst/>
                <a:gdLst/>
                <a:ahLst/>
                <a:cxnLst/>
                <a:rect l="l" t="t" r="r" b="b"/>
                <a:pathLst>
                  <a:path w="6720" h="6084" extrusionOk="0">
                    <a:moveTo>
                      <a:pt x="4644" y="0"/>
                    </a:moveTo>
                    <a:cubicBezTo>
                      <a:pt x="4644" y="1"/>
                      <a:pt x="6720" y="1984"/>
                      <a:pt x="4771" y="3489"/>
                    </a:cubicBezTo>
                    <a:cubicBezTo>
                      <a:pt x="4262" y="3882"/>
                      <a:pt x="3651" y="4034"/>
                      <a:pt x="3036" y="4034"/>
                    </a:cubicBezTo>
                    <a:cubicBezTo>
                      <a:pt x="1760" y="4034"/>
                      <a:pt x="462" y="3380"/>
                      <a:pt x="0" y="2874"/>
                    </a:cubicBezTo>
                    <a:lnTo>
                      <a:pt x="0" y="2874"/>
                    </a:lnTo>
                    <a:cubicBezTo>
                      <a:pt x="0" y="4647"/>
                      <a:pt x="1437" y="6084"/>
                      <a:pt x="3210" y="6084"/>
                    </a:cubicBezTo>
                    <a:cubicBezTo>
                      <a:pt x="4985" y="6084"/>
                      <a:pt x="6422" y="4647"/>
                      <a:pt x="6422" y="2874"/>
                    </a:cubicBezTo>
                    <a:cubicBezTo>
                      <a:pt x="6422" y="1657"/>
                      <a:pt x="5735" y="542"/>
                      <a:pt x="46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9" name="Google Shape;589;p42"/>
              <p:cNvSpPr/>
              <p:nvPr/>
            </p:nvSpPr>
            <p:spPr>
              <a:xfrm>
                <a:off x="-645738" y="2310867"/>
                <a:ext cx="311983" cy="299186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6421" extrusionOk="0">
                    <a:moveTo>
                      <a:pt x="3487" y="1"/>
                    </a:moveTo>
                    <a:cubicBezTo>
                      <a:pt x="2605" y="1"/>
                      <a:pt x="1738" y="364"/>
                      <a:pt x="1113" y="1046"/>
                    </a:cubicBezTo>
                    <a:cubicBezTo>
                      <a:pt x="147" y="2107"/>
                      <a:pt x="1" y="3679"/>
                      <a:pt x="756" y="4900"/>
                    </a:cubicBezTo>
                    <a:cubicBezTo>
                      <a:pt x="1352" y="5862"/>
                      <a:pt x="2396" y="6420"/>
                      <a:pt x="3489" y="6420"/>
                    </a:cubicBezTo>
                    <a:cubicBezTo>
                      <a:pt x="3779" y="6420"/>
                      <a:pt x="4073" y="6381"/>
                      <a:pt x="4363" y="6299"/>
                    </a:cubicBezTo>
                    <a:cubicBezTo>
                      <a:pt x="5740" y="5907"/>
                      <a:pt x="6693" y="4648"/>
                      <a:pt x="6696" y="3214"/>
                    </a:cubicBezTo>
                    <a:cubicBezTo>
                      <a:pt x="6696" y="1994"/>
                      <a:pt x="6006" y="881"/>
                      <a:pt x="4918" y="337"/>
                    </a:cubicBezTo>
                    <a:cubicBezTo>
                      <a:pt x="4462" y="111"/>
                      <a:pt x="3972" y="1"/>
                      <a:pt x="34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90" name="Google Shape;590;p42"/>
            <p:cNvSpPr/>
            <p:nvPr/>
          </p:nvSpPr>
          <p:spPr>
            <a:xfrm>
              <a:off x="-633111" y="2722769"/>
              <a:ext cx="304296" cy="283624"/>
            </a:xfrm>
            <a:custGeom>
              <a:avLst/>
              <a:gdLst/>
              <a:ahLst/>
              <a:cxnLst/>
              <a:rect l="l" t="t" r="r" b="b"/>
              <a:pathLst>
                <a:path w="6531" h="6087" extrusionOk="0">
                  <a:moveTo>
                    <a:pt x="4647" y="0"/>
                  </a:moveTo>
                  <a:lnTo>
                    <a:pt x="4647" y="0"/>
                  </a:lnTo>
                  <a:cubicBezTo>
                    <a:pt x="4647" y="0"/>
                    <a:pt x="6530" y="1762"/>
                    <a:pt x="4289" y="3751"/>
                  </a:cubicBezTo>
                  <a:cubicBezTo>
                    <a:pt x="3862" y="4132"/>
                    <a:pt x="3035" y="4410"/>
                    <a:pt x="2216" y="4410"/>
                  </a:cubicBezTo>
                  <a:cubicBezTo>
                    <a:pt x="1225" y="4410"/>
                    <a:pt x="246" y="4003"/>
                    <a:pt x="0" y="2877"/>
                  </a:cubicBezTo>
                  <a:lnTo>
                    <a:pt x="0" y="2877"/>
                  </a:lnTo>
                  <a:cubicBezTo>
                    <a:pt x="0" y="4650"/>
                    <a:pt x="1440" y="6087"/>
                    <a:pt x="3212" y="6087"/>
                  </a:cubicBezTo>
                  <a:cubicBezTo>
                    <a:pt x="4985" y="6087"/>
                    <a:pt x="6425" y="4650"/>
                    <a:pt x="6425" y="2877"/>
                  </a:cubicBezTo>
                  <a:cubicBezTo>
                    <a:pt x="6425" y="1659"/>
                    <a:pt x="5735" y="544"/>
                    <a:pt x="4647" y="0"/>
                  </a:cubicBezTo>
                  <a:close/>
                </a:path>
              </a:pathLst>
            </a:custGeom>
            <a:solidFill>
              <a:srgbClr val="7DA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42"/>
            <p:cNvSpPr/>
            <p:nvPr/>
          </p:nvSpPr>
          <p:spPr>
            <a:xfrm>
              <a:off x="-391012" y="2734325"/>
              <a:ext cx="311983" cy="299233"/>
            </a:xfrm>
            <a:custGeom>
              <a:avLst/>
              <a:gdLst/>
              <a:ahLst/>
              <a:cxnLst/>
              <a:rect l="l" t="t" r="r" b="b"/>
              <a:pathLst>
                <a:path w="6696" h="6422" extrusionOk="0">
                  <a:moveTo>
                    <a:pt x="3486" y="1"/>
                  </a:moveTo>
                  <a:cubicBezTo>
                    <a:pt x="2604" y="1"/>
                    <a:pt x="1737" y="363"/>
                    <a:pt x="1112" y="1046"/>
                  </a:cubicBezTo>
                  <a:cubicBezTo>
                    <a:pt x="146" y="2107"/>
                    <a:pt x="0" y="3679"/>
                    <a:pt x="755" y="4899"/>
                  </a:cubicBezTo>
                  <a:cubicBezTo>
                    <a:pt x="1351" y="5863"/>
                    <a:pt x="2393" y="6421"/>
                    <a:pt x="3484" y="6421"/>
                  </a:cubicBezTo>
                  <a:cubicBezTo>
                    <a:pt x="3776" y="6421"/>
                    <a:pt x="4071" y="6381"/>
                    <a:pt x="4362" y="6299"/>
                  </a:cubicBezTo>
                  <a:cubicBezTo>
                    <a:pt x="5743" y="5909"/>
                    <a:pt x="6695" y="4648"/>
                    <a:pt x="6695" y="3214"/>
                  </a:cubicBezTo>
                  <a:cubicBezTo>
                    <a:pt x="6695" y="1993"/>
                    <a:pt x="6008" y="881"/>
                    <a:pt x="4917" y="337"/>
                  </a:cubicBezTo>
                  <a:cubicBezTo>
                    <a:pt x="4461" y="110"/>
                    <a:pt x="3971" y="1"/>
                    <a:pt x="3486" y="1"/>
                  </a:cubicBezTo>
                  <a:close/>
                </a:path>
              </a:pathLst>
            </a:custGeom>
            <a:solidFill>
              <a:srgbClr val="C0D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42"/>
            <p:cNvSpPr/>
            <p:nvPr/>
          </p:nvSpPr>
          <p:spPr>
            <a:xfrm>
              <a:off x="-378292" y="2749980"/>
              <a:ext cx="299264" cy="283670"/>
            </a:xfrm>
            <a:custGeom>
              <a:avLst/>
              <a:gdLst/>
              <a:ahLst/>
              <a:cxnLst/>
              <a:rect l="l" t="t" r="r" b="b"/>
              <a:pathLst>
                <a:path w="6423" h="6088" extrusionOk="0">
                  <a:moveTo>
                    <a:pt x="4644" y="1"/>
                  </a:moveTo>
                  <a:lnTo>
                    <a:pt x="4644" y="1"/>
                  </a:lnTo>
                  <a:cubicBezTo>
                    <a:pt x="4644" y="1"/>
                    <a:pt x="6422" y="1527"/>
                    <a:pt x="4690" y="3679"/>
                  </a:cubicBezTo>
                  <a:cubicBezTo>
                    <a:pt x="4250" y="4224"/>
                    <a:pt x="3378" y="4533"/>
                    <a:pt x="2500" y="4533"/>
                  </a:cubicBezTo>
                  <a:cubicBezTo>
                    <a:pt x="1380" y="4533"/>
                    <a:pt x="251" y="4031"/>
                    <a:pt x="0" y="2878"/>
                  </a:cubicBezTo>
                  <a:lnTo>
                    <a:pt x="0" y="2878"/>
                  </a:lnTo>
                  <a:cubicBezTo>
                    <a:pt x="0" y="4650"/>
                    <a:pt x="1437" y="6087"/>
                    <a:pt x="3213" y="6087"/>
                  </a:cubicBezTo>
                  <a:cubicBezTo>
                    <a:pt x="4985" y="6087"/>
                    <a:pt x="6422" y="4650"/>
                    <a:pt x="6422" y="2878"/>
                  </a:cubicBezTo>
                  <a:cubicBezTo>
                    <a:pt x="6422" y="1660"/>
                    <a:pt x="5735" y="545"/>
                    <a:pt x="4644" y="1"/>
                  </a:cubicBezTo>
                  <a:close/>
                </a:path>
              </a:pathLst>
            </a:custGeom>
            <a:solidFill>
              <a:srgbClr val="7DA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42"/>
            <p:cNvSpPr/>
            <p:nvPr/>
          </p:nvSpPr>
          <p:spPr>
            <a:xfrm>
              <a:off x="-522685" y="2713310"/>
              <a:ext cx="751770" cy="403792"/>
            </a:xfrm>
            <a:custGeom>
              <a:avLst/>
              <a:gdLst/>
              <a:ahLst/>
              <a:cxnLst/>
              <a:rect l="l" t="t" r="r" b="b"/>
              <a:pathLst>
                <a:path w="16135" h="8666" extrusionOk="0">
                  <a:moveTo>
                    <a:pt x="317" y="0"/>
                  </a:moveTo>
                  <a:cubicBezTo>
                    <a:pt x="317" y="0"/>
                    <a:pt x="1" y="8503"/>
                    <a:pt x="7519" y="8663"/>
                  </a:cubicBezTo>
                  <a:cubicBezTo>
                    <a:pt x="7609" y="8665"/>
                    <a:pt x="7699" y="8666"/>
                    <a:pt x="7788" y="8666"/>
                  </a:cubicBezTo>
                  <a:cubicBezTo>
                    <a:pt x="15627" y="8666"/>
                    <a:pt x="16135" y="1207"/>
                    <a:pt x="16135" y="1207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42"/>
            <p:cNvSpPr/>
            <p:nvPr/>
          </p:nvSpPr>
          <p:spPr>
            <a:xfrm>
              <a:off x="-507915" y="2713310"/>
              <a:ext cx="737000" cy="335437"/>
            </a:xfrm>
            <a:custGeom>
              <a:avLst/>
              <a:gdLst/>
              <a:ahLst/>
              <a:cxnLst/>
              <a:rect l="l" t="t" r="r" b="b"/>
              <a:pathLst>
                <a:path w="15818" h="719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90" y="6574"/>
                    <a:pt x="7467" y="7161"/>
                  </a:cubicBezTo>
                  <a:cubicBezTo>
                    <a:pt x="7778" y="7186"/>
                    <a:pt x="8078" y="7198"/>
                    <a:pt x="8367" y="7198"/>
                  </a:cubicBezTo>
                  <a:cubicBezTo>
                    <a:pt x="14804" y="7198"/>
                    <a:pt x="15818" y="1207"/>
                    <a:pt x="15818" y="12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42"/>
            <p:cNvSpPr/>
            <p:nvPr/>
          </p:nvSpPr>
          <p:spPr>
            <a:xfrm>
              <a:off x="-292700" y="2731575"/>
              <a:ext cx="355268" cy="134846"/>
            </a:xfrm>
            <a:custGeom>
              <a:avLst/>
              <a:gdLst/>
              <a:ahLst/>
              <a:cxnLst/>
              <a:rect l="l" t="t" r="r" b="b"/>
              <a:pathLst>
                <a:path w="7625" h="2894" extrusionOk="0">
                  <a:moveTo>
                    <a:pt x="523" y="1"/>
                  </a:moveTo>
                  <a:cubicBezTo>
                    <a:pt x="315" y="133"/>
                    <a:pt x="150" y="309"/>
                    <a:pt x="98" y="558"/>
                  </a:cubicBezTo>
                  <a:cubicBezTo>
                    <a:pt x="1" y="1043"/>
                    <a:pt x="361" y="1505"/>
                    <a:pt x="775" y="1708"/>
                  </a:cubicBezTo>
                  <a:cubicBezTo>
                    <a:pt x="1332" y="1987"/>
                    <a:pt x="1987" y="1752"/>
                    <a:pt x="2550" y="1987"/>
                  </a:cubicBezTo>
                  <a:cubicBezTo>
                    <a:pt x="2831" y="2103"/>
                    <a:pt x="3070" y="2301"/>
                    <a:pt x="3329" y="2455"/>
                  </a:cubicBezTo>
                  <a:cubicBezTo>
                    <a:pt x="3592" y="2612"/>
                    <a:pt x="3876" y="2729"/>
                    <a:pt x="4174" y="2804"/>
                  </a:cubicBezTo>
                  <a:cubicBezTo>
                    <a:pt x="4419" y="2864"/>
                    <a:pt x="4677" y="2894"/>
                    <a:pt x="4937" y="2894"/>
                  </a:cubicBezTo>
                  <a:cubicBezTo>
                    <a:pt x="5788" y="2894"/>
                    <a:pt x="6660" y="2572"/>
                    <a:pt x="7197" y="1909"/>
                  </a:cubicBezTo>
                  <a:cubicBezTo>
                    <a:pt x="7524" y="1511"/>
                    <a:pt x="7624" y="991"/>
                    <a:pt x="7432" y="526"/>
                  </a:cubicBezTo>
                  <a:lnTo>
                    <a:pt x="5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42"/>
            <p:cNvSpPr/>
            <p:nvPr/>
          </p:nvSpPr>
          <p:spPr>
            <a:xfrm>
              <a:off x="-176216" y="2759812"/>
              <a:ext cx="117972" cy="48785"/>
            </a:xfrm>
            <a:custGeom>
              <a:avLst/>
              <a:gdLst/>
              <a:ahLst/>
              <a:cxnLst/>
              <a:rect l="l" t="t" r="r" b="b"/>
              <a:pathLst>
                <a:path w="2532" h="1047" extrusionOk="0">
                  <a:moveTo>
                    <a:pt x="669" y="0"/>
                  </a:moveTo>
                  <a:cubicBezTo>
                    <a:pt x="285" y="0"/>
                    <a:pt x="1" y="132"/>
                    <a:pt x="26" y="534"/>
                  </a:cubicBezTo>
                  <a:cubicBezTo>
                    <a:pt x="50" y="918"/>
                    <a:pt x="324" y="1047"/>
                    <a:pt x="683" y="1047"/>
                  </a:cubicBezTo>
                  <a:cubicBezTo>
                    <a:pt x="1426" y="1047"/>
                    <a:pt x="2532" y="493"/>
                    <a:pt x="2532" y="493"/>
                  </a:cubicBezTo>
                  <a:cubicBezTo>
                    <a:pt x="2532" y="493"/>
                    <a:pt x="1412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42"/>
            <p:cNvSpPr/>
            <p:nvPr/>
          </p:nvSpPr>
          <p:spPr>
            <a:xfrm>
              <a:off x="-862631" y="2571197"/>
              <a:ext cx="761741" cy="561423"/>
            </a:xfrm>
            <a:custGeom>
              <a:avLst/>
              <a:gdLst/>
              <a:ahLst/>
              <a:cxnLst/>
              <a:rect l="l" t="t" r="r" b="b"/>
              <a:pathLst>
                <a:path w="16349" h="12049" extrusionOk="0">
                  <a:moveTo>
                    <a:pt x="12195" y="1"/>
                  </a:moveTo>
                  <a:lnTo>
                    <a:pt x="1" y="8517"/>
                  </a:lnTo>
                  <a:cubicBezTo>
                    <a:pt x="1" y="8517"/>
                    <a:pt x="2677" y="12048"/>
                    <a:pt x="6337" y="12048"/>
                  </a:cubicBezTo>
                  <a:cubicBezTo>
                    <a:pt x="7589" y="12048"/>
                    <a:pt x="8955" y="11636"/>
                    <a:pt x="10368" y="10528"/>
                  </a:cubicBezTo>
                  <a:cubicBezTo>
                    <a:pt x="16349" y="5843"/>
                    <a:pt x="12195" y="1"/>
                    <a:pt x="12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42"/>
            <p:cNvSpPr/>
            <p:nvPr/>
          </p:nvSpPr>
          <p:spPr>
            <a:xfrm>
              <a:off x="-862631" y="2571197"/>
              <a:ext cx="711840" cy="504764"/>
            </a:xfrm>
            <a:custGeom>
              <a:avLst/>
              <a:gdLst/>
              <a:ahLst/>
              <a:cxnLst/>
              <a:rect l="l" t="t" r="r" b="b"/>
              <a:pathLst>
                <a:path w="15278" h="10833" extrusionOk="0">
                  <a:moveTo>
                    <a:pt x="12195" y="1"/>
                  </a:moveTo>
                  <a:lnTo>
                    <a:pt x="1" y="8517"/>
                  </a:lnTo>
                  <a:cubicBezTo>
                    <a:pt x="1" y="8517"/>
                    <a:pt x="2010" y="10833"/>
                    <a:pt x="5169" y="10833"/>
                  </a:cubicBezTo>
                  <a:cubicBezTo>
                    <a:pt x="6489" y="10833"/>
                    <a:pt x="8011" y="10428"/>
                    <a:pt x="9670" y="9280"/>
                  </a:cubicBezTo>
                  <a:cubicBezTo>
                    <a:pt x="15277" y="5405"/>
                    <a:pt x="12195" y="1"/>
                    <a:pt x="121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42"/>
            <p:cNvSpPr/>
            <p:nvPr/>
          </p:nvSpPr>
          <p:spPr>
            <a:xfrm>
              <a:off x="-682035" y="2665784"/>
              <a:ext cx="282723" cy="225660"/>
            </a:xfrm>
            <a:custGeom>
              <a:avLst/>
              <a:gdLst/>
              <a:ahLst/>
              <a:cxnLst/>
              <a:rect l="l" t="t" r="r" b="b"/>
              <a:pathLst>
                <a:path w="6068" h="4843" extrusionOk="0">
                  <a:moveTo>
                    <a:pt x="5413" y="0"/>
                  </a:moveTo>
                  <a:lnTo>
                    <a:pt x="89" y="3721"/>
                  </a:lnTo>
                  <a:cubicBezTo>
                    <a:pt x="14" y="3938"/>
                    <a:pt x="0" y="4165"/>
                    <a:pt x="111" y="4376"/>
                  </a:cubicBezTo>
                  <a:cubicBezTo>
                    <a:pt x="282" y="4698"/>
                    <a:pt x="651" y="4842"/>
                    <a:pt x="1007" y="4842"/>
                  </a:cubicBezTo>
                  <a:cubicBezTo>
                    <a:pt x="1102" y="4842"/>
                    <a:pt x="1196" y="4832"/>
                    <a:pt x="1286" y="4812"/>
                  </a:cubicBezTo>
                  <a:cubicBezTo>
                    <a:pt x="1857" y="4682"/>
                    <a:pt x="2189" y="4122"/>
                    <a:pt x="2739" y="3957"/>
                  </a:cubicBezTo>
                  <a:cubicBezTo>
                    <a:pt x="3009" y="3875"/>
                    <a:pt x="3302" y="3878"/>
                    <a:pt x="3580" y="3835"/>
                  </a:cubicBezTo>
                  <a:cubicBezTo>
                    <a:pt x="3867" y="3794"/>
                    <a:pt x="4143" y="3710"/>
                    <a:pt x="4403" y="3586"/>
                  </a:cubicBezTo>
                  <a:cubicBezTo>
                    <a:pt x="5315" y="3147"/>
                    <a:pt x="6067" y="2187"/>
                    <a:pt x="6065" y="1142"/>
                  </a:cubicBezTo>
                  <a:cubicBezTo>
                    <a:pt x="6065" y="660"/>
                    <a:pt x="5829" y="225"/>
                    <a:pt x="5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42"/>
            <p:cNvSpPr/>
            <p:nvPr/>
          </p:nvSpPr>
          <p:spPr>
            <a:xfrm>
              <a:off x="-613822" y="2751378"/>
              <a:ext cx="118671" cy="78746"/>
            </a:xfrm>
            <a:custGeom>
              <a:avLst/>
              <a:gdLst/>
              <a:ahLst/>
              <a:cxnLst/>
              <a:rect l="l" t="t" r="r" b="b"/>
              <a:pathLst>
                <a:path w="2547" h="1690" extrusionOk="0">
                  <a:moveTo>
                    <a:pt x="2547" y="1"/>
                  </a:moveTo>
                  <a:lnTo>
                    <a:pt x="2547" y="1"/>
                  </a:lnTo>
                  <a:cubicBezTo>
                    <a:pt x="2547" y="1"/>
                    <a:pt x="0" y="707"/>
                    <a:pt x="755" y="1519"/>
                  </a:cubicBezTo>
                  <a:cubicBezTo>
                    <a:pt x="867" y="1639"/>
                    <a:pt x="984" y="1690"/>
                    <a:pt x="1104" y="1690"/>
                  </a:cubicBezTo>
                  <a:cubicBezTo>
                    <a:pt x="1793" y="1690"/>
                    <a:pt x="2547" y="1"/>
                    <a:pt x="2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4"/>
          <p:cNvSpPr/>
          <p:nvPr/>
        </p:nvSpPr>
        <p:spPr>
          <a:xfrm>
            <a:off x="3559550" y="856097"/>
            <a:ext cx="1424700" cy="14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3" name="Google Shape;663;p44"/>
          <p:cNvSpPr txBox="1"/>
          <p:nvPr>
            <p:ph type="title"/>
          </p:nvPr>
        </p:nvSpPr>
        <p:spPr>
          <a:xfrm>
            <a:off x="3307250" y="2570330"/>
            <a:ext cx="4800000" cy="10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Giới </a:t>
            </a:r>
            <a:r>
              <a:rPr lang="vi-VN" altLang="en-GB"/>
              <a:t>thiệu </a:t>
            </a:r>
            <a:endParaRPr lang="vi-VN" altLang="en-GB"/>
          </a:p>
        </p:txBody>
      </p:sp>
      <p:sp>
        <p:nvSpPr>
          <p:cNvPr id="664" name="Google Shape;664;p44"/>
          <p:cNvSpPr txBox="1"/>
          <p:nvPr>
            <p:ph type="title" idx="2"/>
          </p:nvPr>
        </p:nvSpPr>
        <p:spPr>
          <a:xfrm>
            <a:off x="3307250" y="1051550"/>
            <a:ext cx="1929300" cy="10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grpSp>
        <p:nvGrpSpPr>
          <p:cNvPr id="666" name="Google Shape;666;p44"/>
          <p:cNvGrpSpPr/>
          <p:nvPr/>
        </p:nvGrpSpPr>
        <p:grpSpPr>
          <a:xfrm>
            <a:off x="907293" y="1238830"/>
            <a:ext cx="1516749" cy="2484954"/>
            <a:chOff x="1122951" y="1041726"/>
            <a:chExt cx="1926765" cy="3157100"/>
          </a:xfrm>
        </p:grpSpPr>
        <p:sp>
          <p:nvSpPr>
            <p:cNvPr id="667" name="Google Shape;667;p44"/>
            <p:cNvSpPr/>
            <p:nvPr/>
          </p:nvSpPr>
          <p:spPr>
            <a:xfrm>
              <a:off x="1122951" y="1041726"/>
              <a:ext cx="1926765" cy="3157099"/>
            </a:xfrm>
            <a:custGeom>
              <a:avLst/>
              <a:gdLst/>
              <a:ahLst/>
              <a:cxnLst/>
              <a:rect l="l" t="t" r="r" b="b"/>
              <a:pathLst>
                <a:path w="16016" h="26243" extrusionOk="0">
                  <a:moveTo>
                    <a:pt x="14638" y="1"/>
                  </a:moveTo>
                  <a:lnTo>
                    <a:pt x="1" y="1928"/>
                  </a:lnTo>
                  <a:lnTo>
                    <a:pt x="133" y="24854"/>
                  </a:lnTo>
                  <a:lnTo>
                    <a:pt x="2409" y="26242"/>
                  </a:lnTo>
                  <a:lnTo>
                    <a:pt x="16016" y="23580"/>
                  </a:lnTo>
                  <a:lnTo>
                    <a:pt x="16016" y="1749"/>
                  </a:lnTo>
                  <a:lnTo>
                    <a:pt x="2239" y="3673"/>
                  </a:lnTo>
                  <a:lnTo>
                    <a:pt x="1029" y="2599"/>
                  </a:lnTo>
                  <a:lnTo>
                    <a:pt x="14270" y="856"/>
                  </a:lnTo>
                  <a:lnTo>
                    <a:pt x="14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1222562" y="1144706"/>
              <a:ext cx="1746431" cy="368246"/>
            </a:xfrm>
            <a:custGeom>
              <a:avLst/>
              <a:gdLst/>
              <a:ahLst/>
              <a:cxnLst/>
              <a:rect l="l" t="t" r="r" b="b"/>
              <a:pathLst>
                <a:path w="14517" h="3061" extrusionOk="0">
                  <a:moveTo>
                    <a:pt x="13442" y="0"/>
                  </a:moveTo>
                  <a:lnTo>
                    <a:pt x="1" y="1770"/>
                  </a:lnTo>
                  <a:lnTo>
                    <a:pt x="1562" y="3061"/>
                  </a:lnTo>
                  <a:lnTo>
                    <a:pt x="14517" y="988"/>
                  </a:lnTo>
                  <a:lnTo>
                    <a:pt x="13884" y="557"/>
                  </a:lnTo>
                  <a:lnTo>
                    <a:pt x="134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1122951" y="1041726"/>
              <a:ext cx="1761108" cy="352727"/>
            </a:xfrm>
            <a:custGeom>
              <a:avLst/>
              <a:gdLst/>
              <a:ahLst/>
              <a:cxnLst/>
              <a:rect l="l" t="t" r="r" b="b"/>
              <a:pathLst>
                <a:path w="14639" h="2932" extrusionOk="0">
                  <a:moveTo>
                    <a:pt x="14638" y="1"/>
                  </a:moveTo>
                  <a:lnTo>
                    <a:pt x="1" y="1928"/>
                  </a:lnTo>
                  <a:lnTo>
                    <a:pt x="1191" y="2932"/>
                  </a:lnTo>
                  <a:lnTo>
                    <a:pt x="14270" y="856"/>
                  </a:lnTo>
                  <a:lnTo>
                    <a:pt x="14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1402056" y="1315897"/>
              <a:ext cx="659980" cy="102257"/>
            </a:xfrm>
            <a:custGeom>
              <a:avLst/>
              <a:gdLst/>
              <a:ahLst/>
              <a:cxnLst/>
              <a:rect l="l" t="t" r="r" b="b"/>
              <a:pathLst>
                <a:path w="5486" h="850" extrusionOk="0">
                  <a:moveTo>
                    <a:pt x="4412" y="0"/>
                  </a:moveTo>
                  <a:cubicBezTo>
                    <a:pt x="2956" y="0"/>
                    <a:pt x="1418" y="332"/>
                    <a:pt x="73" y="728"/>
                  </a:cubicBezTo>
                  <a:lnTo>
                    <a:pt x="70" y="726"/>
                  </a:lnTo>
                  <a:lnTo>
                    <a:pt x="70" y="726"/>
                  </a:lnTo>
                  <a:cubicBezTo>
                    <a:pt x="0" y="748"/>
                    <a:pt x="23" y="850"/>
                    <a:pt x="89" y="850"/>
                  </a:cubicBezTo>
                  <a:cubicBezTo>
                    <a:pt x="94" y="850"/>
                    <a:pt x="100" y="849"/>
                    <a:pt x="106" y="847"/>
                  </a:cubicBezTo>
                  <a:cubicBezTo>
                    <a:pt x="1001" y="636"/>
                    <a:pt x="1905" y="460"/>
                    <a:pt x="2822" y="366"/>
                  </a:cubicBezTo>
                  <a:cubicBezTo>
                    <a:pt x="3670" y="279"/>
                    <a:pt x="4517" y="304"/>
                    <a:pt x="5364" y="233"/>
                  </a:cubicBezTo>
                  <a:cubicBezTo>
                    <a:pt x="5485" y="233"/>
                    <a:pt x="5485" y="52"/>
                    <a:pt x="5364" y="52"/>
                  </a:cubicBezTo>
                  <a:cubicBezTo>
                    <a:pt x="5052" y="17"/>
                    <a:pt x="4734" y="0"/>
                    <a:pt x="44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2129775" y="1239023"/>
              <a:ext cx="666115" cy="90949"/>
            </a:xfrm>
            <a:custGeom>
              <a:avLst/>
              <a:gdLst/>
              <a:ahLst/>
              <a:cxnLst/>
              <a:rect l="l" t="t" r="r" b="b"/>
              <a:pathLst>
                <a:path w="5537" h="756" extrusionOk="0">
                  <a:moveTo>
                    <a:pt x="5087" y="0"/>
                  </a:moveTo>
                  <a:cubicBezTo>
                    <a:pt x="3412" y="0"/>
                    <a:pt x="1720" y="383"/>
                    <a:pt x="75" y="621"/>
                  </a:cubicBezTo>
                  <a:cubicBezTo>
                    <a:pt x="1" y="631"/>
                    <a:pt x="17" y="756"/>
                    <a:pt x="89" y="756"/>
                  </a:cubicBezTo>
                  <a:cubicBezTo>
                    <a:pt x="91" y="756"/>
                    <a:pt x="92" y="756"/>
                    <a:pt x="94" y="756"/>
                  </a:cubicBezTo>
                  <a:cubicBezTo>
                    <a:pt x="1867" y="575"/>
                    <a:pt x="3718" y="575"/>
                    <a:pt x="5455" y="150"/>
                  </a:cubicBezTo>
                  <a:cubicBezTo>
                    <a:pt x="5536" y="131"/>
                    <a:pt x="5514" y="9"/>
                    <a:pt x="5436" y="6"/>
                  </a:cubicBezTo>
                  <a:cubicBezTo>
                    <a:pt x="5320" y="2"/>
                    <a:pt x="5203" y="0"/>
                    <a:pt x="50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2937976" y="3571106"/>
              <a:ext cx="25865" cy="222800"/>
            </a:xfrm>
            <a:custGeom>
              <a:avLst/>
              <a:gdLst/>
              <a:ahLst/>
              <a:cxnLst/>
              <a:rect l="l" t="t" r="r" b="b"/>
              <a:pathLst>
                <a:path w="215" h="1852" extrusionOk="0">
                  <a:moveTo>
                    <a:pt x="58" y="0"/>
                  </a:moveTo>
                  <a:cubicBezTo>
                    <a:pt x="32" y="0"/>
                    <a:pt x="3" y="19"/>
                    <a:pt x="3" y="51"/>
                  </a:cubicBezTo>
                  <a:cubicBezTo>
                    <a:pt x="1" y="652"/>
                    <a:pt x="30" y="1250"/>
                    <a:pt x="90" y="1848"/>
                  </a:cubicBezTo>
                  <a:cubicBezTo>
                    <a:pt x="90" y="1850"/>
                    <a:pt x="94" y="1851"/>
                    <a:pt x="97" y="1851"/>
                  </a:cubicBezTo>
                  <a:cubicBezTo>
                    <a:pt x="99" y="1851"/>
                    <a:pt x="101" y="1851"/>
                    <a:pt x="101" y="1848"/>
                  </a:cubicBezTo>
                  <a:cubicBezTo>
                    <a:pt x="214" y="1250"/>
                    <a:pt x="214" y="636"/>
                    <a:pt x="104" y="38"/>
                  </a:cubicBezTo>
                  <a:cubicBezTo>
                    <a:pt x="99" y="12"/>
                    <a:pt x="79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2825853" y="3578565"/>
              <a:ext cx="113566" cy="254801"/>
            </a:xfrm>
            <a:custGeom>
              <a:avLst/>
              <a:gdLst/>
              <a:ahLst/>
              <a:cxnLst/>
              <a:rect l="l" t="t" r="r" b="b"/>
              <a:pathLst>
                <a:path w="944" h="2118" extrusionOk="0">
                  <a:moveTo>
                    <a:pt x="57" y="0"/>
                  </a:moveTo>
                  <a:cubicBezTo>
                    <a:pt x="28" y="0"/>
                    <a:pt x="0" y="24"/>
                    <a:pt x="13" y="57"/>
                  </a:cubicBezTo>
                  <a:cubicBezTo>
                    <a:pt x="240" y="731"/>
                    <a:pt x="456" y="1426"/>
                    <a:pt x="762" y="2068"/>
                  </a:cubicBezTo>
                  <a:cubicBezTo>
                    <a:pt x="778" y="2103"/>
                    <a:pt x="805" y="2117"/>
                    <a:pt x="832" y="2117"/>
                  </a:cubicBezTo>
                  <a:cubicBezTo>
                    <a:pt x="886" y="2117"/>
                    <a:pt x="943" y="2060"/>
                    <a:pt x="933" y="1997"/>
                  </a:cubicBezTo>
                  <a:cubicBezTo>
                    <a:pt x="827" y="1291"/>
                    <a:pt x="494" y="609"/>
                    <a:pt x="96" y="22"/>
                  </a:cubicBezTo>
                  <a:cubicBezTo>
                    <a:pt x="87" y="7"/>
                    <a:pt x="72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1454388" y="3758539"/>
              <a:ext cx="39219" cy="271884"/>
            </a:xfrm>
            <a:custGeom>
              <a:avLst/>
              <a:gdLst/>
              <a:ahLst/>
              <a:cxnLst/>
              <a:rect l="l" t="t" r="r" b="b"/>
              <a:pathLst>
                <a:path w="326" h="2260" extrusionOk="0">
                  <a:moveTo>
                    <a:pt x="163" y="1"/>
                  </a:moveTo>
                  <a:cubicBezTo>
                    <a:pt x="139" y="1"/>
                    <a:pt x="116" y="14"/>
                    <a:pt x="106" y="41"/>
                  </a:cubicBezTo>
                  <a:cubicBezTo>
                    <a:pt x="1" y="350"/>
                    <a:pt x="28" y="696"/>
                    <a:pt x="25" y="1018"/>
                  </a:cubicBezTo>
                  <a:cubicBezTo>
                    <a:pt x="22" y="1392"/>
                    <a:pt x="28" y="1768"/>
                    <a:pt x="41" y="2141"/>
                  </a:cubicBezTo>
                  <a:cubicBezTo>
                    <a:pt x="44" y="2220"/>
                    <a:pt x="103" y="2259"/>
                    <a:pt x="163" y="2259"/>
                  </a:cubicBezTo>
                  <a:cubicBezTo>
                    <a:pt x="223" y="2259"/>
                    <a:pt x="282" y="2220"/>
                    <a:pt x="285" y="2141"/>
                  </a:cubicBezTo>
                  <a:cubicBezTo>
                    <a:pt x="298" y="1768"/>
                    <a:pt x="304" y="1392"/>
                    <a:pt x="301" y="1018"/>
                  </a:cubicBezTo>
                  <a:cubicBezTo>
                    <a:pt x="301" y="696"/>
                    <a:pt x="325" y="350"/>
                    <a:pt x="220" y="41"/>
                  </a:cubicBezTo>
                  <a:cubicBezTo>
                    <a:pt x="210" y="14"/>
                    <a:pt x="187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1477366" y="3854420"/>
              <a:ext cx="157837" cy="192845"/>
            </a:xfrm>
            <a:custGeom>
              <a:avLst/>
              <a:gdLst/>
              <a:ahLst/>
              <a:cxnLst/>
              <a:rect l="l" t="t" r="r" b="b"/>
              <a:pathLst>
                <a:path w="1312" h="1603" extrusionOk="0">
                  <a:moveTo>
                    <a:pt x="1202" y="1"/>
                  </a:moveTo>
                  <a:cubicBezTo>
                    <a:pt x="1182" y="1"/>
                    <a:pt x="1162" y="8"/>
                    <a:pt x="1144" y="24"/>
                  </a:cubicBezTo>
                  <a:cubicBezTo>
                    <a:pt x="714" y="430"/>
                    <a:pt x="367" y="960"/>
                    <a:pt x="45" y="1455"/>
                  </a:cubicBezTo>
                  <a:cubicBezTo>
                    <a:pt x="0" y="1525"/>
                    <a:pt x="67" y="1603"/>
                    <a:pt x="134" y="1603"/>
                  </a:cubicBezTo>
                  <a:cubicBezTo>
                    <a:pt x="156" y="1603"/>
                    <a:pt x="179" y="1594"/>
                    <a:pt x="197" y="1574"/>
                  </a:cubicBezTo>
                  <a:cubicBezTo>
                    <a:pt x="586" y="1131"/>
                    <a:pt x="1003" y="652"/>
                    <a:pt x="1279" y="127"/>
                  </a:cubicBezTo>
                  <a:cubicBezTo>
                    <a:pt x="1312" y="64"/>
                    <a:pt x="1260" y="1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1444644" y="1601979"/>
              <a:ext cx="61354" cy="100693"/>
            </a:xfrm>
            <a:custGeom>
              <a:avLst/>
              <a:gdLst/>
              <a:ahLst/>
              <a:cxnLst/>
              <a:rect l="l" t="t" r="r" b="b"/>
              <a:pathLst>
                <a:path w="510" h="837" extrusionOk="0">
                  <a:moveTo>
                    <a:pt x="126" y="1"/>
                  </a:moveTo>
                  <a:cubicBezTo>
                    <a:pt x="63" y="1"/>
                    <a:pt x="1" y="55"/>
                    <a:pt x="22" y="131"/>
                  </a:cubicBezTo>
                  <a:cubicBezTo>
                    <a:pt x="60" y="253"/>
                    <a:pt x="103" y="372"/>
                    <a:pt x="155" y="488"/>
                  </a:cubicBezTo>
                  <a:cubicBezTo>
                    <a:pt x="203" y="602"/>
                    <a:pt x="247" y="726"/>
                    <a:pt x="339" y="810"/>
                  </a:cubicBezTo>
                  <a:cubicBezTo>
                    <a:pt x="359" y="828"/>
                    <a:pt x="384" y="837"/>
                    <a:pt x="407" y="837"/>
                  </a:cubicBezTo>
                  <a:cubicBezTo>
                    <a:pt x="458" y="837"/>
                    <a:pt x="506" y="799"/>
                    <a:pt x="509" y="740"/>
                  </a:cubicBezTo>
                  <a:cubicBezTo>
                    <a:pt x="507" y="621"/>
                    <a:pt x="450" y="510"/>
                    <a:pt x="401" y="402"/>
                  </a:cubicBezTo>
                  <a:cubicBezTo>
                    <a:pt x="344" y="283"/>
                    <a:pt x="282" y="164"/>
                    <a:pt x="214" y="50"/>
                  </a:cubicBezTo>
                  <a:cubicBezTo>
                    <a:pt x="193" y="15"/>
                    <a:pt x="160" y="1"/>
                    <a:pt x="1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1495412" y="1556023"/>
              <a:ext cx="145807" cy="87099"/>
            </a:xfrm>
            <a:custGeom>
              <a:avLst/>
              <a:gdLst/>
              <a:ahLst/>
              <a:cxnLst/>
              <a:rect l="l" t="t" r="r" b="b"/>
              <a:pathLst>
                <a:path w="1212" h="724" extrusionOk="0">
                  <a:moveTo>
                    <a:pt x="262" y="0"/>
                  </a:moveTo>
                  <a:cubicBezTo>
                    <a:pt x="232" y="0"/>
                    <a:pt x="202" y="2"/>
                    <a:pt x="171" y="4"/>
                  </a:cubicBezTo>
                  <a:cubicBezTo>
                    <a:pt x="41" y="18"/>
                    <a:pt x="1" y="205"/>
                    <a:pt x="139" y="240"/>
                  </a:cubicBezTo>
                  <a:cubicBezTo>
                    <a:pt x="317" y="283"/>
                    <a:pt x="488" y="348"/>
                    <a:pt x="647" y="437"/>
                  </a:cubicBezTo>
                  <a:cubicBezTo>
                    <a:pt x="788" y="518"/>
                    <a:pt x="902" y="673"/>
                    <a:pt x="1056" y="719"/>
                  </a:cubicBezTo>
                  <a:cubicBezTo>
                    <a:pt x="1066" y="722"/>
                    <a:pt x="1076" y="723"/>
                    <a:pt x="1086" y="723"/>
                  </a:cubicBezTo>
                  <a:cubicBezTo>
                    <a:pt x="1147" y="723"/>
                    <a:pt x="1212" y="670"/>
                    <a:pt x="1205" y="605"/>
                  </a:cubicBezTo>
                  <a:cubicBezTo>
                    <a:pt x="1186" y="402"/>
                    <a:pt x="980" y="248"/>
                    <a:pt x="812" y="150"/>
                  </a:cubicBezTo>
                  <a:cubicBezTo>
                    <a:pt x="646" y="52"/>
                    <a:pt x="456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2844019" y="1310363"/>
              <a:ext cx="142198" cy="90347"/>
            </a:xfrm>
            <a:custGeom>
              <a:avLst/>
              <a:gdLst/>
              <a:ahLst/>
              <a:cxnLst/>
              <a:rect l="l" t="t" r="r" b="b"/>
              <a:pathLst>
                <a:path w="1182" h="751" extrusionOk="0">
                  <a:moveTo>
                    <a:pt x="1085" y="0"/>
                  </a:moveTo>
                  <a:cubicBezTo>
                    <a:pt x="1084" y="0"/>
                    <a:pt x="1083" y="0"/>
                    <a:pt x="1082" y="0"/>
                  </a:cubicBezTo>
                  <a:cubicBezTo>
                    <a:pt x="893" y="6"/>
                    <a:pt x="706" y="130"/>
                    <a:pt x="544" y="220"/>
                  </a:cubicBezTo>
                  <a:cubicBezTo>
                    <a:pt x="357" y="317"/>
                    <a:pt x="189" y="447"/>
                    <a:pt x="46" y="601"/>
                  </a:cubicBezTo>
                  <a:cubicBezTo>
                    <a:pt x="0" y="654"/>
                    <a:pt x="33" y="750"/>
                    <a:pt x="100" y="750"/>
                  </a:cubicBezTo>
                  <a:cubicBezTo>
                    <a:pt x="109" y="750"/>
                    <a:pt x="119" y="749"/>
                    <a:pt x="129" y="745"/>
                  </a:cubicBezTo>
                  <a:cubicBezTo>
                    <a:pt x="311" y="672"/>
                    <a:pt x="487" y="580"/>
                    <a:pt x="652" y="474"/>
                  </a:cubicBezTo>
                  <a:cubicBezTo>
                    <a:pt x="809" y="377"/>
                    <a:pt x="1025" y="290"/>
                    <a:pt x="1142" y="144"/>
                  </a:cubicBezTo>
                  <a:cubicBezTo>
                    <a:pt x="1182" y="91"/>
                    <a:pt x="1161" y="0"/>
                    <a:pt x="1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2938217" y="1322995"/>
              <a:ext cx="69294" cy="143280"/>
            </a:xfrm>
            <a:custGeom>
              <a:avLst/>
              <a:gdLst/>
              <a:ahLst/>
              <a:cxnLst/>
              <a:rect l="l" t="t" r="r" b="b"/>
              <a:pathLst>
                <a:path w="576" h="1191" extrusionOk="0">
                  <a:moveTo>
                    <a:pt x="429" y="0"/>
                  </a:moveTo>
                  <a:cubicBezTo>
                    <a:pt x="401" y="0"/>
                    <a:pt x="372" y="13"/>
                    <a:pt x="356" y="39"/>
                  </a:cubicBezTo>
                  <a:cubicBezTo>
                    <a:pt x="269" y="188"/>
                    <a:pt x="229" y="372"/>
                    <a:pt x="177" y="537"/>
                  </a:cubicBezTo>
                  <a:cubicBezTo>
                    <a:pt x="123" y="718"/>
                    <a:pt x="58" y="905"/>
                    <a:pt x="12" y="1089"/>
                  </a:cubicBezTo>
                  <a:cubicBezTo>
                    <a:pt x="1" y="1140"/>
                    <a:pt x="46" y="1190"/>
                    <a:pt x="92" y="1190"/>
                  </a:cubicBezTo>
                  <a:cubicBezTo>
                    <a:pt x="110" y="1190"/>
                    <a:pt x="128" y="1183"/>
                    <a:pt x="142" y="1165"/>
                  </a:cubicBezTo>
                  <a:cubicBezTo>
                    <a:pt x="375" y="889"/>
                    <a:pt x="575" y="423"/>
                    <a:pt x="505" y="58"/>
                  </a:cubicBezTo>
                  <a:cubicBezTo>
                    <a:pt x="497" y="19"/>
                    <a:pt x="464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2098736" y="2016785"/>
              <a:ext cx="501060" cy="602475"/>
            </a:xfrm>
            <a:custGeom>
              <a:avLst/>
              <a:gdLst/>
              <a:ahLst/>
              <a:cxnLst/>
              <a:rect l="l" t="t" r="r" b="b"/>
              <a:pathLst>
                <a:path w="4165" h="5008" extrusionOk="0">
                  <a:moveTo>
                    <a:pt x="1505" y="1"/>
                  </a:moveTo>
                  <a:lnTo>
                    <a:pt x="0" y="2975"/>
                  </a:lnTo>
                  <a:lnTo>
                    <a:pt x="901" y="2875"/>
                  </a:lnTo>
                  <a:lnTo>
                    <a:pt x="1564" y="1781"/>
                  </a:lnTo>
                  <a:lnTo>
                    <a:pt x="3656" y="5007"/>
                  </a:lnTo>
                  <a:lnTo>
                    <a:pt x="4165" y="4071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1682244" y="2371079"/>
              <a:ext cx="720010" cy="358862"/>
            </a:xfrm>
            <a:custGeom>
              <a:avLst/>
              <a:gdLst/>
              <a:ahLst/>
              <a:cxnLst/>
              <a:rect l="l" t="t" r="r" b="b"/>
              <a:pathLst>
                <a:path w="5985" h="2983" extrusionOk="0">
                  <a:moveTo>
                    <a:pt x="5465" y="0"/>
                  </a:moveTo>
                  <a:lnTo>
                    <a:pt x="1" y="655"/>
                  </a:lnTo>
                  <a:lnTo>
                    <a:pt x="1722" y="2982"/>
                  </a:lnTo>
                  <a:lnTo>
                    <a:pt x="2261" y="1946"/>
                  </a:lnTo>
                  <a:lnTo>
                    <a:pt x="1798" y="1321"/>
                  </a:lnTo>
                  <a:lnTo>
                    <a:pt x="5984" y="85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2442204" y="2318025"/>
              <a:ext cx="400246" cy="534263"/>
            </a:xfrm>
            <a:custGeom>
              <a:avLst/>
              <a:gdLst/>
              <a:ahLst/>
              <a:cxnLst/>
              <a:rect l="l" t="t" r="r" b="b"/>
              <a:pathLst>
                <a:path w="3327" h="4441" extrusionOk="0">
                  <a:moveTo>
                    <a:pt x="3326" y="0"/>
                  </a:moveTo>
                  <a:lnTo>
                    <a:pt x="685" y="216"/>
                  </a:lnTo>
                  <a:lnTo>
                    <a:pt x="1177" y="999"/>
                  </a:lnTo>
                  <a:lnTo>
                    <a:pt x="1838" y="999"/>
                  </a:lnTo>
                  <a:lnTo>
                    <a:pt x="0" y="4441"/>
                  </a:lnTo>
                  <a:lnTo>
                    <a:pt x="958" y="4368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1754306" y="2537098"/>
              <a:ext cx="368968" cy="529090"/>
            </a:xfrm>
            <a:custGeom>
              <a:avLst/>
              <a:gdLst/>
              <a:ahLst/>
              <a:cxnLst/>
              <a:rect l="l" t="t" r="r" b="b"/>
              <a:pathLst>
                <a:path w="3067" h="4398" extrusionOk="0">
                  <a:moveTo>
                    <a:pt x="3066" y="0"/>
                  </a:moveTo>
                  <a:lnTo>
                    <a:pt x="2135" y="106"/>
                  </a:lnTo>
                  <a:cubicBezTo>
                    <a:pt x="2135" y="106"/>
                    <a:pt x="0" y="4398"/>
                    <a:pt x="49" y="4398"/>
                  </a:cubicBezTo>
                  <a:cubicBezTo>
                    <a:pt x="97" y="4398"/>
                    <a:pt x="2633" y="4124"/>
                    <a:pt x="2633" y="4124"/>
                  </a:cubicBezTo>
                  <a:lnTo>
                    <a:pt x="2062" y="3296"/>
                  </a:lnTo>
                  <a:lnTo>
                    <a:pt x="1340" y="3353"/>
                  </a:lnTo>
                  <a:lnTo>
                    <a:pt x="3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1988056" y="2768922"/>
              <a:ext cx="495285" cy="569512"/>
            </a:xfrm>
            <a:custGeom>
              <a:avLst/>
              <a:gdLst/>
              <a:ahLst/>
              <a:cxnLst/>
              <a:rect l="l" t="t" r="r" b="b"/>
              <a:pathLst>
                <a:path w="4117" h="4734" extrusionOk="0">
                  <a:moveTo>
                    <a:pt x="449" y="0"/>
                  </a:moveTo>
                  <a:lnTo>
                    <a:pt x="0" y="898"/>
                  </a:lnTo>
                  <a:lnTo>
                    <a:pt x="2617" y="4733"/>
                  </a:lnTo>
                  <a:lnTo>
                    <a:pt x="4116" y="1911"/>
                  </a:lnTo>
                  <a:lnTo>
                    <a:pt x="3258" y="2016"/>
                  </a:lnTo>
                  <a:lnTo>
                    <a:pt x="2520" y="311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2159610" y="2642844"/>
              <a:ext cx="724462" cy="361509"/>
            </a:xfrm>
            <a:custGeom>
              <a:avLst/>
              <a:gdLst/>
              <a:ahLst/>
              <a:cxnLst/>
              <a:rect l="l" t="t" r="r" b="b"/>
              <a:pathLst>
                <a:path w="6022" h="3005" extrusionOk="0">
                  <a:moveTo>
                    <a:pt x="4411" y="1"/>
                  </a:moveTo>
                  <a:lnTo>
                    <a:pt x="3919" y="934"/>
                  </a:lnTo>
                  <a:lnTo>
                    <a:pt x="4514" y="1741"/>
                  </a:lnTo>
                  <a:lnTo>
                    <a:pt x="0" y="2147"/>
                  </a:lnTo>
                  <a:lnTo>
                    <a:pt x="596" y="3005"/>
                  </a:lnTo>
                  <a:lnTo>
                    <a:pt x="6021" y="2363"/>
                  </a:lnTo>
                  <a:lnTo>
                    <a:pt x="4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1122951" y="1273551"/>
              <a:ext cx="289929" cy="2925276"/>
            </a:xfrm>
            <a:custGeom>
              <a:avLst/>
              <a:gdLst/>
              <a:ahLst/>
              <a:cxnLst/>
              <a:rect l="l" t="t" r="r" b="b"/>
              <a:pathLst>
                <a:path w="2410" h="24316" extrusionOk="0">
                  <a:moveTo>
                    <a:pt x="1" y="1"/>
                  </a:moveTo>
                  <a:lnTo>
                    <a:pt x="133" y="22927"/>
                  </a:lnTo>
                  <a:lnTo>
                    <a:pt x="2409" y="24315"/>
                  </a:lnTo>
                  <a:lnTo>
                    <a:pt x="2409" y="24315"/>
                  </a:lnTo>
                  <a:lnTo>
                    <a:pt x="2390" y="19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1969409" y="3478953"/>
              <a:ext cx="630385" cy="169386"/>
            </a:xfrm>
            <a:custGeom>
              <a:avLst/>
              <a:gdLst/>
              <a:ahLst/>
              <a:cxnLst/>
              <a:rect l="l" t="t" r="r" b="b"/>
              <a:pathLst>
                <a:path w="5240" h="1408" extrusionOk="0">
                  <a:moveTo>
                    <a:pt x="5240" y="0"/>
                  </a:moveTo>
                  <a:lnTo>
                    <a:pt x="1" y="842"/>
                  </a:lnTo>
                  <a:lnTo>
                    <a:pt x="1" y="1407"/>
                  </a:lnTo>
                  <a:lnTo>
                    <a:pt x="5240" y="566"/>
                  </a:lnTo>
                  <a:lnTo>
                    <a:pt x="5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1969409" y="1515120"/>
              <a:ext cx="630385" cy="169747"/>
            </a:xfrm>
            <a:custGeom>
              <a:avLst/>
              <a:gdLst/>
              <a:ahLst/>
              <a:cxnLst/>
              <a:rect l="l" t="t" r="r" b="b"/>
              <a:pathLst>
                <a:path w="5240" h="1411" extrusionOk="0">
                  <a:moveTo>
                    <a:pt x="5240" y="1"/>
                  </a:moveTo>
                  <a:lnTo>
                    <a:pt x="1" y="842"/>
                  </a:lnTo>
                  <a:lnTo>
                    <a:pt x="1" y="1411"/>
                  </a:lnTo>
                  <a:lnTo>
                    <a:pt x="5240" y="566"/>
                  </a:lnTo>
                  <a:lnTo>
                    <a:pt x="52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89" name="Google Shape;689;p44"/>
          <p:cNvGrpSpPr/>
          <p:nvPr/>
        </p:nvGrpSpPr>
        <p:grpSpPr>
          <a:xfrm>
            <a:off x="1868162" y="2833648"/>
            <a:ext cx="1073268" cy="1071037"/>
            <a:chOff x="2371402" y="3250255"/>
            <a:chExt cx="1133934" cy="1131457"/>
          </a:xfrm>
        </p:grpSpPr>
        <p:sp>
          <p:nvSpPr>
            <p:cNvPr id="690" name="Google Shape;690;p44"/>
            <p:cNvSpPr/>
            <p:nvPr/>
          </p:nvSpPr>
          <p:spPr>
            <a:xfrm>
              <a:off x="3187005" y="3910320"/>
              <a:ext cx="2611" cy="2250"/>
            </a:xfrm>
            <a:custGeom>
              <a:avLst/>
              <a:gdLst/>
              <a:ahLst/>
              <a:cxnLst/>
              <a:rect l="l" t="t" r="r" b="b"/>
              <a:pathLst>
                <a:path w="58" h="50" extrusionOk="0">
                  <a:moveTo>
                    <a:pt x="28" y="0"/>
                  </a:moveTo>
                  <a:cubicBezTo>
                    <a:pt x="1" y="3"/>
                    <a:pt x="1" y="46"/>
                    <a:pt x="28" y="49"/>
                  </a:cubicBezTo>
                  <a:cubicBezTo>
                    <a:pt x="58" y="46"/>
                    <a:pt x="58" y="3"/>
                    <a:pt x="28" y="0"/>
                  </a:cubicBezTo>
                  <a:close/>
                </a:path>
              </a:pathLst>
            </a:custGeom>
            <a:solidFill>
              <a:srgbClr val="E7A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91" name="Google Shape;691;p44"/>
            <p:cNvGrpSpPr/>
            <p:nvPr/>
          </p:nvGrpSpPr>
          <p:grpSpPr>
            <a:xfrm>
              <a:off x="2498059" y="3250255"/>
              <a:ext cx="750002" cy="827553"/>
              <a:chOff x="2490934" y="3250255"/>
              <a:chExt cx="750002" cy="827553"/>
            </a:xfrm>
          </p:grpSpPr>
          <p:sp>
            <p:nvSpPr>
              <p:cNvPr id="692" name="Google Shape;692;p44"/>
              <p:cNvSpPr/>
              <p:nvPr/>
            </p:nvSpPr>
            <p:spPr>
              <a:xfrm>
                <a:off x="2490934" y="3372726"/>
                <a:ext cx="749867" cy="705082"/>
              </a:xfrm>
              <a:custGeom>
                <a:avLst/>
                <a:gdLst/>
                <a:ahLst/>
                <a:cxnLst/>
                <a:rect l="l" t="t" r="r" b="b"/>
                <a:pathLst>
                  <a:path w="16660" h="15665" extrusionOk="0">
                    <a:moveTo>
                      <a:pt x="1130" y="1"/>
                    </a:moveTo>
                    <a:cubicBezTo>
                      <a:pt x="1089" y="1"/>
                      <a:pt x="1049" y="1"/>
                      <a:pt x="1009" y="2"/>
                    </a:cubicBezTo>
                    <a:cubicBezTo>
                      <a:pt x="712" y="10"/>
                      <a:pt x="374" y="48"/>
                      <a:pt x="200" y="286"/>
                    </a:cubicBezTo>
                    <a:cubicBezTo>
                      <a:pt x="0" y="557"/>
                      <a:pt x="149" y="925"/>
                      <a:pt x="230" y="1250"/>
                    </a:cubicBezTo>
                    <a:cubicBezTo>
                      <a:pt x="1326" y="5507"/>
                      <a:pt x="2717" y="10245"/>
                      <a:pt x="4051" y="14553"/>
                    </a:cubicBezTo>
                    <a:cubicBezTo>
                      <a:pt x="4168" y="14932"/>
                      <a:pt x="4314" y="15341"/>
                      <a:pt x="4655" y="15541"/>
                    </a:cubicBezTo>
                    <a:cubicBezTo>
                      <a:pt x="4803" y="15629"/>
                      <a:pt x="4964" y="15664"/>
                      <a:pt x="5129" y="15664"/>
                    </a:cubicBezTo>
                    <a:cubicBezTo>
                      <a:pt x="5500" y="15664"/>
                      <a:pt x="5897" y="15485"/>
                      <a:pt x="6243" y="15311"/>
                    </a:cubicBezTo>
                    <a:cubicBezTo>
                      <a:pt x="9280" y="13785"/>
                      <a:pt x="12459" y="12683"/>
                      <a:pt x="15812" y="12147"/>
                    </a:cubicBezTo>
                    <a:cubicBezTo>
                      <a:pt x="16148" y="12093"/>
                      <a:pt x="16546" y="11996"/>
                      <a:pt x="16659" y="11677"/>
                    </a:cubicBezTo>
                    <a:lnTo>
                      <a:pt x="16659" y="11677"/>
                    </a:lnTo>
                    <a:lnTo>
                      <a:pt x="16529" y="11842"/>
                    </a:lnTo>
                    <a:cubicBezTo>
                      <a:pt x="15866" y="11273"/>
                      <a:pt x="15230" y="10656"/>
                      <a:pt x="14776" y="9912"/>
                    </a:cubicBezTo>
                    <a:cubicBezTo>
                      <a:pt x="14492" y="9444"/>
                      <a:pt x="14283" y="8933"/>
                      <a:pt x="13991" y="8470"/>
                    </a:cubicBezTo>
                    <a:cubicBezTo>
                      <a:pt x="12695" y="6421"/>
                      <a:pt x="10078" y="5701"/>
                      <a:pt x="8230" y="4134"/>
                    </a:cubicBezTo>
                    <a:cubicBezTo>
                      <a:pt x="7358" y="3396"/>
                      <a:pt x="6668" y="2470"/>
                      <a:pt x="5964" y="1569"/>
                    </a:cubicBezTo>
                    <a:cubicBezTo>
                      <a:pt x="5710" y="1244"/>
                      <a:pt x="5448" y="914"/>
                      <a:pt x="5093" y="706"/>
                    </a:cubicBezTo>
                    <a:cubicBezTo>
                      <a:pt x="4755" y="508"/>
                      <a:pt x="4362" y="438"/>
                      <a:pt x="3975" y="384"/>
                    </a:cubicBezTo>
                    <a:cubicBezTo>
                      <a:pt x="3081" y="257"/>
                      <a:pt x="2043" y="1"/>
                      <a:pt x="11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3" name="Google Shape;693;p44"/>
              <p:cNvSpPr/>
              <p:nvPr/>
            </p:nvSpPr>
            <p:spPr>
              <a:xfrm>
                <a:off x="2499305" y="3250255"/>
                <a:ext cx="741630" cy="809595"/>
              </a:xfrm>
              <a:custGeom>
                <a:avLst/>
                <a:gdLst/>
                <a:ahLst/>
                <a:cxnLst/>
                <a:rect l="l" t="t" r="r" b="b"/>
                <a:pathLst>
                  <a:path w="16477" h="17987" extrusionOk="0">
                    <a:moveTo>
                      <a:pt x="12059" y="1"/>
                    </a:moveTo>
                    <a:cubicBezTo>
                      <a:pt x="11060" y="1"/>
                      <a:pt x="9204" y="479"/>
                      <a:pt x="7827" y="729"/>
                    </a:cubicBezTo>
                    <a:cubicBezTo>
                      <a:pt x="5354" y="1175"/>
                      <a:pt x="907" y="2539"/>
                      <a:pt x="566" y="2664"/>
                    </a:cubicBezTo>
                    <a:cubicBezTo>
                      <a:pt x="1" y="2872"/>
                      <a:pt x="117" y="3145"/>
                      <a:pt x="442" y="4355"/>
                    </a:cubicBezTo>
                    <a:cubicBezTo>
                      <a:pt x="764" y="5565"/>
                      <a:pt x="1551" y="8152"/>
                      <a:pt x="2417" y="11050"/>
                    </a:cubicBezTo>
                    <a:cubicBezTo>
                      <a:pt x="3278" y="13925"/>
                      <a:pt x="4453" y="17987"/>
                      <a:pt x="4832" y="17987"/>
                    </a:cubicBezTo>
                    <a:cubicBezTo>
                      <a:pt x="4835" y="17987"/>
                      <a:pt x="4839" y="17987"/>
                      <a:pt x="4842" y="17986"/>
                    </a:cubicBezTo>
                    <a:cubicBezTo>
                      <a:pt x="5207" y="17910"/>
                      <a:pt x="7399" y="16836"/>
                      <a:pt x="9941" y="15994"/>
                    </a:cubicBezTo>
                    <a:cubicBezTo>
                      <a:pt x="12330" y="15199"/>
                      <a:pt x="14785" y="14733"/>
                      <a:pt x="15793" y="14733"/>
                    </a:cubicBezTo>
                    <a:cubicBezTo>
                      <a:pt x="15856" y="14733"/>
                      <a:pt x="15913" y="14735"/>
                      <a:pt x="15965" y="14739"/>
                    </a:cubicBezTo>
                    <a:cubicBezTo>
                      <a:pt x="15989" y="14740"/>
                      <a:pt x="16012" y="14741"/>
                      <a:pt x="16034" y="14741"/>
                    </a:cubicBezTo>
                    <a:cubicBezTo>
                      <a:pt x="16409" y="14741"/>
                      <a:pt x="16476" y="14489"/>
                      <a:pt x="16438" y="14249"/>
                    </a:cubicBezTo>
                    <a:cubicBezTo>
                      <a:pt x="16395" y="13992"/>
                      <a:pt x="16027" y="13380"/>
                      <a:pt x="15808" y="12685"/>
                    </a:cubicBezTo>
                    <a:cubicBezTo>
                      <a:pt x="15394" y="11380"/>
                      <a:pt x="14747" y="9237"/>
                      <a:pt x="14419" y="7767"/>
                    </a:cubicBezTo>
                    <a:cubicBezTo>
                      <a:pt x="13916" y="5513"/>
                      <a:pt x="12915" y="951"/>
                      <a:pt x="12760" y="269"/>
                    </a:cubicBezTo>
                    <a:cubicBezTo>
                      <a:pt x="12716" y="75"/>
                      <a:pt x="12455" y="1"/>
                      <a:pt x="120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4" name="Google Shape;694;p44"/>
              <p:cNvSpPr/>
              <p:nvPr/>
            </p:nvSpPr>
            <p:spPr>
              <a:xfrm>
                <a:off x="3013584" y="3287838"/>
                <a:ext cx="56533" cy="21352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4744" extrusionOk="0">
                    <a:moveTo>
                      <a:pt x="69" y="1"/>
                    </a:moveTo>
                    <a:cubicBezTo>
                      <a:pt x="35" y="1"/>
                      <a:pt x="1" y="31"/>
                      <a:pt x="6" y="72"/>
                    </a:cubicBezTo>
                    <a:cubicBezTo>
                      <a:pt x="44" y="481"/>
                      <a:pt x="184" y="876"/>
                      <a:pt x="287" y="1274"/>
                    </a:cubicBezTo>
                    <a:cubicBezTo>
                      <a:pt x="393" y="1674"/>
                      <a:pt x="493" y="2072"/>
                      <a:pt x="588" y="2475"/>
                    </a:cubicBezTo>
                    <a:cubicBezTo>
                      <a:pt x="685" y="2876"/>
                      <a:pt x="774" y="3279"/>
                      <a:pt x="858" y="3682"/>
                    </a:cubicBezTo>
                    <a:cubicBezTo>
                      <a:pt x="901" y="3883"/>
                      <a:pt x="942" y="4086"/>
                      <a:pt x="983" y="4289"/>
                    </a:cubicBezTo>
                    <a:cubicBezTo>
                      <a:pt x="1015" y="4448"/>
                      <a:pt x="1034" y="4597"/>
                      <a:pt x="1134" y="4730"/>
                    </a:cubicBezTo>
                    <a:cubicBezTo>
                      <a:pt x="1143" y="4739"/>
                      <a:pt x="1155" y="4744"/>
                      <a:pt x="1166" y="4744"/>
                    </a:cubicBezTo>
                    <a:cubicBezTo>
                      <a:pt x="1184" y="4744"/>
                      <a:pt x="1201" y="4734"/>
                      <a:pt x="1207" y="4716"/>
                    </a:cubicBezTo>
                    <a:cubicBezTo>
                      <a:pt x="1256" y="4540"/>
                      <a:pt x="1210" y="4381"/>
                      <a:pt x="1177" y="4205"/>
                    </a:cubicBezTo>
                    <a:cubicBezTo>
                      <a:pt x="1137" y="4004"/>
                      <a:pt x="1096" y="3801"/>
                      <a:pt x="1056" y="3598"/>
                    </a:cubicBezTo>
                    <a:cubicBezTo>
                      <a:pt x="972" y="3195"/>
                      <a:pt x="882" y="2792"/>
                      <a:pt x="788" y="2392"/>
                    </a:cubicBezTo>
                    <a:cubicBezTo>
                      <a:pt x="690" y="1975"/>
                      <a:pt x="588" y="1561"/>
                      <a:pt x="479" y="1147"/>
                    </a:cubicBezTo>
                    <a:cubicBezTo>
                      <a:pt x="379" y="773"/>
                      <a:pt x="293" y="381"/>
                      <a:pt x="119" y="34"/>
                    </a:cubicBezTo>
                    <a:cubicBezTo>
                      <a:pt x="107" y="11"/>
                      <a:pt x="88" y="1"/>
                      <a:pt x="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5" name="Google Shape;695;p44"/>
              <p:cNvSpPr/>
              <p:nvPr/>
            </p:nvSpPr>
            <p:spPr>
              <a:xfrm>
                <a:off x="3068721" y="3524724"/>
                <a:ext cx="17644" cy="4559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013" extrusionOk="0">
                    <a:moveTo>
                      <a:pt x="36" y="1"/>
                    </a:moveTo>
                    <a:cubicBezTo>
                      <a:pt x="18" y="1"/>
                      <a:pt x="0" y="13"/>
                      <a:pt x="7" y="35"/>
                    </a:cubicBezTo>
                    <a:cubicBezTo>
                      <a:pt x="58" y="197"/>
                      <a:pt x="112" y="357"/>
                      <a:pt x="169" y="517"/>
                    </a:cubicBezTo>
                    <a:cubicBezTo>
                      <a:pt x="199" y="603"/>
                      <a:pt x="223" y="693"/>
                      <a:pt x="250" y="779"/>
                    </a:cubicBezTo>
                    <a:cubicBezTo>
                      <a:pt x="274" y="858"/>
                      <a:pt x="310" y="931"/>
                      <a:pt x="350" y="1001"/>
                    </a:cubicBezTo>
                    <a:cubicBezTo>
                      <a:pt x="354" y="1009"/>
                      <a:pt x="362" y="1013"/>
                      <a:pt x="369" y="1013"/>
                    </a:cubicBezTo>
                    <a:cubicBezTo>
                      <a:pt x="380" y="1013"/>
                      <a:pt x="391" y="1004"/>
                      <a:pt x="388" y="990"/>
                    </a:cubicBezTo>
                    <a:cubicBezTo>
                      <a:pt x="372" y="909"/>
                      <a:pt x="348" y="831"/>
                      <a:pt x="318" y="757"/>
                    </a:cubicBezTo>
                    <a:cubicBezTo>
                      <a:pt x="283" y="676"/>
                      <a:pt x="247" y="595"/>
                      <a:pt x="220" y="511"/>
                    </a:cubicBezTo>
                    <a:cubicBezTo>
                      <a:pt x="166" y="349"/>
                      <a:pt x="115" y="186"/>
                      <a:pt x="69" y="24"/>
                    </a:cubicBezTo>
                    <a:cubicBezTo>
                      <a:pt x="64" y="8"/>
                      <a:pt x="50" y="1"/>
                      <a:pt x="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6" name="Google Shape;696;p44"/>
              <p:cNvSpPr/>
              <p:nvPr/>
            </p:nvSpPr>
            <p:spPr>
              <a:xfrm>
                <a:off x="3087580" y="3590078"/>
                <a:ext cx="82413" cy="288559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6411" extrusionOk="0">
                    <a:moveTo>
                      <a:pt x="49" y="0"/>
                    </a:moveTo>
                    <a:cubicBezTo>
                      <a:pt x="25" y="0"/>
                      <a:pt x="1" y="19"/>
                      <a:pt x="7" y="50"/>
                    </a:cubicBezTo>
                    <a:cubicBezTo>
                      <a:pt x="226" y="1135"/>
                      <a:pt x="470" y="2223"/>
                      <a:pt x="797" y="3281"/>
                    </a:cubicBezTo>
                    <a:cubicBezTo>
                      <a:pt x="962" y="3811"/>
                      <a:pt x="1100" y="4350"/>
                      <a:pt x="1257" y="4880"/>
                    </a:cubicBezTo>
                    <a:cubicBezTo>
                      <a:pt x="1403" y="5375"/>
                      <a:pt x="1520" y="5927"/>
                      <a:pt x="1753" y="6390"/>
                    </a:cubicBezTo>
                    <a:cubicBezTo>
                      <a:pt x="1760" y="6404"/>
                      <a:pt x="1773" y="6411"/>
                      <a:pt x="1786" y="6411"/>
                    </a:cubicBezTo>
                    <a:cubicBezTo>
                      <a:pt x="1808" y="6411"/>
                      <a:pt x="1831" y="6393"/>
                      <a:pt x="1826" y="6366"/>
                    </a:cubicBezTo>
                    <a:cubicBezTo>
                      <a:pt x="1788" y="6087"/>
                      <a:pt x="1682" y="5814"/>
                      <a:pt x="1604" y="5543"/>
                    </a:cubicBezTo>
                    <a:cubicBezTo>
                      <a:pt x="1528" y="5283"/>
                      <a:pt x="1452" y="5026"/>
                      <a:pt x="1376" y="4767"/>
                    </a:cubicBezTo>
                    <a:cubicBezTo>
                      <a:pt x="1225" y="4250"/>
                      <a:pt x="1060" y="3733"/>
                      <a:pt x="938" y="3208"/>
                    </a:cubicBezTo>
                    <a:cubicBezTo>
                      <a:pt x="692" y="2142"/>
                      <a:pt x="375" y="1089"/>
                      <a:pt x="91" y="33"/>
                    </a:cubicBezTo>
                    <a:cubicBezTo>
                      <a:pt x="85" y="10"/>
                      <a:pt x="67" y="0"/>
                      <a:pt x="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7" name="Google Shape;697;p44"/>
              <p:cNvSpPr/>
              <p:nvPr/>
            </p:nvSpPr>
            <p:spPr>
              <a:xfrm>
                <a:off x="3056433" y="3737754"/>
                <a:ext cx="53292" cy="166042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3689" extrusionOk="0">
                    <a:moveTo>
                      <a:pt x="41" y="0"/>
                    </a:moveTo>
                    <a:cubicBezTo>
                      <a:pt x="20" y="0"/>
                      <a:pt x="0" y="17"/>
                      <a:pt x="4" y="40"/>
                    </a:cubicBezTo>
                    <a:cubicBezTo>
                      <a:pt x="36" y="349"/>
                      <a:pt x="136" y="674"/>
                      <a:pt x="234" y="966"/>
                    </a:cubicBezTo>
                    <a:cubicBezTo>
                      <a:pt x="336" y="1269"/>
                      <a:pt x="426" y="1578"/>
                      <a:pt x="518" y="1881"/>
                    </a:cubicBezTo>
                    <a:cubicBezTo>
                      <a:pt x="607" y="2186"/>
                      <a:pt x="715" y="2487"/>
                      <a:pt x="802" y="2795"/>
                    </a:cubicBezTo>
                    <a:cubicBezTo>
                      <a:pt x="886" y="3085"/>
                      <a:pt x="970" y="3372"/>
                      <a:pt x="1072" y="3659"/>
                    </a:cubicBezTo>
                    <a:lnTo>
                      <a:pt x="1075" y="3659"/>
                    </a:lnTo>
                    <a:cubicBezTo>
                      <a:pt x="1083" y="3679"/>
                      <a:pt x="1100" y="3688"/>
                      <a:pt x="1118" y="3688"/>
                    </a:cubicBezTo>
                    <a:cubicBezTo>
                      <a:pt x="1150" y="3688"/>
                      <a:pt x="1184" y="3661"/>
                      <a:pt x="1175" y="3623"/>
                    </a:cubicBezTo>
                    <a:cubicBezTo>
                      <a:pt x="1110" y="3309"/>
                      <a:pt x="1018" y="3006"/>
                      <a:pt x="929" y="2701"/>
                    </a:cubicBezTo>
                    <a:cubicBezTo>
                      <a:pt x="837" y="2395"/>
                      <a:pt x="761" y="2086"/>
                      <a:pt x="669" y="1780"/>
                    </a:cubicBezTo>
                    <a:cubicBezTo>
                      <a:pt x="575" y="1475"/>
                      <a:pt x="480" y="1172"/>
                      <a:pt x="393" y="866"/>
                    </a:cubicBezTo>
                    <a:cubicBezTo>
                      <a:pt x="315" y="582"/>
                      <a:pt x="212" y="276"/>
                      <a:pt x="71" y="19"/>
                    </a:cubicBezTo>
                    <a:cubicBezTo>
                      <a:pt x="64" y="6"/>
                      <a:pt x="52" y="0"/>
                      <a:pt x="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8" name="Google Shape;698;p44"/>
              <p:cNvSpPr/>
              <p:nvPr/>
            </p:nvSpPr>
            <p:spPr>
              <a:xfrm>
                <a:off x="3041085" y="3684192"/>
                <a:ext cx="11027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466" extrusionOk="0">
                    <a:moveTo>
                      <a:pt x="40" y="0"/>
                    </a:moveTo>
                    <a:cubicBezTo>
                      <a:pt x="21" y="0"/>
                      <a:pt x="3" y="13"/>
                      <a:pt x="1" y="34"/>
                    </a:cubicBezTo>
                    <a:cubicBezTo>
                      <a:pt x="4" y="69"/>
                      <a:pt x="9" y="105"/>
                      <a:pt x="17" y="137"/>
                    </a:cubicBezTo>
                    <a:cubicBezTo>
                      <a:pt x="23" y="170"/>
                      <a:pt x="28" y="202"/>
                      <a:pt x="39" y="235"/>
                    </a:cubicBezTo>
                    <a:cubicBezTo>
                      <a:pt x="58" y="300"/>
                      <a:pt x="82" y="362"/>
                      <a:pt x="106" y="427"/>
                    </a:cubicBezTo>
                    <a:cubicBezTo>
                      <a:pt x="118" y="451"/>
                      <a:pt x="141" y="465"/>
                      <a:pt x="165" y="465"/>
                    </a:cubicBezTo>
                    <a:cubicBezTo>
                      <a:pt x="176" y="465"/>
                      <a:pt x="188" y="462"/>
                      <a:pt x="198" y="456"/>
                    </a:cubicBezTo>
                    <a:cubicBezTo>
                      <a:pt x="231" y="440"/>
                      <a:pt x="244" y="400"/>
                      <a:pt x="228" y="364"/>
                    </a:cubicBezTo>
                    <a:cubicBezTo>
                      <a:pt x="207" y="305"/>
                      <a:pt x="188" y="243"/>
                      <a:pt x="163" y="183"/>
                    </a:cubicBezTo>
                    <a:cubicBezTo>
                      <a:pt x="152" y="153"/>
                      <a:pt x="133" y="126"/>
                      <a:pt x="120" y="99"/>
                    </a:cubicBezTo>
                    <a:cubicBezTo>
                      <a:pt x="106" y="69"/>
                      <a:pt x="87" y="40"/>
                      <a:pt x="69" y="13"/>
                    </a:cubicBezTo>
                    <a:cubicBezTo>
                      <a:pt x="61" y="4"/>
                      <a:pt x="51" y="0"/>
                      <a:pt x="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9" name="Google Shape;699;p44"/>
              <p:cNvSpPr/>
              <p:nvPr/>
            </p:nvSpPr>
            <p:spPr>
              <a:xfrm>
                <a:off x="2932117" y="3312234"/>
                <a:ext cx="95061" cy="322002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7154" extrusionOk="0">
                    <a:moveTo>
                      <a:pt x="63" y="1"/>
                    </a:moveTo>
                    <a:cubicBezTo>
                      <a:pt x="32" y="1"/>
                      <a:pt x="1" y="22"/>
                      <a:pt x="3" y="55"/>
                    </a:cubicBezTo>
                    <a:cubicBezTo>
                      <a:pt x="3" y="185"/>
                      <a:pt x="32" y="315"/>
                      <a:pt x="92" y="434"/>
                    </a:cubicBezTo>
                    <a:cubicBezTo>
                      <a:pt x="122" y="486"/>
                      <a:pt x="168" y="529"/>
                      <a:pt x="192" y="583"/>
                    </a:cubicBezTo>
                    <a:cubicBezTo>
                      <a:pt x="252" y="718"/>
                      <a:pt x="230" y="797"/>
                      <a:pt x="252" y="921"/>
                    </a:cubicBezTo>
                    <a:cubicBezTo>
                      <a:pt x="303" y="1211"/>
                      <a:pt x="438" y="1506"/>
                      <a:pt x="533" y="1785"/>
                    </a:cubicBezTo>
                    <a:cubicBezTo>
                      <a:pt x="739" y="2375"/>
                      <a:pt x="931" y="2962"/>
                      <a:pt x="1096" y="3565"/>
                    </a:cubicBezTo>
                    <a:cubicBezTo>
                      <a:pt x="1258" y="4171"/>
                      <a:pt x="1429" y="4772"/>
                      <a:pt x="1591" y="5378"/>
                    </a:cubicBezTo>
                    <a:cubicBezTo>
                      <a:pt x="1751" y="5960"/>
                      <a:pt x="1829" y="6556"/>
                      <a:pt x="2027" y="7127"/>
                    </a:cubicBezTo>
                    <a:lnTo>
                      <a:pt x="2027" y="7129"/>
                    </a:lnTo>
                    <a:cubicBezTo>
                      <a:pt x="2033" y="7147"/>
                      <a:pt x="2046" y="7154"/>
                      <a:pt x="2060" y="7154"/>
                    </a:cubicBezTo>
                    <a:cubicBezTo>
                      <a:pt x="2084" y="7154"/>
                      <a:pt x="2111" y="7130"/>
                      <a:pt x="2108" y="7102"/>
                    </a:cubicBezTo>
                    <a:cubicBezTo>
                      <a:pt x="2048" y="6461"/>
                      <a:pt x="1837" y="5849"/>
                      <a:pt x="1699" y="5224"/>
                    </a:cubicBezTo>
                    <a:cubicBezTo>
                      <a:pt x="1569" y="4629"/>
                      <a:pt x="1404" y="4033"/>
                      <a:pt x="1231" y="3452"/>
                    </a:cubicBezTo>
                    <a:cubicBezTo>
                      <a:pt x="1053" y="2851"/>
                      <a:pt x="890" y="2247"/>
                      <a:pt x="709" y="1649"/>
                    </a:cubicBezTo>
                    <a:cubicBezTo>
                      <a:pt x="625" y="1373"/>
                      <a:pt x="555" y="1076"/>
                      <a:pt x="422" y="821"/>
                    </a:cubicBezTo>
                    <a:cubicBezTo>
                      <a:pt x="379" y="735"/>
                      <a:pt x="314" y="651"/>
                      <a:pt x="287" y="556"/>
                    </a:cubicBezTo>
                    <a:cubicBezTo>
                      <a:pt x="268" y="486"/>
                      <a:pt x="279" y="407"/>
                      <a:pt x="262" y="334"/>
                    </a:cubicBezTo>
                    <a:cubicBezTo>
                      <a:pt x="233" y="220"/>
                      <a:pt x="178" y="112"/>
                      <a:pt x="105" y="20"/>
                    </a:cubicBezTo>
                    <a:cubicBezTo>
                      <a:pt x="95" y="7"/>
                      <a:pt x="79" y="1"/>
                      <a:pt x="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0" name="Google Shape;700;p44"/>
              <p:cNvSpPr/>
              <p:nvPr/>
            </p:nvSpPr>
            <p:spPr>
              <a:xfrm>
                <a:off x="2869824" y="3300531"/>
                <a:ext cx="56353" cy="226085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5023" extrusionOk="0">
                    <a:moveTo>
                      <a:pt x="91" y="0"/>
                    </a:moveTo>
                    <a:cubicBezTo>
                      <a:pt x="55" y="0"/>
                      <a:pt x="21" y="23"/>
                      <a:pt x="20" y="72"/>
                    </a:cubicBezTo>
                    <a:cubicBezTo>
                      <a:pt x="1" y="938"/>
                      <a:pt x="171" y="1785"/>
                      <a:pt x="396" y="2616"/>
                    </a:cubicBezTo>
                    <a:cubicBezTo>
                      <a:pt x="512" y="3049"/>
                      <a:pt x="667" y="3465"/>
                      <a:pt x="807" y="3887"/>
                    </a:cubicBezTo>
                    <a:cubicBezTo>
                      <a:pt x="878" y="4099"/>
                      <a:pt x="943" y="4312"/>
                      <a:pt x="1002" y="4526"/>
                    </a:cubicBezTo>
                    <a:cubicBezTo>
                      <a:pt x="1048" y="4694"/>
                      <a:pt x="1073" y="4870"/>
                      <a:pt x="1175" y="5013"/>
                    </a:cubicBezTo>
                    <a:cubicBezTo>
                      <a:pt x="1180" y="5020"/>
                      <a:pt x="1186" y="5022"/>
                      <a:pt x="1193" y="5022"/>
                    </a:cubicBezTo>
                    <a:cubicBezTo>
                      <a:pt x="1206" y="5022"/>
                      <a:pt x="1220" y="5011"/>
                      <a:pt x="1221" y="4997"/>
                    </a:cubicBezTo>
                    <a:cubicBezTo>
                      <a:pt x="1251" y="4805"/>
                      <a:pt x="1173" y="4605"/>
                      <a:pt x="1124" y="4418"/>
                    </a:cubicBezTo>
                    <a:cubicBezTo>
                      <a:pt x="1070" y="4218"/>
                      <a:pt x="1016" y="4017"/>
                      <a:pt x="962" y="3814"/>
                    </a:cubicBezTo>
                    <a:cubicBezTo>
                      <a:pt x="856" y="3414"/>
                      <a:pt x="756" y="3011"/>
                      <a:pt x="640" y="2610"/>
                    </a:cubicBezTo>
                    <a:cubicBezTo>
                      <a:pt x="399" y="1787"/>
                      <a:pt x="204" y="946"/>
                      <a:pt x="180" y="85"/>
                    </a:cubicBezTo>
                    <a:cubicBezTo>
                      <a:pt x="178" y="30"/>
                      <a:pt x="133" y="0"/>
                      <a:pt x="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1" name="Google Shape;701;p44"/>
              <p:cNvSpPr/>
              <p:nvPr/>
            </p:nvSpPr>
            <p:spPr>
              <a:xfrm>
                <a:off x="2928291" y="3564782"/>
                <a:ext cx="8732" cy="32137"/>
              </a:xfrm>
              <a:custGeom>
                <a:avLst/>
                <a:gdLst/>
                <a:ahLst/>
                <a:cxnLst/>
                <a:rect l="l" t="t" r="r" b="b"/>
                <a:pathLst>
                  <a:path w="194" h="714" extrusionOk="0">
                    <a:moveTo>
                      <a:pt x="37" y="1"/>
                    </a:moveTo>
                    <a:cubicBezTo>
                      <a:pt x="20" y="1"/>
                      <a:pt x="0" y="19"/>
                      <a:pt x="9" y="41"/>
                    </a:cubicBezTo>
                    <a:cubicBezTo>
                      <a:pt x="47" y="149"/>
                      <a:pt x="77" y="260"/>
                      <a:pt x="98" y="371"/>
                    </a:cubicBezTo>
                    <a:cubicBezTo>
                      <a:pt x="112" y="425"/>
                      <a:pt x="120" y="474"/>
                      <a:pt x="128" y="533"/>
                    </a:cubicBezTo>
                    <a:cubicBezTo>
                      <a:pt x="136" y="593"/>
                      <a:pt x="147" y="647"/>
                      <a:pt x="158" y="701"/>
                    </a:cubicBezTo>
                    <a:cubicBezTo>
                      <a:pt x="161" y="709"/>
                      <a:pt x="167" y="713"/>
                      <a:pt x="174" y="713"/>
                    </a:cubicBezTo>
                    <a:cubicBezTo>
                      <a:pt x="180" y="713"/>
                      <a:pt x="186" y="709"/>
                      <a:pt x="188" y="701"/>
                    </a:cubicBezTo>
                    <a:cubicBezTo>
                      <a:pt x="193" y="641"/>
                      <a:pt x="190" y="582"/>
                      <a:pt x="182" y="522"/>
                    </a:cubicBezTo>
                    <a:cubicBezTo>
                      <a:pt x="174" y="466"/>
                      <a:pt x="163" y="411"/>
                      <a:pt x="152" y="355"/>
                    </a:cubicBezTo>
                    <a:cubicBezTo>
                      <a:pt x="128" y="241"/>
                      <a:pt x="96" y="127"/>
                      <a:pt x="58" y="19"/>
                    </a:cubicBezTo>
                    <a:lnTo>
                      <a:pt x="58" y="16"/>
                    </a:lnTo>
                    <a:cubicBezTo>
                      <a:pt x="54" y="6"/>
                      <a:pt x="46" y="1"/>
                      <a:pt x="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2" name="Google Shape;702;p44"/>
              <p:cNvSpPr/>
              <p:nvPr/>
            </p:nvSpPr>
            <p:spPr>
              <a:xfrm>
                <a:off x="2943189" y="3621899"/>
                <a:ext cx="2971" cy="2205"/>
              </a:xfrm>
              <a:custGeom>
                <a:avLst/>
                <a:gdLst/>
                <a:ahLst/>
                <a:cxnLst/>
                <a:rect l="l" t="t" r="r" b="b"/>
                <a:pathLst>
                  <a:path w="66" h="49" extrusionOk="0">
                    <a:moveTo>
                      <a:pt x="35" y="0"/>
                    </a:moveTo>
                    <a:cubicBezTo>
                      <a:pt x="6" y="0"/>
                      <a:pt x="0" y="44"/>
                      <a:pt x="30" y="49"/>
                    </a:cubicBezTo>
                    <a:cubicBezTo>
                      <a:pt x="60" y="49"/>
                      <a:pt x="65" y="3"/>
                      <a:pt x="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3" name="Google Shape;703;p44"/>
              <p:cNvSpPr/>
              <p:nvPr/>
            </p:nvSpPr>
            <p:spPr>
              <a:xfrm>
                <a:off x="2954441" y="3659077"/>
                <a:ext cx="6391" cy="16159"/>
              </a:xfrm>
              <a:custGeom>
                <a:avLst/>
                <a:gdLst/>
                <a:ahLst/>
                <a:cxnLst/>
                <a:rect l="l" t="t" r="r" b="b"/>
                <a:pathLst>
                  <a:path w="142" h="359" extrusionOk="0">
                    <a:moveTo>
                      <a:pt x="33" y="1"/>
                    </a:moveTo>
                    <a:cubicBezTo>
                      <a:pt x="17" y="1"/>
                      <a:pt x="1" y="13"/>
                      <a:pt x="7" y="32"/>
                    </a:cubicBezTo>
                    <a:cubicBezTo>
                      <a:pt x="23" y="86"/>
                      <a:pt x="40" y="140"/>
                      <a:pt x="56" y="194"/>
                    </a:cubicBezTo>
                    <a:cubicBezTo>
                      <a:pt x="64" y="219"/>
                      <a:pt x="72" y="246"/>
                      <a:pt x="80" y="273"/>
                    </a:cubicBezTo>
                    <a:cubicBezTo>
                      <a:pt x="91" y="297"/>
                      <a:pt x="102" y="324"/>
                      <a:pt x="113" y="351"/>
                    </a:cubicBezTo>
                    <a:cubicBezTo>
                      <a:pt x="115" y="356"/>
                      <a:pt x="119" y="358"/>
                      <a:pt x="123" y="358"/>
                    </a:cubicBezTo>
                    <a:cubicBezTo>
                      <a:pt x="132" y="358"/>
                      <a:pt x="142" y="351"/>
                      <a:pt x="140" y="341"/>
                    </a:cubicBezTo>
                    <a:cubicBezTo>
                      <a:pt x="134" y="314"/>
                      <a:pt x="132" y="284"/>
                      <a:pt x="124" y="257"/>
                    </a:cubicBezTo>
                    <a:cubicBezTo>
                      <a:pt x="118" y="232"/>
                      <a:pt x="110" y="205"/>
                      <a:pt x="105" y="181"/>
                    </a:cubicBezTo>
                    <a:cubicBezTo>
                      <a:pt x="88" y="127"/>
                      <a:pt x="75" y="75"/>
                      <a:pt x="61" y="21"/>
                    </a:cubicBezTo>
                    <a:cubicBezTo>
                      <a:pt x="57" y="7"/>
                      <a:pt x="45" y="1"/>
                      <a:pt x="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4" name="Google Shape;704;p44"/>
              <p:cNvSpPr/>
              <p:nvPr/>
            </p:nvSpPr>
            <p:spPr>
              <a:xfrm>
                <a:off x="2964839" y="3703051"/>
                <a:ext cx="59728" cy="198539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4411" extrusionOk="0">
                    <a:moveTo>
                      <a:pt x="54" y="0"/>
                    </a:moveTo>
                    <a:cubicBezTo>
                      <a:pt x="27" y="0"/>
                      <a:pt x="1" y="21"/>
                      <a:pt x="12" y="54"/>
                    </a:cubicBezTo>
                    <a:cubicBezTo>
                      <a:pt x="250" y="782"/>
                      <a:pt x="480" y="1507"/>
                      <a:pt x="653" y="2251"/>
                    </a:cubicBezTo>
                    <a:cubicBezTo>
                      <a:pt x="740" y="2622"/>
                      <a:pt x="840" y="2993"/>
                      <a:pt x="929" y="3363"/>
                    </a:cubicBezTo>
                    <a:cubicBezTo>
                      <a:pt x="975" y="3547"/>
                      <a:pt x="1021" y="3734"/>
                      <a:pt x="1067" y="3918"/>
                    </a:cubicBezTo>
                    <a:cubicBezTo>
                      <a:pt x="1108" y="4086"/>
                      <a:pt x="1135" y="4251"/>
                      <a:pt x="1227" y="4394"/>
                    </a:cubicBezTo>
                    <a:cubicBezTo>
                      <a:pt x="1232" y="4406"/>
                      <a:pt x="1243" y="4411"/>
                      <a:pt x="1253" y="4411"/>
                    </a:cubicBezTo>
                    <a:cubicBezTo>
                      <a:pt x="1268" y="4411"/>
                      <a:pt x="1282" y="4401"/>
                      <a:pt x="1284" y="4384"/>
                    </a:cubicBezTo>
                    <a:cubicBezTo>
                      <a:pt x="1327" y="4051"/>
                      <a:pt x="1170" y="3653"/>
                      <a:pt x="1089" y="3331"/>
                    </a:cubicBezTo>
                    <a:cubicBezTo>
                      <a:pt x="997" y="2963"/>
                      <a:pt x="902" y="2587"/>
                      <a:pt x="786" y="2224"/>
                    </a:cubicBezTo>
                    <a:cubicBezTo>
                      <a:pt x="550" y="1496"/>
                      <a:pt x="342" y="763"/>
                      <a:pt x="104" y="35"/>
                    </a:cubicBezTo>
                    <a:lnTo>
                      <a:pt x="101" y="35"/>
                    </a:lnTo>
                    <a:cubicBezTo>
                      <a:pt x="94" y="11"/>
                      <a:pt x="74" y="0"/>
                      <a:pt x="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5" name="Google Shape;705;p44"/>
              <p:cNvSpPr/>
              <p:nvPr/>
            </p:nvSpPr>
            <p:spPr>
              <a:xfrm>
                <a:off x="2909927" y="3759313"/>
                <a:ext cx="59998" cy="192823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4284" extrusionOk="0">
                    <a:moveTo>
                      <a:pt x="54" y="1"/>
                    </a:moveTo>
                    <a:cubicBezTo>
                      <a:pt x="27" y="1"/>
                      <a:pt x="1" y="23"/>
                      <a:pt x="6" y="57"/>
                    </a:cubicBezTo>
                    <a:cubicBezTo>
                      <a:pt x="79" y="749"/>
                      <a:pt x="358" y="1421"/>
                      <a:pt x="588" y="2073"/>
                    </a:cubicBezTo>
                    <a:cubicBezTo>
                      <a:pt x="709" y="2425"/>
                      <a:pt x="774" y="2782"/>
                      <a:pt x="858" y="3147"/>
                    </a:cubicBezTo>
                    <a:cubicBezTo>
                      <a:pt x="945" y="3512"/>
                      <a:pt x="1056" y="3870"/>
                      <a:pt x="1172" y="4227"/>
                    </a:cubicBezTo>
                    <a:cubicBezTo>
                      <a:pt x="1184" y="4265"/>
                      <a:pt x="1217" y="4283"/>
                      <a:pt x="1249" y="4283"/>
                    </a:cubicBezTo>
                    <a:cubicBezTo>
                      <a:pt x="1292" y="4283"/>
                      <a:pt x="1332" y="4252"/>
                      <a:pt x="1318" y="4197"/>
                    </a:cubicBezTo>
                    <a:cubicBezTo>
                      <a:pt x="1234" y="3853"/>
                      <a:pt x="1145" y="3510"/>
                      <a:pt x="1031" y="3174"/>
                    </a:cubicBezTo>
                    <a:cubicBezTo>
                      <a:pt x="910" y="2812"/>
                      <a:pt x="763" y="2457"/>
                      <a:pt x="680" y="2084"/>
                    </a:cubicBezTo>
                    <a:cubicBezTo>
                      <a:pt x="528" y="1396"/>
                      <a:pt x="409" y="663"/>
                      <a:pt x="95" y="27"/>
                    </a:cubicBezTo>
                    <a:cubicBezTo>
                      <a:pt x="86" y="9"/>
                      <a:pt x="70" y="1"/>
                      <a:pt x="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6" name="Google Shape;706;p44"/>
              <p:cNvSpPr/>
              <p:nvPr/>
            </p:nvSpPr>
            <p:spPr>
              <a:xfrm>
                <a:off x="2894669" y="3712143"/>
                <a:ext cx="8867" cy="15708"/>
              </a:xfrm>
              <a:custGeom>
                <a:avLst/>
                <a:gdLst/>
                <a:ahLst/>
                <a:cxnLst/>
                <a:rect l="l" t="t" r="r" b="b"/>
                <a:pathLst>
                  <a:path w="197" h="349" extrusionOk="0">
                    <a:moveTo>
                      <a:pt x="31" y="0"/>
                    </a:moveTo>
                    <a:cubicBezTo>
                      <a:pt x="15" y="0"/>
                      <a:pt x="0" y="13"/>
                      <a:pt x="4" y="33"/>
                    </a:cubicBezTo>
                    <a:cubicBezTo>
                      <a:pt x="6" y="57"/>
                      <a:pt x="9" y="84"/>
                      <a:pt x="17" y="109"/>
                    </a:cubicBezTo>
                    <a:cubicBezTo>
                      <a:pt x="23" y="130"/>
                      <a:pt x="28" y="152"/>
                      <a:pt x="34" y="176"/>
                    </a:cubicBezTo>
                    <a:lnTo>
                      <a:pt x="74" y="317"/>
                    </a:lnTo>
                    <a:lnTo>
                      <a:pt x="71" y="317"/>
                    </a:lnTo>
                    <a:cubicBezTo>
                      <a:pt x="75" y="339"/>
                      <a:pt x="94" y="348"/>
                      <a:pt x="114" y="348"/>
                    </a:cubicBezTo>
                    <a:cubicBezTo>
                      <a:pt x="151" y="348"/>
                      <a:pt x="196" y="319"/>
                      <a:pt x="177" y="282"/>
                    </a:cubicBezTo>
                    <a:lnTo>
                      <a:pt x="120" y="147"/>
                    </a:lnTo>
                    <a:lnTo>
                      <a:pt x="93" y="82"/>
                    </a:lnTo>
                    <a:cubicBezTo>
                      <a:pt x="82" y="57"/>
                      <a:pt x="71" y="36"/>
                      <a:pt x="58" y="17"/>
                    </a:cubicBezTo>
                    <a:cubicBezTo>
                      <a:pt x="52" y="5"/>
                      <a:pt x="41" y="0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7" name="Google Shape;707;p44"/>
              <p:cNvSpPr/>
              <p:nvPr/>
            </p:nvSpPr>
            <p:spPr>
              <a:xfrm>
                <a:off x="2828910" y="3484935"/>
                <a:ext cx="56037" cy="193273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4294" extrusionOk="0">
                    <a:moveTo>
                      <a:pt x="26" y="0"/>
                    </a:moveTo>
                    <a:cubicBezTo>
                      <a:pt x="13" y="0"/>
                      <a:pt x="1" y="8"/>
                      <a:pt x="1" y="23"/>
                    </a:cubicBezTo>
                    <a:cubicBezTo>
                      <a:pt x="12" y="378"/>
                      <a:pt x="125" y="730"/>
                      <a:pt x="220" y="1068"/>
                    </a:cubicBezTo>
                    <a:cubicBezTo>
                      <a:pt x="325" y="1433"/>
                      <a:pt x="428" y="1801"/>
                      <a:pt x="528" y="2169"/>
                    </a:cubicBezTo>
                    <a:cubicBezTo>
                      <a:pt x="620" y="2510"/>
                      <a:pt x="680" y="2894"/>
                      <a:pt x="829" y="3214"/>
                    </a:cubicBezTo>
                    <a:cubicBezTo>
                      <a:pt x="872" y="3311"/>
                      <a:pt x="929" y="3390"/>
                      <a:pt x="951" y="3498"/>
                    </a:cubicBezTo>
                    <a:cubicBezTo>
                      <a:pt x="972" y="3606"/>
                      <a:pt x="972" y="3712"/>
                      <a:pt x="1005" y="3820"/>
                    </a:cubicBezTo>
                    <a:cubicBezTo>
                      <a:pt x="1053" y="3982"/>
                      <a:pt x="1145" y="4123"/>
                      <a:pt x="1205" y="4283"/>
                    </a:cubicBezTo>
                    <a:cubicBezTo>
                      <a:pt x="1208" y="4290"/>
                      <a:pt x="1214" y="4294"/>
                      <a:pt x="1220" y="4294"/>
                    </a:cubicBezTo>
                    <a:cubicBezTo>
                      <a:pt x="1232" y="4294"/>
                      <a:pt x="1245" y="4283"/>
                      <a:pt x="1243" y="4269"/>
                    </a:cubicBezTo>
                    <a:cubicBezTo>
                      <a:pt x="1205" y="4082"/>
                      <a:pt x="1216" y="3888"/>
                      <a:pt x="1156" y="3706"/>
                    </a:cubicBezTo>
                    <a:cubicBezTo>
                      <a:pt x="1124" y="3601"/>
                      <a:pt x="1056" y="3506"/>
                      <a:pt x="1029" y="3398"/>
                    </a:cubicBezTo>
                    <a:cubicBezTo>
                      <a:pt x="1010" y="3319"/>
                      <a:pt x="1016" y="3233"/>
                      <a:pt x="1007" y="3154"/>
                    </a:cubicBezTo>
                    <a:cubicBezTo>
                      <a:pt x="961" y="2797"/>
                      <a:pt x="810" y="2434"/>
                      <a:pt x="710" y="2091"/>
                    </a:cubicBezTo>
                    <a:cubicBezTo>
                      <a:pt x="607" y="1736"/>
                      <a:pt x="507" y="1382"/>
                      <a:pt x="407" y="1027"/>
                    </a:cubicBezTo>
                    <a:cubicBezTo>
                      <a:pt x="312" y="689"/>
                      <a:pt x="225" y="324"/>
                      <a:pt x="49" y="12"/>
                    </a:cubicBezTo>
                    <a:cubicBezTo>
                      <a:pt x="45" y="4"/>
                      <a:pt x="35" y="0"/>
                      <a:pt x="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8" name="Google Shape;708;p44"/>
              <p:cNvSpPr/>
              <p:nvPr/>
            </p:nvSpPr>
            <p:spPr>
              <a:xfrm>
                <a:off x="2797088" y="3347701"/>
                <a:ext cx="28581" cy="110229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449" extrusionOk="0">
                    <a:moveTo>
                      <a:pt x="34" y="1"/>
                    </a:moveTo>
                    <a:cubicBezTo>
                      <a:pt x="17" y="1"/>
                      <a:pt x="1" y="14"/>
                      <a:pt x="4" y="36"/>
                    </a:cubicBezTo>
                    <a:cubicBezTo>
                      <a:pt x="42" y="428"/>
                      <a:pt x="161" y="810"/>
                      <a:pt x="240" y="1200"/>
                    </a:cubicBezTo>
                    <a:cubicBezTo>
                      <a:pt x="315" y="1589"/>
                      <a:pt x="388" y="1979"/>
                      <a:pt x="437" y="2374"/>
                    </a:cubicBezTo>
                    <a:cubicBezTo>
                      <a:pt x="444" y="2426"/>
                      <a:pt x="482" y="2449"/>
                      <a:pt x="522" y="2449"/>
                    </a:cubicBezTo>
                    <a:cubicBezTo>
                      <a:pt x="577" y="2449"/>
                      <a:pt x="635" y="2406"/>
                      <a:pt x="624" y="2336"/>
                    </a:cubicBezTo>
                    <a:cubicBezTo>
                      <a:pt x="564" y="1938"/>
                      <a:pt x="497" y="1538"/>
                      <a:pt x="407" y="1145"/>
                    </a:cubicBezTo>
                    <a:cubicBezTo>
                      <a:pt x="321" y="761"/>
                      <a:pt x="242" y="366"/>
                      <a:pt x="61" y="17"/>
                    </a:cubicBezTo>
                    <a:cubicBezTo>
                      <a:pt x="55" y="6"/>
                      <a:pt x="44" y="1"/>
                      <a:pt x="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9" name="Google Shape;709;p44"/>
              <p:cNvSpPr/>
              <p:nvPr/>
            </p:nvSpPr>
            <p:spPr>
              <a:xfrm>
                <a:off x="2726783" y="3356208"/>
                <a:ext cx="67335" cy="239228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5315" extrusionOk="0">
                    <a:moveTo>
                      <a:pt x="74" y="1"/>
                    </a:moveTo>
                    <a:cubicBezTo>
                      <a:pt x="37" y="1"/>
                      <a:pt x="1" y="23"/>
                      <a:pt x="2" y="66"/>
                    </a:cubicBezTo>
                    <a:cubicBezTo>
                      <a:pt x="40" y="959"/>
                      <a:pt x="324" y="1784"/>
                      <a:pt x="624" y="2618"/>
                    </a:cubicBezTo>
                    <a:cubicBezTo>
                      <a:pt x="938" y="3500"/>
                      <a:pt x="1193" y="4388"/>
                      <a:pt x="1423" y="5297"/>
                    </a:cubicBezTo>
                    <a:cubicBezTo>
                      <a:pt x="1425" y="5309"/>
                      <a:pt x="1435" y="5314"/>
                      <a:pt x="1445" y="5314"/>
                    </a:cubicBezTo>
                    <a:cubicBezTo>
                      <a:pt x="1455" y="5314"/>
                      <a:pt x="1466" y="5307"/>
                      <a:pt x="1466" y="5294"/>
                    </a:cubicBezTo>
                    <a:cubicBezTo>
                      <a:pt x="1496" y="4418"/>
                      <a:pt x="1166" y="3568"/>
                      <a:pt x="887" y="2751"/>
                    </a:cubicBezTo>
                    <a:cubicBezTo>
                      <a:pt x="589" y="1871"/>
                      <a:pt x="294" y="978"/>
                      <a:pt x="148" y="58"/>
                    </a:cubicBezTo>
                    <a:cubicBezTo>
                      <a:pt x="142" y="19"/>
                      <a:pt x="108" y="1"/>
                      <a:pt x="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0" name="Google Shape;710;p44"/>
              <p:cNvSpPr/>
              <p:nvPr/>
            </p:nvSpPr>
            <p:spPr>
              <a:xfrm>
                <a:off x="2795648" y="3607946"/>
                <a:ext cx="3781" cy="9632"/>
              </a:xfrm>
              <a:custGeom>
                <a:avLst/>
                <a:gdLst/>
                <a:ahLst/>
                <a:cxnLst/>
                <a:rect l="l" t="t" r="r" b="b"/>
                <a:pathLst>
                  <a:path w="84" h="214" extrusionOk="0">
                    <a:moveTo>
                      <a:pt x="11" y="1"/>
                    </a:moveTo>
                    <a:cubicBezTo>
                      <a:pt x="6" y="1"/>
                      <a:pt x="0" y="5"/>
                      <a:pt x="4" y="13"/>
                    </a:cubicBezTo>
                    <a:lnTo>
                      <a:pt x="71" y="210"/>
                    </a:lnTo>
                    <a:cubicBezTo>
                      <a:pt x="73" y="213"/>
                      <a:pt x="75" y="214"/>
                      <a:pt x="78" y="214"/>
                    </a:cubicBezTo>
                    <a:cubicBezTo>
                      <a:pt x="81" y="214"/>
                      <a:pt x="84" y="212"/>
                      <a:pt x="82" y="207"/>
                    </a:cubicBezTo>
                    <a:lnTo>
                      <a:pt x="23" y="7"/>
                    </a:lnTo>
                    <a:cubicBezTo>
                      <a:pt x="20" y="3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1" name="Google Shape;711;p44"/>
              <p:cNvSpPr/>
              <p:nvPr/>
            </p:nvSpPr>
            <p:spPr>
              <a:xfrm>
                <a:off x="2805640" y="3655746"/>
                <a:ext cx="19669" cy="63599"/>
              </a:xfrm>
              <a:custGeom>
                <a:avLst/>
                <a:gdLst/>
                <a:ahLst/>
                <a:cxnLst/>
                <a:rect l="l" t="t" r="r" b="b"/>
                <a:pathLst>
                  <a:path w="437" h="1413" extrusionOk="0">
                    <a:moveTo>
                      <a:pt x="59" y="0"/>
                    </a:moveTo>
                    <a:cubicBezTo>
                      <a:pt x="30" y="0"/>
                      <a:pt x="1" y="23"/>
                      <a:pt x="12" y="60"/>
                    </a:cubicBezTo>
                    <a:cubicBezTo>
                      <a:pt x="41" y="176"/>
                      <a:pt x="74" y="296"/>
                      <a:pt x="104" y="415"/>
                    </a:cubicBezTo>
                    <a:cubicBezTo>
                      <a:pt x="136" y="523"/>
                      <a:pt x="139" y="642"/>
                      <a:pt x="169" y="747"/>
                    </a:cubicBezTo>
                    <a:cubicBezTo>
                      <a:pt x="198" y="856"/>
                      <a:pt x="234" y="959"/>
                      <a:pt x="274" y="1061"/>
                    </a:cubicBezTo>
                    <a:cubicBezTo>
                      <a:pt x="296" y="1124"/>
                      <a:pt x="323" y="1186"/>
                      <a:pt x="345" y="1248"/>
                    </a:cubicBezTo>
                    <a:cubicBezTo>
                      <a:pt x="355" y="1302"/>
                      <a:pt x="374" y="1354"/>
                      <a:pt x="399" y="1402"/>
                    </a:cubicBezTo>
                    <a:cubicBezTo>
                      <a:pt x="403" y="1409"/>
                      <a:pt x="411" y="1413"/>
                      <a:pt x="418" y="1413"/>
                    </a:cubicBezTo>
                    <a:cubicBezTo>
                      <a:pt x="428" y="1413"/>
                      <a:pt x="437" y="1407"/>
                      <a:pt x="437" y="1394"/>
                    </a:cubicBezTo>
                    <a:cubicBezTo>
                      <a:pt x="434" y="1340"/>
                      <a:pt x="426" y="1286"/>
                      <a:pt x="409" y="1235"/>
                    </a:cubicBezTo>
                    <a:cubicBezTo>
                      <a:pt x="396" y="1175"/>
                      <a:pt x="391" y="1113"/>
                      <a:pt x="382" y="1053"/>
                    </a:cubicBezTo>
                    <a:cubicBezTo>
                      <a:pt x="363" y="942"/>
                      <a:pt x="345" y="831"/>
                      <a:pt x="315" y="720"/>
                    </a:cubicBezTo>
                    <a:cubicBezTo>
                      <a:pt x="288" y="609"/>
                      <a:pt x="234" y="507"/>
                      <a:pt x="204" y="396"/>
                    </a:cubicBezTo>
                    <a:cubicBezTo>
                      <a:pt x="174" y="277"/>
                      <a:pt x="142" y="158"/>
                      <a:pt x="112" y="38"/>
                    </a:cubicBezTo>
                    <a:cubicBezTo>
                      <a:pt x="104" y="12"/>
                      <a:pt x="81" y="0"/>
                      <a:pt x="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2" name="Google Shape;712;p44"/>
              <p:cNvSpPr/>
              <p:nvPr/>
            </p:nvSpPr>
            <p:spPr>
              <a:xfrm>
                <a:off x="2832466" y="3744910"/>
                <a:ext cx="76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7" h="15" extrusionOk="0">
                    <a:moveTo>
                      <a:pt x="8" y="0"/>
                    </a:moveTo>
                    <a:cubicBezTo>
                      <a:pt x="0" y="0"/>
                      <a:pt x="0" y="11"/>
                      <a:pt x="8" y="14"/>
                    </a:cubicBezTo>
                    <a:cubicBezTo>
                      <a:pt x="16" y="11"/>
                      <a:pt x="16" y="0"/>
                      <a:pt x="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3" name="Google Shape;713;p44"/>
              <p:cNvSpPr/>
              <p:nvPr/>
            </p:nvSpPr>
            <p:spPr>
              <a:xfrm>
                <a:off x="2835031" y="3757198"/>
                <a:ext cx="76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7" h="15" extrusionOk="0">
                    <a:moveTo>
                      <a:pt x="8" y="1"/>
                    </a:moveTo>
                    <a:cubicBezTo>
                      <a:pt x="0" y="1"/>
                      <a:pt x="0" y="14"/>
                      <a:pt x="8" y="14"/>
                    </a:cubicBezTo>
                    <a:cubicBezTo>
                      <a:pt x="16" y="14"/>
                      <a:pt x="16" y="1"/>
                      <a:pt x="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4" name="Google Shape;714;p44"/>
              <p:cNvSpPr/>
              <p:nvPr/>
            </p:nvSpPr>
            <p:spPr>
              <a:xfrm>
                <a:off x="2842683" y="3794421"/>
                <a:ext cx="49016" cy="170453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3787" extrusionOk="0">
                    <a:moveTo>
                      <a:pt x="55" y="1"/>
                    </a:moveTo>
                    <a:cubicBezTo>
                      <a:pt x="28" y="1"/>
                      <a:pt x="1" y="22"/>
                      <a:pt x="9" y="56"/>
                    </a:cubicBezTo>
                    <a:cubicBezTo>
                      <a:pt x="79" y="392"/>
                      <a:pt x="125" y="730"/>
                      <a:pt x="198" y="1065"/>
                    </a:cubicBezTo>
                    <a:cubicBezTo>
                      <a:pt x="268" y="1390"/>
                      <a:pt x="347" y="1712"/>
                      <a:pt x="431" y="2032"/>
                    </a:cubicBezTo>
                    <a:cubicBezTo>
                      <a:pt x="517" y="2362"/>
                      <a:pt x="607" y="2695"/>
                      <a:pt x="699" y="3025"/>
                    </a:cubicBezTo>
                    <a:cubicBezTo>
                      <a:pt x="761" y="3252"/>
                      <a:pt x="799" y="3625"/>
                      <a:pt x="996" y="3780"/>
                    </a:cubicBezTo>
                    <a:cubicBezTo>
                      <a:pt x="1003" y="3784"/>
                      <a:pt x="1010" y="3786"/>
                      <a:pt x="1016" y="3786"/>
                    </a:cubicBezTo>
                    <a:cubicBezTo>
                      <a:pt x="1029" y="3786"/>
                      <a:pt x="1040" y="3779"/>
                      <a:pt x="1045" y="3766"/>
                    </a:cubicBezTo>
                    <a:cubicBezTo>
                      <a:pt x="1088" y="3639"/>
                      <a:pt x="1051" y="3517"/>
                      <a:pt x="1015" y="3393"/>
                    </a:cubicBezTo>
                    <a:cubicBezTo>
                      <a:pt x="972" y="3233"/>
                      <a:pt x="926" y="3073"/>
                      <a:pt x="880" y="2914"/>
                    </a:cubicBezTo>
                    <a:cubicBezTo>
                      <a:pt x="791" y="2597"/>
                      <a:pt x="707" y="2278"/>
                      <a:pt x="623" y="1956"/>
                    </a:cubicBezTo>
                    <a:cubicBezTo>
                      <a:pt x="539" y="1636"/>
                      <a:pt x="458" y="1317"/>
                      <a:pt x="369" y="995"/>
                    </a:cubicBezTo>
                    <a:cubicBezTo>
                      <a:pt x="282" y="673"/>
                      <a:pt x="176" y="359"/>
                      <a:pt x="98" y="37"/>
                    </a:cubicBezTo>
                    <a:lnTo>
                      <a:pt x="101" y="37"/>
                    </a:lnTo>
                    <a:cubicBezTo>
                      <a:pt x="95" y="12"/>
                      <a:pt x="75" y="1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5" name="Google Shape;715;p44"/>
              <p:cNvSpPr/>
              <p:nvPr/>
            </p:nvSpPr>
            <p:spPr>
              <a:xfrm>
                <a:off x="2798349" y="3901184"/>
                <a:ext cx="29527" cy="8655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23" extrusionOk="0">
                    <a:moveTo>
                      <a:pt x="42" y="1"/>
                    </a:moveTo>
                    <a:cubicBezTo>
                      <a:pt x="20" y="1"/>
                      <a:pt x="0" y="20"/>
                      <a:pt x="6" y="47"/>
                    </a:cubicBezTo>
                    <a:cubicBezTo>
                      <a:pt x="74" y="363"/>
                      <a:pt x="249" y="653"/>
                      <a:pt x="350" y="961"/>
                    </a:cubicBezTo>
                    <a:cubicBezTo>
                      <a:pt x="452" y="1270"/>
                      <a:pt x="542" y="1589"/>
                      <a:pt x="615" y="1906"/>
                    </a:cubicBezTo>
                    <a:cubicBezTo>
                      <a:pt x="617" y="1917"/>
                      <a:pt x="625" y="1922"/>
                      <a:pt x="634" y="1922"/>
                    </a:cubicBezTo>
                    <a:cubicBezTo>
                      <a:pt x="645" y="1922"/>
                      <a:pt x="656" y="1913"/>
                      <a:pt x="653" y="1898"/>
                    </a:cubicBezTo>
                    <a:cubicBezTo>
                      <a:pt x="628" y="1730"/>
                      <a:pt x="601" y="1554"/>
                      <a:pt x="563" y="1391"/>
                    </a:cubicBezTo>
                    <a:cubicBezTo>
                      <a:pt x="523" y="1229"/>
                      <a:pt x="474" y="1072"/>
                      <a:pt x="428" y="912"/>
                    </a:cubicBezTo>
                    <a:cubicBezTo>
                      <a:pt x="333" y="609"/>
                      <a:pt x="263" y="274"/>
                      <a:pt x="71" y="14"/>
                    </a:cubicBezTo>
                    <a:cubicBezTo>
                      <a:pt x="62" y="5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6" name="Google Shape;716;p44"/>
              <p:cNvSpPr/>
              <p:nvPr/>
            </p:nvSpPr>
            <p:spPr>
              <a:xfrm>
                <a:off x="2784036" y="3846452"/>
                <a:ext cx="9632" cy="20029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45" extrusionOk="0">
                    <a:moveTo>
                      <a:pt x="33" y="1"/>
                    </a:moveTo>
                    <a:cubicBezTo>
                      <a:pt x="15" y="1"/>
                      <a:pt x="0" y="17"/>
                      <a:pt x="10" y="37"/>
                    </a:cubicBezTo>
                    <a:cubicBezTo>
                      <a:pt x="34" y="93"/>
                      <a:pt x="53" y="150"/>
                      <a:pt x="67" y="210"/>
                    </a:cubicBezTo>
                    <a:cubicBezTo>
                      <a:pt x="75" y="237"/>
                      <a:pt x="80" y="267"/>
                      <a:pt x="86" y="296"/>
                    </a:cubicBezTo>
                    <a:cubicBezTo>
                      <a:pt x="91" y="326"/>
                      <a:pt x="94" y="356"/>
                      <a:pt x="94" y="386"/>
                    </a:cubicBezTo>
                    <a:cubicBezTo>
                      <a:pt x="91" y="426"/>
                      <a:pt x="120" y="445"/>
                      <a:pt x="149" y="445"/>
                    </a:cubicBezTo>
                    <a:cubicBezTo>
                      <a:pt x="181" y="445"/>
                      <a:pt x="213" y="422"/>
                      <a:pt x="205" y="378"/>
                    </a:cubicBezTo>
                    <a:cubicBezTo>
                      <a:pt x="199" y="310"/>
                      <a:pt x="183" y="242"/>
                      <a:pt x="159" y="177"/>
                    </a:cubicBezTo>
                    <a:cubicBezTo>
                      <a:pt x="134" y="115"/>
                      <a:pt x="97" y="58"/>
                      <a:pt x="53" y="10"/>
                    </a:cubicBezTo>
                    <a:cubicBezTo>
                      <a:pt x="47" y="3"/>
                      <a:pt x="40" y="1"/>
                      <a:pt x="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7" name="Google Shape;717;p44"/>
              <p:cNvSpPr/>
              <p:nvPr/>
            </p:nvSpPr>
            <p:spPr>
              <a:xfrm>
                <a:off x="2702118" y="3537641"/>
                <a:ext cx="80748" cy="265739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5904" extrusionOk="0">
                    <a:moveTo>
                      <a:pt x="118" y="1"/>
                    </a:moveTo>
                    <a:cubicBezTo>
                      <a:pt x="91" y="1"/>
                      <a:pt x="64" y="18"/>
                      <a:pt x="55" y="48"/>
                    </a:cubicBezTo>
                    <a:cubicBezTo>
                      <a:pt x="1" y="281"/>
                      <a:pt x="114" y="479"/>
                      <a:pt x="182" y="698"/>
                    </a:cubicBezTo>
                    <a:cubicBezTo>
                      <a:pt x="260" y="952"/>
                      <a:pt x="255" y="1212"/>
                      <a:pt x="312" y="1472"/>
                    </a:cubicBezTo>
                    <a:cubicBezTo>
                      <a:pt x="420" y="1975"/>
                      <a:pt x="582" y="2465"/>
                      <a:pt x="729" y="2960"/>
                    </a:cubicBezTo>
                    <a:cubicBezTo>
                      <a:pt x="880" y="3466"/>
                      <a:pt x="1026" y="3975"/>
                      <a:pt x="1191" y="4478"/>
                    </a:cubicBezTo>
                    <a:cubicBezTo>
                      <a:pt x="1346" y="4946"/>
                      <a:pt x="1465" y="5420"/>
                      <a:pt x="1665" y="5872"/>
                    </a:cubicBezTo>
                    <a:lnTo>
                      <a:pt x="1665" y="5869"/>
                    </a:lnTo>
                    <a:cubicBezTo>
                      <a:pt x="1675" y="5893"/>
                      <a:pt x="1696" y="5904"/>
                      <a:pt x="1718" y="5904"/>
                    </a:cubicBezTo>
                    <a:cubicBezTo>
                      <a:pt x="1755" y="5904"/>
                      <a:pt x="1793" y="5874"/>
                      <a:pt x="1781" y="5831"/>
                    </a:cubicBezTo>
                    <a:cubicBezTo>
                      <a:pt x="1635" y="5323"/>
                      <a:pt x="1421" y="4838"/>
                      <a:pt x="1264" y="4329"/>
                    </a:cubicBezTo>
                    <a:cubicBezTo>
                      <a:pt x="1116" y="3853"/>
                      <a:pt x="967" y="3374"/>
                      <a:pt x="845" y="2892"/>
                    </a:cubicBezTo>
                    <a:cubicBezTo>
                      <a:pt x="720" y="2395"/>
                      <a:pt x="631" y="1886"/>
                      <a:pt x="501" y="1388"/>
                    </a:cubicBezTo>
                    <a:cubicBezTo>
                      <a:pt x="431" y="1115"/>
                      <a:pt x="315" y="874"/>
                      <a:pt x="296" y="587"/>
                    </a:cubicBezTo>
                    <a:cubicBezTo>
                      <a:pt x="279" y="387"/>
                      <a:pt x="287" y="197"/>
                      <a:pt x="171" y="27"/>
                    </a:cubicBezTo>
                    <a:cubicBezTo>
                      <a:pt x="157" y="9"/>
                      <a:pt x="137" y="1"/>
                      <a:pt x="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8" name="Google Shape;718;p44"/>
              <p:cNvSpPr/>
              <p:nvPr/>
            </p:nvSpPr>
            <p:spPr>
              <a:xfrm>
                <a:off x="2659854" y="3383709"/>
                <a:ext cx="40869" cy="126928"/>
              </a:xfrm>
              <a:custGeom>
                <a:avLst/>
                <a:gdLst/>
                <a:ahLst/>
                <a:cxnLst/>
                <a:rect l="l" t="t" r="r" b="b"/>
                <a:pathLst>
                  <a:path w="908" h="2820" extrusionOk="0">
                    <a:moveTo>
                      <a:pt x="20" y="0"/>
                    </a:moveTo>
                    <a:cubicBezTo>
                      <a:pt x="13" y="0"/>
                      <a:pt x="6" y="6"/>
                      <a:pt x="6" y="15"/>
                    </a:cubicBezTo>
                    <a:cubicBezTo>
                      <a:pt x="1" y="251"/>
                      <a:pt x="93" y="510"/>
                      <a:pt x="152" y="738"/>
                    </a:cubicBezTo>
                    <a:cubicBezTo>
                      <a:pt x="217" y="981"/>
                      <a:pt x="290" y="1225"/>
                      <a:pt x="347" y="1471"/>
                    </a:cubicBezTo>
                    <a:cubicBezTo>
                      <a:pt x="406" y="1726"/>
                      <a:pt x="482" y="1972"/>
                      <a:pt x="553" y="2223"/>
                    </a:cubicBezTo>
                    <a:cubicBezTo>
                      <a:pt x="604" y="2416"/>
                      <a:pt x="628" y="2692"/>
                      <a:pt x="804" y="2813"/>
                    </a:cubicBezTo>
                    <a:cubicBezTo>
                      <a:pt x="811" y="2818"/>
                      <a:pt x="818" y="2819"/>
                      <a:pt x="825" y="2819"/>
                    </a:cubicBezTo>
                    <a:cubicBezTo>
                      <a:pt x="841" y="2819"/>
                      <a:pt x="856" y="2810"/>
                      <a:pt x="864" y="2794"/>
                    </a:cubicBezTo>
                    <a:cubicBezTo>
                      <a:pt x="907" y="2583"/>
                      <a:pt x="753" y="2372"/>
                      <a:pt x="672" y="2186"/>
                    </a:cubicBezTo>
                    <a:cubicBezTo>
                      <a:pt x="572" y="1956"/>
                      <a:pt x="493" y="1712"/>
                      <a:pt x="406" y="1477"/>
                    </a:cubicBezTo>
                    <a:cubicBezTo>
                      <a:pt x="317" y="1225"/>
                      <a:pt x="247" y="965"/>
                      <a:pt x="195" y="703"/>
                    </a:cubicBezTo>
                    <a:cubicBezTo>
                      <a:pt x="147" y="478"/>
                      <a:pt x="125" y="221"/>
                      <a:pt x="33" y="10"/>
                    </a:cubicBezTo>
                    <a:cubicBezTo>
                      <a:pt x="31" y="3"/>
                      <a:pt x="26" y="0"/>
                      <a:pt x="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9" name="Google Shape;719;p44"/>
              <p:cNvSpPr/>
              <p:nvPr/>
            </p:nvSpPr>
            <p:spPr>
              <a:xfrm>
                <a:off x="2657109" y="3371331"/>
                <a:ext cx="6391" cy="4816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07" extrusionOk="0">
                    <a:moveTo>
                      <a:pt x="72" y="1"/>
                    </a:moveTo>
                    <a:cubicBezTo>
                      <a:pt x="7" y="1"/>
                      <a:pt x="0" y="98"/>
                      <a:pt x="67" y="106"/>
                    </a:cubicBezTo>
                    <a:cubicBezTo>
                      <a:pt x="68" y="106"/>
                      <a:pt x="69" y="106"/>
                      <a:pt x="70" y="106"/>
                    </a:cubicBezTo>
                    <a:cubicBezTo>
                      <a:pt x="135" y="106"/>
                      <a:pt x="142" y="9"/>
                      <a:pt x="75" y="1"/>
                    </a:cubicBezTo>
                    <a:cubicBezTo>
                      <a:pt x="74" y="1"/>
                      <a:pt x="73" y="1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0" name="Google Shape;720;p44"/>
              <p:cNvSpPr/>
              <p:nvPr/>
            </p:nvSpPr>
            <p:spPr>
              <a:xfrm>
                <a:off x="2598731" y="3381458"/>
                <a:ext cx="84934" cy="299902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6663" extrusionOk="0">
                    <a:moveTo>
                      <a:pt x="134" y="1"/>
                    </a:moveTo>
                    <a:cubicBezTo>
                      <a:pt x="99" y="1"/>
                      <a:pt x="66" y="23"/>
                      <a:pt x="62" y="71"/>
                    </a:cubicBezTo>
                    <a:cubicBezTo>
                      <a:pt x="0" y="1191"/>
                      <a:pt x="382" y="2252"/>
                      <a:pt x="747" y="3296"/>
                    </a:cubicBezTo>
                    <a:cubicBezTo>
                      <a:pt x="947" y="3865"/>
                      <a:pt x="1188" y="4419"/>
                      <a:pt x="1369" y="4993"/>
                    </a:cubicBezTo>
                    <a:cubicBezTo>
                      <a:pt x="1543" y="5540"/>
                      <a:pt x="1740" y="6097"/>
                      <a:pt x="1865" y="6655"/>
                    </a:cubicBezTo>
                    <a:cubicBezTo>
                      <a:pt x="1867" y="6660"/>
                      <a:pt x="1871" y="6663"/>
                      <a:pt x="1875" y="6663"/>
                    </a:cubicBezTo>
                    <a:cubicBezTo>
                      <a:pt x="1881" y="6663"/>
                      <a:pt x="1886" y="6658"/>
                      <a:pt x="1886" y="6652"/>
                    </a:cubicBezTo>
                    <a:cubicBezTo>
                      <a:pt x="1805" y="6100"/>
                      <a:pt x="1700" y="5591"/>
                      <a:pt x="1513" y="5066"/>
                    </a:cubicBezTo>
                    <a:cubicBezTo>
                      <a:pt x="1323" y="4530"/>
                      <a:pt x="1139" y="3992"/>
                      <a:pt x="942" y="3459"/>
                    </a:cubicBezTo>
                    <a:cubicBezTo>
                      <a:pt x="539" y="2365"/>
                      <a:pt x="263" y="1251"/>
                      <a:pt x="217" y="82"/>
                    </a:cubicBezTo>
                    <a:cubicBezTo>
                      <a:pt x="215" y="30"/>
                      <a:pt x="174" y="1"/>
                      <a:pt x="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1" name="Google Shape;721;p44"/>
              <p:cNvSpPr/>
              <p:nvPr/>
            </p:nvSpPr>
            <p:spPr>
              <a:xfrm>
                <a:off x="2696402" y="3728392"/>
                <a:ext cx="70216" cy="247870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5507" extrusionOk="0">
                    <a:moveTo>
                      <a:pt x="9" y="1"/>
                    </a:moveTo>
                    <a:cubicBezTo>
                      <a:pt x="5" y="1"/>
                      <a:pt x="0" y="4"/>
                      <a:pt x="0" y="8"/>
                    </a:cubicBezTo>
                    <a:cubicBezTo>
                      <a:pt x="195" y="949"/>
                      <a:pt x="512" y="1861"/>
                      <a:pt x="772" y="2784"/>
                    </a:cubicBezTo>
                    <a:cubicBezTo>
                      <a:pt x="896" y="3231"/>
                      <a:pt x="1034" y="3677"/>
                      <a:pt x="1167" y="4121"/>
                    </a:cubicBezTo>
                    <a:cubicBezTo>
                      <a:pt x="1302" y="4570"/>
                      <a:pt x="1375" y="5038"/>
                      <a:pt x="1510" y="5488"/>
                    </a:cubicBezTo>
                    <a:cubicBezTo>
                      <a:pt x="1514" y="5500"/>
                      <a:pt x="1527" y="5506"/>
                      <a:pt x="1538" y="5506"/>
                    </a:cubicBezTo>
                    <a:cubicBezTo>
                      <a:pt x="1549" y="5506"/>
                      <a:pt x="1559" y="5500"/>
                      <a:pt x="1559" y="5485"/>
                    </a:cubicBezTo>
                    <a:cubicBezTo>
                      <a:pt x="1559" y="5025"/>
                      <a:pt x="1413" y="4581"/>
                      <a:pt x="1302" y="4140"/>
                    </a:cubicBezTo>
                    <a:cubicBezTo>
                      <a:pt x="1183" y="3677"/>
                      <a:pt x="1040" y="3217"/>
                      <a:pt x="896" y="2762"/>
                    </a:cubicBezTo>
                    <a:cubicBezTo>
                      <a:pt x="604" y="1842"/>
                      <a:pt x="368" y="903"/>
                      <a:pt x="11" y="5"/>
                    </a:cubicBezTo>
                    <a:lnTo>
                      <a:pt x="14" y="5"/>
                    </a:lnTo>
                    <a:cubicBezTo>
                      <a:pt x="13" y="2"/>
                      <a:pt x="11" y="1"/>
                      <a:pt x="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2" name="Google Shape;722;p44"/>
              <p:cNvSpPr/>
              <p:nvPr/>
            </p:nvSpPr>
            <p:spPr>
              <a:xfrm>
                <a:off x="2691226" y="3913156"/>
                <a:ext cx="41544" cy="108699"/>
              </a:xfrm>
              <a:custGeom>
                <a:avLst/>
                <a:gdLst/>
                <a:ahLst/>
                <a:cxnLst/>
                <a:rect l="l" t="t" r="r" b="b"/>
                <a:pathLst>
                  <a:path w="923" h="2415" extrusionOk="0">
                    <a:moveTo>
                      <a:pt x="20" y="1"/>
                    </a:moveTo>
                    <a:cubicBezTo>
                      <a:pt x="11" y="1"/>
                      <a:pt x="1" y="8"/>
                      <a:pt x="4" y="19"/>
                    </a:cubicBezTo>
                    <a:cubicBezTo>
                      <a:pt x="64" y="230"/>
                      <a:pt x="124" y="435"/>
                      <a:pt x="167" y="652"/>
                    </a:cubicBezTo>
                    <a:cubicBezTo>
                      <a:pt x="210" y="852"/>
                      <a:pt x="270" y="1047"/>
                      <a:pt x="343" y="1236"/>
                    </a:cubicBezTo>
                    <a:cubicBezTo>
                      <a:pt x="416" y="1437"/>
                      <a:pt x="492" y="1640"/>
                      <a:pt x="570" y="1832"/>
                    </a:cubicBezTo>
                    <a:cubicBezTo>
                      <a:pt x="646" y="2027"/>
                      <a:pt x="716" y="2224"/>
                      <a:pt x="833" y="2400"/>
                    </a:cubicBezTo>
                    <a:lnTo>
                      <a:pt x="833" y="2397"/>
                    </a:lnTo>
                    <a:cubicBezTo>
                      <a:pt x="841" y="2410"/>
                      <a:pt x="853" y="2415"/>
                      <a:pt x="865" y="2415"/>
                    </a:cubicBezTo>
                    <a:cubicBezTo>
                      <a:pt x="893" y="2415"/>
                      <a:pt x="922" y="2387"/>
                      <a:pt x="916" y="2357"/>
                    </a:cubicBezTo>
                    <a:cubicBezTo>
                      <a:pt x="876" y="2148"/>
                      <a:pt x="792" y="1956"/>
                      <a:pt x="716" y="1759"/>
                    </a:cubicBezTo>
                    <a:cubicBezTo>
                      <a:pt x="643" y="1569"/>
                      <a:pt x="573" y="1377"/>
                      <a:pt x="502" y="1185"/>
                    </a:cubicBezTo>
                    <a:cubicBezTo>
                      <a:pt x="437" y="990"/>
                      <a:pt x="362" y="801"/>
                      <a:pt x="275" y="617"/>
                    </a:cubicBezTo>
                    <a:cubicBezTo>
                      <a:pt x="224" y="519"/>
                      <a:pt x="175" y="422"/>
                      <a:pt x="134" y="322"/>
                    </a:cubicBezTo>
                    <a:cubicBezTo>
                      <a:pt x="99" y="219"/>
                      <a:pt x="67" y="113"/>
                      <a:pt x="32" y="8"/>
                    </a:cubicBezTo>
                    <a:cubicBezTo>
                      <a:pt x="30" y="3"/>
                      <a:pt x="25" y="1"/>
                      <a:pt x="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3" name="Google Shape;723;p44"/>
              <p:cNvSpPr/>
              <p:nvPr/>
            </p:nvSpPr>
            <p:spPr>
              <a:xfrm>
                <a:off x="2668946" y="3850098"/>
                <a:ext cx="15348" cy="36008"/>
              </a:xfrm>
              <a:custGeom>
                <a:avLst/>
                <a:gdLst/>
                <a:ahLst/>
                <a:cxnLst/>
                <a:rect l="l" t="t" r="r" b="b"/>
                <a:pathLst>
                  <a:path w="341" h="800" extrusionOk="0">
                    <a:moveTo>
                      <a:pt x="31" y="1"/>
                    </a:moveTo>
                    <a:cubicBezTo>
                      <a:pt x="16" y="1"/>
                      <a:pt x="1" y="14"/>
                      <a:pt x="4" y="34"/>
                    </a:cubicBezTo>
                    <a:cubicBezTo>
                      <a:pt x="7" y="64"/>
                      <a:pt x="10" y="96"/>
                      <a:pt x="10" y="129"/>
                    </a:cubicBezTo>
                    <a:cubicBezTo>
                      <a:pt x="12" y="161"/>
                      <a:pt x="20" y="194"/>
                      <a:pt x="31" y="224"/>
                    </a:cubicBezTo>
                    <a:cubicBezTo>
                      <a:pt x="50" y="286"/>
                      <a:pt x="75" y="345"/>
                      <a:pt x="96" y="408"/>
                    </a:cubicBezTo>
                    <a:lnTo>
                      <a:pt x="229" y="770"/>
                    </a:lnTo>
                    <a:cubicBezTo>
                      <a:pt x="237" y="791"/>
                      <a:pt x="255" y="800"/>
                      <a:pt x="273" y="800"/>
                    </a:cubicBezTo>
                    <a:cubicBezTo>
                      <a:pt x="306" y="800"/>
                      <a:pt x="341" y="773"/>
                      <a:pt x="329" y="735"/>
                    </a:cubicBezTo>
                    <a:lnTo>
                      <a:pt x="213" y="370"/>
                    </a:lnTo>
                    <a:cubicBezTo>
                      <a:pt x="191" y="307"/>
                      <a:pt x="175" y="242"/>
                      <a:pt x="150" y="183"/>
                    </a:cubicBezTo>
                    <a:cubicBezTo>
                      <a:pt x="140" y="153"/>
                      <a:pt x="126" y="123"/>
                      <a:pt x="110" y="96"/>
                    </a:cubicBezTo>
                    <a:cubicBezTo>
                      <a:pt x="88" y="69"/>
                      <a:pt x="72" y="42"/>
                      <a:pt x="56" y="15"/>
                    </a:cubicBezTo>
                    <a:cubicBezTo>
                      <a:pt x="50" y="5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4" name="Google Shape;724;p44"/>
              <p:cNvSpPr/>
              <p:nvPr/>
            </p:nvSpPr>
            <p:spPr>
              <a:xfrm>
                <a:off x="2573031" y="3503209"/>
                <a:ext cx="69856" cy="244854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5440" extrusionOk="0">
                    <a:moveTo>
                      <a:pt x="127" y="1"/>
                    </a:moveTo>
                    <a:cubicBezTo>
                      <a:pt x="105" y="1"/>
                      <a:pt x="81" y="19"/>
                      <a:pt x="76" y="42"/>
                    </a:cubicBezTo>
                    <a:cubicBezTo>
                      <a:pt x="0" y="491"/>
                      <a:pt x="198" y="941"/>
                      <a:pt x="309" y="1365"/>
                    </a:cubicBezTo>
                    <a:cubicBezTo>
                      <a:pt x="420" y="1806"/>
                      <a:pt x="528" y="2239"/>
                      <a:pt x="660" y="2681"/>
                    </a:cubicBezTo>
                    <a:cubicBezTo>
                      <a:pt x="796" y="3122"/>
                      <a:pt x="917" y="3563"/>
                      <a:pt x="1061" y="4004"/>
                    </a:cubicBezTo>
                    <a:cubicBezTo>
                      <a:pt x="1212" y="4467"/>
                      <a:pt x="1359" y="4940"/>
                      <a:pt x="1483" y="5414"/>
                    </a:cubicBezTo>
                    <a:lnTo>
                      <a:pt x="1483" y="5416"/>
                    </a:lnTo>
                    <a:cubicBezTo>
                      <a:pt x="1488" y="5432"/>
                      <a:pt x="1501" y="5439"/>
                      <a:pt x="1514" y="5439"/>
                    </a:cubicBezTo>
                    <a:cubicBezTo>
                      <a:pt x="1533" y="5439"/>
                      <a:pt x="1552" y="5425"/>
                      <a:pt x="1545" y="5403"/>
                    </a:cubicBezTo>
                    <a:cubicBezTo>
                      <a:pt x="1405" y="4935"/>
                      <a:pt x="1280" y="4456"/>
                      <a:pt x="1166" y="3982"/>
                    </a:cubicBezTo>
                    <a:cubicBezTo>
                      <a:pt x="1058" y="3536"/>
                      <a:pt x="931" y="3095"/>
                      <a:pt x="815" y="2651"/>
                    </a:cubicBezTo>
                    <a:cubicBezTo>
                      <a:pt x="755" y="2413"/>
                      <a:pt x="696" y="2177"/>
                      <a:pt x="631" y="1939"/>
                    </a:cubicBezTo>
                    <a:cubicBezTo>
                      <a:pt x="574" y="1736"/>
                      <a:pt x="487" y="1544"/>
                      <a:pt x="430" y="1341"/>
                    </a:cubicBezTo>
                    <a:cubicBezTo>
                      <a:pt x="309" y="913"/>
                      <a:pt x="309" y="448"/>
                      <a:pt x="160" y="26"/>
                    </a:cubicBezTo>
                    <a:cubicBezTo>
                      <a:pt x="153" y="8"/>
                      <a:pt x="141" y="1"/>
                      <a:pt x="1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5" name="Google Shape;725;p44"/>
              <p:cNvSpPr/>
              <p:nvPr/>
            </p:nvSpPr>
            <p:spPr>
              <a:xfrm>
                <a:off x="2561059" y="3421517"/>
                <a:ext cx="13998" cy="59953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332" extrusionOk="0">
                    <a:moveTo>
                      <a:pt x="17" y="0"/>
                    </a:moveTo>
                    <a:cubicBezTo>
                      <a:pt x="9" y="0"/>
                      <a:pt x="1" y="6"/>
                      <a:pt x="1" y="17"/>
                    </a:cubicBezTo>
                    <a:cubicBezTo>
                      <a:pt x="1" y="122"/>
                      <a:pt x="12" y="228"/>
                      <a:pt x="25" y="331"/>
                    </a:cubicBezTo>
                    <a:cubicBezTo>
                      <a:pt x="39" y="436"/>
                      <a:pt x="44" y="542"/>
                      <a:pt x="50" y="647"/>
                    </a:cubicBezTo>
                    <a:cubicBezTo>
                      <a:pt x="52" y="750"/>
                      <a:pt x="63" y="850"/>
                      <a:pt x="82" y="953"/>
                    </a:cubicBezTo>
                    <a:cubicBezTo>
                      <a:pt x="104" y="1061"/>
                      <a:pt x="136" y="1170"/>
                      <a:pt x="163" y="1275"/>
                    </a:cubicBezTo>
                    <a:lnTo>
                      <a:pt x="166" y="1275"/>
                    </a:lnTo>
                    <a:cubicBezTo>
                      <a:pt x="173" y="1314"/>
                      <a:pt x="202" y="1331"/>
                      <a:pt x="231" y="1331"/>
                    </a:cubicBezTo>
                    <a:cubicBezTo>
                      <a:pt x="271" y="1331"/>
                      <a:pt x="310" y="1301"/>
                      <a:pt x="301" y="1248"/>
                    </a:cubicBezTo>
                    <a:cubicBezTo>
                      <a:pt x="285" y="1143"/>
                      <a:pt x="277" y="1034"/>
                      <a:pt x="258" y="929"/>
                    </a:cubicBezTo>
                    <a:cubicBezTo>
                      <a:pt x="239" y="826"/>
                      <a:pt x="215" y="726"/>
                      <a:pt x="185" y="628"/>
                    </a:cubicBezTo>
                    <a:cubicBezTo>
                      <a:pt x="150" y="526"/>
                      <a:pt x="125" y="420"/>
                      <a:pt x="104" y="315"/>
                    </a:cubicBezTo>
                    <a:cubicBezTo>
                      <a:pt x="87" y="214"/>
                      <a:pt x="66" y="114"/>
                      <a:pt x="36" y="14"/>
                    </a:cubicBezTo>
                    <a:cubicBezTo>
                      <a:pt x="33" y="5"/>
                      <a:pt x="25" y="0"/>
                      <a:pt x="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6" name="Google Shape;726;p44"/>
              <p:cNvSpPr/>
              <p:nvPr/>
            </p:nvSpPr>
            <p:spPr>
              <a:xfrm>
                <a:off x="2520865" y="3250255"/>
                <a:ext cx="719575" cy="660702"/>
              </a:xfrm>
              <a:custGeom>
                <a:avLst/>
                <a:gdLst/>
                <a:ahLst/>
                <a:cxnLst/>
                <a:rect l="l" t="t" r="r" b="b"/>
                <a:pathLst>
                  <a:path w="15987" h="14679" extrusionOk="0">
                    <a:moveTo>
                      <a:pt x="11580" y="1"/>
                    </a:moveTo>
                    <a:cubicBezTo>
                      <a:pt x="10580" y="1"/>
                      <a:pt x="8725" y="478"/>
                      <a:pt x="7348" y="726"/>
                    </a:cubicBezTo>
                    <a:cubicBezTo>
                      <a:pt x="4875" y="1173"/>
                      <a:pt x="428" y="2536"/>
                      <a:pt x="87" y="2661"/>
                    </a:cubicBezTo>
                    <a:cubicBezTo>
                      <a:pt x="58" y="2674"/>
                      <a:pt x="28" y="2685"/>
                      <a:pt x="1" y="2699"/>
                    </a:cubicBezTo>
                    <a:cubicBezTo>
                      <a:pt x="2116" y="2168"/>
                      <a:pt x="9625" y="691"/>
                      <a:pt x="11170" y="691"/>
                    </a:cubicBezTo>
                    <a:cubicBezTo>
                      <a:pt x="11309" y="691"/>
                      <a:pt x="11400" y="703"/>
                      <a:pt x="11434" y="729"/>
                    </a:cubicBezTo>
                    <a:cubicBezTo>
                      <a:pt x="11897" y="1075"/>
                      <a:pt x="12785" y="6128"/>
                      <a:pt x="13440" y="8211"/>
                    </a:cubicBezTo>
                    <a:cubicBezTo>
                      <a:pt x="13943" y="9805"/>
                      <a:pt x="15234" y="13180"/>
                      <a:pt x="15813" y="14679"/>
                    </a:cubicBezTo>
                    <a:cubicBezTo>
                      <a:pt x="15959" y="14590"/>
                      <a:pt x="15986" y="14416"/>
                      <a:pt x="15959" y="14249"/>
                    </a:cubicBezTo>
                    <a:cubicBezTo>
                      <a:pt x="15916" y="13992"/>
                      <a:pt x="15548" y="13380"/>
                      <a:pt x="15329" y="12685"/>
                    </a:cubicBezTo>
                    <a:cubicBezTo>
                      <a:pt x="14915" y="11380"/>
                      <a:pt x="14268" y="9237"/>
                      <a:pt x="13940" y="7767"/>
                    </a:cubicBezTo>
                    <a:cubicBezTo>
                      <a:pt x="13437" y="5513"/>
                      <a:pt x="12436" y="951"/>
                      <a:pt x="12281" y="269"/>
                    </a:cubicBezTo>
                    <a:cubicBezTo>
                      <a:pt x="12237" y="75"/>
                      <a:pt x="11975" y="1"/>
                      <a:pt x="115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7" name="Google Shape;727;p44"/>
              <p:cNvSpPr/>
              <p:nvPr/>
            </p:nvSpPr>
            <p:spPr>
              <a:xfrm>
                <a:off x="2867393" y="3740004"/>
                <a:ext cx="3241" cy="2296"/>
              </a:xfrm>
              <a:custGeom>
                <a:avLst/>
                <a:gdLst/>
                <a:ahLst/>
                <a:cxnLst/>
                <a:rect l="l" t="t" r="r" b="b"/>
                <a:pathLst>
                  <a:path w="72" h="51" extrusionOk="0">
                    <a:moveTo>
                      <a:pt x="37" y="0"/>
                    </a:moveTo>
                    <a:cubicBezTo>
                      <a:pt x="35" y="0"/>
                      <a:pt x="33" y="1"/>
                      <a:pt x="31" y="1"/>
                    </a:cubicBezTo>
                    <a:cubicBezTo>
                      <a:pt x="1" y="9"/>
                      <a:pt x="10" y="51"/>
                      <a:pt x="37" y="51"/>
                    </a:cubicBezTo>
                    <a:cubicBezTo>
                      <a:pt x="39" y="51"/>
                      <a:pt x="42" y="51"/>
                      <a:pt x="44" y="50"/>
                    </a:cubicBezTo>
                    <a:cubicBezTo>
                      <a:pt x="72" y="40"/>
                      <a:pt x="62" y="0"/>
                      <a:pt x="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8" name="Google Shape;728;p44"/>
              <p:cNvSpPr/>
              <p:nvPr/>
            </p:nvSpPr>
            <p:spPr>
              <a:xfrm>
                <a:off x="2804200" y="3893397"/>
                <a:ext cx="765" cy="630"/>
              </a:xfrm>
              <a:custGeom>
                <a:avLst/>
                <a:gdLst/>
                <a:ahLst/>
                <a:cxnLst/>
                <a:rect l="l" t="t" r="r" b="b"/>
                <a:pathLst>
                  <a:path w="17" h="14" extrusionOk="0">
                    <a:moveTo>
                      <a:pt x="6" y="0"/>
                    </a:moveTo>
                    <a:cubicBezTo>
                      <a:pt x="0" y="3"/>
                      <a:pt x="3" y="14"/>
                      <a:pt x="11" y="14"/>
                    </a:cubicBezTo>
                    <a:cubicBezTo>
                      <a:pt x="17" y="11"/>
                      <a:pt x="14" y="0"/>
                      <a:pt x="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9" name="Google Shape;729;p44"/>
              <p:cNvSpPr/>
              <p:nvPr/>
            </p:nvSpPr>
            <p:spPr>
              <a:xfrm>
                <a:off x="2810681" y="3904199"/>
                <a:ext cx="945" cy="7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6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1" y="4"/>
                      <a:pt x="4" y="15"/>
                      <a:pt x="11" y="15"/>
                    </a:cubicBezTo>
                    <a:cubicBezTo>
                      <a:pt x="12" y="15"/>
                      <a:pt x="13" y="15"/>
                      <a:pt x="13" y="15"/>
                    </a:cubicBezTo>
                    <a:cubicBezTo>
                      <a:pt x="21" y="12"/>
                      <a:pt x="17" y="1"/>
                      <a:pt x="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0" name="Google Shape;730;p44"/>
              <p:cNvSpPr/>
              <p:nvPr/>
            </p:nvSpPr>
            <p:spPr>
              <a:xfrm>
                <a:off x="3085554" y="4041253"/>
                <a:ext cx="76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7" h="15" extrusionOk="0">
                    <a:moveTo>
                      <a:pt x="9" y="1"/>
                    </a:moveTo>
                    <a:cubicBezTo>
                      <a:pt x="1" y="3"/>
                      <a:pt x="1" y="14"/>
                      <a:pt x="9" y="14"/>
                    </a:cubicBezTo>
                    <a:cubicBezTo>
                      <a:pt x="17" y="14"/>
                      <a:pt x="17" y="3"/>
                      <a:pt x="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1" name="Google Shape;731;p44"/>
              <p:cNvSpPr/>
              <p:nvPr/>
            </p:nvSpPr>
            <p:spPr>
              <a:xfrm>
                <a:off x="3088975" y="4053451"/>
                <a:ext cx="765" cy="630"/>
              </a:xfrm>
              <a:custGeom>
                <a:avLst/>
                <a:gdLst/>
                <a:ahLst/>
                <a:cxnLst/>
                <a:rect l="l" t="t" r="r" b="b"/>
                <a:pathLst>
                  <a:path w="17" h="14" extrusionOk="0">
                    <a:moveTo>
                      <a:pt x="9" y="0"/>
                    </a:moveTo>
                    <a:cubicBezTo>
                      <a:pt x="0" y="3"/>
                      <a:pt x="0" y="11"/>
                      <a:pt x="9" y="14"/>
                    </a:cubicBezTo>
                    <a:cubicBezTo>
                      <a:pt x="17" y="11"/>
                      <a:pt x="17" y="3"/>
                      <a:pt x="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32" name="Google Shape;732;p44"/>
            <p:cNvGrpSpPr/>
            <p:nvPr/>
          </p:nvGrpSpPr>
          <p:grpSpPr>
            <a:xfrm>
              <a:off x="2371402" y="3339959"/>
              <a:ext cx="876660" cy="907039"/>
              <a:chOff x="2366077" y="3339959"/>
              <a:chExt cx="876660" cy="907039"/>
            </a:xfrm>
          </p:grpSpPr>
          <p:sp>
            <p:nvSpPr>
              <p:cNvPr id="733" name="Google Shape;733;p44"/>
              <p:cNvSpPr/>
              <p:nvPr/>
            </p:nvSpPr>
            <p:spPr>
              <a:xfrm>
                <a:off x="2516859" y="3339959"/>
                <a:ext cx="723941" cy="737849"/>
              </a:xfrm>
              <a:custGeom>
                <a:avLst/>
                <a:gdLst/>
                <a:ahLst/>
                <a:cxnLst/>
                <a:rect l="l" t="t" r="r" b="b"/>
                <a:pathLst>
                  <a:path w="16084" h="16393" extrusionOk="0">
                    <a:moveTo>
                      <a:pt x="7537" y="0"/>
                    </a:moveTo>
                    <a:cubicBezTo>
                      <a:pt x="6855" y="0"/>
                      <a:pt x="1973" y="2227"/>
                      <a:pt x="1" y="3301"/>
                    </a:cubicBezTo>
                    <a:cubicBezTo>
                      <a:pt x="1034" y="7201"/>
                      <a:pt x="2276" y="11414"/>
                      <a:pt x="3473" y="15281"/>
                    </a:cubicBezTo>
                    <a:cubicBezTo>
                      <a:pt x="3592" y="15660"/>
                      <a:pt x="3738" y="16069"/>
                      <a:pt x="4079" y="16269"/>
                    </a:cubicBezTo>
                    <a:cubicBezTo>
                      <a:pt x="4227" y="16357"/>
                      <a:pt x="4388" y="16392"/>
                      <a:pt x="4553" y="16392"/>
                    </a:cubicBezTo>
                    <a:cubicBezTo>
                      <a:pt x="4924" y="16392"/>
                      <a:pt x="5321" y="16213"/>
                      <a:pt x="5667" y="16039"/>
                    </a:cubicBezTo>
                    <a:cubicBezTo>
                      <a:pt x="8701" y="14513"/>
                      <a:pt x="11881" y="13411"/>
                      <a:pt x="15236" y="12875"/>
                    </a:cubicBezTo>
                    <a:cubicBezTo>
                      <a:pt x="15409" y="12851"/>
                      <a:pt x="15577" y="12808"/>
                      <a:pt x="15740" y="12740"/>
                    </a:cubicBezTo>
                    <a:cubicBezTo>
                      <a:pt x="15921" y="12716"/>
                      <a:pt x="16010" y="12616"/>
                      <a:pt x="16040" y="12488"/>
                    </a:cubicBezTo>
                    <a:cubicBezTo>
                      <a:pt x="16059" y="12461"/>
                      <a:pt x="16072" y="12434"/>
                      <a:pt x="16083" y="12405"/>
                    </a:cubicBezTo>
                    <a:lnTo>
                      <a:pt x="16083" y="12405"/>
                    </a:lnTo>
                    <a:lnTo>
                      <a:pt x="16051" y="12445"/>
                    </a:lnTo>
                    <a:cubicBezTo>
                      <a:pt x="16059" y="12380"/>
                      <a:pt x="16059" y="12318"/>
                      <a:pt x="16048" y="12256"/>
                    </a:cubicBezTo>
                    <a:cubicBezTo>
                      <a:pt x="16005" y="11999"/>
                      <a:pt x="15637" y="11387"/>
                      <a:pt x="15418" y="10692"/>
                    </a:cubicBezTo>
                    <a:cubicBezTo>
                      <a:pt x="15004" y="9387"/>
                      <a:pt x="14357" y="7244"/>
                      <a:pt x="14029" y="5774"/>
                    </a:cubicBezTo>
                    <a:cubicBezTo>
                      <a:pt x="13954" y="5433"/>
                      <a:pt x="13867" y="5041"/>
                      <a:pt x="13772" y="4619"/>
                    </a:cubicBezTo>
                    <a:lnTo>
                      <a:pt x="11410" y="5176"/>
                    </a:lnTo>
                    <a:cubicBezTo>
                      <a:pt x="11410" y="5176"/>
                      <a:pt x="8092" y="200"/>
                      <a:pt x="7591" y="8"/>
                    </a:cubicBezTo>
                    <a:cubicBezTo>
                      <a:pt x="7578" y="3"/>
                      <a:pt x="7560" y="0"/>
                      <a:pt x="7537" y="0"/>
                    </a:cubicBezTo>
                    <a:close/>
                  </a:path>
                </a:pathLst>
              </a:custGeom>
              <a:solidFill>
                <a:srgbClr val="8E292E">
                  <a:alpha val="20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4" name="Google Shape;734;p44"/>
              <p:cNvSpPr/>
              <p:nvPr/>
            </p:nvSpPr>
            <p:spPr>
              <a:xfrm>
                <a:off x="2366077" y="3608982"/>
                <a:ext cx="874094" cy="638017"/>
              </a:xfrm>
              <a:custGeom>
                <a:avLst/>
                <a:gdLst/>
                <a:ahLst/>
                <a:cxnLst/>
                <a:rect l="l" t="t" r="r" b="b"/>
                <a:pathLst>
                  <a:path w="19420" h="14175" extrusionOk="0">
                    <a:moveTo>
                      <a:pt x="4492" y="1"/>
                    </a:moveTo>
                    <a:cubicBezTo>
                      <a:pt x="4223" y="1"/>
                      <a:pt x="3952" y="48"/>
                      <a:pt x="3686" y="101"/>
                    </a:cubicBezTo>
                    <a:cubicBezTo>
                      <a:pt x="2763" y="290"/>
                      <a:pt x="1646" y="398"/>
                      <a:pt x="766" y="736"/>
                    </a:cubicBezTo>
                    <a:cubicBezTo>
                      <a:pt x="487" y="842"/>
                      <a:pt x="182" y="991"/>
                      <a:pt x="95" y="1275"/>
                    </a:cubicBezTo>
                    <a:cubicBezTo>
                      <a:pt x="0" y="1597"/>
                      <a:pt x="263" y="1895"/>
                      <a:pt x="449" y="2171"/>
                    </a:cubicBezTo>
                    <a:cubicBezTo>
                      <a:pt x="2904" y="5819"/>
                      <a:pt x="5802" y="9816"/>
                      <a:pt x="8500" y="13428"/>
                    </a:cubicBezTo>
                    <a:cubicBezTo>
                      <a:pt x="8736" y="13745"/>
                      <a:pt x="9012" y="14083"/>
                      <a:pt x="9399" y="14159"/>
                    </a:cubicBezTo>
                    <a:cubicBezTo>
                      <a:pt x="9454" y="14170"/>
                      <a:pt x="9509" y="14175"/>
                      <a:pt x="9563" y="14175"/>
                    </a:cubicBezTo>
                    <a:cubicBezTo>
                      <a:pt x="10047" y="14175"/>
                      <a:pt x="10471" y="13775"/>
                      <a:pt x="10820" y="13409"/>
                    </a:cubicBezTo>
                    <a:cubicBezTo>
                      <a:pt x="13171" y="10955"/>
                      <a:pt x="15799" y="8855"/>
                      <a:pt x="18781" y="7223"/>
                    </a:cubicBezTo>
                    <a:cubicBezTo>
                      <a:pt x="19079" y="7061"/>
                      <a:pt x="19420" y="6836"/>
                      <a:pt x="19420" y="6498"/>
                    </a:cubicBezTo>
                    <a:lnTo>
                      <a:pt x="19420" y="6498"/>
                    </a:lnTo>
                    <a:lnTo>
                      <a:pt x="19352" y="6695"/>
                    </a:lnTo>
                    <a:cubicBezTo>
                      <a:pt x="18538" y="6382"/>
                      <a:pt x="17731" y="6014"/>
                      <a:pt x="17055" y="5464"/>
                    </a:cubicBezTo>
                    <a:cubicBezTo>
                      <a:pt x="16630" y="5118"/>
                      <a:pt x="16262" y="4706"/>
                      <a:pt x="15831" y="4368"/>
                    </a:cubicBezTo>
                    <a:cubicBezTo>
                      <a:pt x="13926" y="2872"/>
                      <a:pt x="11220" y="3069"/>
                      <a:pt x="8952" y="2211"/>
                    </a:cubicBezTo>
                    <a:cubicBezTo>
                      <a:pt x="7883" y="1805"/>
                      <a:pt x="6923" y="1167"/>
                      <a:pt x="5959" y="552"/>
                    </a:cubicBezTo>
                    <a:cubicBezTo>
                      <a:pt x="5610" y="331"/>
                      <a:pt x="5253" y="109"/>
                      <a:pt x="4850" y="33"/>
                    </a:cubicBezTo>
                    <a:cubicBezTo>
                      <a:pt x="4731" y="10"/>
                      <a:pt x="4612" y="1"/>
                      <a:pt x="44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5" name="Google Shape;735;p44"/>
              <p:cNvSpPr/>
              <p:nvPr/>
            </p:nvSpPr>
            <p:spPr>
              <a:xfrm>
                <a:off x="2367878" y="3352697"/>
                <a:ext cx="874859" cy="876660"/>
              </a:xfrm>
              <a:custGeom>
                <a:avLst/>
                <a:gdLst/>
                <a:ahLst/>
                <a:cxnLst/>
                <a:rect l="l" t="t" r="r" b="b"/>
                <a:pathLst>
                  <a:path w="19437" h="19477" extrusionOk="0">
                    <a:moveTo>
                      <a:pt x="10877" y="0"/>
                    </a:moveTo>
                    <a:cubicBezTo>
                      <a:pt x="10103" y="0"/>
                      <a:pt x="8111" y="1373"/>
                      <a:pt x="6658" y="2203"/>
                    </a:cubicBezTo>
                    <a:cubicBezTo>
                      <a:pt x="4477" y="3454"/>
                      <a:pt x="742" y="6225"/>
                      <a:pt x="464" y="6458"/>
                    </a:cubicBezTo>
                    <a:cubicBezTo>
                      <a:pt x="1" y="6845"/>
                      <a:pt x="204" y="7061"/>
                      <a:pt x="913" y="8095"/>
                    </a:cubicBezTo>
                    <a:cubicBezTo>
                      <a:pt x="1622" y="9129"/>
                      <a:pt x="3227" y="11302"/>
                      <a:pt x="5015" y="13745"/>
                    </a:cubicBezTo>
                    <a:cubicBezTo>
                      <a:pt x="6756" y="16120"/>
                      <a:pt x="9168" y="19477"/>
                      <a:pt x="9591" y="19477"/>
                    </a:cubicBezTo>
                    <a:cubicBezTo>
                      <a:pt x="9602" y="19477"/>
                      <a:pt x="9613" y="19474"/>
                      <a:pt x="9621" y="19469"/>
                    </a:cubicBezTo>
                    <a:cubicBezTo>
                      <a:pt x="9941" y="19274"/>
                      <a:pt x="11648" y="17526"/>
                      <a:pt x="13759" y="15883"/>
                    </a:cubicBezTo>
                    <a:cubicBezTo>
                      <a:pt x="15870" y="14238"/>
                      <a:pt x="18173" y="12917"/>
                      <a:pt x="19014" y="12684"/>
                    </a:cubicBezTo>
                    <a:cubicBezTo>
                      <a:pt x="19437" y="12571"/>
                      <a:pt x="19420" y="12292"/>
                      <a:pt x="19296" y="12065"/>
                    </a:cubicBezTo>
                    <a:cubicBezTo>
                      <a:pt x="19171" y="11837"/>
                      <a:pt x="18619" y="11383"/>
                      <a:pt x="18178" y="10801"/>
                    </a:cubicBezTo>
                    <a:cubicBezTo>
                      <a:pt x="17353" y="9710"/>
                      <a:pt x="16027" y="7908"/>
                      <a:pt x="15226" y="6631"/>
                    </a:cubicBezTo>
                    <a:cubicBezTo>
                      <a:pt x="13997" y="4674"/>
                      <a:pt x="11526" y="712"/>
                      <a:pt x="11153" y="122"/>
                    </a:cubicBezTo>
                    <a:cubicBezTo>
                      <a:pt x="11100" y="38"/>
                      <a:pt x="11005" y="0"/>
                      <a:pt x="108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6" name="Google Shape;736;p44"/>
              <p:cNvSpPr/>
              <p:nvPr/>
            </p:nvSpPr>
            <p:spPr>
              <a:xfrm>
                <a:off x="2822159" y="3401082"/>
                <a:ext cx="121932" cy="184991"/>
              </a:xfrm>
              <a:custGeom>
                <a:avLst/>
                <a:gdLst/>
                <a:ahLst/>
                <a:cxnLst/>
                <a:rect l="l" t="t" r="r" b="b"/>
                <a:pathLst>
                  <a:path w="2709" h="4110" extrusionOk="0">
                    <a:moveTo>
                      <a:pt x="74" y="0"/>
                    </a:moveTo>
                    <a:cubicBezTo>
                      <a:pt x="35" y="0"/>
                      <a:pt x="1" y="48"/>
                      <a:pt x="21" y="92"/>
                    </a:cubicBezTo>
                    <a:cubicBezTo>
                      <a:pt x="197" y="463"/>
                      <a:pt x="459" y="793"/>
                      <a:pt x="689" y="1131"/>
                    </a:cubicBezTo>
                    <a:cubicBezTo>
                      <a:pt x="922" y="1469"/>
                      <a:pt x="1152" y="1813"/>
                      <a:pt x="1374" y="2160"/>
                    </a:cubicBezTo>
                    <a:cubicBezTo>
                      <a:pt x="1599" y="2509"/>
                      <a:pt x="1818" y="2858"/>
                      <a:pt x="2034" y="3210"/>
                    </a:cubicBezTo>
                    <a:cubicBezTo>
                      <a:pt x="2142" y="3385"/>
                      <a:pt x="2248" y="3561"/>
                      <a:pt x="2354" y="3740"/>
                    </a:cubicBezTo>
                    <a:cubicBezTo>
                      <a:pt x="2437" y="3881"/>
                      <a:pt x="2505" y="4013"/>
                      <a:pt x="2643" y="4105"/>
                    </a:cubicBezTo>
                    <a:cubicBezTo>
                      <a:pt x="2650" y="4108"/>
                      <a:pt x="2657" y="4110"/>
                      <a:pt x="2663" y="4110"/>
                    </a:cubicBezTo>
                    <a:cubicBezTo>
                      <a:pt x="2687" y="4110"/>
                      <a:pt x="2708" y="4093"/>
                      <a:pt x="2708" y="4067"/>
                    </a:cubicBezTo>
                    <a:cubicBezTo>
                      <a:pt x="2697" y="3883"/>
                      <a:pt x="2600" y="3748"/>
                      <a:pt x="2508" y="3594"/>
                    </a:cubicBezTo>
                    <a:cubicBezTo>
                      <a:pt x="2405" y="3418"/>
                      <a:pt x="2297" y="3239"/>
                      <a:pt x="2191" y="3063"/>
                    </a:cubicBezTo>
                    <a:cubicBezTo>
                      <a:pt x="1977" y="2712"/>
                      <a:pt x="1758" y="2362"/>
                      <a:pt x="1534" y="2016"/>
                    </a:cubicBezTo>
                    <a:cubicBezTo>
                      <a:pt x="1304" y="1656"/>
                      <a:pt x="1068" y="1299"/>
                      <a:pt x="827" y="947"/>
                    </a:cubicBezTo>
                    <a:cubicBezTo>
                      <a:pt x="608" y="628"/>
                      <a:pt x="397" y="287"/>
                      <a:pt x="116" y="19"/>
                    </a:cubicBezTo>
                    <a:cubicBezTo>
                      <a:pt x="102" y="6"/>
                      <a:pt x="88" y="0"/>
                      <a:pt x="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7" name="Google Shape;737;p44"/>
              <p:cNvSpPr/>
              <p:nvPr/>
            </p:nvSpPr>
            <p:spPr>
              <a:xfrm>
                <a:off x="2953136" y="3606416"/>
                <a:ext cx="31687" cy="3803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845" extrusionOk="0">
                    <a:moveTo>
                      <a:pt x="45" y="1"/>
                    </a:moveTo>
                    <a:cubicBezTo>
                      <a:pt x="22" y="1"/>
                      <a:pt x="0" y="23"/>
                      <a:pt x="17" y="44"/>
                    </a:cubicBezTo>
                    <a:cubicBezTo>
                      <a:pt x="117" y="179"/>
                      <a:pt x="223" y="315"/>
                      <a:pt x="328" y="444"/>
                    </a:cubicBezTo>
                    <a:cubicBezTo>
                      <a:pt x="388" y="515"/>
                      <a:pt x="439" y="591"/>
                      <a:pt x="494" y="664"/>
                    </a:cubicBezTo>
                    <a:cubicBezTo>
                      <a:pt x="545" y="729"/>
                      <a:pt x="602" y="788"/>
                      <a:pt x="664" y="840"/>
                    </a:cubicBezTo>
                    <a:cubicBezTo>
                      <a:pt x="668" y="843"/>
                      <a:pt x="673" y="844"/>
                      <a:pt x="678" y="844"/>
                    </a:cubicBezTo>
                    <a:cubicBezTo>
                      <a:pt x="691" y="844"/>
                      <a:pt x="704" y="831"/>
                      <a:pt x="694" y="815"/>
                    </a:cubicBezTo>
                    <a:cubicBezTo>
                      <a:pt x="653" y="747"/>
                      <a:pt x="604" y="680"/>
                      <a:pt x="550" y="620"/>
                    </a:cubicBezTo>
                    <a:cubicBezTo>
                      <a:pt x="491" y="555"/>
                      <a:pt x="429" y="490"/>
                      <a:pt x="374" y="420"/>
                    </a:cubicBezTo>
                    <a:cubicBezTo>
                      <a:pt x="272" y="287"/>
                      <a:pt x="169" y="149"/>
                      <a:pt x="71" y="14"/>
                    </a:cubicBezTo>
                    <a:cubicBezTo>
                      <a:pt x="64" y="5"/>
                      <a:pt x="54" y="1"/>
                      <a:pt x="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8" name="Google Shape;738;p44"/>
              <p:cNvSpPr/>
              <p:nvPr/>
            </p:nvSpPr>
            <p:spPr>
              <a:xfrm>
                <a:off x="2992790" y="3661508"/>
                <a:ext cx="174054" cy="245980"/>
              </a:xfrm>
              <a:custGeom>
                <a:avLst/>
                <a:gdLst/>
                <a:ahLst/>
                <a:cxnLst/>
                <a:rect l="l" t="t" r="r" b="b"/>
                <a:pathLst>
                  <a:path w="3867" h="5465" extrusionOk="0">
                    <a:moveTo>
                      <a:pt x="58" y="0"/>
                    </a:moveTo>
                    <a:cubicBezTo>
                      <a:pt x="29" y="0"/>
                      <a:pt x="0" y="30"/>
                      <a:pt x="21" y="62"/>
                    </a:cubicBezTo>
                    <a:cubicBezTo>
                      <a:pt x="592" y="1012"/>
                      <a:pt x="1182" y="1954"/>
                      <a:pt x="1848" y="2841"/>
                    </a:cubicBezTo>
                    <a:cubicBezTo>
                      <a:pt x="2178" y="3285"/>
                      <a:pt x="2489" y="3745"/>
                      <a:pt x="2817" y="4194"/>
                    </a:cubicBezTo>
                    <a:cubicBezTo>
                      <a:pt x="3120" y="4614"/>
                      <a:pt x="3412" y="5095"/>
                      <a:pt x="3785" y="5453"/>
                    </a:cubicBezTo>
                    <a:cubicBezTo>
                      <a:pt x="3793" y="5461"/>
                      <a:pt x="3803" y="5464"/>
                      <a:pt x="3812" y="5464"/>
                    </a:cubicBezTo>
                    <a:cubicBezTo>
                      <a:pt x="3840" y="5464"/>
                      <a:pt x="3866" y="5433"/>
                      <a:pt x="3848" y="5404"/>
                    </a:cubicBezTo>
                    <a:cubicBezTo>
                      <a:pt x="3718" y="5155"/>
                      <a:pt x="3526" y="4930"/>
                      <a:pt x="3363" y="4703"/>
                    </a:cubicBezTo>
                    <a:cubicBezTo>
                      <a:pt x="3206" y="4484"/>
                      <a:pt x="3047" y="4267"/>
                      <a:pt x="2890" y="4048"/>
                    </a:cubicBezTo>
                    <a:cubicBezTo>
                      <a:pt x="2573" y="3612"/>
                      <a:pt x="2246" y="3180"/>
                      <a:pt x="1956" y="2725"/>
                    </a:cubicBezTo>
                    <a:cubicBezTo>
                      <a:pt x="1366" y="1805"/>
                      <a:pt x="717" y="917"/>
                      <a:pt x="94" y="19"/>
                    </a:cubicBezTo>
                    <a:cubicBezTo>
                      <a:pt x="84" y="6"/>
                      <a:pt x="71" y="0"/>
                      <a:pt x="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9" name="Google Shape;739;p44"/>
              <p:cNvSpPr/>
              <p:nvPr/>
            </p:nvSpPr>
            <p:spPr>
              <a:xfrm>
                <a:off x="3012819" y="3811074"/>
                <a:ext cx="105458" cy="140566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3123" extrusionOk="0">
                    <a:moveTo>
                      <a:pt x="47" y="0"/>
                    </a:moveTo>
                    <a:cubicBezTo>
                      <a:pt x="22" y="0"/>
                      <a:pt x="0" y="28"/>
                      <a:pt x="15" y="54"/>
                    </a:cubicBezTo>
                    <a:cubicBezTo>
                      <a:pt x="150" y="333"/>
                      <a:pt x="353" y="606"/>
                      <a:pt x="542" y="850"/>
                    </a:cubicBezTo>
                    <a:cubicBezTo>
                      <a:pt x="740" y="1099"/>
                      <a:pt x="927" y="1358"/>
                      <a:pt x="1113" y="1616"/>
                    </a:cubicBezTo>
                    <a:cubicBezTo>
                      <a:pt x="1300" y="1875"/>
                      <a:pt x="1503" y="2122"/>
                      <a:pt x="1690" y="2381"/>
                    </a:cubicBezTo>
                    <a:cubicBezTo>
                      <a:pt x="1866" y="2630"/>
                      <a:pt x="2041" y="2871"/>
                      <a:pt x="2234" y="3104"/>
                    </a:cubicBezTo>
                    <a:lnTo>
                      <a:pt x="2236" y="3107"/>
                    </a:lnTo>
                    <a:cubicBezTo>
                      <a:pt x="2246" y="3118"/>
                      <a:pt x="2257" y="3123"/>
                      <a:pt x="2269" y="3123"/>
                    </a:cubicBezTo>
                    <a:cubicBezTo>
                      <a:pt x="2305" y="3123"/>
                      <a:pt x="2343" y="3078"/>
                      <a:pt x="2320" y="3039"/>
                    </a:cubicBezTo>
                    <a:cubicBezTo>
                      <a:pt x="2152" y="2766"/>
                      <a:pt x="1966" y="2509"/>
                      <a:pt x="1776" y="2251"/>
                    </a:cubicBezTo>
                    <a:cubicBezTo>
                      <a:pt x="1587" y="1994"/>
                      <a:pt x="1416" y="1726"/>
                      <a:pt x="1224" y="1472"/>
                    </a:cubicBezTo>
                    <a:cubicBezTo>
                      <a:pt x="1035" y="1215"/>
                      <a:pt x="843" y="961"/>
                      <a:pt x="659" y="701"/>
                    </a:cubicBezTo>
                    <a:cubicBezTo>
                      <a:pt x="491" y="460"/>
                      <a:pt x="291" y="206"/>
                      <a:pt x="71" y="11"/>
                    </a:cubicBezTo>
                    <a:cubicBezTo>
                      <a:pt x="64" y="3"/>
                      <a:pt x="55" y="0"/>
                      <a:pt x="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0" name="Google Shape;740;p44"/>
              <p:cNvSpPr/>
              <p:nvPr/>
            </p:nvSpPr>
            <p:spPr>
              <a:xfrm>
                <a:off x="2980457" y="3765795"/>
                <a:ext cx="16339" cy="18094"/>
              </a:xfrm>
              <a:custGeom>
                <a:avLst/>
                <a:gdLst/>
                <a:ahLst/>
                <a:cxnLst/>
                <a:rect l="l" t="t" r="r" b="b"/>
                <a:pathLst>
                  <a:path w="363" h="402" extrusionOk="0">
                    <a:moveTo>
                      <a:pt x="51" y="0"/>
                    </a:moveTo>
                    <a:cubicBezTo>
                      <a:pt x="26" y="0"/>
                      <a:pt x="0" y="24"/>
                      <a:pt x="11" y="51"/>
                    </a:cubicBezTo>
                    <a:cubicBezTo>
                      <a:pt x="25" y="80"/>
                      <a:pt x="41" y="113"/>
                      <a:pt x="60" y="140"/>
                    </a:cubicBezTo>
                    <a:cubicBezTo>
                      <a:pt x="76" y="170"/>
                      <a:pt x="92" y="200"/>
                      <a:pt x="114" y="227"/>
                    </a:cubicBezTo>
                    <a:cubicBezTo>
                      <a:pt x="154" y="278"/>
                      <a:pt x="197" y="329"/>
                      <a:pt x="241" y="383"/>
                    </a:cubicBezTo>
                    <a:lnTo>
                      <a:pt x="241" y="383"/>
                    </a:lnTo>
                    <a:cubicBezTo>
                      <a:pt x="240" y="382"/>
                      <a:pt x="239" y="382"/>
                      <a:pt x="238" y="381"/>
                    </a:cubicBezTo>
                    <a:lnTo>
                      <a:pt x="238" y="381"/>
                    </a:lnTo>
                    <a:lnTo>
                      <a:pt x="241" y="384"/>
                    </a:lnTo>
                    <a:cubicBezTo>
                      <a:pt x="241" y="383"/>
                      <a:pt x="241" y="383"/>
                      <a:pt x="241" y="383"/>
                    </a:cubicBezTo>
                    <a:lnTo>
                      <a:pt x="241" y="383"/>
                    </a:lnTo>
                    <a:cubicBezTo>
                      <a:pt x="254" y="395"/>
                      <a:pt x="270" y="401"/>
                      <a:pt x="287" y="401"/>
                    </a:cubicBezTo>
                    <a:cubicBezTo>
                      <a:pt x="305" y="401"/>
                      <a:pt x="322" y="394"/>
                      <a:pt x="336" y="381"/>
                    </a:cubicBezTo>
                    <a:cubicBezTo>
                      <a:pt x="363" y="354"/>
                      <a:pt x="363" y="310"/>
                      <a:pt x="336" y="283"/>
                    </a:cubicBezTo>
                    <a:cubicBezTo>
                      <a:pt x="295" y="235"/>
                      <a:pt x="257" y="183"/>
                      <a:pt x="214" y="135"/>
                    </a:cubicBezTo>
                    <a:cubicBezTo>
                      <a:pt x="192" y="110"/>
                      <a:pt x="168" y="91"/>
                      <a:pt x="144" y="70"/>
                    </a:cubicBezTo>
                    <a:cubicBezTo>
                      <a:pt x="119" y="45"/>
                      <a:pt x="95" y="24"/>
                      <a:pt x="68" y="5"/>
                    </a:cubicBezTo>
                    <a:cubicBezTo>
                      <a:pt x="63" y="2"/>
                      <a:pt x="57" y="0"/>
                      <a:pt x="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1" name="Google Shape;741;p44"/>
              <p:cNvSpPr/>
              <p:nvPr/>
            </p:nvSpPr>
            <p:spPr>
              <a:xfrm>
                <a:off x="2753339" y="3451358"/>
                <a:ext cx="196874" cy="273526"/>
              </a:xfrm>
              <a:custGeom>
                <a:avLst/>
                <a:gdLst/>
                <a:ahLst/>
                <a:cxnLst/>
                <a:rect l="l" t="t" r="r" b="b"/>
                <a:pathLst>
                  <a:path w="4374" h="6077" extrusionOk="0">
                    <a:moveTo>
                      <a:pt x="75" y="1"/>
                    </a:moveTo>
                    <a:cubicBezTo>
                      <a:pt x="38" y="1"/>
                      <a:pt x="0" y="38"/>
                      <a:pt x="15" y="76"/>
                    </a:cubicBezTo>
                    <a:cubicBezTo>
                      <a:pt x="61" y="201"/>
                      <a:pt x="134" y="312"/>
                      <a:pt x="229" y="407"/>
                    </a:cubicBezTo>
                    <a:cubicBezTo>
                      <a:pt x="273" y="444"/>
                      <a:pt x="332" y="472"/>
                      <a:pt x="373" y="512"/>
                    </a:cubicBezTo>
                    <a:cubicBezTo>
                      <a:pt x="475" y="618"/>
                      <a:pt x="481" y="702"/>
                      <a:pt x="543" y="810"/>
                    </a:cubicBezTo>
                    <a:cubicBezTo>
                      <a:pt x="687" y="1067"/>
                      <a:pt x="914" y="1300"/>
                      <a:pt x="1098" y="1530"/>
                    </a:cubicBezTo>
                    <a:cubicBezTo>
                      <a:pt x="1488" y="2014"/>
                      <a:pt x="1864" y="2504"/>
                      <a:pt x="2221" y="3021"/>
                    </a:cubicBezTo>
                    <a:cubicBezTo>
                      <a:pt x="2578" y="3535"/>
                      <a:pt x="2941" y="4046"/>
                      <a:pt x="3298" y="4561"/>
                    </a:cubicBezTo>
                    <a:cubicBezTo>
                      <a:pt x="3642" y="5056"/>
                      <a:pt x="3915" y="5592"/>
                      <a:pt x="4291" y="6062"/>
                    </a:cubicBezTo>
                    <a:cubicBezTo>
                      <a:pt x="4300" y="6073"/>
                      <a:pt x="4310" y="6077"/>
                      <a:pt x="4319" y="6077"/>
                    </a:cubicBezTo>
                    <a:cubicBezTo>
                      <a:pt x="4348" y="6077"/>
                      <a:pt x="4373" y="6039"/>
                      <a:pt x="4359" y="6008"/>
                    </a:cubicBezTo>
                    <a:cubicBezTo>
                      <a:pt x="4088" y="5424"/>
                      <a:pt x="3682" y="4920"/>
                      <a:pt x="3344" y="4377"/>
                    </a:cubicBezTo>
                    <a:cubicBezTo>
                      <a:pt x="3022" y="3860"/>
                      <a:pt x="2670" y="3354"/>
                      <a:pt x="2310" y="2861"/>
                    </a:cubicBezTo>
                    <a:cubicBezTo>
                      <a:pt x="1942" y="2358"/>
                      <a:pt x="1588" y="1844"/>
                      <a:pt x="1214" y="1340"/>
                    </a:cubicBezTo>
                    <a:cubicBezTo>
                      <a:pt x="1044" y="1107"/>
                      <a:pt x="879" y="853"/>
                      <a:pt x="668" y="656"/>
                    </a:cubicBezTo>
                    <a:cubicBezTo>
                      <a:pt x="597" y="591"/>
                      <a:pt x="508" y="531"/>
                      <a:pt x="451" y="453"/>
                    </a:cubicBezTo>
                    <a:cubicBezTo>
                      <a:pt x="411" y="393"/>
                      <a:pt x="394" y="315"/>
                      <a:pt x="354" y="252"/>
                    </a:cubicBezTo>
                    <a:cubicBezTo>
                      <a:pt x="289" y="155"/>
                      <a:pt x="202" y="71"/>
                      <a:pt x="102" y="9"/>
                    </a:cubicBezTo>
                    <a:cubicBezTo>
                      <a:pt x="94" y="3"/>
                      <a:pt x="84" y="1"/>
                      <a:pt x="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2" name="Google Shape;742;p44"/>
              <p:cNvSpPr/>
              <p:nvPr/>
            </p:nvSpPr>
            <p:spPr>
              <a:xfrm>
                <a:off x="2691541" y="3460765"/>
                <a:ext cx="126298" cy="196694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4370" extrusionOk="0">
                    <a:moveTo>
                      <a:pt x="95" y="1"/>
                    </a:moveTo>
                    <a:cubicBezTo>
                      <a:pt x="47" y="1"/>
                      <a:pt x="1" y="37"/>
                      <a:pt x="22" y="97"/>
                    </a:cubicBezTo>
                    <a:cubicBezTo>
                      <a:pt x="292" y="917"/>
                      <a:pt x="736" y="1659"/>
                      <a:pt x="1226" y="2368"/>
                    </a:cubicBezTo>
                    <a:cubicBezTo>
                      <a:pt x="1480" y="2736"/>
                      <a:pt x="1767" y="3077"/>
                      <a:pt x="2041" y="3429"/>
                    </a:cubicBezTo>
                    <a:cubicBezTo>
                      <a:pt x="2179" y="3605"/>
                      <a:pt x="2309" y="3783"/>
                      <a:pt x="2438" y="3967"/>
                    </a:cubicBezTo>
                    <a:cubicBezTo>
                      <a:pt x="2536" y="4108"/>
                      <a:pt x="2622" y="4265"/>
                      <a:pt x="2763" y="4365"/>
                    </a:cubicBezTo>
                    <a:cubicBezTo>
                      <a:pt x="2768" y="4368"/>
                      <a:pt x="2772" y="4369"/>
                      <a:pt x="2777" y="4369"/>
                    </a:cubicBezTo>
                    <a:cubicBezTo>
                      <a:pt x="2793" y="4369"/>
                      <a:pt x="2805" y="4352"/>
                      <a:pt x="2801" y="4335"/>
                    </a:cubicBezTo>
                    <a:cubicBezTo>
                      <a:pt x="2763" y="4143"/>
                      <a:pt x="2625" y="3981"/>
                      <a:pt x="2514" y="3824"/>
                    </a:cubicBezTo>
                    <a:cubicBezTo>
                      <a:pt x="2398" y="3651"/>
                      <a:pt x="2279" y="3480"/>
                      <a:pt x="2162" y="3310"/>
                    </a:cubicBezTo>
                    <a:cubicBezTo>
                      <a:pt x="1927" y="2966"/>
                      <a:pt x="1697" y="2620"/>
                      <a:pt x="1453" y="2281"/>
                    </a:cubicBezTo>
                    <a:cubicBezTo>
                      <a:pt x="953" y="1586"/>
                      <a:pt x="487" y="858"/>
                      <a:pt x="176" y="54"/>
                    </a:cubicBezTo>
                    <a:cubicBezTo>
                      <a:pt x="161" y="17"/>
                      <a:pt x="127" y="1"/>
                      <a:pt x="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3" name="Google Shape;743;p44"/>
              <p:cNvSpPr/>
              <p:nvPr/>
            </p:nvSpPr>
            <p:spPr>
              <a:xfrm>
                <a:off x="2834401" y="3691214"/>
                <a:ext cx="18409" cy="2826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628" extrusionOk="0">
                    <a:moveTo>
                      <a:pt x="37" y="0"/>
                    </a:moveTo>
                    <a:cubicBezTo>
                      <a:pt x="18" y="0"/>
                      <a:pt x="0" y="28"/>
                      <a:pt x="17" y="49"/>
                    </a:cubicBezTo>
                    <a:cubicBezTo>
                      <a:pt x="87" y="138"/>
                      <a:pt x="155" y="233"/>
                      <a:pt x="212" y="328"/>
                    </a:cubicBezTo>
                    <a:cubicBezTo>
                      <a:pt x="241" y="376"/>
                      <a:pt x="266" y="422"/>
                      <a:pt x="293" y="474"/>
                    </a:cubicBezTo>
                    <a:cubicBezTo>
                      <a:pt x="320" y="525"/>
                      <a:pt x="347" y="571"/>
                      <a:pt x="379" y="620"/>
                    </a:cubicBezTo>
                    <a:cubicBezTo>
                      <a:pt x="382" y="625"/>
                      <a:pt x="387" y="628"/>
                      <a:pt x="391" y="628"/>
                    </a:cubicBezTo>
                    <a:cubicBezTo>
                      <a:pt x="400" y="628"/>
                      <a:pt x="408" y="620"/>
                      <a:pt x="406" y="609"/>
                    </a:cubicBezTo>
                    <a:cubicBezTo>
                      <a:pt x="390" y="552"/>
                      <a:pt x="369" y="498"/>
                      <a:pt x="341" y="444"/>
                    </a:cubicBezTo>
                    <a:cubicBezTo>
                      <a:pt x="314" y="392"/>
                      <a:pt x="287" y="344"/>
                      <a:pt x="258" y="295"/>
                    </a:cubicBezTo>
                    <a:cubicBezTo>
                      <a:pt x="195" y="195"/>
                      <a:pt x="128" y="100"/>
                      <a:pt x="55" y="11"/>
                    </a:cubicBezTo>
                    <a:cubicBezTo>
                      <a:pt x="49" y="4"/>
                      <a:pt x="43" y="0"/>
                      <a:pt x="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4" name="Google Shape;744;p44"/>
              <p:cNvSpPr/>
              <p:nvPr/>
            </p:nvSpPr>
            <p:spPr>
              <a:xfrm>
                <a:off x="2890348" y="3771286"/>
                <a:ext cx="11343" cy="13953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10" extrusionOk="0">
                    <a:moveTo>
                      <a:pt x="41" y="0"/>
                    </a:moveTo>
                    <a:cubicBezTo>
                      <a:pt x="20" y="0"/>
                      <a:pt x="1" y="21"/>
                      <a:pt x="16" y="42"/>
                    </a:cubicBezTo>
                    <a:lnTo>
                      <a:pt x="119" y="178"/>
                    </a:lnTo>
                    <a:cubicBezTo>
                      <a:pt x="132" y="199"/>
                      <a:pt x="148" y="221"/>
                      <a:pt x="167" y="243"/>
                    </a:cubicBezTo>
                    <a:cubicBezTo>
                      <a:pt x="184" y="264"/>
                      <a:pt x="205" y="286"/>
                      <a:pt x="224" y="305"/>
                    </a:cubicBezTo>
                    <a:cubicBezTo>
                      <a:pt x="227" y="308"/>
                      <a:pt x="231" y="310"/>
                      <a:pt x="234" y="310"/>
                    </a:cubicBezTo>
                    <a:cubicBezTo>
                      <a:pt x="243" y="310"/>
                      <a:pt x="252" y="299"/>
                      <a:pt x="246" y="289"/>
                    </a:cubicBezTo>
                    <a:cubicBezTo>
                      <a:pt x="232" y="264"/>
                      <a:pt x="219" y="237"/>
                      <a:pt x="203" y="213"/>
                    </a:cubicBezTo>
                    <a:cubicBezTo>
                      <a:pt x="189" y="191"/>
                      <a:pt x="173" y="170"/>
                      <a:pt x="159" y="148"/>
                    </a:cubicBezTo>
                    <a:lnTo>
                      <a:pt x="65" y="13"/>
                    </a:lnTo>
                    <a:cubicBezTo>
                      <a:pt x="58" y="4"/>
                      <a:pt x="50" y="0"/>
                      <a:pt x="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5" name="Google Shape;745;p44"/>
              <p:cNvSpPr/>
              <p:nvPr/>
            </p:nvSpPr>
            <p:spPr>
              <a:xfrm>
                <a:off x="2915013" y="3808869"/>
                <a:ext cx="120582" cy="169238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760" extrusionOk="0">
                    <a:moveTo>
                      <a:pt x="67" y="1"/>
                    </a:moveTo>
                    <a:cubicBezTo>
                      <a:pt x="33" y="1"/>
                      <a:pt x="0" y="35"/>
                      <a:pt x="25" y="68"/>
                    </a:cubicBezTo>
                    <a:cubicBezTo>
                      <a:pt x="493" y="674"/>
                      <a:pt x="954" y="1283"/>
                      <a:pt x="1365" y="1924"/>
                    </a:cubicBezTo>
                    <a:cubicBezTo>
                      <a:pt x="1571" y="2246"/>
                      <a:pt x="1787" y="2560"/>
                      <a:pt x="1998" y="2880"/>
                    </a:cubicBezTo>
                    <a:cubicBezTo>
                      <a:pt x="2101" y="3039"/>
                      <a:pt x="2209" y="3196"/>
                      <a:pt x="2315" y="3356"/>
                    </a:cubicBezTo>
                    <a:cubicBezTo>
                      <a:pt x="2407" y="3499"/>
                      <a:pt x="2488" y="3645"/>
                      <a:pt x="2623" y="3751"/>
                    </a:cubicBezTo>
                    <a:cubicBezTo>
                      <a:pt x="2629" y="3757"/>
                      <a:pt x="2637" y="3760"/>
                      <a:pt x="2644" y="3760"/>
                    </a:cubicBezTo>
                    <a:cubicBezTo>
                      <a:pt x="2662" y="3760"/>
                      <a:pt x="2679" y="3743"/>
                      <a:pt x="2675" y="3724"/>
                    </a:cubicBezTo>
                    <a:cubicBezTo>
                      <a:pt x="2604" y="3394"/>
                      <a:pt x="2323" y="3072"/>
                      <a:pt x="2139" y="2796"/>
                    </a:cubicBezTo>
                    <a:cubicBezTo>
                      <a:pt x="1928" y="2479"/>
                      <a:pt x="1711" y="2157"/>
                      <a:pt x="1481" y="1857"/>
                    </a:cubicBezTo>
                    <a:cubicBezTo>
                      <a:pt x="1016" y="1248"/>
                      <a:pt x="575" y="625"/>
                      <a:pt x="104" y="19"/>
                    </a:cubicBezTo>
                    <a:cubicBezTo>
                      <a:pt x="94" y="6"/>
                      <a:pt x="80" y="1"/>
                      <a:pt x="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6" name="Google Shape;746;p44"/>
              <p:cNvSpPr/>
              <p:nvPr/>
            </p:nvSpPr>
            <p:spPr>
              <a:xfrm>
                <a:off x="2882246" y="3880119"/>
                <a:ext cx="120582" cy="164106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46" extrusionOk="0">
                    <a:moveTo>
                      <a:pt x="61" y="1"/>
                    </a:moveTo>
                    <a:cubicBezTo>
                      <a:pt x="29" y="1"/>
                      <a:pt x="1" y="39"/>
                      <a:pt x="17" y="73"/>
                    </a:cubicBezTo>
                    <a:cubicBezTo>
                      <a:pt x="315" y="701"/>
                      <a:pt x="805" y="1240"/>
                      <a:pt x="1238" y="1778"/>
                    </a:cubicBezTo>
                    <a:cubicBezTo>
                      <a:pt x="1473" y="2071"/>
                      <a:pt x="1652" y="2384"/>
                      <a:pt x="1855" y="2701"/>
                    </a:cubicBezTo>
                    <a:cubicBezTo>
                      <a:pt x="2058" y="3018"/>
                      <a:pt x="2282" y="3318"/>
                      <a:pt x="2512" y="3616"/>
                    </a:cubicBezTo>
                    <a:lnTo>
                      <a:pt x="2512" y="3613"/>
                    </a:lnTo>
                    <a:cubicBezTo>
                      <a:pt x="2530" y="3636"/>
                      <a:pt x="2554" y="3646"/>
                      <a:pt x="2577" y="3646"/>
                    </a:cubicBezTo>
                    <a:cubicBezTo>
                      <a:pt x="2630" y="3646"/>
                      <a:pt x="2679" y="3596"/>
                      <a:pt x="2640" y="3537"/>
                    </a:cubicBezTo>
                    <a:cubicBezTo>
                      <a:pt x="2445" y="3240"/>
                      <a:pt x="2247" y="2945"/>
                      <a:pt x="2028" y="2669"/>
                    </a:cubicBezTo>
                    <a:cubicBezTo>
                      <a:pt x="1790" y="2366"/>
                      <a:pt x="1533" y="2081"/>
                      <a:pt x="1330" y="1757"/>
                    </a:cubicBezTo>
                    <a:cubicBezTo>
                      <a:pt x="956" y="1161"/>
                      <a:pt x="599" y="509"/>
                      <a:pt x="90" y="14"/>
                    </a:cubicBezTo>
                    <a:cubicBezTo>
                      <a:pt x="81" y="5"/>
                      <a:pt x="71" y="1"/>
                      <a:pt x="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7" name="Google Shape;747;p44"/>
              <p:cNvSpPr/>
              <p:nvPr/>
            </p:nvSpPr>
            <p:spPr>
              <a:xfrm>
                <a:off x="2851865" y="3841276"/>
                <a:ext cx="13188" cy="13773"/>
              </a:xfrm>
              <a:custGeom>
                <a:avLst/>
                <a:gdLst/>
                <a:ahLst/>
                <a:cxnLst/>
                <a:rect l="l" t="t" r="r" b="b"/>
                <a:pathLst>
                  <a:path w="293" h="306" extrusionOk="0">
                    <a:moveTo>
                      <a:pt x="38" y="0"/>
                    </a:moveTo>
                    <a:cubicBezTo>
                      <a:pt x="17" y="0"/>
                      <a:pt x="1" y="21"/>
                      <a:pt x="13" y="43"/>
                    </a:cubicBezTo>
                    <a:cubicBezTo>
                      <a:pt x="24" y="65"/>
                      <a:pt x="35" y="89"/>
                      <a:pt x="48" y="108"/>
                    </a:cubicBezTo>
                    <a:lnTo>
                      <a:pt x="89" y="168"/>
                    </a:lnTo>
                    <a:lnTo>
                      <a:pt x="173" y="287"/>
                    </a:lnTo>
                    <a:cubicBezTo>
                      <a:pt x="180" y="300"/>
                      <a:pt x="192" y="305"/>
                      <a:pt x="205" y="305"/>
                    </a:cubicBezTo>
                    <a:cubicBezTo>
                      <a:pt x="244" y="305"/>
                      <a:pt x="292" y="252"/>
                      <a:pt x="259" y="219"/>
                    </a:cubicBezTo>
                    <a:cubicBezTo>
                      <a:pt x="227" y="181"/>
                      <a:pt x="194" y="146"/>
                      <a:pt x="162" y="111"/>
                    </a:cubicBezTo>
                    <a:cubicBezTo>
                      <a:pt x="146" y="92"/>
                      <a:pt x="129" y="76"/>
                      <a:pt x="113" y="57"/>
                    </a:cubicBezTo>
                    <a:cubicBezTo>
                      <a:pt x="97" y="41"/>
                      <a:pt x="78" y="22"/>
                      <a:pt x="59" y="8"/>
                    </a:cubicBezTo>
                    <a:cubicBezTo>
                      <a:pt x="52" y="3"/>
                      <a:pt x="45" y="0"/>
                      <a:pt x="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8" name="Google Shape;748;p44"/>
              <p:cNvSpPr/>
              <p:nvPr/>
            </p:nvSpPr>
            <p:spPr>
              <a:xfrm>
                <a:off x="2713731" y="3649355"/>
                <a:ext cx="117431" cy="164241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3649" extrusionOk="0">
                    <a:moveTo>
                      <a:pt x="33" y="0"/>
                    </a:moveTo>
                    <a:cubicBezTo>
                      <a:pt x="17" y="0"/>
                      <a:pt x="0" y="13"/>
                      <a:pt x="8" y="32"/>
                    </a:cubicBezTo>
                    <a:cubicBezTo>
                      <a:pt x="138" y="362"/>
                      <a:pt x="362" y="654"/>
                      <a:pt x="565" y="941"/>
                    </a:cubicBezTo>
                    <a:cubicBezTo>
                      <a:pt x="784" y="1252"/>
                      <a:pt x="1006" y="1563"/>
                      <a:pt x="1226" y="1877"/>
                    </a:cubicBezTo>
                    <a:cubicBezTo>
                      <a:pt x="1426" y="2167"/>
                      <a:pt x="1610" y="2510"/>
                      <a:pt x="1856" y="2762"/>
                    </a:cubicBezTo>
                    <a:cubicBezTo>
                      <a:pt x="1932" y="2838"/>
                      <a:pt x="2010" y="2892"/>
                      <a:pt x="2067" y="2987"/>
                    </a:cubicBezTo>
                    <a:cubicBezTo>
                      <a:pt x="2124" y="3081"/>
                      <a:pt x="2159" y="3182"/>
                      <a:pt x="2227" y="3274"/>
                    </a:cubicBezTo>
                    <a:cubicBezTo>
                      <a:pt x="2327" y="3409"/>
                      <a:pt x="2462" y="3512"/>
                      <a:pt x="2571" y="3642"/>
                    </a:cubicBezTo>
                    <a:cubicBezTo>
                      <a:pt x="2574" y="3647"/>
                      <a:pt x="2578" y="3649"/>
                      <a:pt x="2583" y="3649"/>
                    </a:cubicBezTo>
                    <a:cubicBezTo>
                      <a:pt x="2596" y="3649"/>
                      <a:pt x="2608" y="3632"/>
                      <a:pt x="2600" y="3620"/>
                    </a:cubicBezTo>
                    <a:cubicBezTo>
                      <a:pt x="2503" y="3455"/>
                      <a:pt x="2446" y="3268"/>
                      <a:pt x="2330" y="3117"/>
                    </a:cubicBezTo>
                    <a:cubicBezTo>
                      <a:pt x="2262" y="3027"/>
                      <a:pt x="2167" y="2960"/>
                      <a:pt x="2108" y="2868"/>
                    </a:cubicBezTo>
                    <a:cubicBezTo>
                      <a:pt x="2062" y="2803"/>
                      <a:pt x="2040" y="2716"/>
                      <a:pt x="2005" y="2646"/>
                    </a:cubicBezTo>
                    <a:cubicBezTo>
                      <a:pt x="1843" y="2326"/>
                      <a:pt x="1577" y="2034"/>
                      <a:pt x="1369" y="1745"/>
                    </a:cubicBezTo>
                    <a:cubicBezTo>
                      <a:pt x="1153" y="1444"/>
                      <a:pt x="941" y="1144"/>
                      <a:pt x="728" y="843"/>
                    </a:cubicBezTo>
                    <a:cubicBezTo>
                      <a:pt x="525" y="554"/>
                      <a:pt x="322" y="240"/>
                      <a:pt x="51" y="7"/>
                    </a:cubicBezTo>
                    <a:cubicBezTo>
                      <a:pt x="46" y="2"/>
                      <a:pt x="40" y="0"/>
                      <a:pt x="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9" name="Google Shape;749;p44"/>
              <p:cNvSpPr/>
              <p:nvPr/>
            </p:nvSpPr>
            <p:spPr>
              <a:xfrm>
                <a:off x="2638070" y="3530575"/>
                <a:ext cx="63284" cy="96862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2152" extrusionOk="0">
                    <a:moveTo>
                      <a:pt x="38" y="0"/>
                    </a:moveTo>
                    <a:cubicBezTo>
                      <a:pt x="19" y="0"/>
                      <a:pt x="1" y="23"/>
                      <a:pt x="11" y="46"/>
                    </a:cubicBezTo>
                    <a:cubicBezTo>
                      <a:pt x="176" y="406"/>
                      <a:pt x="417" y="722"/>
                      <a:pt x="620" y="1066"/>
                    </a:cubicBezTo>
                    <a:cubicBezTo>
                      <a:pt x="826" y="1407"/>
                      <a:pt x="1023" y="1748"/>
                      <a:pt x="1202" y="2105"/>
                    </a:cubicBezTo>
                    <a:lnTo>
                      <a:pt x="1202" y="2102"/>
                    </a:lnTo>
                    <a:cubicBezTo>
                      <a:pt x="1219" y="2137"/>
                      <a:pt x="1248" y="2151"/>
                      <a:pt x="1277" y="2151"/>
                    </a:cubicBezTo>
                    <a:cubicBezTo>
                      <a:pt x="1340" y="2151"/>
                      <a:pt x="1406" y="2082"/>
                      <a:pt x="1367" y="2008"/>
                    </a:cubicBezTo>
                    <a:cubicBezTo>
                      <a:pt x="1177" y="1650"/>
                      <a:pt x="980" y="1296"/>
                      <a:pt x="763" y="955"/>
                    </a:cubicBezTo>
                    <a:cubicBezTo>
                      <a:pt x="552" y="625"/>
                      <a:pt x="347" y="278"/>
                      <a:pt x="57" y="8"/>
                    </a:cubicBezTo>
                    <a:cubicBezTo>
                      <a:pt x="51" y="3"/>
                      <a:pt x="45" y="0"/>
                      <a:pt x="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0" name="Google Shape;750;p44"/>
              <p:cNvSpPr/>
              <p:nvPr/>
            </p:nvSpPr>
            <p:spPr>
              <a:xfrm>
                <a:off x="2574561" y="3561271"/>
                <a:ext cx="142097" cy="205066"/>
              </a:xfrm>
              <a:custGeom>
                <a:avLst/>
                <a:gdLst/>
                <a:ahLst/>
                <a:cxnLst/>
                <a:rect l="l" t="t" r="r" b="b"/>
                <a:pathLst>
                  <a:path w="3157" h="4556" extrusionOk="0">
                    <a:moveTo>
                      <a:pt x="97" y="0"/>
                    </a:moveTo>
                    <a:cubicBezTo>
                      <a:pt x="50" y="0"/>
                      <a:pt x="0" y="41"/>
                      <a:pt x="20" y="92"/>
                    </a:cubicBezTo>
                    <a:cubicBezTo>
                      <a:pt x="356" y="920"/>
                      <a:pt x="900" y="1602"/>
                      <a:pt x="1460" y="2286"/>
                    </a:cubicBezTo>
                    <a:cubicBezTo>
                      <a:pt x="2053" y="3014"/>
                      <a:pt x="2591" y="3764"/>
                      <a:pt x="3111" y="4546"/>
                    </a:cubicBezTo>
                    <a:cubicBezTo>
                      <a:pt x="3115" y="4552"/>
                      <a:pt x="3123" y="4555"/>
                      <a:pt x="3130" y="4555"/>
                    </a:cubicBezTo>
                    <a:cubicBezTo>
                      <a:pt x="3143" y="4555"/>
                      <a:pt x="3157" y="4545"/>
                      <a:pt x="3151" y="4527"/>
                    </a:cubicBezTo>
                    <a:cubicBezTo>
                      <a:pt x="2886" y="3691"/>
                      <a:pt x="2291" y="3001"/>
                      <a:pt x="1755" y="2324"/>
                    </a:cubicBezTo>
                    <a:cubicBezTo>
                      <a:pt x="1178" y="1594"/>
                      <a:pt x="602" y="852"/>
                      <a:pt x="155" y="35"/>
                    </a:cubicBezTo>
                    <a:cubicBezTo>
                      <a:pt x="143" y="10"/>
                      <a:pt x="120" y="0"/>
                      <a:pt x="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1" name="Google Shape;751;p44"/>
              <p:cNvSpPr/>
              <p:nvPr/>
            </p:nvSpPr>
            <p:spPr>
              <a:xfrm>
                <a:off x="2723543" y="3776642"/>
                <a:ext cx="6797" cy="8192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82" extrusionOk="0">
                    <a:moveTo>
                      <a:pt x="15" y="0"/>
                    </a:moveTo>
                    <a:cubicBezTo>
                      <a:pt x="8" y="0"/>
                      <a:pt x="1" y="8"/>
                      <a:pt x="6" y="15"/>
                    </a:cubicBezTo>
                    <a:lnTo>
                      <a:pt x="136" y="178"/>
                    </a:lnTo>
                    <a:cubicBezTo>
                      <a:pt x="137" y="180"/>
                      <a:pt x="139" y="181"/>
                      <a:pt x="141" y="181"/>
                    </a:cubicBezTo>
                    <a:cubicBezTo>
                      <a:pt x="145" y="181"/>
                      <a:pt x="151" y="176"/>
                      <a:pt x="147" y="172"/>
                    </a:cubicBezTo>
                    <a:lnTo>
                      <a:pt x="23" y="5"/>
                    </a:lnTo>
                    <a:cubicBezTo>
                      <a:pt x="21" y="1"/>
                      <a:pt x="18" y="0"/>
                      <a:pt x="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2" name="Google Shape;752;p44"/>
              <p:cNvSpPr/>
              <p:nvPr/>
            </p:nvSpPr>
            <p:spPr>
              <a:xfrm>
                <a:off x="2749153" y="3817691"/>
                <a:ext cx="39564" cy="54732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216" extrusionOk="0">
                    <a:moveTo>
                      <a:pt x="71" y="0"/>
                    </a:moveTo>
                    <a:cubicBezTo>
                      <a:pt x="35" y="0"/>
                      <a:pt x="1" y="37"/>
                      <a:pt x="27" y="75"/>
                    </a:cubicBezTo>
                    <a:lnTo>
                      <a:pt x="233" y="378"/>
                    </a:lnTo>
                    <a:cubicBezTo>
                      <a:pt x="298" y="473"/>
                      <a:pt x="344" y="581"/>
                      <a:pt x="406" y="673"/>
                    </a:cubicBezTo>
                    <a:cubicBezTo>
                      <a:pt x="468" y="765"/>
                      <a:pt x="539" y="849"/>
                      <a:pt x="609" y="933"/>
                    </a:cubicBezTo>
                    <a:cubicBezTo>
                      <a:pt x="650" y="984"/>
                      <a:pt x="696" y="1033"/>
                      <a:pt x="736" y="1084"/>
                    </a:cubicBezTo>
                    <a:cubicBezTo>
                      <a:pt x="766" y="1130"/>
                      <a:pt x="801" y="1174"/>
                      <a:pt x="842" y="1211"/>
                    </a:cubicBezTo>
                    <a:cubicBezTo>
                      <a:pt x="845" y="1214"/>
                      <a:pt x="850" y="1216"/>
                      <a:pt x="854" y="1216"/>
                    </a:cubicBezTo>
                    <a:cubicBezTo>
                      <a:pt x="866" y="1216"/>
                      <a:pt x="878" y="1206"/>
                      <a:pt x="874" y="1192"/>
                    </a:cubicBezTo>
                    <a:cubicBezTo>
                      <a:pt x="853" y="1141"/>
                      <a:pt x="828" y="1095"/>
                      <a:pt x="796" y="1049"/>
                    </a:cubicBezTo>
                    <a:cubicBezTo>
                      <a:pt x="763" y="998"/>
                      <a:pt x="739" y="944"/>
                      <a:pt x="709" y="889"/>
                    </a:cubicBezTo>
                    <a:cubicBezTo>
                      <a:pt x="655" y="789"/>
                      <a:pt x="598" y="692"/>
                      <a:pt x="536" y="597"/>
                    </a:cubicBezTo>
                    <a:cubicBezTo>
                      <a:pt x="471" y="500"/>
                      <a:pt x="387" y="421"/>
                      <a:pt x="322" y="327"/>
                    </a:cubicBezTo>
                    <a:lnTo>
                      <a:pt x="114" y="21"/>
                    </a:lnTo>
                    <a:lnTo>
                      <a:pt x="114" y="23"/>
                    </a:lnTo>
                    <a:cubicBezTo>
                      <a:pt x="102" y="7"/>
                      <a:pt x="87" y="0"/>
                      <a:pt x="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3" name="Google Shape;753;p44"/>
              <p:cNvSpPr/>
              <p:nvPr/>
            </p:nvSpPr>
            <p:spPr>
              <a:xfrm>
                <a:off x="2830440" y="3935751"/>
                <a:ext cx="100822" cy="146418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3253" extrusionOk="0">
                    <a:moveTo>
                      <a:pt x="65" y="1"/>
                    </a:moveTo>
                    <a:cubicBezTo>
                      <a:pt x="32" y="1"/>
                      <a:pt x="0" y="35"/>
                      <a:pt x="21" y="71"/>
                    </a:cubicBezTo>
                    <a:cubicBezTo>
                      <a:pt x="199" y="366"/>
                      <a:pt x="356" y="669"/>
                      <a:pt x="538" y="962"/>
                    </a:cubicBezTo>
                    <a:cubicBezTo>
                      <a:pt x="714" y="1243"/>
                      <a:pt x="892" y="1519"/>
                      <a:pt x="1079" y="1793"/>
                    </a:cubicBezTo>
                    <a:cubicBezTo>
                      <a:pt x="1274" y="2077"/>
                      <a:pt x="1469" y="2358"/>
                      <a:pt x="1666" y="2637"/>
                    </a:cubicBezTo>
                    <a:cubicBezTo>
                      <a:pt x="1801" y="2832"/>
                      <a:pt x="1964" y="3170"/>
                      <a:pt x="2199" y="3251"/>
                    </a:cubicBezTo>
                    <a:cubicBezTo>
                      <a:pt x="2202" y="3252"/>
                      <a:pt x="2205" y="3252"/>
                      <a:pt x="2208" y="3252"/>
                    </a:cubicBezTo>
                    <a:cubicBezTo>
                      <a:pt x="2226" y="3252"/>
                      <a:pt x="2240" y="3237"/>
                      <a:pt x="2240" y="3219"/>
                    </a:cubicBezTo>
                    <a:cubicBezTo>
                      <a:pt x="2240" y="3089"/>
                      <a:pt x="2161" y="2986"/>
                      <a:pt x="2088" y="2880"/>
                    </a:cubicBezTo>
                    <a:cubicBezTo>
                      <a:pt x="1994" y="2745"/>
                      <a:pt x="1896" y="2610"/>
                      <a:pt x="1801" y="2474"/>
                    </a:cubicBezTo>
                    <a:cubicBezTo>
                      <a:pt x="1612" y="2204"/>
                      <a:pt x="1423" y="1933"/>
                      <a:pt x="1239" y="1657"/>
                    </a:cubicBezTo>
                    <a:cubicBezTo>
                      <a:pt x="1052" y="1384"/>
                      <a:pt x="865" y="1111"/>
                      <a:pt x="678" y="837"/>
                    </a:cubicBezTo>
                    <a:cubicBezTo>
                      <a:pt x="489" y="564"/>
                      <a:pt x="283" y="304"/>
                      <a:pt x="102" y="25"/>
                    </a:cubicBezTo>
                    <a:lnTo>
                      <a:pt x="105" y="23"/>
                    </a:lnTo>
                    <a:cubicBezTo>
                      <a:pt x="94" y="7"/>
                      <a:pt x="80" y="1"/>
                      <a:pt x="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4" name="Google Shape;754;p44"/>
              <p:cNvSpPr/>
              <p:nvPr/>
            </p:nvSpPr>
            <p:spPr>
              <a:xfrm>
                <a:off x="2824454" y="4051560"/>
                <a:ext cx="56578" cy="72736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616" extrusionOk="0">
                    <a:moveTo>
                      <a:pt x="48" y="1"/>
                    </a:moveTo>
                    <a:cubicBezTo>
                      <a:pt x="22" y="1"/>
                      <a:pt x="1" y="32"/>
                      <a:pt x="16" y="58"/>
                    </a:cubicBezTo>
                    <a:cubicBezTo>
                      <a:pt x="189" y="334"/>
                      <a:pt x="449" y="548"/>
                      <a:pt x="649" y="803"/>
                    </a:cubicBezTo>
                    <a:cubicBezTo>
                      <a:pt x="847" y="1060"/>
                      <a:pt x="1039" y="1330"/>
                      <a:pt x="1212" y="1606"/>
                    </a:cubicBezTo>
                    <a:cubicBezTo>
                      <a:pt x="1216" y="1613"/>
                      <a:pt x="1222" y="1615"/>
                      <a:pt x="1228" y="1615"/>
                    </a:cubicBezTo>
                    <a:cubicBezTo>
                      <a:pt x="1242" y="1615"/>
                      <a:pt x="1257" y="1600"/>
                      <a:pt x="1247" y="1585"/>
                    </a:cubicBezTo>
                    <a:cubicBezTo>
                      <a:pt x="1166" y="1433"/>
                      <a:pt x="1085" y="1276"/>
                      <a:pt x="993" y="1138"/>
                    </a:cubicBezTo>
                    <a:cubicBezTo>
                      <a:pt x="901" y="1000"/>
                      <a:pt x="803" y="868"/>
                      <a:pt x="703" y="732"/>
                    </a:cubicBezTo>
                    <a:cubicBezTo>
                      <a:pt x="516" y="478"/>
                      <a:pt x="335" y="186"/>
                      <a:pt x="67" y="7"/>
                    </a:cubicBezTo>
                    <a:cubicBezTo>
                      <a:pt x="61" y="3"/>
                      <a:pt x="54" y="1"/>
                      <a:pt x="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5" name="Google Shape;755;p44"/>
              <p:cNvSpPr/>
              <p:nvPr/>
            </p:nvSpPr>
            <p:spPr>
              <a:xfrm>
                <a:off x="2792632" y="4004886"/>
                <a:ext cx="15258" cy="16879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75" extrusionOk="0">
                    <a:moveTo>
                      <a:pt x="35" y="1"/>
                    </a:moveTo>
                    <a:cubicBezTo>
                      <a:pt x="15" y="1"/>
                      <a:pt x="1" y="28"/>
                      <a:pt x="17" y="45"/>
                    </a:cubicBezTo>
                    <a:cubicBezTo>
                      <a:pt x="60" y="89"/>
                      <a:pt x="98" y="137"/>
                      <a:pt x="130" y="189"/>
                    </a:cubicBezTo>
                    <a:cubicBezTo>
                      <a:pt x="146" y="213"/>
                      <a:pt x="163" y="238"/>
                      <a:pt x="176" y="265"/>
                    </a:cubicBezTo>
                    <a:cubicBezTo>
                      <a:pt x="190" y="289"/>
                      <a:pt x="203" y="316"/>
                      <a:pt x="211" y="346"/>
                    </a:cubicBezTo>
                    <a:cubicBezTo>
                      <a:pt x="217" y="366"/>
                      <a:pt x="234" y="374"/>
                      <a:pt x="253" y="374"/>
                    </a:cubicBezTo>
                    <a:cubicBezTo>
                      <a:pt x="292" y="374"/>
                      <a:pt x="339" y="338"/>
                      <a:pt x="317" y="300"/>
                    </a:cubicBezTo>
                    <a:cubicBezTo>
                      <a:pt x="287" y="238"/>
                      <a:pt x="249" y="181"/>
                      <a:pt x="206" y="127"/>
                    </a:cubicBezTo>
                    <a:cubicBezTo>
                      <a:pt x="163" y="78"/>
                      <a:pt x="109" y="35"/>
                      <a:pt x="49" y="5"/>
                    </a:cubicBezTo>
                    <a:cubicBezTo>
                      <a:pt x="44" y="2"/>
                      <a:pt x="39" y="1"/>
                      <a:pt x="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6" name="Google Shape;756;p44"/>
              <p:cNvSpPr/>
              <p:nvPr/>
            </p:nvSpPr>
            <p:spPr>
              <a:xfrm>
                <a:off x="2614800" y="3739959"/>
                <a:ext cx="161811" cy="226625"/>
              </a:xfrm>
              <a:custGeom>
                <a:avLst/>
                <a:gdLst/>
                <a:ahLst/>
                <a:cxnLst/>
                <a:rect l="l" t="t" r="r" b="b"/>
                <a:pathLst>
                  <a:path w="3595" h="5035" extrusionOk="0">
                    <a:moveTo>
                      <a:pt x="68" y="1"/>
                    </a:moveTo>
                    <a:cubicBezTo>
                      <a:pt x="33" y="1"/>
                      <a:pt x="0" y="29"/>
                      <a:pt x="0" y="70"/>
                    </a:cubicBezTo>
                    <a:cubicBezTo>
                      <a:pt x="30" y="308"/>
                      <a:pt x="203" y="454"/>
                      <a:pt x="339" y="638"/>
                    </a:cubicBezTo>
                    <a:cubicBezTo>
                      <a:pt x="498" y="852"/>
                      <a:pt x="582" y="1101"/>
                      <a:pt x="720" y="1326"/>
                    </a:cubicBezTo>
                    <a:cubicBezTo>
                      <a:pt x="991" y="1764"/>
                      <a:pt x="1307" y="2170"/>
                      <a:pt x="1610" y="2587"/>
                    </a:cubicBezTo>
                    <a:cubicBezTo>
                      <a:pt x="1924" y="3014"/>
                      <a:pt x="2233" y="3444"/>
                      <a:pt x="2555" y="3864"/>
                    </a:cubicBezTo>
                    <a:cubicBezTo>
                      <a:pt x="2858" y="4254"/>
                      <a:pt x="3131" y="4660"/>
                      <a:pt x="3470" y="5017"/>
                    </a:cubicBezTo>
                    <a:lnTo>
                      <a:pt x="3467" y="5017"/>
                    </a:lnTo>
                    <a:cubicBezTo>
                      <a:pt x="3479" y="5029"/>
                      <a:pt x="3493" y="5035"/>
                      <a:pt x="3507" y="5035"/>
                    </a:cubicBezTo>
                    <a:cubicBezTo>
                      <a:pt x="3551" y="5035"/>
                      <a:pt x="3595" y="4984"/>
                      <a:pt x="3564" y="4941"/>
                    </a:cubicBezTo>
                    <a:cubicBezTo>
                      <a:pt x="3253" y="4513"/>
                      <a:pt x="2890" y="4124"/>
                      <a:pt x="2571" y="3702"/>
                    </a:cubicBezTo>
                    <a:cubicBezTo>
                      <a:pt x="2271" y="3301"/>
                      <a:pt x="1973" y="2901"/>
                      <a:pt x="1697" y="2484"/>
                    </a:cubicBezTo>
                    <a:cubicBezTo>
                      <a:pt x="1410" y="2056"/>
                      <a:pt x="1159" y="1607"/>
                      <a:pt x="869" y="1182"/>
                    </a:cubicBezTo>
                    <a:cubicBezTo>
                      <a:pt x="712" y="949"/>
                      <a:pt x="523" y="763"/>
                      <a:pt x="406" y="497"/>
                    </a:cubicBezTo>
                    <a:cubicBezTo>
                      <a:pt x="328" y="313"/>
                      <a:pt x="271" y="132"/>
                      <a:pt x="103" y="10"/>
                    </a:cubicBezTo>
                    <a:cubicBezTo>
                      <a:pt x="92" y="4"/>
                      <a:pt x="80" y="1"/>
                      <a:pt x="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7" name="Google Shape;757;p44"/>
              <p:cNvSpPr/>
              <p:nvPr/>
            </p:nvSpPr>
            <p:spPr>
              <a:xfrm>
                <a:off x="2520910" y="3610602"/>
                <a:ext cx="78542" cy="10766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392" extrusionOk="0">
                    <a:moveTo>
                      <a:pt x="17" y="1"/>
                    </a:moveTo>
                    <a:cubicBezTo>
                      <a:pt x="8" y="1"/>
                      <a:pt x="1" y="9"/>
                      <a:pt x="3" y="19"/>
                    </a:cubicBezTo>
                    <a:cubicBezTo>
                      <a:pt x="78" y="246"/>
                      <a:pt x="249" y="457"/>
                      <a:pt x="381" y="652"/>
                    </a:cubicBezTo>
                    <a:cubicBezTo>
                      <a:pt x="528" y="860"/>
                      <a:pt x="676" y="1066"/>
                      <a:pt x="812" y="1277"/>
                    </a:cubicBezTo>
                    <a:cubicBezTo>
                      <a:pt x="952" y="1499"/>
                      <a:pt x="1107" y="1704"/>
                      <a:pt x="1258" y="1921"/>
                    </a:cubicBezTo>
                    <a:cubicBezTo>
                      <a:pt x="1372" y="2083"/>
                      <a:pt x="1483" y="2335"/>
                      <a:pt x="1691" y="2392"/>
                    </a:cubicBezTo>
                    <a:lnTo>
                      <a:pt x="1691" y="2389"/>
                    </a:lnTo>
                    <a:cubicBezTo>
                      <a:pt x="1695" y="2390"/>
                      <a:pt x="1698" y="2391"/>
                      <a:pt x="1702" y="2391"/>
                    </a:cubicBezTo>
                    <a:cubicBezTo>
                      <a:pt x="1722" y="2391"/>
                      <a:pt x="1745" y="2374"/>
                      <a:pt x="1743" y="2351"/>
                    </a:cubicBezTo>
                    <a:cubicBezTo>
                      <a:pt x="1713" y="2137"/>
                      <a:pt x="1494" y="1991"/>
                      <a:pt x="1356" y="1842"/>
                    </a:cubicBezTo>
                    <a:cubicBezTo>
                      <a:pt x="1185" y="1658"/>
                      <a:pt x="1031" y="1456"/>
                      <a:pt x="871" y="1263"/>
                    </a:cubicBezTo>
                    <a:cubicBezTo>
                      <a:pt x="701" y="1055"/>
                      <a:pt x="549" y="836"/>
                      <a:pt x="411" y="606"/>
                    </a:cubicBezTo>
                    <a:cubicBezTo>
                      <a:pt x="289" y="408"/>
                      <a:pt x="184" y="173"/>
                      <a:pt x="27" y="5"/>
                    </a:cubicBezTo>
                    <a:cubicBezTo>
                      <a:pt x="24" y="2"/>
                      <a:pt x="20" y="1"/>
                      <a:pt x="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8" name="Google Shape;758;p44"/>
              <p:cNvSpPr/>
              <p:nvPr/>
            </p:nvSpPr>
            <p:spPr>
              <a:xfrm>
                <a:off x="2514204" y="3599124"/>
                <a:ext cx="6932" cy="4771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06" extrusionOk="0">
                    <a:moveTo>
                      <a:pt x="79" y="1"/>
                    </a:moveTo>
                    <a:cubicBezTo>
                      <a:pt x="74" y="1"/>
                      <a:pt x="68" y="1"/>
                      <a:pt x="62" y="3"/>
                    </a:cubicBezTo>
                    <a:cubicBezTo>
                      <a:pt x="0" y="18"/>
                      <a:pt x="20" y="105"/>
                      <a:pt x="76" y="105"/>
                    </a:cubicBezTo>
                    <a:cubicBezTo>
                      <a:pt x="81" y="105"/>
                      <a:pt x="86" y="105"/>
                      <a:pt x="92" y="103"/>
                    </a:cubicBezTo>
                    <a:cubicBezTo>
                      <a:pt x="154" y="86"/>
                      <a:pt x="134" y="1"/>
                      <a:pt x="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9" name="Google Shape;759;p44"/>
              <p:cNvSpPr/>
              <p:nvPr/>
            </p:nvSpPr>
            <p:spPr>
              <a:xfrm>
                <a:off x="2465143" y="3627165"/>
                <a:ext cx="177519" cy="256602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5701" extrusionOk="0">
                    <a:moveTo>
                      <a:pt x="89" y="0"/>
                    </a:moveTo>
                    <a:cubicBezTo>
                      <a:pt x="44" y="0"/>
                      <a:pt x="1" y="36"/>
                      <a:pt x="18" y="94"/>
                    </a:cubicBezTo>
                    <a:cubicBezTo>
                      <a:pt x="332" y="1171"/>
                      <a:pt x="1049" y="2043"/>
                      <a:pt x="1742" y="2906"/>
                    </a:cubicBezTo>
                    <a:cubicBezTo>
                      <a:pt x="2121" y="3374"/>
                      <a:pt x="2532" y="3815"/>
                      <a:pt x="2898" y="4294"/>
                    </a:cubicBezTo>
                    <a:cubicBezTo>
                      <a:pt x="3244" y="4749"/>
                      <a:pt x="3615" y="5212"/>
                      <a:pt x="3921" y="5696"/>
                    </a:cubicBezTo>
                    <a:cubicBezTo>
                      <a:pt x="3923" y="5699"/>
                      <a:pt x="3926" y="5701"/>
                      <a:pt x="3929" y="5701"/>
                    </a:cubicBezTo>
                    <a:cubicBezTo>
                      <a:pt x="3936" y="5701"/>
                      <a:pt x="3943" y="5693"/>
                      <a:pt x="3940" y="5685"/>
                    </a:cubicBezTo>
                    <a:cubicBezTo>
                      <a:pt x="3680" y="5193"/>
                      <a:pt x="3406" y="4746"/>
                      <a:pt x="3057" y="4316"/>
                    </a:cubicBezTo>
                    <a:cubicBezTo>
                      <a:pt x="2697" y="3875"/>
                      <a:pt x="2343" y="3428"/>
                      <a:pt x="1980" y="2993"/>
                    </a:cubicBezTo>
                    <a:cubicBezTo>
                      <a:pt x="1236" y="2097"/>
                      <a:pt x="600" y="1139"/>
                      <a:pt x="167" y="54"/>
                    </a:cubicBezTo>
                    <a:cubicBezTo>
                      <a:pt x="152" y="17"/>
                      <a:pt x="120" y="0"/>
                      <a:pt x="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0" name="Google Shape;760;p44"/>
              <p:cNvSpPr/>
              <p:nvPr/>
            </p:nvSpPr>
            <p:spPr>
              <a:xfrm>
                <a:off x="2670342" y="3923373"/>
                <a:ext cx="149118" cy="210647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4680" extrusionOk="0">
                    <a:moveTo>
                      <a:pt x="10" y="1"/>
                    </a:moveTo>
                    <a:cubicBezTo>
                      <a:pt x="5" y="1"/>
                      <a:pt x="1" y="7"/>
                      <a:pt x="3" y="11"/>
                    </a:cubicBezTo>
                    <a:cubicBezTo>
                      <a:pt x="504" y="834"/>
                      <a:pt x="1107" y="1586"/>
                      <a:pt x="1662" y="2368"/>
                    </a:cubicBezTo>
                    <a:cubicBezTo>
                      <a:pt x="1927" y="2747"/>
                      <a:pt x="2203" y="3118"/>
                      <a:pt x="2479" y="3496"/>
                    </a:cubicBezTo>
                    <a:cubicBezTo>
                      <a:pt x="2758" y="3875"/>
                      <a:pt x="2985" y="4289"/>
                      <a:pt x="3261" y="4668"/>
                    </a:cubicBezTo>
                    <a:cubicBezTo>
                      <a:pt x="3267" y="4676"/>
                      <a:pt x="3276" y="4680"/>
                      <a:pt x="3284" y="4680"/>
                    </a:cubicBezTo>
                    <a:cubicBezTo>
                      <a:pt x="3299" y="4680"/>
                      <a:pt x="3312" y="4668"/>
                      <a:pt x="3307" y="4649"/>
                    </a:cubicBezTo>
                    <a:cubicBezTo>
                      <a:pt x="3150" y="4216"/>
                      <a:pt x="2866" y="3848"/>
                      <a:pt x="2612" y="3469"/>
                    </a:cubicBezTo>
                    <a:cubicBezTo>
                      <a:pt x="2347" y="3072"/>
                      <a:pt x="2057" y="2687"/>
                      <a:pt x="1767" y="2306"/>
                    </a:cubicBezTo>
                    <a:cubicBezTo>
                      <a:pt x="1188" y="1537"/>
                      <a:pt x="650" y="731"/>
                      <a:pt x="14" y="5"/>
                    </a:cubicBezTo>
                    <a:lnTo>
                      <a:pt x="14" y="3"/>
                    </a:lnTo>
                    <a:cubicBezTo>
                      <a:pt x="13" y="1"/>
                      <a:pt x="11" y="1"/>
                      <a:pt x="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1" name="Google Shape;761;p44"/>
              <p:cNvSpPr/>
              <p:nvPr/>
            </p:nvSpPr>
            <p:spPr>
              <a:xfrm>
                <a:off x="2727324" y="4099136"/>
                <a:ext cx="75257" cy="9002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2000" extrusionOk="0">
                    <a:moveTo>
                      <a:pt x="21" y="1"/>
                    </a:moveTo>
                    <a:cubicBezTo>
                      <a:pt x="11" y="1"/>
                      <a:pt x="1" y="14"/>
                      <a:pt x="9" y="24"/>
                    </a:cubicBezTo>
                    <a:cubicBezTo>
                      <a:pt x="136" y="203"/>
                      <a:pt x="261" y="373"/>
                      <a:pt x="374" y="566"/>
                    </a:cubicBezTo>
                    <a:cubicBezTo>
                      <a:pt x="482" y="739"/>
                      <a:pt x="604" y="904"/>
                      <a:pt x="737" y="1058"/>
                    </a:cubicBezTo>
                    <a:cubicBezTo>
                      <a:pt x="872" y="1220"/>
                      <a:pt x="1010" y="1383"/>
                      <a:pt x="1148" y="1543"/>
                    </a:cubicBezTo>
                    <a:cubicBezTo>
                      <a:pt x="1286" y="1702"/>
                      <a:pt x="1419" y="1862"/>
                      <a:pt x="1589" y="1989"/>
                    </a:cubicBezTo>
                    <a:lnTo>
                      <a:pt x="1589" y="1992"/>
                    </a:lnTo>
                    <a:cubicBezTo>
                      <a:pt x="1597" y="1997"/>
                      <a:pt x="1605" y="2000"/>
                      <a:pt x="1612" y="2000"/>
                    </a:cubicBezTo>
                    <a:cubicBezTo>
                      <a:pt x="1645" y="2000"/>
                      <a:pt x="1672" y="1955"/>
                      <a:pt x="1654" y="1924"/>
                    </a:cubicBezTo>
                    <a:cubicBezTo>
                      <a:pt x="1546" y="1743"/>
                      <a:pt x="1400" y="1589"/>
                      <a:pt x="1265" y="1429"/>
                    </a:cubicBezTo>
                    <a:cubicBezTo>
                      <a:pt x="1132" y="1272"/>
                      <a:pt x="999" y="1112"/>
                      <a:pt x="869" y="955"/>
                    </a:cubicBezTo>
                    <a:cubicBezTo>
                      <a:pt x="745" y="796"/>
                      <a:pt x="610" y="641"/>
                      <a:pt x="464" y="495"/>
                    </a:cubicBezTo>
                    <a:cubicBezTo>
                      <a:pt x="385" y="422"/>
                      <a:pt x="307" y="346"/>
                      <a:pt x="233" y="265"/>
                    </a:cubicBezTo>
                    <a:cubicBezTo>
                      <a:pt x="163" y="181"/>
                      <a:pt x="98" y="89"/>
                      <a:pt x="31" y="5"/>
                    </a:cubicBezTo>
                    <a:cubicBezTo>
                      <a:pt x="28" y="2"/>
                      <a:pt x="25" y="1"/>
                      <a:pt x="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2" name="Google Shape;762;p44"/>
              <p:cNvSpPr/>
              <p:nvPr/>
            </p:nvSpPr>
            <p:spPr>
              <a:xfrm>
                <a:off x="2685330" y="4046924"/>
                <a:ext cx="26286" cy="30427"/>
              </a:xfrm>
              <a:custGeom>
                <a:avLst/>
                <a:gdLst/>
                <a:ahLst/>
                <a:cxnLst/>
                <a:rect l="l" t="t" r="r" b="b"/>
                <a:pathLst>
                  <a:path w="584" h="676" extrusionOk="0">
                    <a:moveTo>
                      <a:pt x="38" y="1"/>
                    </a:moveTo>
                    <a:cubicBezTo>
                      <a:pt x="19" y="1"/>
                      <a:pt x="1" y="22"/>
                      <a:pt x="11" y="42"/>
                    </a:cubicBezTo>
                    <a:cubicBezTo>
                      <a:pt x="27" y="72"/>
                      <a:pt x="41" y="99"/>
                      <a:pt x="52" y="129"/>
                    </a:cubicBezTo>
                    <a:cubicBezTo>
                      <a:pt x="65" y="159"/>
                      <a:pt x="81" y="186"/>
                      <a:pt x="103" y="213"/>
                    </a:cubicBezTo>
                    <a:cubicBezTo>
                      <a:pt x="141" y="264"/>
                      <a:pt x="184" y="313"/>
                      <a:pt x="225" y="364"/>
                    </a:cubicBezTo>
                    <a:lnTo>
                      <a:pt x="471" y="662"/>
                    </a:lnTo>
                    <a:lnTo>
                      <a:pt x="471" y="659"/>
                    </a:lnTo>
                    <a:cubicBezTo>
                      <a:pt x="480" y="670"/>
                      <a:pt x="492" y="675"/>
                      <a:pt x="504" y="675"/>
                    </a:cubicBezTo>
                    <a:cubicBezTo>
                      <a:pt x="542" y="675"/>
                      <a:pt x="584" y="629"/>
                      <a:pt x="555" y="592"/>
                    </a:cubicBezTo>
                    <a:lnTo>
                      <a:pt x="319" y="289"/>
                    </a:lnTo>
                    <a:cubicBezTo>
                      <a:pt x="282" y="234"/>
                      <a:pt x="244" y="183"/>
                      <a:pt x="200" y="134"/>
                    </a:cubicBezTo>
                    <a:cubicBezTo>
                      <a:pt x="181" y="107"/>
                      <a:pt x="157" y="86"/>
                      <a:pt x="133" y="67"/>
                    </a:cubicBezTo>
                    <a:cubicBezTo>
                      <a:pt x="106" y="48"/>
                      <a:pt x="79" y="29"/>
                      <a:pt x="54" y="7"/>
                    </a:cubicBezTo>
                    <a:cubicBezTo>
                      <a:pt x="49" y="3"/>
                      <a:pt x="43" y="1"/>
                      <a:pt x="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3" name="Google Shape;763;p44"/>
              <p:cNvSpPr/>
              <p:nvPr/>
            </p:nvSpPr>
            <p:spPr>
              <a:xfrm>
                <a:off x="2482337" y="3750717"/>
                <a:ext cx="143987" cy="210017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4666" extrusionOk="0">
                    <a:moveTo>
                      <a:pt x="50" y="0"/>
                    </a:moveTo>
                    <a:cubicBezTo>
                      <a:pt x="25" y="0"/>
                      <a:pt x="0" y="31"/>
                      <a:pt x="4" y="58"/>
                    </a:cubicBezTo>
                    <a:cubicBezTo>
                      <a:pt x="83" y="507"/>
                      <a:pt x="421" y="862"/>
                      <a:pt x="665" y="1227"/>
                    </a:cubicBezTo>
                    <a:cubicBezTo>
                      <a:pt x="919" y="1603"/>
                      <a:pt x="1165" y="1980"/>
                      <a:pt x="1439" y="2348"/>
                    </a:cubicBezTo>
                    <a:cubicBezTo>
                      <a:pt x="1712" y="2718"/>
                      <a:pt x="1977" y="3097"/>
                      <a:pt x="2259" y="3463"/>
                    </a:cubicBezTo>
                    <a:cubicBezTo>
                      <a:pt x="2556" y="3850"/>
                      <a:pt x="2854" y="4247"/>
                      <a:pt x="3127" y="4651"/>
                    </a:cubicBezTo>
                    <a:cubicBezTo>
                      <a:pt x="3135" y="4661"/>
                      <a:pt x="3144" y="4665"/>
                      <a:pt x="3154" y="4665"/>
                    </a:cubicBezTo>
                    <a:cubicBezTo>
                      <a:pt x="3177" y="4665"/>
                      <a:pt x="3199" y="4642"/>
                      <a:pt x="3181" y="4621"/>
                    </a:cubicBezTo>
                    <a:cubicBezTo>
                      <a:pt x="2892" y="4226"/>
                      <a:pt x="2616" y="3817"/>
                      <a:pt x="2351" y="3408"/>
                    </a:cubicBezTo>
                    <a:cubicBezTo>
                      <a:pt x="2099" y="3024"/>
                      <a:pt x="1831" y="2651"/>
                      <a:pt x="1574" y="2269"/>
                    </a:cubicBezTo>
                    <a:cubicBezTo>
                      <a:pt x="1436" y="2066"/>
                      <a:pt x="1301" y="1861"/>
                      <a:pt x="1160" y="1660"/>
                    </a:cubicBezTo>
                    <a:cubicBezTo>
                      <a:pt x="1038" y="1490"/>
                      <a:pt x="895" y="1336"/>
                      <a:pt x="773" y="1162"/>
                    </a:cubicBezTo>
                    <a:cubicBezTo>
                      <a:pt x="516" y="800"/>
                      <a:pt x="359" y="361"/>
                      <a:pt x="77" y="15"/>
                    </a:cubicBezTo>
                    <a:cubicBezTo>
                      <a:pt x="69" y="5"/>
                      <a:pt x="60" y="0"/>
                      <a:pt x="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4" name="Google Shape;764;p44"/>
              <p:cNvSpPr/>
              <p:nvPr/>
            </p:nvSpPr>
            <p:spPr>
              <a:xfrm>
                <a:off x="2440118" y="3679376"/>
                <a:ext cx="33037" cy="53607"/>
              </a:xfrm>
              <a:custGeom>
                <a:avLst/>
                <a:gdLst/>
                <a:ahLst/>
                <a:cxnLst/>
                <a:rect l="l" t="t" r="r" b="b"/>
                <a:pathLst>
                  <a:path w="734" h="1191" extrusionOk="0">
                    <a:moveTo>
                      <a:pt x="24" y="1"/>
                    </a:moveTo>
                    <a:cubicBezTo>
                      <a:pt x="12" y="1"/>
                      <a:pt x="1" y="10"/>
                      <a:pt x="6" y="22"/>
                    </a:cubicBezTo>
                    <a:cubicBezTo>
                      <a:pt x="41" y="122"/>
                      <a:pt x="85" y="217"/>
                      <a:pt x="136" y="312"/>
                    </a:cubicBezTo>
                    <a:cubicBezTo>
                      <a:pt x="185" y="407"/>
                      <a:pt x="223" y="504"/>
                      <a:pt x="263" y="601"/>
                    </a:cubicBezTo>
                    <a:cubicBezTo>
                      <a:pt x="301" y="696"/>
                      <a:pt x="344" y="788"/>
                      <a:pt x="396" y="877"/>
                    </a:cubicBezTo>
                    <a:cubicBezTo>
                      <a:pt x="453" y="972"/>
                      <a:pt x="517" y="1064"/>
                      <a:pt x="582" y="1156"/>
                    </a:cubicBezTo>
                    <a:cubicBezTo>
                      <a:pt x="597" y="1180"/>
                      <a:pt x="618" y="1190"/>
                      <a:pt x="639" y="1190"/>
                    </a:cubicBezTo>
                    <a:cubicBezTo>
                      <a:pt x="686" y="1190"/>
                      <a:pt x="733" y="1140"/>
                      <a:pt x="702" y="1086"/>
                    </a:cubicBezTo>
                    <a:cubicBezTo>
                      <a:pt x="650" y="988"/>
                      <a:pt x="607" y="891"/>
                      <a:pt x="555" y="796"/>
                    </a:cubicBezTo>
                    <a:cubicBezTo>
                      <a:pt x="504" y="707"/>
                      <a:pt x="444" y="620"/>
                      <a:pt x="382" y="539"/>
                    </a:cubicBezTo>
                    <a:cubicBezTo>
                      <a:pt x="317" y="453"/>
                      <a:pt x="258" y="363"/>
                      <a:pt x="204" y="271"/>
                    </a:cubicBezTo>
                    <a:cubicBezTo>
                      <a:pt x="155" y="182"/>
                      <a:pt x="98" y="93"/>
                      <a:pt x="41" y="9"/>
                    </a:cubicBezTo>
                    <a:cubicBezTo>
                      <a:pt x="37" y="3"/>
                      <a:pt x="30" y="1"/>
                      <a:pt x="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5" name="Google Shape;765;p44"/>
              <p:cNvSpPr/>
              <p:nvPr/>
            </p:nvSpPr>
            <p:spPr>
              <a:xfrm>
                <a:off x="2376295" y="3352742"/>
                <a:ext cx="863517" cy="555783"/>
              </a:xfrm>
              <a:custGeom>
                <a:avLst/>
                <a:gdLst/>
                <a:ahLst/>
                <a:cxnLst/>
                <a:rect l="l" t="t" r="r" b="b"/>
                <a:pathLst>
                  <a:path w="19185" h="12348" extrusionOk="0">
                    <a:moveTo>
                      <a:pt x="10688" y="0"/>
                    </a:moveTo>
                    <a:cubicBezTo>
                      <a:pt x="9915" y="0"/>
                      <a:pt x="7922" y="1371"/>
                      <a:pt x="6468" y="2202"/>
                    </a:cubicBezTo>
                    <a:cubicBezTo>
                      <a:pt x="4287" y="3453"/>
                      <a:pt x="555" y="6224"/>
                      <a:pt x="274" y="6457"/>
                    </a:cubicBezTo>
                    <a:cubicBezTo>
                      <a:pt x="76" y="6624"/>
                      <a:pt x="1" y="6762"/>
                      <a:pt x="38" y="6949"/>
                    </a:cubicBezTo>
                    <a:cubicBezTo>
                      <a:pt x="363" y="6654"/>
                      <a:pt x="777" y="6283"/>
                      <a:pt x="1264" y="5856"/>
                    </a:cubicBezTo>
                    <a:cubicBezTo>
                      <a:pt x="2471" y="4800"/>
                      <a:pt x="9726" y="719"/>
                      <a:pt x="10408" y="719"/>
                    </a:cubicBezTo>
                    <a:cubicBezTo>
                      <a:pt x="10423" y="719"/>
                      <a:pt x="10435" y="721"/>
                      <a:pt x="10444" y="725"/>
                    </a:cubicBezTo>
                    <a:cubicBezTo>
                      <a:pt x="10828" y="920"/>
                      <a:pt x="13182" y="5122"/>
                      <a:pt x="14646" y="7128"/>
                    </a:cubicBezTo>
                    <a:cubicBezTo>
                      <a:pt x="15872" y="8806"/>
                      <a:pt x="18392" y="11506"/>
                      <a:pt x="19182" y="12348"/>
                    </a:cubicBezTo>
                    <a:cubicBezTo>
                      <a:pt x="19185" y="12248"/>
                      <a:pt x="19160" y="12148"/>
                      <a:pt x="19109" y="12064"/>
                    </a:cubicBezTo>
                    <a:cubicBezTo>
                      <a:pt x="18984" y="11836"/>
                      <a:pt x="18430" y="11382"/>
                      <a:pt x="17988" y="10800"/>
                    </a:cubicBezTo>
                    <a:cubicBezTo>
                      <a:pt x="17163" y="9707"/>
                      <a:pt x="15840" y="7907"/>
                      <a:pt x="15036" y="6630"/>
                    </a:cubicBezTo>
                    <a:cubicBezTo>
                      <a:pt x="13810" y="4673"/>
                      <a:pt x="11339" y="709"/>
                      <a:pt x="10963" y="121"/>
                    </a:cubicBezTo>
                    <a:cubicBezTo>
                      <a:pt x="10910" y="38"/>
                      <a:pt x="10816" y="0"/>
                      <a:pt x="106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6" name="Google Shape;766;p44"/>
            <p:cNvGrpSpPr/>
            <p:nvPr/>
          </p:nvGrpSpPr>
          <p:grpSpPr>
            <a:xfrm>
              <a:off x="2686875" y="3532195"/>
              <a:ext cx="818461" cy="849517"/>
              <a:chOff x="2686050" y="3532195"/>
              <a:chExt cx="818461" cy="849517"/>
            </a:xfrm>
          </p:grpSpPr>
          <p:sp>
            <p:nvSpPr>
              <p:cNvPr id="767" name="Google Shape;767;p44"/>
              <p:cNvSpPr/>
              <p:nvPr/>
            </p:nvSpPr>
            <p:spPr>
              <a:xfrm>
                <a:off x="2686050" y="3581796"/>
                <a:ext cx="554253" cy="653680"/>
              </a:xfrm>
              <a:custGeom>
                <a:avLst/>
                <a:gdLst/>
                <a:ahLst/>
                <a:cxnLst/>
                <a:rect l="l" t="t" r="r" b="b"/>
                <a:pathLst>
                  <a:path w="12314" h="14523" extrusionOk="0">
                    <a:moveTo>
                      <a:pt x="7193" y="1"/>
                    </a:moveTo>
                    <a:cubicBezTo>
                      <a:pt x="5253" y="621"/>
                      <a:pt x="520" y="2128"/>
                      <a:pt x="360" y="2515"/>
                    </a:cubicBezTo>
                    <a:cubicBezTo>
                      <a:pt x="0" y="3389"/>
                      <a:pt x="2601" y="12522"/>
                      <a:pt x="3148" y="14522"/>
                    </a:cubicBezTo>
                    <a:cubicBezTo>
                      <a:pt x="3353" y="14379"/>
                      <a:pt x="3543" y="14189"/>
                      <a:pt x="3713" y="14011"/>
                    </a:cubicBezTo>
                    <a:cubicBezTo>
                      <a:pt x="6062" y="11556"/>
                      <a:pt x="8690" y="9456"/>
                      <a:pt x="11672" y="7827"/>
                    </a:cubicBezTo>
                    <a:cubicBezTo>
                      <a:pt x="11826" y="7749"/>
                      <a:pt x="11972" y="7649"/>
                      <a:pt x="12100" y="7535"/>
                    </a:cubicBezTo>
                    <a:cubicBezTo>
                      <a:pt x="12265" y="7448"/>
                      <a:pt x="12313" y="7324"/>
                      <a:pt x="12300" y="7197"/>
                    </a:cubicBezTo>
                    <a:cubicBezTo>
                      <a:pt x="12308" y="7164"/>
                      <a:pt x="12311" y="7134"/>
                      <a:pt x="12313" y="7102"/>
                    </a:cubicBezTo>
                    <a:lnTo>
                      <a:pt x="12313" y="7102"/>
                    </a:lnTo>
                    <a:lnTo>
                      <a:pt x="12297" y="7151"/>
                    </a:lnTo>
                    <a:cubicBezTo>
                      <a:pt x="12284" y="7088"/>
                      <a:pt x="12259" y="7029"/>
                      <a:pt x="12230" y="6975"/>
                    </a:cubicBezTo>
                    <a:cubicBezTo>
                      <a:pt x="12105" y="6747"/>
                      <a:pt x="11550" y="6293"/>
                      <a:pt x="11112" y="5711"/>
                    </a:cubicBezTo>
                    <a:cubicBezTo>
                      <a:pt x="10284" y="4620"/>
                      <a:pt x="8961" y="2818"/>
                      <a:pt x="8159" y="1541"/>
                    </a:cubicBezTo>
                    <a:cubicBezTo>
                      <a:pt x="7886" y="1108"/>
                      <a:pt x="7553" y="575"/>
                      <a:pt x="7193" y="1"/>
                    </a:cubicBezTo>
                    <a:close/>
                  </a:path>
                </a:pathLst>
              </a:custGeom>
              <a:solidFill>
                <a:srgbClr val="8E292E">
                  <a:alpha val="20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8" name="Google Shape;768;p44"/>
              <p:cNvSpPr/>
              <p:nvPr/>
            </p:nvSpPr>
            <p:spPr>
              <a:xfrm>
                <a:off x="2719042" y="3691124"/>
                <a:ext cx="784974" cy="690588"/>
              </a:xfrm>
              <a:custGeom>
                <a:avLst/>
                <a:gdLst/>
                <a:ahLst/>
                <a:cxnLst/>
                <a:rect l="l" t="t" r="r" b="b"/>
                <a:pathLst>
                  <a:path w="17440" h="15343" extrusionOk="0">
                    <a:moveTo>
                      <a:pt x="1522" y="1"/>
                    </a:moveTo>
                    <a:cubicBezTo>
                      <a:pt x="1332" y="1"/>
                      <a:pt x="1146" y="8"/>
                      <a:pt x="967" y="26"/>
                    </a:cubicBezTo>
                    <a:cubicBezTo>
                      <a:pt x="672" y="56"/>
                      <a:pt x="336" y="118"/>
                      <a:pt x="179" y="370"/>
                    </a:cubicBezTo>
                    <a:cubicBezTo>
                      <a:pt x="1" y="654"/>
                      <a:pt x="174" y="1009"/>
                      <a:pt x="282" y="1328"/>
                    </a:cubicBezTo>
                    <a:cubicBezTo>
                      <a:pt x="1689" y="5493"/>
                      <a:pt x="3429" y="10112"/>
                      <a:pt x="5078" y="14310"/>
                    </a:cubicBezTo>
                    <a:cubicBezTo>
                      <a:pt x="5224" y="14678"/>
                      <a:pt x="5400" y="15075"/>
                      <a:pt x="5754" y="15251"/>
                    </a:cubicBezTo>
                    <a:cubicBezTo>
                      <a:pt x="5884" y="15315"/>
                      <a:pt x="6019" y="15343"/>
                      <a:pt x="6156" y="15343"/>
                    </a:cubicBezTo>
                    <a:cubicBezTo>
                      <a:pt x="6552" y="15343"/>
                      <a:pt x="6965" y="15117"/>
                      <a:pt x="7321" y="14902"/>
                    </a:cubicBezTo>
                    <a:cubicBezTo>
                      <a:pt x="10235" y="13154"/>
                      <a:pt x="13326" y="11823"/>
                      <a:pt x="16630" y="11038"/>
                    </a:cubicBezTo>
                    <a:cubicBezTo>
                      <a:pt x="16960" y="10959"/>
                      <a:pt x="17350" y="10835"/>
                      <a:pt x="17439" y="10507"/>
                    </a:cubicBezTo>
                    <a:lnTo>
                      <a:pt x="17439" y="10507"/>
                    </a:lnTo>
                    <a:lnTo>
                      <a:pt x="17323" y="10681"/>
                    </a:lnTo>
                    <a:cubicBezTo>
                      <a:pt x="16622" y="10161"/>
                      <a:pt x="15940" y="9595"/>
                      <a:pt x="15431" y="8884"/>
                    </a:cubicBezTo>
                    <a:cubicBezTo>
                      <a:pt x="15115" y="8440"/>
                      <a:pt x="14868" y="7947"/>
                      <a:pt x="14541" y="7506"/>
                    </a:cubicBezTo>
                    <a:cubicBezTo>
                      <a:pt x="13099" y="5561"/>
                      <a:pt x="10433" y="5036"/>
                      <a:pt x="8476" y="3609"/>
                    </a:cubicBezTo>
                    <a:cubicBezTo>
                      <a:pt x="7551" y="2936"/>
                      <a:pt x="6793" y="2064"/>
                      <a:pt x="6025" y="1220"/>
                    </a:cubicBezTo>
                    <a:cubicBezTo>
                      <a:pt x="5749" y="914"/>
                      <a:pt x="5462" y="606"/>
                      <a:pt x="5091" y="424"/>
                    </a:cubicBezTo>
                    <a:cubicBezTo>
                      <a:pt x="4742" y="254"/>
                      <a:pt x="4341" y="210"/>
                      <a:pt x="3952" y="186"/>
                    </a:cubicBezTo>
                    <a:cubicBezTo>
                      <a:pt x="3193" y="136"/>
                      <a:pt x="2323" y="1"/>
                      <a:pt x="15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9" name="Google Shape;769;p44"/>
              <p:cNvSpPr/>
              <p:nvPr/>
            </p:nvSpPr>
            <p:spPr>
              <a:xfrm>
                <a:off x="2726108" y="3532195"/>
                <a:ext cx="778403" cy="831875"/>
              </a:xfrm>
              <a:custGeom>
                <a:avLst/>
                <a:gdLst/>
                <a:ahLst/>
                <a:cxnLst/>
                <a:rect l="l" t="t" r="r" b="b"/>
                <a:pathLst>
                  <a:path w="17294" h="18482" extrusionOk="0">
                    <a:moveTo>
                      <a:pt x="11996" y="1"/>
                    </a:moveTo>
                    <a:cubicBezTo>
                      <a:pt x="11055" y="1"/>
                      <a:pt x="9089" y="672"/>
                      <a:pt x="7643" y="1046"/>
                    </a:cubicBezTo>
                    <a:cubicBezTo>
                      <a:pt x="5210" y="1674"/>
                      <a:pt x="878" y="3363"/>
                      <a:pt x="547" y="3514"/>
                    </a:cubicBezTo>
                    <a:cubicBezTo>
                      <a:pt x="1" y="3763"/>
                      <a:pt x="133" y="4028"/>
                      <a:pt x="547" y="5211"/>
                    </a:cubicBezTo>
                    <a:cubicBezTo>
                      <a:pt x="959" y="6393"/>
                      <a:pt x="1936" y="8913"/>
                      <a:pt x="3015" y="11741"/>
                    </a:cubicBezTo>
                    <a:cubicBezTo>
                      <a:pt x="4084" y="14536"/>
                      <a:pt x="5551" y="18481"/>
                      <a:pt x="5935" y="18481"/>
                    </a:cubicBezTo>
                    <a:cubicBezTo>
                      <a:pt x="5940" y="18481"/>
                      <a:pt x="5944" y="18480"/>
                      <a:pt x="5949" y="18479"/>
                    </a:cubicBezTo>
                    <a:cubicBezTo>
                      <a:pt x="6309" y="18376"/>
                      <a:pt x="8417" y="17142"/>
                      <a:pt x="10885" y="16114"/>
                    </a:cubicBezTo>
                    <a:cubicBezTo>
                      <a:pt x="13353" y="15086"/>
                      <a:pt x="15924" y="14417"/>
                      <a:pt x="16798" y="14417"/>
                    </a:cubicBezTo>
                    <a:cubicBezTo>
                      <a:pt x="17234" y="14417"/>
                      <a:pt x="17293" y="14144"/>
                      <a:pt x="17234" y="13892"/>
                    </a:cubicBezTo>
                    <a:cubicBezTo>
                      <a:pt x="17174" y="13638"/>
                      <a:pt x="16760" y="13053"/>
                      <a:pt x="16489" y="12377"/>
                    </a:cubicBezTo>
                    <a:cubicBezTo>
                      <a:pt x="15981" y="11108"/>
                      <a:pt x="15180" y="9018"/>
                      <a:pt x="14744" y="7576"/>
                    </a:cubicBezTo>
                    <a:cubicBezTo>
                      <a:pt x="14075" y="5365"/>
                      <a:pt x="12736" y="892"/>
                      <a:pt x="12530" y="223"/>
                    </a:cubicBezTo>
                    <a:cubicBezTo>
                      <a:pt x="12482" y="65"/>
                      <a:pt x="12288" y="1"/>
                      <a:pt x="119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0" name="Google Shape;770;p44"/>
              <p:cNvSpPr/>
              <p:nvPr/>
            </p:nvSpPr>
            <p:spPr>
              <a:xfrm>
                <a:off x="2735110" y="3532195"/>
                <a:ext cx="769266" cy="648594"/>
              </a:xfrm>
              <a:custGeom>
                <a:avLst/>
                <a:gdLst/>
                <a:ahLst/>
                <a:cxnLst/>
                <a:rect l="l" t="t" r="r" b="b"/>
                <a:pathLst>
                  <a:path w="17091" h="14410" extrusionOk="0">
                    <a:moveTo>
                      <a:pt x="11796" y="1"/>
                    </a:moveTo>
                    <a:cubicBezTo>
                      <a:pt x="10855" y="1"/>
                      <a:pt x="8889" y="672"/>
                      <a:pt x="7446" y="1046"/>
                    </a:cubicBezTo>
                    <a:cubicBezTo>
                      <a:pt x="5013" y="1674"/>
                      <a:pt x="680" y="3363"/>
                      <a:pt x="350" y="3514"/>
                    </a:cubicBezTo>
                    <a:cubicBezTo>
                      <a:pt x="147" y="3609"/>
                      <a:pt x="36" y="3704"/>
                      <a:pt x="1" y="3847"/>
                    </a:cubicBezTo>
                    <a:cubicBezTo>
                      <a:pt x="1405" y="3368"/>
                      <a:pt x="7202" y="1406"/>
                      <a:pt x="8755" y="1135"/>
                    </a:cubicBezTo>
                    <a:cubicBezTo>
                      <a:pt x="9940" y="930"/>
                      <a:pt x="10729" y="724"/>
                      <a:pt x="11227" y="724"/>
                    </a:cubicBezTo>
                    <a:cubicBezTo>
                      <a:pt x="11474" y="724"/>
                      <a:pt x="11649" y="775"/>
                      <a:pt x="11765" y="903"/>
                    </a:cubicBezTo>
                    <a:cubicBezTo>
                      <a:pt x="12111" y="1290"/>
                      <a:pt x="15004" y="11124"/>
                      <a:pt x="15737" y="12550"/>
                    </a:cubicBezTo>
                    <a:cubicBezTo>
                      <a:pt x="16135" y="13327"/>
                      <a:pt x="16454" y="13979"/>
                      <a:pt x="16663" y="14409"/>
                    </a:cubicBezTo>
                    <a:cubicBezTo>
                      <a:pt x="17036" y="14382"/>
                      <a:pt x="17090" y="14128"/>
                      <a:pt x="17034" y="13890"/>
                    </a:cubicBezTo>
                    <a:cubicBezTo>
                      <a:pt x="16974" y="13638"/>
                      <a:pt x="16560" y="13053"/>
                      <a:pt x="16289" y="12377"/>
                    </a:cubicBezTo>
                    <a:cubicBezTo>
                      <a:pt x="15781" y="11108"/>
                      <a:pt x="14980" y="9018"/>
                      <a:pt x="14544" y="7576"/>
                    </a:cubicBezTo>
                    <a:cubicBezTo>
                      <a:pt x="13875" y="5365"/>
                      <a:pt x="12536" y="892"/>
                      <a:pt x="12330" y="223"/>
                    </a:cubicBezTo>
                    <a:cubicBezTo>
                      <a:pt x="12282" y="65"/>
                      <a:pt x="12088" y="1"/>
                      <a:pt x="117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1" name="Google Shape;771;p44"/>
              <p:cNvSpPr/>
              <p:nvPr/>
            </p:nvSpPr>
            <p:spPr>
              <a:xfrm>
                <a:off x="3232240" y="3571804"/>
                <a:ext cx="71521" cy="209296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4650" extrusionOk="0">
                    <a:moveTo>
                      <a:pt x="70" y="1"/>
                    </a:moveTo>
                    <a:cubicBezTo>
                      <a:pt x="35" y="1"/>
                      <a:pt x="1" y="34"/>
                      <a:pt x="8" y="77"/>
                    </a:cubicBezTo>
                    <a:cubicBezTo>
                      <a:pt x="78" y="480"/>
                      <a:pt x="246" y="864"/>
                      <a:pt x="379" y="1254"/>
                    </a:cubicBezTo>
                    <a:cubicBezTo>
                      <a:pt x="514" y="1644"/>
                      <a:pt x="644" y="2036"/>
                      <a:pt x="768" y="2428"/>
                    </a:cubicBezTo>
                    <a:cubicBezTo>
                      <a:pt x="893" y="2821"/>
                      <a:pt x="1012" y="3216"/>
                      <a:pt x="1128" y="3614"/>
                    </a:cubicBezTo>
                    <a:cubicBezTo>
                      <a:pt x="1185" y="3811"/>
                      <a:pt x="1242" y="4009"/>
                      <a:pt x="1296" y="4209"/>
                    </a:cubicBezTo>
                    <a:cubicBezTo>
                      <a:pt x="1339" y="4366"/>
                      <a:pt x="1369" y="4512"/>
                      <a:pt x="1480" y="4637"/>
                    </a:cubicBezTo>
                    <a:cubicBezTo>
                      <a:pt x="1489" y="4646"/>
                      <a:pt x="1500" y="4650"/>
                      <a:pt x="1511" y="4650"/>
                    </a:cubicBezTo>
                    <a:cubicBezTo>
                      <a:pt x="1529" y="4650"/>
                      <a:pt x="1546" y="4638"/>
                      <a:pt x="1553" y="4618"/>
                    </a:cubicBezTo>
                    <a:cubicBezTo>
                      <a:pt x="1588" y="4442"/>
                      <a:pt x="1532" y="4285"/>
                      <a:pt x="1486" y="4112"/>
                    </a:cubicBezTo>
                    <a:cubicBezTo>
                      <a:pt x="1431" y="3911"/>
                      <a:pt x="1375" y="3714"/>
                      <a:pt x="1318" y="3516"/>
                    </a:cubicBezTo>
                    <a:cubicBezTo>
                      <a:pt x="1204" y="3119"/>
                      <a:pt x="1085" y="2726"/>
                      <a:pt x="961" y="2331"/>
                    </a:cubicBezTo>
                    <a:cubicBezTo>
                      <a:pt x="833" y="1922"/>
                      <a:pt x="701" y="1516"/>
                      <a:pt x="560" y="1113"/>
                    </a:cubicBezTo>
                    <a:cubicBezTo>
                      <a:pt x="433" y="751"/>
                      <a:pt x="319" y="364"/>
                      <a:pt x="122" y="31"/>
                    </a:cubicBezTo>
                    <a:lnTo>
                      <a:pt x="119" y="31"/>
                    </a:lnTo>
                    <a:cubicBezTo>
                      <a:pt x="106" y="10"/>
                      <a:pt x="88" y="1"/>
                      <a:pt x="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2" name="Google Shape;772;p44"/>
              <p:cNvSpPr/>
              <p:nvPr/>
            </p:nvSpPr>
            <p:spPr>
              <a:xfrm>
                <a:off x="3304795" y="3804098"/>
                <a:ext cx="20885" cy="44425"/>
              </a:xfrm>
              <a:custGeom>
                <a:avLst/>
                <a:gdLst/>
                <a:ahLst/>
                <a:cxnLst/>
                <a:rect l="l" t="t" r="r" b="b"/>
                <a:pathLst>
                  <a:path w="464" h="987" extrusionOk="0">
                    <a:moveTo>
                      <a:pt x="38" y="1"/>
                    </a:moveTo>
                    <a:cubicBezTo>
                      <a:pt x="19" y="1"/>
                      <a:pt x="1" y="16"/>
                      <a:pt x="9" y="39"/>
                    </a:cubicBezTo>
                    <a:cubicBezTo>
                      <a:pt x="71" y="196"/>
                      <a:pt x="139" y="352"/>
                      <a:pt x="206" y="507"/>
                    </a:cubicBezTo>
                    <a:cubicBezTo>
                      <a:pt x="242" y="591"/>
                      <a:pt x="274" y="677"/>
                      <a:pt x="307" y="761"/>
                    </a:cubicBezTo>
                    <a:cubicBezTo>
                      <a:pt x="336" y="837"/>
                      <a:pt x="377" y="910"/>
                      <a:pt x="423" y="978"/>
                    </a:cubicBezTo>
                    <a:cubicBezTo>
                      <a:pt x="426" y="984"/>
                      <a:pt x="433" y="987"/>
                      <a:pt x="439" y="987"/>
                    </a:cubicBezTo>
                    <a:cubicBezTo>
                      <a:pt x="451" y="987"/>
                      <a:pt x="463" y="976"/>
                      <a:pt x="458" y="961"/>
                    </a:cubicBezTo>
                    <a:cubicBezTo>
                      <a:pt x="436" y="883"/>
                      <a:pt x="407" y="807"/>
                      <a:pt x="371" y="734"/>
                    </a:cubicBezTo>
                    <a:cubicBezTo>
                      <a:pt x="331" y="656"/>
                      <a:pt x="290" y="577"/>
                      <a:pt x="255" y="496"/>
                    </a:cubicBezTo>
                    <a:cubicBezTo>
                      <a:pt x="190" y="339"/>
                      <a:pt x="128" y="182"/>
                      <a:pt x="68" y="22"/>
                    </a:cubicBezTo>
                    <a:cubicBezTo>
                      <a:pt x="63" y="7"/>
                      <a:pt x="50" y="1"/>
                      <a:pt x="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3" name="Google Shape;773;p44"/>
              <p:cNvSpPr/>
              <p:nvPr/>
            </p:nvSpPr>
            <p:spPr>
              <a:xfrm>
                <a:off x="3328380" y="3867921"/>
                <a:ext cx="103523" cy="281898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6263" extrusionOk="0">
                    <a:moveTo>
                      <a:pt x="50" y="0"/>
                    </a:moveTo>
                    <a:cubicBezTo>
                      <a:pt x="25" y="0"/>
                      <a:pt x="0" y="20"/>
                      <a:pt x="10" y="52"/>
                    </a:cubicBezTo>
                    <a:cubicBezTo>
                      <a:pt x="310" y="1118"/>
                      <a:pt x="632" y="2185"/>
                      <a:pt x="1038" y="3216"/>
                    </a:cubicBezTo>
                    <a:cubicBezTo>
                      <a:pt x="1244" y="3733"/>
                      <a:pt x="1420" y="4258"/>
                      <a:pt x="1617" y="4777"/>
                    </a:cubicBezTo>
                    <a:cubicBezTo>
                      <a:pt x="1799" y="5259"/>
                      <a:pt x="1956" y="5800"/>
                      <a:pt x="2221" y="6244"/>
                    </a:cubicBezTo>
                    <a:cubicBezTo>
                      <a:pt x="2229" y="6257"/>
                      <a:pt x="2242" y="6263"/>
                      <a:pt x="2254" y="6263"/>
                    </a:cubicBezTo>
                    <a:cubicBezTo>
                      <a:pt x="2277" y="6263"/>
                      <a:pt x="2299" y="6242"/>
                      <a:pt x="2294" y="6214"/>
                    </a:cubicBezTo>
                    <a:cubicBezTo>
                      <a:pt x="2234" y="5938"/>
                      <a:pt x="2107" y="5673"/>
                      <a:pt x="2010" y="5410"/>
                    </a:cubicBezTo>
                    <a:cubicBezTo>
                      <a:pt x="1918" y="5159"/>
                      <a:pt x="1820" y="4907"/>
                      <a:pt x="1726" y="4653"/>
                    </a:cubicBezTo>
                    <a:cubicBezTo>
                      <a:pt x="1536" y="4149"/>
                      <a:pt x="1336" y="3646"/>
                      <a:pt x="1173" y="3132"/>
                    </a:cubicBezTo>
                    <a:cubicBezTo>
                      <a:pt x="849" y="2087"/>
                      <a:pt x="456" y="1062"/>
                      <a:pt x="91" y="30"/>
                    </a:cubicBezTo>
                    <a:lnTo>
                      <a:pt x="94" y="30"/>
                    </a:lnTo>
                    <a:cubicBezTo>
                      <a:pt x="86" y="10"/>
                      <a:pt x="68" y="0"/>
                      <a:pt x="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4" name="Google Shape;774;p44"/>
              <p:cNvSpPr/>
              <p:nvPr/>
            </p:nvSpPr>
            <p:spPr>
              <a:xfrm>
                <a:off x="3308216" y="4017308"/>
                <a:ext cx="65445" cy="162126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3602" extrusionOk="0">
                    <a:moveTo>
                      <a:pt x="43" y="1"/>
                    </a:moveTo>
                    <a:cubicBezTo>
                      <a:pt x="22" y="1"/>
                      <a:pt x="1" y="19"/>
                      <a:pt x="6" y="45"/>
                    </a:cubicBezTo>
                    <a:cubicBezTo>
                      <a:pt x="63" y="351"/>
                      <a:pt x="185" y="665"/>
                      <a:pt x="306" y="952"/>
                    </a:cubicBezTo>
                    <a:cubicBezTo>
                      <a:pt x="431" y="1244"/>
                      <a:pt x="542" y="1545"/>
                      <a:pt x="655" y="1842"/>
                    </a:cubicBezTo>
                    <a:cubicBezTo>
                      <a:pt x="769" y="2140"/>
                      <a:pt x="896" y="2432"/>
                      <a:pt x="1007" y="2733"/>
                    </a:cubicBezTo>
                    <a:cubicBezTo>
                      <a:pt x="1113" y="3017"/>
                      <a:pt x="1218" y="3298"/>
                      <a:pt x="1343" y="3574"/>
                    </a:cubicBezTo>
                    <a:cubicBezTo>
                      <a:pt x="1352" y="3593"/>
                      <a:pt x="1368" y="3602"/>
                      <a:pt x="1385" y="3602"/>
                    </a:cubicBezTo>
                    <a:cubicBezTo>
                      <a:pt x="1418" y="3602"/>
                      <a:pt x="1454" y="3570"/>
                      <a:pt x="1443" y="3531"/>
                    </a:cubicBezTo>
                    <a:cubicBezTo>
                      <a:pt x="1351" y="3225"/>
                      <a:pt x="1240" y="2928"/>
                      <a:pt x="1126" y="2630"/>
                    </a:cubicBezTo>
                    <a:cubicBezTo>
                      <a:pt x="1013" y="2332"/>
                      <a:pt x="915" y="2029"/>
                      <a:pt x="799" y="1731"/>
                    </a:cubicBezTo>
                    <a:cubicBezTo>
                      <a:pt x="682" y="1434"/>
                      <a:pt x="566" y="1139"/>
                      <a:pt x="458" y="838"/>
                    </a:cubicBezTo>
                    <a:cubicBezTo>
                      <a:pt x="358" y="562"/>
                      <a:pt x="233" y="265"/>
                      <a:pt x="74" y="18"/>
                    </a:cubicBezTo>
                    <a:cubicBezTo>
                      <a:pt x="66" y="6"/>
                      <a:pt x="54" y="1"/>
                      <a:pt x="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5" name="Google Shape;775;p44"/>
              <p:cNvSpPr/>
              <p:nvPr/>
            </p:nvSpPr>
            <p:spPr>
              <a:xfrm>
                <a:off x="3289087" y="3965097"/>
                <a:ext cx="12243" cy="2048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55" extrusionOk="0">
                    <a:moveTo>
                      <a:pt x="40" y="0"/>
                    </a:moveTo>
                    <a:cubicBezTo>
                      <a:pt x="20" y="0"/>
                      <a:pt x="1" y="16"/>
                      <a:pt x="1" y="39"/>
                    </a:cubicBezTo>
                    <a:cubicBezTo>
                      <a:pt x="6" y="72"/>
                      <a:pt x="14" y="107"/>
                      <a:pt x="22" y="139"/>
                    </a:cubicBezTo>
                    <a:cubicBezTo>
                      <a:pt x="30" y="172"/>
                      <a:pt x="41" y="204"/>
                      <a:pt x="52" y="237"/>
                    </a:cubicBezTo>
                    <a:cubicBezTo>
                      <a:pt x="79" y="299"/>
                      <a:pt x="109" y="361"/>
                      <a:pt x="136" y="421"/>
                    </a:cubicBezTo>
                    <a:cubicBezTo>
                      <a:pt x="149" y="442"/>
                      <a:pt x="171" y="454"/>
                      <a:pt x="195" y="454"/>
                    </a:cubicBezTo>
                    <a:cubicBezTo>
                      <a:pt x="207" y="454"/>
                      <a:pt x="219" y="451"/>
                      <a:pt x="231" y="445"/>
                    </a:cubicBezTo>
                    <a:cubicBezTo>
                      <a:pt x="260" y="426"/>
                      <a:pt x="271" y="383"/>
                      <a:pt x="255" y="350"/>
                    </a:cubicBezTo>
                    <a:cubicBezTo>
                      <a:pt x="228" y="293"/>
                      <a:pt x="204" y="231"/>
                      <a:pt x="177" y="174"/>
                    </a:cubicBezTo>
                    <a:cubicBezTo>
                      <a:pt x="160" y="145"/>
                      <a:pt x="141" y="120"/>
                      <a:pt x="125" y="93"/>
                    </a:cubicBezTo>
                    <a:cubicBezTo>
                      <a:pt x="109" y="63"/>
                      <a:pt x="90" y="36"/>
                      <a:pt x="68" y="12"/>
                    </a:cubicBezTo>
                    <a:cubicBezTo>
                      <a:pt x="60" y="4"/>
                      <a:pt x="50" y="0"/>
                      <a:pt x="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6" name="Google Shape;776;p44"/>
              <p:cNvSpPr/>
              <p:nvPr/>
            </p:nvSpPr>
            <p:spPr>
              <a:xfrm>
                <a:off x="3152753" y="3602185"/>
                <a:ext cx="118511" cy="314485"/>
              </a:xfrm>
              <a:custGeom>
                <a:avLst/>
                <a:gdLst/>
                <a:ahLst/>
                <a:cxnLst/>
                <a:rect l="l" t="t" r="r" b="b"/>
                <a:pathLst>
                  <a:path w="2633" h="6987" extrusionOk="0">
                    <a:moveTo>
                      <a:pt x="66" y="0"/>
                    </a:moveTo>
                    <a:cubicBezTo>
                      <a:pt x="34" y="0"/>
                      <a:pt x="0" y="24"/>
                      <a:pt x="4" y="59"/>
                    </a:cubicBezTo>
                    <a:cubicBezTo>
                      <a:pt x="15" y="192"/>
                      <a:pt x="56" y="319"/>
                      <a:pt x="123" y="433"/>
                    </a:cubicBezTo>
                    <a:cubicBezTo>
                      <a:pt x="156" y="484"/>
                      <a:pt x="204" y="525"/>
                      <a:pt x="234" y="576"/>
                    </a:cubicBezTo>
                    <a:cubicBezTo>
                      <a:pt x="305" y="703"/>
                      <a:pt x="288" y="785"/>
                      <a:pt x="318" y="906"/>
                    </a:cubicBezTo>
                    <a:cubicBezTo>
                      <a:pt x="391" y="1193"/>
                      <a:pt x="548" y="1475"/>
                      <a:pt x="664" y="1745"/>
                    </a:cubicBezTo>
                    <a:cubicBezTo>
                      <a:pt x="913" y="2319"/>
                      <a:pt x="1146" y="2890"/>
                      <a:pt x="1357" y="3480"/>
                    </a:cubicBezTo>
                    <a:cubicBezTo>
                      <a:pt x="1566" y="4073"/>
                      <a:pt x="1777" y="4660"/>
                      <a:pt x="1988" y="5253"/>
                    </a:cubicBezTo>
                    <a:cubicBezTo>
                      <a:pt x="2188" y="5818"/>
                      <a:pt x="2310" y="6408"/>
                      <a:pt x="2548" y="6963"/>
                    </a:cubicBezTo>
                    <a:lnTo>
                      <a:pt x="2551" y="6966"/>
                    </a:lnTo>
                    <a:cubicBezTo>
                      <a:pt x="2557" y="6980"/>
                      <a:pt x="2568" y="6986"/>
                      <a:pt x="2579" y="6986"/>
                    </a:cubicBezTo>
                    <a:cubicBezTo>
                      <a:pt x="2604" y="6986"/>
                      <a:pt x="2633" y="6960"/>
                      <a:pt x="2629" y="6930"/>
                    </a:cubicBezTo>
                    <a:cubicBezTo>
                      <a:pt x="2521" y="6297"/>
                      <a:pt x="2264" y="5702"/>
                      <a:pt x="2080" y="5087"/>
                    </a:cubicBezTo>
                    <a:cubicBezTo>
                      <a:pt x="1907" y="4506"/>
                      <a:pt x="1698" y="3924"/>
                      <a:pt x="1482" y="3356"/>
                    </a:cubicBezTo>
                    <a:cubicBezTo>
                      <a:pt x="1260" y="2768"/>
                      <a:pt x="1051" y="2178"/>
                      <a:pt x="827" y="1597"/>
                    </a:cubicBezTo>
                    <a:cubicBezTo>
                      <a:pt x="724" y="1326"/>
                      <a:pt x="632" y="1036"/>
                      <a:pt x="480" y="793"/>
                    </a:cubicBezTo>
                    <a:cubicBezTo>
                      <a:pt x="429" y="709"/>
                      <a:pt x="359" y="628"/>
                      <a:pt x="326" y="538"/>
                    </a:cubicBezTo>
                    <a:cubicBezTo>
                      <a:pt x="302" y="471"/>
                      <a:pt x="307" y="390"/>
                      <a:pt x="283" y="319"/>
                    </a:cubicBezTo>
                    <a:cubicBezTo>
                      <a:pt x="245" y="208"/>
                      <a:pt x="185" y="103"/>
                      <a:pt x="104" y="16"/>
                    </a:cubicBezTo>
                    <a:cubicBezTo>
                      <a:pt x="94" y="5"/>
                      <a:pt x="80" y="0"/>
                      <a:pt x="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7" name="Google Shape;777;p44"/>
              <p:cNvSpPr/>
              <p:nvPr/>
            </p:nvSpPr>
            <p:spPr>
              <a:xfrm>
                <a:off x="3090775" y="3595119"/>
                <a:ext cx="71206" cy="221809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4928" extrusionOk="0">
                    <a:moveTo>
                      <a:pt x="77" y="0"/>
                    </a:moveTo>
                    <a:cubicBezTo>
                      <a:pt x="38" y="0"/>
                      <a:pt x="1" y="26"/>
                      <a:pt x="4" y="78"/>
                    </a:cubicBezTo>
                    <a:cubicBezTo>
                      <a:pt x="50" y="942"/>
                      <a:pt x="282" y="1775"/>
                      <a:pt x="567" y="2587"/>
                    </a:cubicBezTo>
                    <a:cubicBezTo>
                      <a:pt x="715" y="3009"/>
                      <a:pt x="899" y="3412"/>
                      <a:pt x="1073" y="3824"/>
                    </a:cubicBezTo>
                    <a:cubicBezTo>
                      <a:pt x="1157" y="4029"/>
                      <a:pt x="1238" y="4238"/>
                      <a:pt x="1313" y="4446"/>
                    </a:cubicBezTo>
                    <a:cubicBezTo>
                      <a:pt x="1370" y="4609"/>
                      <a:pt x="1411" y="4784"/>
                      <a:pt x="1522" y="4920"/>
                    </a:cubicBezTo>
                    <a:cubicBezTo>
                      <a:pt x="1527" y="4925"/>
                      <a:pt x="1533" y="4928"/>
                      <a:pt x="1539" y="4928"/>
                    </a:cubicBezTo>
                    <a:cubicBezTo>
                      <a:pt x="1553" y="4928"/>
                      <a:pt x="1568" y="4914"/>
                      <a:pt x="1568" y="4901"/>
                    </a:cubicBezTo>
                    <a:cubicBezTo>
                      <a:pt x="1581" y="4706"/>
                      <a:pt x="1489" y="4511"/>
                      <a:pt x="1424" y="4330"/>
                    </a:cubicBezTo>
                    <a:cubicBezTo>
                      <a:pt x="1357" y="4135"/>
                      <a:pt x="1286" y="3937"/>
                      <a:pt x="1219" y="3740"/>
                    </a:cubicBezTo>
                    <a:cubicBezTo>
                      <a:pt x="1083" y="3347"/>
                      <a:pt x="954" y="2952"/>
                      <a:pt x="807" y="2563"/>
                    </a:cubicBezTo>
                    <a:cubicBezTo>
                      <a:pt x="507" y="1759"/>
                      <a:pt x="250" y="936"/>
                      <a:pt x="163" y="78"/>
                    </a:cubicBezTo>
                    <a:cubicBezTo>
                      <a:pt x="158" y="27"/>
                      <a:pt x="116" y="0"/>
                      <a:pt x="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8" name="Google Shape;778;p44"/>
              <p:cNvSpPr/>
              <p:nvPr/>
            </p:nvSpPr>
            <p:spPr>
              <a:xfrm>
                <a:off x="3167741" y="3854464"/>
                <a:ext cx="10667" cy="31552"/>
              </a:xfrm>
              <a:custGeom>
                <a:avLst/>
                <a:gdLst/>
                <a:ahLst/>
                <a:cxnLst/>
                <a:rect l="l" t="t" r="r" b="b"/>
                <a:pathLst>
                  <a:path w="237" h="701" extrusionOk="0">
                    <a:moveTo>
                      <a:pt x="36" y="1"/>
                    </a:moveTo>
                    <a:cubicBezTo>
                      <a:pt x="19" y="1"/>
                      <a:pt x="0" y="21"/>
                      <a:pt x="9" y="43"/>
                    </a:cubicBezTo>
                    <a:cubicBezTo>
                      <a:pt x="55" y="148"/>
                      <a:pt x="93" y="256"/>
                      <a:pt x="126" y="365"/>
                    </a:cubicBezTo>
                    <a:cubicBezTo>
                      <a:pt x="139" y="419"/>
                      <a:pt x="153" y="467"/>
                      <a:pt x="164" y="524"/>
                    </a:cubicBezTo>
                    <a:cubicBezTo>
                      <a:pt x="177" y="581"/>
                      <a:pt x="191" y="635"/>
                      <a:pt x="207" y="689"/>
                    </a:cubicBezTo>
                    <a:cubicBezTo>
                      <a:pt x="209" y="697"/>
                      <a:pt x="216" y="700"/>
                      <a:pt x="222" y="700"/>
                    </a:cubicBezTo>
                    <a:cubicBezTo>
                      <a:pt x="230" y="700"/>
                      <a:pt x="237" y="695"/>
                      <a:pt x="237" y="687"/>
                    </a:cubicBezTo>
                    <a:cubicBezTo>
                      <a:pt x="237" y="627"/>
                      <a:pt x="231" y="568"/>
                      <a:pt x="218" y="511"/>
                    </a:cubicBezTo>
                    <a:cubicBezTo>
                      <a:pt x="207" y="454"/>
                      <a:pt x="193" y="400"/>
                      <a:pt x="177" y="343"/>
                    </a:cubicBezTo>
                    <a:cubicBezTo>
                      <a:pt x="145" y="232"/>
                      <a:pt x="104" y="121"/>
                      <a:pt x="58" y="16"/>
                    </a:cubicBezTo>
                    <a:cubicBezTo>
                      <a:pt x="53" y="5"/>
                      <a:pt x="45" y="1"/>
                      <a:pt x="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9" name="Google Shape;779;p44"/>
              <p:cNvSpPr/>
              <p:nvPr/>
            </p:nvSpPr>
            <p:spPr>
              <a:xfrm>
                <a:off x="3200733" y="3946598"/>
                <a:ext cx="7562" cy="15799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51" extrusionOk="0">
                    <a:moveTo>
                      <a:pt x="35" y="0"/>
                    </a:moveTo>
                    <a:cubicBezTo>
                      <a:pt x="18" y="0"/>
                      <a:pt x="0" y="15"/>
                      <a:pt x="7" y="36"/>
                    </a:cubicBezTo>
                    <a:cubicBezTo>
                      <a:pt x="29" y="87"/>
                      <a:pt x="50" y="139"/>
                      <a:pt x="69" y="190"/>
                    </a:cubicBezTo>
                    <a:cubicBezTo>
                      <a:pt x="80" y="217"/>
                      <a:pt x="88" y="242"/>
                      <a:pt x="102" y="269"/>
                    </a:cubicBezTo>
                    <a:cubicBezTo>
                      <a:pt x="113" y="293"/>
                      <a:pt x="126" y="318"/>
                      <a:pt x="137" y="345"/>
                    </a:cubicBezTo>
                    <a:cubicBezTo>
                      <a:pt x="140" y="349"/>
                      <a:pt x="144" y="351"/>
                      <a:pt x="148" y="351"/>
                    </a:cubicBezTo>
                    <a:cubicBezTo>
                      <a:pt x="158" y="351"/>
                      <a:pt x="168" y="342"/>
                      <a:pt x="164" y="331"/>
                    </a:cubicBezTo>
                    <a:cubicBezTo>
                      <a:pt x="159" y="304"/>
                      <a:pt x="150" y="274"/>
                      <a:pt x="142" y="250"/>
                    </a:cubicBezTo>
                    <a:cubicBezTo>
                      <a:pt x="134" y="226"/>
                      <a:pt x="126" y="198"/>
                      <a:pt x="118" y="174"/>
                    </a:cubicBezTo>
                    <a:lnTo>
                      <a:pt x="61" y="20"/>
                    </a:lnTo>
                    <a:cubicBezTo>
                      <a:pt x="57" y="6"/>
                      <a:pt x="46" y="0"/>
                      <a:pt x="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0" name="Google Shape;780;p44"/>
              <p:cNvSpPr/>
              <p:nvPr/>
            </p:nvSpPr>
            <p:spPr>
              <a:xfrm>
                <a:off x="3214461" y="3989627"/>
                <a:ext cx="73096" cy="193993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4310" extrusionOk="0">
                    <a:moveTo>
                      <a:pt x="56" y="1"/>
                    </a:moveTo>
                    <a:cubicBezTo>
                      <a:pt x="28" y="1"/>
                      <a:pt x="0" y="22"/>
                      <a:pt x="13" y="54"/>
                    </a:cubicBezTo>
                    <a:cubicBezTo>
                      <a:pt x="303" y="763"/>
                      <a:pt x="587" y="1470"/>
                      <a:pt x="814" y="2200"/>
                    </a:cubicBezTo>
                    <a:cubicBezTo>
                      <a:pt x="928" y="2563"/>
                      <a:pt x="1055" y="2926"/>
                      <a:pt x="1172" y="3288"/>
                    </a:cubicBezTo>
                    <a:cubicBezTo>
                      <a:pt x="1231" y="3469"/>
                      <a:pt x="1293" y="3651"/>
                      <a:pt x="1353" y="3832"/>
                    </a:cubicBezTo>
                    <a:cubicBezTo>
                      <a:pt x="1404" y="3994"/>
                      <a:pt x="1442" y="4157"/>
                      <a:pt x="1548" y="4295"/>
                    </a:cubicBezTo>
                    <a:cubicBezTo>
                      <a:pt x="1553" y="4305"/>
                      <a:pt x="1563" y="4309"/>
                      <a:pt x="1573" y="4309"/>
                    </a:cubicBezTo>
                    <a:cubicBezTo>
                      <a:pt x="1587" y="4309"/>
                      <a:pt x="1602" y="4299"/>
                      <a:pt x="1602" y="4281"/>
                    </a:cubicBezTo>
                    <a:cubicBezTo>
                      <a:pt x="1623" y="3946"/>
                      <a:pt x="1437" y="3559"/>
                      <a:pt x="1331" y="3245"/>
                    </a:cubicBezTo>
                    <a:cubicBezTo>
                      <a:pt x="1212" y="2882"/>
                      <a:pt x="1090" y="2517"/>
                      <a:pt x="947" y="2165"/>
                    </a:cubicBezTo>
                    <a:cubicBezTo>
                      <a:pt x="657" y="1456"/>
                      <a:pt x="395" y="739"/>
                      <a:pt x="103" y="30"/>
                    </a:cubicBezTo>
                    <a:cubicBezTo>
                      <a:pt x="94" y="10"/>
                      <a:pt x="75" y="1"/>
                      <a:pt x="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1" name="Google Shape;781;p44"/>
              <p:cNvSpPr/>
              <p:nvPr/>
            </p:nvSpPr>
            <p:spPr>
              <a:xfrm>
                <a:off x="3163826" y="4049715"/>
                <a:ext cx="74041" cy="18836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4185" extrusionOk="0">
                    <a:moveTo>
                      <a:pt x="58" y="1"/>
                    </a:moveTo>
                    <a:cubicBezTo>
                      <a:pt x="29" y="1"/>
                      <a:pt x="1" y="26"/>
                      <a:pt x="10" y="62"/>
                    </a:cubicBezTo>
                    <a:cubicBezTo>
                      <a:pt x="132" y="746"/>
                      <a:pt x="462" y="1396"/>
                      <a:pt x="738" y="2029"/>
                    </a:cubicBezTo>
                    <a:cubicBezTo>
                      <a:pt x="887" y="2370"/>
                      <a:pt x="976" y="2724"/>
                      <a:pt x="1090" y="3082"/>
                    </a:cubicBezTo>
                    <a:cubicBezTo>
                      <a:pt x="1203" y="3439"/>
                      <a:pt x="1339" y="3788"/>
                      <a:pt x="1482" y="4134"/>
                    </a:cubicBezTo>
                    <a:cubicBezTo>
                      <a:pt x="1496" y="4169"/>
                      <a:pt x="1527" y="4185"/>
                      <a:pt x="1557" y="4185"/>
                    </a:cubicBezTo>
                    <a:cubicBezTo>
                      <a:pt x="1602" y="4185"/>
                      <a:pt x="1645" y="4150"/>
                      <a:pt x="1625" y="4094"/>
                    </a:cubicBezTo>
                    <a:cubicBezTo>
                      <a:pt x="1517" y="3758"/>
                      <a:pt x="1403" y="3420"/>
                      <a:pt x="1265" y="3095"/>
                    </a:cubicBezTo>
                    <a:cubicBezTo>
                      <a:pt x="1114" y="2743"/>
                      <a:pt x="943" y="2400"/>
                      <a:pt x="832" y="2032"/>
                    </a:cubicBezTo>
                    <a:cubicBezTo>
                      <a:pt x="630" y="1358"/>
                      <a:pt x="456" y="635"/>
                      <a:pt x="96" y="24"/>
                    </a:cubicBezTo>
                    <a:cubicBezTo>
                      <a:pt x="87" y="8"/>
                      <a:pt x="72" y="1"/>
                      <a:pt x="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2" name="Google Shape;782;p44"/>
              <p:cNvSpPr/>
              <p:nvPr/>
            </p:nvSpPr>
            <p:spPr>
              <a:xfrm>
                <a:off x="3145147" y="4003850"/>
                <a:ext cx="10037" cy="15483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44" extrusionOk="0">
                    <a:moveTo>
                      <a:pt x="34" y="1"/>
                    </a:moveTo>
                    <a:cubicBezTo>
                      <a:pt x="16" y="1"/>
                      <a:pt x="0" y="15"/>
                      <a:pt x="5" y="36"/>
                    </a:cubicBezTo>
                    <a:cubicBezTo>
                      <a:pt x="8" y="60"/>
                      <a:pt x="13" y="85"/>
                      <a:pt x="22" y="109"/>
                    </a:cubicBezTo>
                    <a:cubicBezTo>
                      <a:pt x="30" y="131"/>
                      <a:pt x="38" y="155"/>
                      <a:pt x="46" y="177"/>
                    </a:cubicBezTo>
                    <a:lnTo>
                      <a:pt x="95" y="315"/>
                    </a:lnTo>
                    <a:lnTo>
                      <a:pt x="97" y="315"/>
                    </a:lnTo>
                    <a:cubicBezTo>
                      <a:pt x="103" y="335"/>
                      <a:pt x="119" y="343"/>
                      <a:pt x="137" y="343"/>
                    </a:cubicBezTo>
                    <a:cubicBezTo>
                      <a:pt x="175" y="343"/>
                      <a:pt x="222" y="308"/>
                      <a:pt x="200" y="271"/>
                    </a:cubicBezTo>
                    <a:lnTo>
                      <a:pt x="133" y="142"/>
                    </a:lnTo>
                    <a:lnTo>
                      <a:pt x="97" y="77"/>
                    </a:lnTo>
                    <a:cubicBezTo>
                      <a:pt x="87" y="55"/>
                      <a:pt x="73" y="33"/>
                      <a:pt x="59" y="14"/>
                    </a:cubicBezTo>
                    <a:cubicBezTo>
                      <a:pt x="53" y="5"/>
                      <a:pt x="43" y="1"/>
                      <a:pt x="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3" name="Google Shape;783;p44"/>
              <p:cNvSpPr/>
              <p:nvPr/>
            </p:nvSpPr>
            <p:spPr>
              <a:xfrm>
                <a:off x="3062599" y="3782178"/>
                <a:ext cx="70261" cy="188907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4197" extrusionOk="0">
                    <a:moveTo>
                      <a:pt x="26" y="1"/>
                    </a:moveTo>
                    <a:cubicBezTo>
                      <a:pt x="13" y="1"/>
                      <a:pt x="0" y="10"/>
                      <a:pt x="2" y="28"/>
                    </a:cubicBezTo>
                    <a:cubicBezTo>
                      <a:pt x="40" y="379"/>
                      <a:pt x="180" y="720"/>
                      <a:pt x="300" y="1051"/>
                    </a:cubicBezTo>
                    <a:cubicBezTo>
                      <a:pt x="429" y="1410"/>
                      <a:pt x="562" y="1768"/>
                      <a:pt x="689" y="2128"/>
                    </a:cubicBezTo>
                    <a:cubicBezTo>
                      <a:pt x="806" y="2460"/>
                      <a:pt x="892" y="2839"/>
                      <a:pt x="1065" y="3148"/>
                    </a:cubicBezTo>
                    <a:cubicBezTo>
                      <a:pt x="1117" y="3243"/>
                      <a:pt x="1179" y="3316"/>
                      <a:pt x="1209" y="3421"/>
                    </a:cubicBezTo>
                    <a:cubicBezTo>
                      <a:pt x="1239" y="3529"/>
                      <a:pt x="1247" y="3632"/>
                      <a:pt x="1287" y="3738"/>
                    </a:cubicBezTo>
                    <a:cubicBezTo>
                      <a:pt x="1347" y="3897"/>
                      <a:pt x="1450" y="4033"/>
                      <a:pt x="1520" y="4187"/>
                    </a:cubicBezTo>
                    <a:cubicBezTo>
                      <a:pt x="1524" y="4193"/>
                      <a:pt x="1530" y="4196"/>
                      <a:pt x="1536" y="4196"/>
                    </a:cubicBezTo>
                    <a:cubicBezTo>
                      <a:pt x="1548" y="4196"/>
                      <a:pt x="1561" y="4185"/>
                      <a:pt x="1555" y="4171"/>
                    </a:cubicBezTo>
                    <a:cubicBezTo>
                      <a:pt x="1506" y="3987"/>
                      <a:pt x="1501" y="3792"/>
                      <a:pt x="1428" y="3613"/>
                    </a:cubicBezTo>
                    <a:cubicBezTo>
                      <a:pt x="1387" y="3513"/>
                      <a:pt x="1312" y="3421"/>
                      <a:pt x="1279" y="3318"/>
                    </a:cubicBezTo>
                    <a:cubicBezTo>
                      <a:pt x="1255" y="3243"/>
                      <a:pt x="1255" y="3153"/>
                      <a:pt x="1239" y="3075"/>
                    </a:cubicBezTo>
                    <a:cubicBezTo>
                      <a:pt x="1168" y="2723"/>
                      <a:pt x="990" y="2374"/>
                      <a:pt x="862" y="2038"/>
                    </a:cubicBezTo>
                    <a:cubicBezTo>
                      <a:pt x="735" y="1692"/>
                      <a:pt x="608" y="1346"/>
                      <a:pt x="484" y="1002"/>
                    </a:cubicBezTo>
                    <a:cubicBezTo>
                      <a:pt x="362" y="669"/>
                      <a:pt x="251" y="309"/>
                      <a:pt x="51" y="14"/>
                    </a:cubicBezTo>
                    <a:cubicBezTo>
                      <a:pt x="45" y="5"/>
                      <a:pt x="35" y="1"/>
                      <a:pt x="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4" name="Google Shape;784;p44"/>
              <p:cNvSpPr/>
              <p:nvPr/>
            </p:nvSpPr>
            <p:spPr>
              <a:xfrm>
                <a:off x="3020740" y="3647735"/>
                <a:ext cx="36593" cy="10829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406" extrusionOk="0">
                    <a:moveTo>
                      <a:pt x="37" y="1"/>
                    </a:moveTo>
                    <a:cubicBezTo>
                      <a:pt x="20" y="1"/>
                      <a:pt x="1" y="16"/>
                      <a:pt x="6" y="38"/>
                    </a:cubicBezTo>
                    <a:cubicBezTo>
                      <a:pt x="71" y="428"/>
                      <a:pt x="220" y="798"/>
                      <a:pt x="326" y="1183"/>
                    </a:cubicBezTo>
                    <a:cubicBezTo>
                      <a:pt x="434" y="1567"/>
                      <a:pt x="531" y="1948"/>
                      <a:pt x="613" y="2338"/>
                    </a:cubicBezTo>
                    <a:cubicBezTo>
                      <a:pt x="622" y="2385"/>
                      <a:pt x="657" y="2406"/>
                      <a:pt x="695" y="2406"/>
                    </a:cubicBezTo>
                    <a:cubicBezTo>
                      <a:pt x="751" y="2406"/>
                      <a:pt x="813" y="2359"/>
                      <a:pt x="797" y="2287"/>
                    </a:cubicBezTo>
                    <a:cubicBezTo>
                      <a:pt x="705" y="1894"/>
                      <a:pt x="610" y="1499"/>
                      <a:pt x="491" y="1115"/>
                    </a:cubicBezTo>
                    <a:cubicBezTo>
                      <a:pt x="374" y="739"/>
                      <a:pt x="269" y="352"/>
                      <a:pt x="60" y="14"/>
                    </a:cubicBezTo>
                    <a:cubicBezTo>
                      <a:pt x="55" y="4"/>
                      <a:pt x="46" y="1"/>
                      <a:pt x="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5" name="Google Shape;785;p44"/>
              <p:cNvSpPr/>
              <p:nvPr/>
            </p:nvSpPr>
            <p:spPr>
              <a:xfrm>
                <a:off x="2951291" y="3661283"/>
                <a:ext cx="83539" cy="234007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5199" extrusionOk="0">
                    <a:moveTo>
                      <a:pt x="78" y="0"/>
                    </a:moveTo>
                    <a:cubicBezTo>
                      <a:pt x="40" y="0"/>
                      <a:pt x="1" y="26"/>
                      <a:pt x="7" y="72"/>
                    </a:cubicBezTo>
                    <a:cubicBezTo>
                      <a:pt x="110" y="960"/>
                      <a:pt x="456" y="1761"/>
                      <a:pt x="813" y="2570"/>
                    </a:cubicBezTo>
                    <a:cubicBezTo>
                      <a:pt x="1195" y="3428"/>
                      <a:pt x="1514" y="4291"/>
                      <a:pt x="1809" y="5182"/>
                    </a:cubicBezTo>
                    <a:cubicBezTo>
                      <a:pt x="1813" y="5193"/>
                      <a:pt x="1823" y="5198"/>
                      <a:pt x="1833" y="5198"/>
                    </a:cubicBezTo>
                    <a:cubicBezTo>
                      <a:pt x="1844" y="5198"/>
                      <a:pt x="1855" y="5191"/>
                      <a:pt x="1855" y="5176"/>
                    </a:cubicBezTo>
                    <a:cubicBezTo>
                      <a:pt x="1820" y="4299"/>
                      <a:pt x="1428" y="3477"/>
                      <a:pt x="1089" y="2681"/>
                    </a:cubicBezTo>
                    <a:cubicBezTo>
                      <a:pt x="727" y="1826"/>
                      <a:pt x="364" y="960"/>
                      <a:pt x="150" y="53"/>
                    </a:cubicBezTo>
                    <a:cubicBezTo>
                      <a:pt x="142" y="17"/>
                      <a:pt x="110" y="0"/>
                      <a:pt x="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6" name="Google Shape;786;p44"/>
              <p:cNvSpPr/>
              <p:nvPr/>
            </p:nvSpPr>
            <p:spPr>
              <a:xfrm>
                <a:off x="3038519" y="3907485"/>
                <a:ext cx="4546" cy="9407"/>
              </a:xfrm>
              <a:custGeom>
                <a:avLst/>
                <a:gdLst/>
                <a:ahLst/>
                <a:cxnLst/>
                <a:rect l="l" t="t" r="r" b="b"/>
                <a:pathLst>
                  <a:path w="101" h="209" extrusionOk="0">
                    <a:moveTo>
                      <a:pt x="13" y="1"/>
                    </a:moveTo>
                    <a:cubicBezTo>
                      <a:pt x="6" y="1"/>
                      <a:pt x="0" y="5"/>
                      <a:pt x="4" y="12"/>
                    </a:cubicBezTo>
                    <a:lnTo>
                      <a:pt x="85" y="204"/>
                    </a:lnTo>
                    <a:cubicBezTo>
                      <a:pt x="86" y="207"/>
                      <a:pt x="88" y="208"/>
                      <a:pt x="91" y="208"/>
                    </a:cubicBezTo>
                    <a:cubicBezTo>
                      <a:pt x="95" y="208"/>
                      <a:pt x="100" y="205"/>
                      <a:pt x="98" y="201"/>
                    </a:cubicBezTo>
                    <a:cubicBezTo>
                      <a:pt x="74" y="137"/>
                      <a:pt x="47" y="72"/>
                      <a:pt x="23" y="7"/>
                    </a:cubicBezTo>
                    <a:cubicBezTo>
                      <a:pt x="21" y="2"/>
                      <a:pt x="17" y="1"/>
                      <a:pt x="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7" name="Google Shape;787;p44"/>
              <p:cNvSpPr/>
              <p:nvPr/>
            </p:nvSpPr>
            <p:spPr>
              <a:xfrm>
                <a:off x="3052202" y="3954295"/>
                <a:ext cx="24260" cy="62159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381" extrusionOk="0">
                    <a:moveTo>
                      <a:pt x="62" y="0"/>
                    </a:moveTo>
                    <a:cubicBezTo>
                      <a:pt x="31" y="0"/>
                      <a:pt x="1" y="25"/>
                      <a:pt x="14" y="63"/>
                    </a:cubicBezTo>
                    <a:cubicBezTo>
                      <a:pt x="54" y="179"/>
                      <a:pt x="92" y="293"/>
                      <a:pt x="133" y="409"/>
                    </a:cubicBezTo>
                    <a:cubicBezTo>
                      <a:pt x="171" y="517"/>
                      <a:pt x="184" y="634"/>
                      <a:pt x="222" y="739"/>
                    </a:cubicBezTo>
                    <a:cubicBezTo>
                      <a:pt x="260" y="842"/>
                      <a:pt x="303" y="942"/>
                      <a:pt x="349" y="1042"/>
                    </a:cubicBezTo>
                    <a:cubicBezTo>
                      <a:pt x="376" y="1102"/>
                      <a:pt x="409" y="1161"/>
                      <a:pt x="433" y="1221"/>
                    </a:cubicBezTo>
                    <a:cubicBezTo>
                      <a:pt x="449" y="1275"/>
                      <a:pt x="471" y="1324"/>
                      <a:pt x="501" y="1372"/>
                    </a:cubicBezTo>
                    <a:cubicBezTo>
                      <a:pt x="505" y="1378"/>
                      <a:pt x="512" y="1381"/>
                      <a:pt x="519" y="1381"/>
                    </a:cubicBezTo>
                    <a:cubicBezTo>
                      <a:pt x="529" y="1381"/>
                      <a:pt x="539" y="1374"/>
                      <a:pt x="539" y="1362"/>
                    </a:cubicBezTo>
                    <a:cubicBezTo>
                      <a:pt x="531" y="1307"/>
                      <a:pt x="517" y="1256"/>
                      <a:pt x="498" y="1205"/>
                    </a:cubicBezTo>
                    <a:cubicBezTo>
                      <a:pt x="482" y="1145"/>
                      <a:pt x="471" y="1086"/>
                      <a:pt x="457" y="1026"/>
                    </a:cubicBezTo>
                    <a:cubicBezTo>
                      <a:pt x="430" y="915"/>
                      <a:pt x="403" y="807"/>
                      <a:pt x="365" y="696"/>
                    </a:cubicBezTo>
                    <a:cubicBezTo>
                      <a:pt x="330" y="588"/>
                      <a:pt x="268" y="490"/>
                      <a:pt x="230" y="382"/>
                    </a:cubicBezTo>
                    <a:cubicBezTo>
                      <a:pt x="192" y="266"/>
                      <a:pt x="152" y="149"/>
                      <a:pt x="111" y="33"/>
                    </a:cubicBezTo>
                    <a:lnTo>
                      <a:pt x="111" y="36"/>
                    </a:lnTo>
                    <a:cubicBezTo>
                      <a:pt x="103" y="11"/>
                      <a:pt x="82" y="0"/>
                      <a:pt x="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8" name="Google Shape;788;p44"/>
              <p:cNvSpPr/>
              <p:nvPr/>
            </p:nvSpPr>
            <p:spPr>
              <a:xfrm>
                <a:off x="3099417" y="4089864"/>
                <a:ext cx="60854" cy="166627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3702" extrusionOk="0">
                    <a:moveTo>
                      <a:pt x="54" y="0"/>
                    </a:moveTo>
                    <a:cubicBezTo>
                      <a:pt x="27" y="0"/>
                      <a:pt x="0" y="23"/>
                      <a:pt x="7" y="57"/>
                    </a:cubicBezTo>
                    <a:cubicBezTo>
                      <a:pt x="99" y="387"/>
                      <a:pt x="172" y="720"/>
                      <a:pt x="269" y="1050"/>
                    </a:cubicBezTo>
                    <a:cubicBezTo>
                      <a:pt x="364" y="1367"/>
                      <a:pt x="467" y="1681"/>
                      <a:pt x="572" y="1995"/>
                    </a:cubicBezTo>
                    <a:cubicBezTo>
                      <a:pt x="683" y="2320"/>
                      <a:pt x="799" y="2644"/>
                      <a:pt x="916" y="2966"/>
                    </a:cubicBezTo>
                    <a:cubicBezTo>
                      <a:pt x="994" y="3188"/>
                      <a:pt x="1059" y="3559"/>
                      <a:pt x="1268" y="3697"/>
                    </a:cubicBezTo>
                    <a:cubicBezTo>
                      <a:pt x="1273" y="3700"/>
                      <a:pt x="1279" y="3702"/>
                      <a:pt x="1285" y="3702"/>
                    </a:cubicBezTo>
                    <a:cubicBezTo>
                      <a:pt x="1299" y="3702"/>
                      <a:pt x="1313" y="3693"/>
                      <a:pt x="1316" y="3678"/>
                    </a:cubicBezTo>
                    <a:cubicBezTo>
                      <a:pt x="1351" y="3551"/>
                      <a:pt x="1303" y="3432"/>
                      <a:pt x="1259" y="3310"/>
                    </a:cubicBezTo>
                    <a:cubicBezTo>
                      <a:pt x="1203" y="3156"/>
                      <a:pt x="1146" y="2999"/>
                      <a:pt x="1089" y="2845"/>
                    </a:cubicBezTo>
                    <a:cubicBezTo>
                      <a:pt x="978" y="2533"/>
                      <a:pt x="867" y="2219"/>
                      <a:pt x="762" y="1908"/>
                    </a:cubicBezTo>
                    <a:cubicBezTo>
                      <a:pt x="653" y="1594"/>
                      <a:pt x="545" y="1280"/>
                      <a:pt x="437" y="966"/>
                    </a:cubicBezTo>
                    <a:cubicBezTo>
                      <a:pt x="331" y="653"/>
                      <a:pt x="201" y="347"/>
                      <a:pt x="99" y="33"/>
                    </a:cubicBezTo>
                    <a:cubicBezTo>
                      <a:pt x="90" y="10"/>
                      <a:pt x="72" y="0"/>
                      <a:pt x="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9" name="Google Shape;789;p44"/>
              <p:cNvSpPr/>
              <p:nvPr/>
            </p:nvSpPr>
            <p:spPr>
              <a:xfrm>
                <a:off x="3063049" y="4199552"/>
                <a:ext cx="35873" cy="84259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872" extrusionOk="0">
                    <a:moveTo>
                      <a:pt x="46" y="1"/>
                    </a:moveTo>
                    <a:cubicBezTo>
                      <a:pt x="24" y="1"/>
                      <a:pt x="0" y="25"/>
                      <a:pt x="8" y="50"/>
                    </a:cubicBezTo>
                    <a:cubicBezTo>
                      <a:pt x="100" y="362"/>
                      <a:pt x="295" y="635"/>
                      <a:pt x="422" y="935"/>
                    </a:cubicBezTo>
                    <a:cubicBezTo>
                      <a:pt x="547" y="1236"/>
                      <a:pt x="658" y="1547"/>
                      <a:pt x="755" y="1858"/>
                    </a:cubicBezTo>
                    <a:cubicBezTo>
                      <a:pt x="757" y="1868"/>
                      <a:pt x="764" y="1872"/>
                      <a:pt x="772" y="1872"/>
                    </a:cubicBezTo>
                    <a:cubicBezTo>
                      <a:pt x="784" y="1872"/>
                      <a:pt x="796" y="1862"/>
                      <a:pt x="793" y="1847"/>
                    </a:cubicBezTo>
                    <a:cubicBezTo>
                      <a:pt x="755" y="1682"/>
                      <a:pt x="717" y="1506"/>
                      <a:pt x="666" y="1349"/>
                    </a:cubicBezTo>
                    <a:cubicBezTo>
                      <a:pt x="612" y="1192"/>
                      <a:pt x="552" y="1038"/>
                      <a:pt x="492" y="881"/>
                    </a:cubicBezTo>
                    <a:cubicBezTo>
                      <a:pt x="379" y="586"/>
                      <a:pt x="281" y="259"/>
                      <a:pt x="70" y="12"/>
                    </a:cubicBezTo>
                    <a:cubicBezTo>
                      <a:pt x="64" y="4"/>
                      <a:pt x="55" y="1"/>
                      <a:pt x="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0" name="Google Shape;790;p44"/>
              <p:cNvSpPr/>
              <p:nvPr/>
            </p:nvSpPr>
            <p:spPr>
              <a:xfrm>
                <a:off x="3044685" y="4146080"/>
                <a:ext cx="11072" cy="19579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35" extrusionOk="0">
                    <a:moveTo>
                      <a:pt x="36" y="0"/>
                    </a:moveTo>
                    <a:cubicBezTo>
                      <a:pt x="18" y="0"/>
                      <a:pt x="1" y="19"/>
                      <a:pt x="13" y="39"/>
                    </a:cubicBezTo>
                    <a:cubicBezTo>
                      <a:pt x="40" y="94"/>
                      <a:pt x="64" y="148"/>
                      <a:pt x="83" y="207"/>
                    </a:cubicBezTo>
                    <a:cubicBezTo>
                      <a:pt x="94" y="234"/>
                      <a:pt x="102" y="264"/>
                      <a:pt x="108" y="294"/>
                    </a:cubicBezTo>
                    <a:cubicBezTo>
                      <a:pt x="116" y="321"/>
                      <a:pt x="118" y="351"/>
                      <a:pt x="121" y="380"/>
                    </a:cubicBezTo>
                    <a:cubicBezTo>
                      <a:pt x="122" y="418"/>
                      <a:pt x="149" y="435"/>
                      <a:pt x="176" y="435"/>
                    </a:cubicBezTo>
                    <a:cubicBezTo>
                      <a:pt x="210" y="435"/>
                      <a:pt x="245" y="409"/>
                      <a:pt x="235" y="364"/>
                    </a:cubicBezTo>
                    <a:cubicBezTo>
                      <a:pt x="221" y="297"/>
                      <a:pt x="202" y="232"/>
                      <a:pt x="173" y="169"/>
                    </a:cubicBezTo>
                    <a:cubicBezTo>
                      <a:pt x="143" y="107"/>
                      <a:pt x="102" y="53"/>
                      <a:pt x="53" y="7"/>
                    </a:cubicBezTo>
                    <a:cubicBezTo>
                      <a:pt x="48" y="2"/>
                      <a:pt x="42" y="0"/>
                      <a:pt x="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1" name="Google Shape;791;p44"/>
              <p:cNvSpPr/>
              <p:nvPr/>
            </p:nvSpPr>
            <p:spPr>
              <a:xfrm>
                <a:off x="2941119" y="3843841"/>
                <a:ext cx="99157" cy="25970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5770" extrusionOk="0">
                    <a:moveTo>
                      <a:pt x="101" y="1"/>
                    </a:moveTo>
                    <a:cubicBezTo>
                      <a:pt x="71" y="1"/>
                      <a:pt x="42" y="20"/>
                      <a:pt x="35" y="54"/>
                    </a:cubicBezTo>
                    <a:cubicBezTo>
                      <a:pt x="0" y="289"/>
                      <a:pt x="127" y="479"/>
                      <a:pt x="208" y="690"/>
                    </a:cubicBezTo>
                    <a:cubicBezTo>
                      <a:pt x="309" y="939"/>
                      <a:pt x="322" y="1199"/>
                      <a:pt x="395" y="1453"/>
                    </a:cubicBezTo>
                    <a:cubicBezTo>
                      <a:pt x="541" y="1951"/>
                      <a:pt x="742" y="2425"/>
                      <a:pt x="923" y="2906"/>
                    </a:cubicBezTo>
                    <a:cubicBezTo>
                      <a:pt x="1112" y="3402"/>
                      <a:pt x="1296" y="3899"/>
                      <a:pt x="1499" y="4389"/>
                    </a:cubicBezTo>
                    <a:cubicBezTo>
                      <a:pt x="1686" y="4841"/>
                      <a:pt x="1840" y="5307"/>
                      <a:pt x="2073" y="5742"/>
                    </a:cubicBezTo>
                    <a:lnTo>
                      <a:pt x="2073" y="5740"/>
                    </a:lnTo>
                    <a:cubicBezTo>
                      <a:pt x="2084" y="5761"/>
                      <a:pt x="2103" y="5770"/>
                      <a:pt x="2123" y="5770"/>
                    </a:cubicBezTo>
                    <a:cubicBezTo>
                      <a:pt x="2162" y="5770"/>
                      <a:pt x="2203" y="5736"/>
                      <a:pt x="2187" y="5691"/>
                    </a:cubicBezTo>
                    <a:cubicBezTo>
                      <a:pt x="2003" y="5196"/>
                      <a:pt x="1754" y="4728"/>
                      <a:pt x="1559" y="4235"/>
                    </a:cubicBezTo>
                    <a:cubicBezTo>
                      <a:pt x="1375" y="3770"/>
                      <a:pt x="1191" y="3304"/>
                      <a:pt x="1034" y="2831"/>
                    </a:cubicBezTo>
                    <a:cubicBezTo>
                      <a:pt x="871" y="2343"/>
                      <a:pt x="747" y="1843"/>
                      <a:pt x="579" y="1356"/>
                    </a:cubicBezTo>
                    <a:cubicBezTo>
                      <a:pt x="490" y="1090"/>
                      <a:pt x="355" y="858"/>
                      <a:pt x="314" y="574"/>
                    </a:cubicBezTo>
                    <a:cubicBezTo>
                      <a:pt x="284" y="373"/>
                      <a:pt x="279" y="184"/>
                      <a:pt x="149" y="22"/>
                    </a:cubicBezTo>
                    <a:cubicBezTo>
                      <a:pt x="136" y="8"/>
                      <a:pt x="118" y="1"/>
                      <a:pt x="1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2" name="Google Shape;792;p44"/>
              <p:cNvSpPr/>
              <p:nvPr/>
            </p:nvSpPr>
            <p:spPr>
              <a:xfrm>
                <a:off x="2886792" y="3693870"/>
                <a:ext cx="49106" cy="123958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2754" extrusionOk="0">
                    <a:moveTo>
                      <a:pt x="15" y="1"/>
                    </a:moveTo>
                    <a:cubicBezTo>
                      <a:pt x="8" y="1"/>
                      <a:pt x="0" y="6"/>
                      <a:pt x="0" y="14"/>
                    </a:cubicBezTo>
                    <a:cubicBezTo>
                      <a:pt x="14" y="252"/>
                      <a:pt x="125" y="504"/>
                      <a:pt x="200" y="726"/>
                    </a:cubicBezTo>
                    <a:cubicBezTo>
                      <a:pt x="284" y="964"/>
                      <a:pt x="376" y="1202"/>
                      <a:pt x="449" y="1443"/>
                    </a:cubicBezTo>
                    <a:cubicBezTo>
                      <a:pt x="528" y="1695"/>
                      <a:pt x="623" y="1933"/>
                      <a:pt x="709" y="2179"/>
                    </a:cubicBezTo>
                    <a:cubicBezTo>
                      <a:pt x="777" y="2366"/>
                      <a:pt x="820" y="2639"/>
                      <a:pt x="1004" y="2747"/>
                    </a:cubicBezTo>
                    <a:cubicBezTo>
                      <a:pt x="1011" y="2751"/>
                      <a:pt x="1018" y="2753"/>
                      <a:pt x="1025" y="2753"/>
                    </a:cubicBezTo>
                    <a:cubicBezTo>
                      <a:pt x="1041" y="2753"/>
                      <a:pt x="1057" y="2743"/>
                      <a:pt x="1061" y="2726"/>
                    </a:cubicBezTo>
                    <a:cubicBezTo>
                      <a:pt x="1091" y="2509"/>
                      <a:pt x="920" y="2312"/>
                      <a:pt x="826" y="2130"/>
                    </a:cubicBezTo>
                    <a:cubicBezTo>
                      <a:pt x="709" y="1908"/>
                      <a:pt x="614" y="1673"/>
                      <a:pt x="509" y="1446"/>
                    </a:cubicBezTo>
                    <a:cubicBezTo>
                      <a:pt x="401" y="1199"/>
                      <a:pt x="311" y="945"/>
                      <a:pt x="241" y="688"/>
                    </a:cubicBezTo>
                    <a:cubicBezTo>
                      <a:pt x="176" y="466"/>
                      <a:pt x="135" y="212"/>
                      <a:pt x="27" y="9"/>
                    </a:cubicBezTo>
                    <a:cubicBezTo>
                      <a:pt x="25" y="3"/>
                      <a:pt x="20" y="1"/>
                      <a:pt x="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3" name="Google Shape;793;p44"/>
              <p:cNvSpPr/>
              <p:nvPr/>
            </p:nvSpPr>
            <p:spPr>
              <a:xfrm>
                <a:off x="2883101" y="3681672"/>
                <a:ext cx="6256" cy="468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04" extrusionOk="0">
                    <a:moveTo>
                      <a:pt x="69" y="1"/>
                    </a:moveTo>
                    <a:cubicBezTo>
                      <a:pt x="1" y="1"/>
                      <a:pt x="2" y="104"/>
                      <a:pt x="71" y="104"/>
                    </a:cubicBezTo>
                    <a:cubicBezTo>
                      <a:pt x="139" y="104"/>
                      <a:pt x="139" y="1"/>
                      <a:pt x="71" y="1"/>
                    </a:cubicBezTo>
                    <a:cubicBezTo>
                      <a:pt x="70" y="1"/>
                      <a:pt x="70" y="1"/>
                      <a:pt x="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4" name="Google Shape;794;p44"/>
              <p:cNvSpPr/>
              <p:nvPr/>
            </p:nvSpPr>
            <p:spPr>
              <a:xfrm>
                <a:off x="2828505" y="3695850"/>
                <a:ext cx="103928" cy="293330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6517" extrusionOk="0">
                    <a:moveTo>
                      <a:pt x="72" y="1"/>
                    </a:moveTo>
                    <a:cubicBezTo>
                      <a:pt x="35" y="1"/>
                      <a:pt x="0" y="25"/>
                      <a:pt x="2" y="76"/>
                    </a:cubicBezTo>
                    <a:cubicBezTo>
                      <a:pt x="21" y="1199"/>
                      <a:pt x="481" y="2227"/>
                      <a:pt x="922" y="3242"/>
                    </a:cubicBezTo>
                    <a:cubicBezTo>
                      <a:pt x="1163" y="3794"/>
                      <a:pt x="1444" y="4330"/>
                      <a:pt x="1666" y="4887"/>
                    </a:cubicBezTo>
                    <a:cubicBezTo>
                      <a:pt x="1882" y="5418"/>
                      <a:pt x="2121" y="5962"/>
                      <a:pt x="2286" y="6508"/>
                    </a:cubicBezTo>
                    <a:cubicBezTo>
                      <a:pt x="2288" y="6514"/>
                      <a:pt x="2292" y="6516"/>
                      <a:pt x="2296" y="6516"/>
                    </a:cubicBezTo>
                    <a:cubicBezTo>
                      <a:pt x="2303" y="6516"/>
                      <a:pt x="2309" y="6511"/>
                      <a:pt x="2307" y="6503"/>
                    </a:cubicBezTo>
                    <a:cubicBezTo>
                      <a:pt x="2185" y="5959"/>
                      <a:pt x="2039" y="5458"/>
                      <a:pt x="1815" y="4949"/>
                    </a:cubicBezTo>
                    <a:cubicBezTo>
                      <a:pt x="1587" y="4430"/>
                      <a:pt x="1363" y="3908"/>
                      <a:pt x="1127" y="3388"/>
                    </a:cubicBezTo>
                    <a:cubicBezTo>
                      <a:pt x="646" y="2327"/>
                      <a:pt x="286" y="1237"/>
                      <a:pt x="153" y="73"/>
                    </a:cubicBezTo>
                    <a:lnTo>
                      <a:pt x="153" y="73"/>
                    </a:lnTo>
                    <a:lnTo>
                      <a:pt x="156" y="76"/>
                    </a:lnTo>
                    <a:cubicBezTo>
                      <a:pt x="150" y="26"/>
                      <a:pt x="110" y="1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5" name="Google Shape;795;p44"/>
              <p:cNvSpPr/>
              <p:nvPr/>
            </p:nvSpPr>
            <p:spPr>
              <a:xfrm>
                <a:off x="2948545" y="4034997"/>
                <a:ext cx="88400" cy="242064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5378" extrusionOk="0">
                    <a:moveTo>
                      <a:pt x="9" y="0"/>
                    </a:moveTo>
                    <a:cubicBezTo>
                      <a:pt x="5" y="0"/>
                      <a:pt x="0" y="4"/>
                      <a:pt x="0" y="10"/>
                    </a:cubicBezTo>
                    <a:cubicBezTo>
                      <a:pt x="268" y="932"/>
                      <a:pt x="650" y="1817"/>
                      <a:pt x="977" y="2721"/>
                    </a:cubicBezTo>
                    <a:cubicBezTo>
                      <a:pt x="1137" y="3157"/>
                      <a:pt x="1305" y="3590"/>
                      <a:pt x="1470" y="4023"/>
                    </a:cubicBezTo>
                    <a:cubicBezTo>
                      <a:pt x="1640" y="4461"/>
                      <a:pt x="1746" y="4921"/>
                      <a:pt x="1913" y="5360"/>
                    </a:cubicBezTo>
                    <a:cubicBezTo>
                      <a:pt x="1919" y="5371"/>
                      <a:pt x="1930" y="5377"/>
                      <a:pt x="1941" y="5377"/>
                    </a:cubicBezTo>
                    <a:cubicBezTo>
                      <a:pt x="1953" y="5377"/>
                      <a:pt x="1964" y="5370"/>
                      <a:pt x="1962" y="5354"/>
                    </a:cubicBezTo>
                    <a:cubicBezTo>
                      <a:pt x="1927" y="4894"/>
                      <a:pt x="1751" y="4464"/>
                      <a:pt x="1605" y="4031"/>
                    </a:cubicBezTo>
                    <a:cubicBezTo>
                      <a:pt x="1451" y="3579"/>
                      <a:pt x="1275" y="3130"/>
                      <a:pt x="1096" y="2686"/>
                    </a:cubicBezTo>
                    <a:cubicBezTo>
                      <a:pt x="739" y="1790"/>
                      <a:pt x="433" y="873"/>
                      <a:pt x="14" y="4"/>
                    </a:cubicBezTo>
                    <a:cubicBezTo>
                      <a:pt x="13" y="1"/>
                      <a:pt x="11" y="0"/>
                      <a:pt x="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6" name="Google Shape;796;p44"/>
              <p:cNvSpPr/>
              <p:nvPr/>
            </p:nvSpPr>
            <p:spPr>
              <a:xfrm>
                <a:off x="2957142" y="4219491"/>
                <a:ext cx="49376" cy="105728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2349" extrusionOk="0">
                    <a:moveTo>
                      <a:pt x="20" y="0"/>
                    </a:moveTo>
                    <a:cubicBezTo>
                      <a:pt x="10" y="0"/>
                      <a:pt x="0" y="10"/>
                      <a:pt x="4" y="19"/>
                    </a:cubicBezTo>
                    <a:cubicBezTo>
                      <a:pt x="80" y="227"/>
                      <a:pt x="156" y="427"/>
                      <a:pt x="215" y="638"/>
                    </a:cubicBezTo>
                    <a:cubicBezTo>
                      <a:pt x="272" y="836"/>
                      <a:pt x="345" y="1025"/>
                      <a:pt x="434" y="1209"/>
                    </a:cubicBezTo>
                    <a:cubicBezTo>
                      <a:pt x="521" y="1404"/>
                      <a:pt x="610" y="1599"/>
                      <a:pt x="702" y="1788"/>
                    </a:cubicBezTo>
                    <a:cubicBezTo>
                      <a:pt x="794" y="1978"/>
                      <a:pt x="878" y="2165"/>
                      <a:pt x="1008" y="2332"/>
                    </a:cubicBezTo>
                    <a:cubicBezTo>
                      <a:pt x="1017" y="2344"/>
                      <a:pt x="1028" y="2349"/>
                      <a:pt x="1040" y="2349"/>
                    </a:cubicBezTo>
                    <a:cubicBezTo>
                      <a:pt x="1068" y="2349"/>
                      <a:pt x="1097" y="2317"/>
                      <a:pt x="1089" y="2286"/>
                    </a:cubicBezTo>
                    <a:cubicBezTo>
                      <a:pt x="1032" y="2083"/>
                      <a:pt x="932" y="1897"/>
                      <a:pt x="843" y="1705"/>
                    </a:cubicBezTo>
                    <a:cubicBezTo>
                      <a:pt x="756" y="1521"/>
                      <a:pt x="672" y="1334"/>
                      <a:pt x="589" y="1147"/>
                    </a:cubicBezTo>
                    <a:cubicBezTo>
                      <a:pt x="510" y="958"/>
                      <a:pt x="418" y="774"/>
                      <a:pt x="318" y="598"/>
                    </a:cubicBezTo>
                    <a:cubicBezTo>
                      <a:pt x="258" y="506"/>
                      <a:pt x="207" y="411"/>
                      <a:pt x="158" y="314"/>
                    </a:cubicBezTo>
                    <a:cubicBezTo>
                      <a:pt x="112" y="211"/>
                      <a:pt x="74" y="111"/>
                      <a:pt x="31" y="8"/>
                    </a:cubicBezTo>
                    <a:cubicBezTo>
                      <a:pt x="28" y="3"/>
                      <a:pt x="24" y="0"/>
                      <a:pt x="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7" name="Google Shape;797;p44"/>
              <p:cNvSpPr/>
              <p:nvPr/>
            </p:nvSpPr>
            <p:spPr>
              <a:xfrm>
                <a:off x="2930136" y="4158233"/>
                <a:ext cx="18094" cy="35198"/>
              </a:xfrm>
              <a:custGeom>
                <a:avLst/>
                <a:gdLst/>
                <a:ahLst/>
                <a:cxnLst/>
                <a:rect l="l" t="t" r="r" b="b"/>
                <a:pathLst>
                  <a:path w="402" h="782" extrusionOk="0">
                    <a:moveTo>
                      <a:pt x="34" y="1"/>
                    </a:moveTo>
                    <a:cubicBezTo>
                      <a:pt x="17" y="1"/>
                      <a:pt x="1" y="16"/>
                      <a:pt x="6" y="37"/>
                    </a:cubicBezTo>
                    <a:cubicBezTo>
                      <a:pt x="11" y="67"/>
                      <a:pt x="19" y="100"/>
                      <a:pt x="22" y="132"/>
                    </a:cubicBezTo>
                    <a:cubicBezTo>
                      <a:pt x="28" y="162"/>
                      <a:pt x="36" y="194"/>
                      <a:pt x="49" y="224"/>
                    </a:cubicBezTo>
                    <a:cubicBezTo>
                      <a:pt x="71" y="284"/>
                      <a:pt x="101" y="343"/>
                      <a:pt x="128" y="403"/>
                    </a:cubicBezTo>
                    <a:lnTo>
                      <a:pt x="287" y="755"/>
                    </a:lnTo>
                    <a:cubicBezTo>
                      <a:pt x="296" y="773"/>
                      <a:pt x="312" y="781"/>
                      <a:pt x="329" y="781"/>
                    </a:cubicBezTo>
                    <a:cubicBezTo>
                      <a:pt x="363" y="781"/>
                      <a:pt x="401" y="750"/>
                      <a:pt x="385" y="714"/>
                    </a:cubicBezTo>
                    <a:cubicBezTo>
                      <a:pt x="336" y="595"/>
                      <a:pt x="287" y="476"/>
                      <a:pt x="239" y="357"/>
                    </a:cubicBezTo>
                    <a:cubicBezTo>
                      <a:pt x="214" y="294"/>
                      <a:pt x="193" y="232"/>
                      <a:pt x="163" y="175"/>
                    </a:cubicBezTo>
                    <a:cubicBezTo>
                      <a:pt x="152" y="146"/>
                      <a:pt x="136" y="116"/>
                      <a:pt x="117" y="91"/>
                    </a:cubicBezTo>
                    <a:cubicBezTo>
                      <a:pt x="95" y="67"/>
                      <a:pt x="76" y="43"/>
                      <a:pt x="57" y="16"/>
                    </a:cubicBezTo>
                    <a:cubicBezTo>
                      <a:pt x="52" y="5"/>
                      <a:pt x="43" y="1"/>
                      <a:pt x="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8" name="Google Shape;798;p44"/>
              <p:cNvSpPr/>
              <p:nvPr/>
            </p:nvSpPr>
            <p:spPr>
              <a:xfrm>
                <a:off x="2810411" y="3819266"/>
                <a:ext cx="86059" cy="239408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5319" extrusionOk="0">
                    <a:moveTo>
                      <a:pt x="93" y="0"/>
                    </a:moveTo>
                    <a:cubicBezTo>
                      <a:pt x="70" y="0"/>
                      <a:pt x="45" y="21"/>
                      <a:pt x="44" y="45"/>
                    </a:cubicBezTo>
                    <a:cubicBezTo>
                      <a:pt x="0" y="500"/>
                      <a:pt x="230" y="930"/>
                      <a:pt x="371" y="1347"/>
                    </a:cubicBezTo>
                    <a:cubicBezTo>
                      <a:pt x="517" y="1777"/>
                      <a:pt x="655" y="2202"/>
                      <a:pt x="823" y="2632"/>
                    </a:cubicBezTo>
                    <a:cubicBezTo>
                      <a:pt x="988" y="3060"/>
                      <a:pt x="1145" y="3496"/>
                      <a:pt x="1318" y="3920"/>
                    </a:cubicBezTo>
                    <a:cubicBezTo>
                      <a:pt x="1502" y="4372"/>
                      <a:pt x="1686" y="4835"/>
                      <a:pt x="1843" y="5298"/>
                    </a:cubicBezTo>
                    <a:cubicBezTo>
                      <a:pt x="1848" y="5312"/>
                      <a:pt x="1860" y="5319"/>
                      <a:pt x="1872" y="5319"/>
                    </a:cubicBezTo>
                    <a:cubicBezTo>
                      <a:pt x="1892" y="5319"/>
                      <a:pt x="1911" y="5302"/>
                      <a:pt x="1903" y="5279"/>
                    </a:cubicBezTo>
                    <a:cubicBezTo>
                      <a:pt x="1727" y="4827"/>
                      <a:pt x="1570" y="4359"/>
                      <a:pt x="1421" y="3893"/>
                    </a:cubicBezTo>
                    <a:cubicBezTo>
                      <a:pt x="1280" y="3455"/>
                      <a:pt x="1121" y="3025"/>
                      <a:pt x="972" y="2592"/>
                    </a:cubicBezTo>
                    <a:cubicBezTo>
                      <a:pt x="893" y="2359"/>
                      <a:pt x="818" y="2126"/>
                      <a:pt x="734" y="1896"/>
                    </a:cubicBezTo>
                    <a:cubicBezTo>
                      <a:pt x="663" y="1696"/>
                      <a:pt x="563" y="1512"/>
                      <a:pt x="493" y="1312"/>
                    </a:cubicBezTo>
                    <a:cubicBezTo>
                      <a:pt x="339" y="895"/>
                      <a:pt x="303" y="430"/>
                      <a:pt x="125" y="24"/>
                    </a:cubicBezTo>
                    <a:cubicBezTo>
                      <a:pt x="118" y="7"/>
                      <a:pt x="106" y="0"/>
                      <a:pt x="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9" name="Google Shape;799;p44"/>
              <p:cNvSpPr/>
              <p:nvPr/>
            </p:nvSpPr>
            <p:spPr>
              <a:xfrm>
                <a:off x="2790832" y="3739014"/>
                <a:ext cx="18184" cy="5905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12" extrusionOk="0">
                    <a:moveTo>
                      <a:pt x="17" y="1"/>
                    </a:moveTo>
                    <a:cubicBezTo>
                      <a:pt x="9" y="1"/>
                      <a:pt x="1" y="6"/>
                      <a:pt x="2" y="18"/>
                    </a:cubicBezTo>
                    <a:cubicBezTo>
                      <a:pt x="11" y="123"/>
                      <a:pt x="27" y="226"/>
                      <a:pt x="51" y="329"/>
                    </a:cubicBezTo>
                    <a:cubicBezTo>
                      <a:pt x="70" y="435"/>
                      <a:pt x="84" y="537"/>
                      <a:pt x="97" y="643"/>
                    </a:cubicBezTo>
                    <a:cubicBezTo>
                      <a:pt x="108" y="746"/>
                      <a:pt x="127" y="846"/>
                      <a:pt x="151" y="946"/>
                    </a:cubicBezTo>
                    <a:cubicBezTo>
                      <a:pt x="181" y="1052"/>
                      <a:pt x="222" y="1157"/>
                      <a:pt x="257" y="1263"/>
                    </a:cubicBezTo>
                    <a:lnTo>
                      <a:pt x="257" y="1260"/>
                    </a:lnTo>
                    <a:cubicBezTo>
                      <a:pt x="267" y="1296"/>
                      <a:pt x="294" y="1311"/>
                      <a:pt x="321" y="1311"/>
                    </a:cubicBezTo>
                    <a:cubicBezTo>
                      <a:pt x="362" y="1311"/>
                      <a:pt x="404" y="1277"/>
                      <a:pt x="389" y="1225"/>
                    </a:cubicBezTo>
                    <a:cubicBezTo>
                      <a:pt x="365" y="1119"/>
                      <a:pt x="349" y="1011"/>
                      <a:pt x="324" y="908"/>
                    </a:cubicBezTo>
                    <a:cubicBezTo>
                      <a:pt x="297" y="808"/>
                      <a:pt x="265" y="711"/>
                      <a:pt x="227" y="613"/>
                    </a:cubicBezTo>
                    <a:cubicBezTo>
                      <a:pt x="186" y="513"/>
                      <a:pt x="151" y="413"/>
                      <a:pt x="124" y="310"/>
                    </a:cubicBezTo>
                    <a:cubicBezTo>
                      <a:pt x="100" y="210"/>
                      <a:pt x="70" y="110"/>
                      <a:pt x="35" y="12"/>
                    </a:cubicBezTo>
                    <a:cubicBezTo>
                      <a:pt x="32" y="5"/>
                      <a:pt x="25" y="1"/>
                      <a:pt x="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5"/>
          <p:cNvSpPr txBox="1"/>
          <p:nvPr>
            <p:ph type="title"/>
          </p:nvPr>
        </p:nvSpPr>
        <p:spPr>
          <a:xfrm>
            <a:off x="2948635" y="281825"/>
            <a:ext cx="5661000" cy="85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4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Lý do chọn đề tài</a:t>
            </a:r>
            <a:r>
              <a:rPr lang="vi-VN" altLang="en-GB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 </a:t>
            </a:r>
            <a:endParaRPr lang="vi-VN" altLang="en-GB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sym typeface="+mn-ea"/>
            </a:endParaRPr>
          </a:p>
        </p:txBody>
      </p:sp>
      <p:sp>
        <p:nvSpPr>
          <p:cNvPr id="805" name="Google Shape;805;p45"/>
          <p:cNvSpPr txBox="1"/>
          <p:nvPr>
            <p:ph type="subTitle" idx="1"/>
          </p:nvPr>
        </p:nvSpPr>
        <p:spPr>
          <a:xfrm>
            <a:off x="1619885" y="1351915"/>
            <a:ext cx="5661025" cy="3466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vi-VN" altLang="en-GB">
                <a:solidFill>
                  <a:schemeClr val="tx1"/>
                </a:solidFill>
                <a:latin typeface="Sitka Heading Semibold" charset="0"/>
                <a:cs typeface="Sitka Heading Semibold" charset="0"/>
                <a:sym typeface="+mn-ea"/>
              </a:rPr>
              <a:t>Ngày nay, với</a:t>
            </a:r>
            <a:r>
              <a:rPr lang="en-GB">
                <a:solidFill>
                  <a:schemeClr val="tx1"/>
                </a:solidFill>
                <a:latin typeface="Sitka Heading Semibold" charset="0"/>
                <a:cs typeface="Sitka Heading Semibold" charset="0"/>
                <a:sym typeface="+mn-ea"/>
              </a:rPr>
              <a:t> sự phát triển ngày càng nhanh của khoa học công nghệ </a:t>
            </a:r>
            <a:r>
              <a:rPr lang="vi-VN" altLang="en-GB">
                <a:solidFill>
                  <a:schemeClr val="tx1"/>
                </a:solidFill>
                <a:latin typeface="Sitka Heading Semibold" charset="0"/>
                <a:cs typeface="Sitka Heading Semibold" charset="0"/>
                <a:sym typeface="+mn-ea"/>
              </a:rPr>
              <a:t>nhu cầu quản lý và lưu trữ một số lượng lớn thông tin của con người tăng lên .  Từ đó, các phần mềm quản lý ra đời</a:t>
            </a:r>
            <a:r>
              <a:rPr lang="en-GB">
                <a:solidFill>
                  <a:schemeClr val="tx1"/>
                </a:solidFill>
                <a:latin typeface="Sitka Heading Semibold" charset="0"/>
                <a:cs typeface="Sitka Heading Semibold" charset="0"/>
                <a:sym typeface="+mn-ea"/>
              </a:rPr>
              <a:t> </a:t>
            </a:r>
            <a:r>
              <a:rPr lang="vi-VN" altLang="en-GB">
                <a:solidFill>
                  <a:schemeClr val="tx1"/>
                </a:solidFill>
                <a:latin typeface="Sitka Heading Semibold" charset="0"/>
                <a:cs typeface="Sitka Heading Semibold" charset="0"/>
                <a:sym typeface="+mn-ea"/>
              </a:rPr>
              <a:t>và một trong những phần mềm thường gặp là phần mềm quản lý kho : kho quần </a:t>
            </a:r>
            <a:r>
              <a:rPr lang="vi-VN" altLang="en-GB">
                <a:solidFill>
                  <a:schemeClr val="tx1"/>
                </a:solidFill>
                <a:latin typeface="Sitka Heading Semibold" charset="0"/>
                <a:cs typeface="Sitka Heading Semibold" charset="0"/>
                <a:sym typeface="+mn-ea"/>
              </a:rPr>
              <a:t>áo , kho điện thoại , kho </a:t>
            </a:r>
            <a:r>
              <a:rPr lang="vi-VN" altLang="en-GB">
                <a:solidFill>
                  <a:schemeClr val="tx1"/>
                </a:solidFill>
                <a:latin typeface="Sitka Heading Semibold" charset="0"/>
                <a:cs typeface="Sitka Heading Semibold" charset="0"/>
                <a:sym typeface="+mn-ea"/>
              </a:rPr>
              <a:t>sách ,...</a:t>
            </a:r>
            <a:endParaRPr lang="vi-VN" altLang="en-GB">
              <a:solidFill>
                <a:schemeClr val="tx1"/>
              </a:solidFill>
              <a:latin typeface="Sitka Heading Semibold" charset="0"/>
              <a:cs typeface="Sitka Heading Semibold" charset="0"/>
              <a:sym typeface="+mn-ea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vi-VN" altLang="en-GB">
                <a:solidFill>
                  <a:schemeClr val="tx1"/>
                </a:solidFill>
                <a:latin typeface="Sitka Heading Semibold" charset="0"/>
                <a:cs typeface="Sitka Heading Semibold" charset="0"/>
                <a:sym typeface="+mn-ea"/>
              </a:rPr>
              <a:t>=&gt; Phần mềm Quản lý kho sách giúp con người quản lý kho một cách dễ </a:t>
            </a:r>
            <a:r>
              <a:rPr lang="vi-VN" altLang="en-GB">
                <a:solidFill>
                  <a:schemeClr val="tx1"/>
                </a:solidFill>
                <a:latin typeface="Sitka Heading Semibold" charset="0"/>
                <a:cs typeface="Sitka Heading Semibold" charset="0"/>
                <a:sym typeface="+mn-ea"/>
              </a:rPr>
              <a:t>dàng, hiệu quả, tiết kiệm thời gian và chi phí ....</a:t>
            </a:r>
            <a:endParaRPr lang="vi-VN" altLang="en-GB">
              <a:solidFill>
                <a:schemeClr val="tx1"/>
              </a:solidFill>
              <a:latin typeface="Sitka Heading Semibold" charset="0"/>
              <a:cs typeface="Sitka Heading Semibold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vi-VN" altLang="en-GB">
              <a:solidFill>
                <a:schemeClr val="tx1"/>
              </a:solidFill>
              <a:latin typeface="Sitka Heading Semibold" charset="0"/>
              <a:cs typeface="Sitka Heading Semibold" charset="0"/>
            </a:endParaRPr>
          </a:p>
        </p:txBody>
      </p:sp>
      <p:grpSp>
        <p:nvGrpSpPr>
          <p:cNvPr id="806" name="Google Shape;806;p45"/>
          <p:cNvGrpSpPr/>
          <p:nvPr/>
        </p:nvGrpSpPr>
        <p:grpSpPr>
          <a:xfrm rot="10800000">
            <a:off x="7442771" y="3320636"/>
            <a:ext cx="1885376" cy="1953985"/>
            <a:chOff x="5775856" y="740162"/>
            <a:chExt cx="776258" cy="804506"/>
          </a:xfrm>
        </p:grpSpPr>
        <p:sp>
          <p:nvSpPr>
            <p:cNvPr id="807" name="Google Shape;807;p45"/>
            <p:cNvSpPr/>
            <p:nvPr/>
          </p:nvSpPr>
          <p:spPr>
            <a:xfrm>
              <a:off x="6385588" y="1388207"/>
              <a:ext cx="68846" cy="101663"/>
            </a:xfrm>
            <a:custGeom>
              <a:avLst/>
              <a:gdLst/>
              <a:ahLst/>
              <a:cxnLst/>
              <a:rect l="l" t="t" r="r" b="b"/>
              <a:pathLst>
                <a:path w="2230" h="3293" extrusionOk="0">
                  <a:moveTo>
                    <a:pt x="1390" y="0"/>
                  </a:moveTo>
                  <a:cubicBezTo>
                    <a:pt x="1076" y="0"/>
                    <a:pt x="630" y="409"/>
                    <a:pt x="0" y="1511"/>
                  </a:cubicBezTo>
                  <a:lnTo>
                    <a:pt x="2014" y="3292"/>
                  </a:lnTo>
                  <a:cubicBezTo>
                    <a:pt x="2116" y="2930"/>
                    <a:pt x="2230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45"/>
            <p:cNvSpPr/>
            <p:nvPr/>
          </p:nvSpPr>
          <p:spPr>
            <a:xfrm>
              <a:off x="6410471" y="1299201"/>
              <a:ext cx="127195" cy="81966"/>
            </a:xfrm>
            <a:custGeom>
              <a:avLst/>
              <a:gdLst/>
              <a:ahLst/>
              <a:cxnLst/>
              <a:rect l="l" t="t" r="r" b="b"/>
              <a:pathLst>
                <a:path w="4120" h="2655" extrusionOk="0">
                  <a:moveTo>
                    <a:pt x="1344" y="1"/>
                  </a:moveTo>
                  <a:cubicBezTo>
                    <a:pt x="386" y="1"/>
                    <a:pt x="0" y="2105"/>
                    <a:pt x="1124" y="2654"/>
                  </a:cubicBezTo>
                  <a:cubicBezTo>
                    <a:pt x="1124" y="2654"/>
                    <a:pt x="3034" y="2427"/>
                    <a:pt x="4119" y="1675"/>
                  </a:cubicBezTo>
                  <a:cubicBezTo>
                    <a:pt x="4119" y="1675"/>
                    <a:pt x="2563" y="435"/>
                    <a:pt x="1627" y="59"/>
                  </a:cubicBezTo>
                  <a:cubicBezTo>
                    <a:pt x="1528" y="19"/>
                    <a:pt x="1434" y="1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45"/>
            <p:cNvSpPr/>
            <p:nvPr/>
          </p:nvSpPr>
          <p:spPr>
            <a:xfrm>
              <a:off x="6320910" y="1293089"/>
              <a:ext cx="215675" cy="138834"/>
            </a:xfrm>
            <a:custGeom>
              <a:avLst/>
              <a:gdLst/>
              <a:ahLst/>
              <a:cxnLst/>
              <a:rect l="l" t="t" r="r" b="b"/>
              <a:pathLst>
                <a:path w="6986" h="4497" extrusionOk="0">
                  <a:moveTo>
                    <a:pt x="3124" y="1"/>
                  </a:moveTo>
                  <a:cubicBezTo>
                    <a:pt x="2620" y="1"/>
                    <a:pt x="2109" y="167"/>
                    <a:pt x="1673" y="528"/>
                  </a:cubicBezTo>
                  <a:cubicBezTo>
                    <a:pt x="712" y="1321"/>
                    <a:pt x="1" y="2363"/>
                    <a:pt x="929" y="3377"/>
                  </a:cubicBezTo>
                  <a:cubicBezTo>
                    <a:pt x="1721" y="4246"/>
                    <a:pt x="2921" y="4497"/>
                    <a:pt x="4045" y="4497"/>
                  </a:cubicBezTo>
                  <a:cubicBezTo>
                    <a:pt x="5560" y="4497"/>
                    <a:pt x="6935" y="4041"/>
                    <a:pt x="6984" y="4025"/>
                  </a:cubicBezTo>
                  <a:lnTo>
                    <a:pt x="6984" y="4025"/>
                  </a:lnTo>
                  <a:cubicBezTo>
                    <a:pt x="6984" y="4025"/>
                    <a:pt x="6984" y="4025"/>
                    <a:pt x="6985" y="4025"/>
                  </a:cubicBezTo>
                  <a:cubicBezTo>
                    <a:pt x="6985" y="4025"/>
                    <a:pt x="6985" y="4025"/>
                    <a:pt x="6985" y="4024"/>
                  </a:cubicBezTo>
                  <a:lnTo>
                    <a:pt x="6985" y="4024"/>
                  </a:lnTo>
                  <a:cubicBezTo>
                    <a:pt x="6985" y="4024"/>
                    <a:pt x="6985" y="4024"/>
                    <a:pt x="6984" y="4025"/>
                  </a:cubicBezTo>
                  <a:lnTo>
                    <a:pt x="6984" y="4025"/>
                  </a:lnTo>
                  <a:cubicBezTo>
                    <a:pt x="6935" y="4014"/>
                    <a:pt x="5657" y="3266"/>
                    <a:pt x="5356" y="1759"/>
                  </a:cubicBezTo>
                  <a:cubicBezTo>
                    <a:pt x="5095" y="662"/>
                    <a:pt x="4127" y="1"/>
                    <a:pt x="3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45"/>
            <p:cNvSpPr/>
            <p:nvPr/>
          </p:nvSpPr>
          <p:spPr>
            <a:xfrm>
              <a:off x="6213937" y="1221063"/>
              <a:ext cx="246764" cy="286836"/>
            </a:xfrm>
            <a:custGeom>
              <a:avLst/>
              <a:gdLst/>
              <a:ahLst/>
              <a:cxnLst/>
              <a:rect l="l" t="t" r="r" b="b"/>
              <a:pathLst>
                <a:path w="7993" h="9291" extrusionOk="0">
                  <a:moveTo>
                    <a:pt x="1962" y="0"/>
                  </a:moveTo>
                  <a:cubicBezTo>
                    <a:pt x="822" y="0"/>
                    <a:pt x="1" y="1045"/>
                    <a:pt x="307" y="3589"/>
                  </a:cubicBezTo>
                  <a:cubicBezTo>
                    <a:pt x="1033" y="6157"/>
                    <a:pt x="5325" y="7786"/>
                    <a:pt x="6031" y="9291"/>
                  </a:cubicBezTo>
                  <a:cubicBezTo>
                    <a:pt x="7993" y="4406"/>
                    <a:pt x="4304" y="0"/>
                    <a:pt x="19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45"/>
            <p:cNvSpPr/>
            <p:nvPr/>
          </p:nvSpPr>
          <p:spPr>
            <a:xfrm>
              <a:off x="6208256" y="1183923"/>
              <a:ext cx="343858" cy="161895"/>
            </a:xfrm>
            <a:custGeom>
              <a:avLst/>
              <a:gdLst/>
              <a:ahLst/>
              <a:cxnLst/>
              <a:rect l="l" t="t" r="r" b="b"/>
              <a:pathLst>
                <a:path w="11138" h="5244" extrusionOk="0">
                  <a:moveTo>
                    <a:pt x="4192" y="1"/>
                  </a:moveTo>
                  <a:cubicBezTo>
                    <a:pt x="2214" y="1"/>
                    <a:pt x="0" y="1613"/>
                    <a:pt x="1623" y="3604"/>
                  </a:cubicBezTo>
                  <a:cubicBezTo>
                    <a:pt x="2323" y="4820"/>
                    <a:pt x="3748" y="5243"/>
                    <a:pt x="5291" y="5243"/>
                  </a:cubicBezTo>
                  <a:cubicBezTo>
                    <a:pt x="7753" y="5243"/>
                    <a:pt x="10519" y="4166"/>
                    <a:pt x="11138" y="3509"/>
                  </a:cubicBezTo>
                  <a:cubicBezTo>
                    <a:pt x="9904" y="3379"/>
                    <a:pt x="7649" y="1228"/>
                    <a:pt x="5566" y="321"/>
                  </a:cubicBezTo>
                  <a:cubicBezTo>
                    <a:pt x="5165" y="101"/>
                    <a:pt x="4686" y="1"/>
                    <a:pt x="41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45"/>
            <p:cNvSpPr/>
            <p:nvPr/>
          </p:nvSpPr>
          <p:spPr>
            <a:xfrm>
              <a:off x="6192913" y="1187659"/>
              <a:ext cx="107714" cy="119662"/>
            </a:xfrm>
            <a:custGeom>
              <a:avLst/>
              <a:gdLst/>
              <a:ahLst/>
              <a:cxnLst/>
              <a:rect l="l" t="t" r="r" b="b"/>
              <a:pathLst>
                <a:path w="3489" h="3876" extrusionOk="0">
                  <a:moveTo>
                    <a:pt x="3136" y="1"/>
                  </a:moveTo>
                  <a:cubicBezTo>
                    <a:pt x="2650" y="1"/>
                    <a:pt x="1758" y="131"/>
                    <a:pt x="1059" y="974"/>
                  </a:cubicBezTo>
                  <a:cubicBezTo>
                    <a:pt x="1" y="2043"/>
                    <a:pt x="642" y="3824"/>
                    <a:pt x="818" y="3875"/>
                  </a:cubicBezTo>
                  <a:cubicBezTo>
                    <a:pt x="764" y="3107"/>
                    <a:pt x="2834" y="273"/>
                    <a:pt x="3489" y="27"/>
                  </a:cubicBezTo>
                  <a:cubicBezTo>
                    <a:pt x="3489" y="27"/>
                    <a:pt x="3353" y="1"/>
                    <a:pt x="31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45"/>
            <p:cNvSpPr/>
            <p:nvPr/>
          </p:nvSpPr>
          <p:spPr>
            <a:xfrm>
              <a:off x="5775856" y="740162"/>
              <a:ext cx="463365" cy="504148"/>
            </a:xfrm>
            <a:custGeom>
              <a:avLst/>
              <a:gdLst/>
              <a:ahLst/>
              <a:cxnLst/>
              <a:rect l="l" t="t" r="r" b="b"/>
              <a:pathLst>
                <a:path w="15009" h="16330" extrusionOk="0">
                  <a:moveTo>
                    <a:pt x="0" y="1"/>
                  </a:moveTo>
                  <a:lnTo>
                    <a:pt x="0" y="1"/>
                  </a:lnTo>
                  <a:cubicBezTo>
                    <a:pt x="87" y="537"/>
                    <a:pt x="160" y="1094"/>
                    <a:pt x="214" y="1676"/>
                  </a:cubicBezTo>
                  <a:cubicBezTo>
                    <a:pt x="2883" y="6853"/>
                    <a:pt x="10438" y="13383"/>
                    <a:pt x="14706" y="16330"/>
                  </a:cubicBezTo>
                  <a:lnTo>
                    <a:pt x="15009" y="15891"/>
                  </a:lnTo>
                  <a:cubicBezTo>
                    <a:pt x="9751" y="12165"/>
                    <a:pt x="2344" y="564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45"/>
            <p:cNvSpPr/>
            <p:nvPr/>
          </p:nvSpPr>
          <p:spPr>
            <a:xfrm>
              <a:off x="6105451" y="1081427"/>
              <a:ext cx="103052" cy="63381"/>
            </a:xfrm>
            <a:custGeom>
              <a:avLst/>
              <a:gdLst/>
              <a:ahLst/>
              <a:cxnLst/>
              <a:rect l="l" t="t" r="r" b="b"/>
              <a:pathLst>
                <a:path w="3338" h="2053" extrusionOk="0">
                  <a:moveTo>
                    <a:pt x="3337" y="697"/>
                  </a:moveTo>
                  <a:lnTo>
                    <a:pt x="3337" y="697"/>
                  </a:lnTo>
                  <a:cubicBezTo>
                    <a:pt x="3337" y="697"/>
                    <a:pt x="3337" y="697"/>
                    <a:pt x="3337" y="697"/>
                  </a:cubicBezTo>
                  <a:lnTo>
                    <a:pt x="3337" y="697"/>
                  </a:lnTo>
                  <a:cubicBezTo>
                    <a:pt x="3337" y="697"/>
                    <a:pt x="3337" y="697"/>
                    <a:pt x="3337" y="697"/>
                  </a:cubicBezTo>
                  <a:cubicBezTo>
                    <a:pt x="3337" y="697"/>
                    <a:pt x="3337" y="697"/>
                    <a:pt x="3337" y="697"/>
                  </a:cubicBezTo>
                  <a:close/>
                  <a:moveTo>
                    <a:pt x="1475" y="0"/>
                  </a:moveTo>
                  <a:cubicBezTo>
                    <a:pt x="1448" y="0"/>
                    <a:pt x="1420" y="0"/>
                    <a:pt x="1391" y="1"/>
                  </a:cubicBezTo>
                  <a:cubicBezTo>
                    <a:pt x="266" y="37"/>
                    <a:pt x="0" y="1587"/>
                    <a:pt x="0" y="1587"/>
                  </a:cubicBezTo>
                  <a:cubicBezTo>
                    <a:pt x="0" y="1587"/>
                    <a:pt x="3" y="1590"/>
                    <a:pt x="6" y="1590"/>
                  </a:cubicBezTo>
                  <a:cubicBezTo>
                    <a:pt x="362" y="1925"/>
                    <a:pt x="683" y="2053"/>
                    <a:pt x="978" y="2053"/>
                  </a:cubicBezTo>
                  <a:cubicBezTo>
                    <a:pt x="1933" y="2053"/>
                    <a:pt x="2618" y="713"/>
                    <a:pt x="3337" y="697"/>
                  </a:cubicBezTo>
                  <a:lnTo>
                    <a:pt x="3337" y="697"/>
                  </a:lnTo>
                  <a:cubicBezTo>
                    <a:pt x="3331" y="694"/>
                    <a:pt x="2554" y="0"/>
                    <a:pt x="14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45"/>
            <p:cNvSpPr/>
            <p:nvPr/>
          </p:nvSpPr>
          <p:spPr>
            <a:xfrm>
              <a:off x="5960999" y="1061483"/>
              <a:ext cx="110647" cy="120341"/>
            </a:xfrm>
            <a:custGeom>
              <a:avLst/>
              <a:gdLst/>
              <a:ahLst/>
              <a:cxnLst/>
              <a:rect l="l" t="t" r="r" b="b"/>
              <a:pathLst>
                <a:path w="3584" h="3898" extrusionOk="0">
                  <a:moveTo>
                    <a:pt x="1648" y="1"/>
                  </a:moveTo>
                  <a:lnTo>
                    <a:pt x="1648" y="1"/>
                  </a:lnTo>
                  <a:cubicBezTo>
                    <a:pt x="1648" y="1"/>
                    <a:pt x="0" y="664"/>
                    <a:pt x="230" y="1917"/>
                  </a:cubicBezTo>
                  <a:cubicBezTo>
                    <a:pt x="460" y="3170"/>
                    <a:pt x="1470" y="3898"/>
                    <a:pt x="1470" y="3898"/>
                  </a:cubicBezTo>
                  <a:cubicBezTo>
                    <a:pt x="1267" y="2850"/>
                    <a:pt x="3583" y="1324"/>
                    <a:pt x="16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45"/>
            <p:cNvSpPr/>
            <p:nvPr/>
          </p:nvSpPr>
          <p:spPr>
            <a:xfrm>
              <a:off x="5984554" y="1477613"/>
              <a:ext cx="63937" cy="67055"/>
            </a:xfrm>
            <a:custGeom>
              <a:avLst/>
              <a:gdLst/>
              <a:ahLst/>
              <a:cxnLst/>
              <a:rect l="l" t="t" r="r" b="b"/>
              <a:pathLst>
                <a:path w="2071" h="2172" extrusionOk="0">
                  <a:moveTo>
                    <a:pt x="1160" y="1"/>
                  </a:moveTo>
                  <a:cubicBezTo>
                    <a:pt x="932" y="1"/>
                    <a:pt x="563" y="124"/>
                    <a:pt x="1" y="429"/>
                  </a:cubicBezTo>
                  <a:lnTo>
                    <a:pt x="534" y="2171"/>
                  </a:lnTo>
                  <a:cubicBezTo>
                    <a:pt x="726" y="1972"/>
                    <a:pt x="2071" y="1"/>
                    <a:pt x="1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45"/>
            <p:cNvSpPr/>
            <p:nvPr/>
          </p:nvSpPr>
          <p:spPr>
            <a:xfrm>
              <a:off x="6025707" y="1433898"/>
              <a:ext cx="76502" cy="62239"/>
            </a:xfrm>
            <a:custGeom>
              <a:avLst/>
              <a:gdLst/>
              <a:ahLst/>
              <a:cxnLst/>
              <a:rect l="l" t="t" r="r" b="b"/>
              <a:pathLst>
                <a:path w="2478" h="2016" extrusionOk="0">
                  <a:moveTo>
                    <a:pt x="1229" y="1"/>
                  </a:moveTo>
                  <a:cubicBezTo>
                    <a:pt x="680" y="1"/>
                    <a:pt x="1" y="900"/>
                    <a:pt x="397" y="1520"/>
                  </a:cubicBezTo>
                  <a:cubicBezTo>
                    <a:pt x="397" y="1520"/>
                    <a:pt x="1477" y="2016"/>
                    <a:pt x="2355" y="2016"/>
                  </a:cubicBezTo>
                  <a:cubicBezTo>
                    <a:pt x="2396" y="2016"/>
                    <a:pt x="2437" y="2015"/>
                    <a:pt x="2478" y="2012"/>
                  </a:cubicBezTo>
                  <a:cubicBezTo>
                    <a:pt x="2478" y="2012"/>
                    <a:pt x="2015" y="746"/>
                    <a:pt x="1606" y="199"/>
                  </a:cubicBezTo>
                  <a:cubicBezTo>
                    <a:pt x="1503" y="60"/>
                    <a:pt x="1370" y="1"/>
                    <a:pt x="1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45"/>
            <p:cNvSpPr/>
            <p:nvPr/>
          </p:nvSpPr>
          <p:spPr>
            <a:xfrm>
              <a:off x="5971526" y="1413707"/>
              <a:ext cx="140285" cy="120434"/>
            </a:xfrm>
            <a:custGeom>
              <a:avLst/>
              <a:gdLst/>
              <a:ahLst/>
              <a:cxnLst/>
              <a:rect l="l" t="t" r="r" b="b"/>
              <a:pathLst>
                <a:path w="4544" h="3901" extrusionOk="0">
                  <a:moveTo>
                    <a:pt x="1611" y="1"/>
                  </a:moveTo>
                  <a:cubicBezTo>
                    <a:pt x="777" y="120"/>
                    <a:pt x="0" y="472"/>
                    <a:pt x="176" y="1386"/>
                  </a:cubicBezTo>
                  <a:cubicBezTo>
                    <a:pt x="533" y="3240"/>
                    <a:pt x="3451" y="3900"/>
                    <a:pt x="3451" y="3900"/>
                  </a:cubicBezTo>
                  <a:cubicBezTo>
                    <a:pt x="2612" y="2872"/>
                    <a:pt x="4544" y="22"/>
                    <a:pt x="16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45"/>
            <p:cNvSpPr/>
            <p:nvPr/>
          </p:nvSpPr>
          <p:spPr>
            <a:xfrm>
              <a:off x="5912035" y="1322880"/>
              <a:ext cx="151337" cy="215428"/>
            </a:xfrm>
            <a:custGeom>
              <a:avLst/>
              <a:gdLst/>
              <a:ahLst/>
              <a:cxnLst/>
              <a:rect l="l" t="t" r="r" b="b"/>
              <a:pathLst>
                <a:path w="4902" h="6978" extrusionOk="0">
                  <a:moveTo>
                    <a:pt x="2210" y="0"/>
                  </a:moveTo>
                  <a:cubicBezTo>
                    <a:pt x="1673" y="0"/>
                    <a:pt x="1064" y="475"/>
                    <a:pt x="488" y="1657"/>
                  </a:cubicBezTo>
                  <a:cubicBezTo>
                    <a:pt x="1" y="3397"/>
                    <a:pt x="1908" y="5857"/>
                    <a:pt x="1784" y="6978"/>
                  </a:cubicBezTo>
                  <a:cubicBezTo>
                    <a:pt x="4902" y="4815"/>
                    <a:pt x="3920" y="0"/>
                    <a:pt x="2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45"/>
            <p:cNvSpPr/>
            <p:nvPr/>
          </p:nvSpPr>
          <p:spPr>
            <a:xfrm>
              <a:off x="5955565" y="1316768"/>
              <a:ext cx="175726" cy="151985"/>
            </a:xfrm>
            <a:custGeom>
              <a:avLst/>
              <a:gdLst/>
              <a:ahLst/>
              <a:cxnLst/>
              <a:rect l="l" t="t" r="r" b="b"/>
              <a:pathLst>
                <a:path w="5692" h="4923" extrusionOk="0">
                  <a:moveTo>
                    <a:pt x="1543" y="0"/>
                  </a:moveTo>
                  <a:cubicBezTo>
                    <a:pt x="711" y="0"/>
                    <a:pt x="0" y="459"/>
                    <a:pt x="152" y="1569"/>
                  </a:cubicBezTo>
                  <a:cubicBezTo>
                    <a:pt x="1" y="3703"/>
                    <a:pt x="3903" y="4923"/>
                    <a:pt x="5317" y="4923"/>
                  </a:cubicBezTo>
                  <a:cubicBezTo>
                    <a:pt x="5477" y="4923"/>
                    <a:pt x="5605" y="4907"/>
                    <a:pt x="5692" y="4875"/>
                  </a:cubicBezTo>
                  <a:cubicBezTo>
                    <a:pt x="5023" y="4364"/>
                    <a:pt x="4479" y="2324"/>
                    <a:pt x="3594" y="1062"/>
                  </a:cubicBezTo>
                  <a:cubicBezTo>
                    <a:pt x="3219" y="408"/>
                    <a:pt x="2327" y="0"/>
                    <a:pt x="1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45"/>
            <p:cNvSpPr/>
            <p:nvPr/>
          </p:nvSpPr>
          <p:spPr>
            <a:xfrm>
              <a:off x="5929817" y="1305654"/>
              <a:ext cx="92618" cy="52298"/>
            </a:xfrm>
            <a:custGeom>
              <a:avLst/>
              <a:gdLst/>
              <a:ahLst/>
              <a:cxnLst/>
              <a:rect l="l" t="t" r="r" b="b"/>
              <a:pathLst>
                <a:path w="3000" h="1694" extrusionOk="0">
                  <a:moveTo>
                    <a:pt x="1854" y="0"/>
                  </a:moveTo>
                  <a:cubicBezTo>
                    <a:pt x="1671" y="0"/>
                    <a:pt x="1472" y="29"/>
                    <a:pt x="1259" y="102"/>
                  </a:cubicBezTo>
                  <a:cubicBezTo>
                    <a:pt x="285" y="326"/>
                    <a:pt x="1" y="1628"/>
                    <a:pt x="96" y="1693"/>
                  </a:cubicBezTo>
                  <a:cubicBezTo>
                    <a:pt x="218" y="1314"/>
                    <a:pt x="2364" y="401"/>
                    <a:pt x="2914" y="401"/>
                  </a:cubicBezTo>
                  <a:cubicBezTo>
                    <a:pt x="2949" y="401"/>
                    <a:pt x="2978" y="405"/>
                    <a:pt x="2999" y="413"/>
                  </a:cubicBezTo>
                  <a:cubicBezTo>
                    <a:pt x="2999" y="413"/>
                    <a:pt x="2546" y="0"/>
                    <a:pt x="18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45"/>
            <p:cNvSpPr/>
            <p:nvPr/>
          </p:nvSpPr>
          <p:spPr>
            <a:xfrm>
              <a:off x="5854056" y="897488"/>
              <a:ext cx="117902" cy="428202"/>
            </a:xfrm>
            <a:custGeom>
              <a:avLst/>
              <a:gdLst/>
              <a:ahLst/>
              <a:cxnLst/>
              <a:rect l="l" t="t" r="r" b="b"/>
              <a:pathLst>
                <a:path w="3819" h="13870" extrusionOk="0">
                  <a:moveTo>
                    <a:pt x="541" y="0"/>
                  </a:moveTo>
                  <a:cubicBezTo>
                    <a:pt x="469" y="0"/>
                    <a:pt x="372" y="91"/>
                    <a:pt x="285" y="271"/>
                  </a:cubicBezTo>
                  <a:cubicBezTo>
                    <a:pt x="0" y="4211"/>
                    <a:pt x="2063" y="10655"/>
                    <a:pt x="3489" y="13870"/>
                  </a:cubicBezTo>
                  <a:lnTo>
                    <a:pt x="3819" y="13721"/>
                  </a:lnTo>
                  <a:cubicBezTo>
                    <a:pt x="2233" y="10032"/>
                    <a:pt x="433" y="4336"/>
                    <a:pt x="647" y="263"/>
                  </a:cubicBezTo>
                  <a:cubicBezTo>
                    <a:pt x="657" y="87"/>
                    <a:pt x="611" y="0"/>
                    <a:pt x="5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45"/>
            <p:cNvSpPr/>
            <p:nvPr/>
          </p:nvSpPr>
          <p:spPr>
            <a:xfrm>
              <a:off x="5930003" y="1199514"/>
              <a:ext cx="69278" cy="38652"/>
            </a:xfrm>
            <a:custGeom>
              <a:avLst/>
              <a:gdLst/>
              <a:ahLst/>
              <a:cxnLst/>
              <a:rect l="l" t="t" r="r" b="b"/>
              <a:pathLst>
                <a:path w="2244" h="1252" extrusionOk="0">
                  <a:moveTo>
                    <a:pt x="989" y="0"/>
                  </a:moveTo>
                  <a:cubicBezTo>
                    <a:pt x="461" y="0"/>
                    <a:pt x="0" y="528"/>
                    <a:pt x="0" y="528"/>
                  </a:cubicBezTo>
                  <a:lnTo>
                    <a:pt x="0" y="533"/>
                  </a:lnTo>
                  <a:cubicBezTo>
                    <a:pt x="141" y="1112"/>
                    <a:pt x="492" y="1251"/>
                    <a:pt x="885" y="1251"/>
                  </a:cubicBezTo>
                  <a:cubicBezTo>
                    <a:pt x="1251" y="1251"/>
                    <a:pt x="1653" y="1131"/>
                    <a:pt x="1955" y="1131"/>
                  </a:cubicBezTo>
                  <a:cubicBezTo>
                    <a:pt x="2068" y="1131"/>
                    <a:pt x="2166" y="1147"/>
                    <a:pt x="2244" y="1194"/>
                  </a:cubicBezTo>
                  <a:cubicBezTo>
                    <a:pt x="2244" y="1194"/>
                    <a:pt x="2030" y="479"/>
                    <a:pt x="1367" y="100"/>
                  </a:cubicBezTo>
                  <a:cubicBezTo>
                    <a:pt x="1241" y="29"/>
                    <a:pt x="1113" y="0"/>
                    <a:pt x="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45"/>
            <p:cNvSpPr/>
            <p:nvPr/>
          </p:nvSpPr>
          <p:spPr>
            <a:xfrm>
              <a:off x="5844517" y="1142184"/>
              <a:ext cx="76224" cy="68290"/>
            </a:xfrm>
            <a:custGeom>
              <a:avLst/>
              <a:gdLst/>
              <a:ahLst/>
              <a:cxnLst/>
              <a:rect l="l" t="t" r="r" b="b"/>
              <a:pathLst>
                <a:path w="2469" h="2212" extrusionOk="0">
                  <a:moveTo>
                    <a:pt x="1493" y="1"/>
                  </a:moveTo>
                  <a:cubicBezTo>
                    <a:pt x="1118" y="1"/>
                    <a:pt x="516" y="90"/>
                    <a:pt x="309" y="629"/>
                  </a:cubicBezTo>
                  <a:cubicBezTo>
                    <a:pt x="1" y="1435"/>
                    <a:pt x="326" y="2212"/>
                    <a:pt x="326" y="2212"/>
                  </a:cubicBezTo>
                  <a:cubicBezTo>
                    <a:pt x="569" y="1557"/>
                    <a:pt x="2469" y="1440"/>
                    <a:pt x="1806" y="22"/>
                  </a:cubicBezTo>
                  <a:cubicBezTo>
                    <a:pt x="1806" y="22"/>
                    <a:pt x="1677" y="1"/>
                    <a:pt x="1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45"/>
            <p:cNvSpPr/>
            <p:nvPr/>
          </p:nvSpPr>
          <p:spPr>
            <a:xfrm>
              <a:off x="6378951" y="952627"/>
              <a:ext cx="73168" cy="45444"/>
            </a:xfrm>
            <a:custGeom>
              <a:avLst/>
              <a:gdLst/>
              <a:ahLst/>
              <a:cxnLst/>
              <a:rect l="l" t="t" r="r" b="b"/>
              <a:pathLst>
                <a:path w="2370" h="1472" extrusionOk="0">
                  <a:moveTo>
                    <a:pt x="640" y="1"/>
                  </a:moveTo>
                  <a:cubicBezTo>
                    <a:pt x="1" y="1123"/>
                    <a:pt x="119" y="1471"/>
                    <a:pt x="503" y="1471"/>
                  </a:cubicBezTo>
                  <a:cubicBezTo>
                    <a:pt x="1070" y="1471"/>
                    <a:pt x="2219" y="712"/>
                    <a:pt x="2369" y="572"/>
                  </a:cubicBezTo>
                  <a:lnTo>
                    <a:pt x="6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45"/>
            <p:cNvSpPr/>
            <p:nvPr/>
          </p:nvSpPr>
          <p:spPr>
            <a:xfrm>
              <a:off x="6328906" y="1001899"/>
              <a:ext cx="74650" cy="68475"/>
            </a:xfrm>
            <a:custGeom>
              <a:avLst/>
              <a:gdLst/>
              <a:ahLst/>
              <a:cxnLst/>
              <a:rect l="l" t="t" r="r" b="b"/>
              <a:pathLst>
                <a:path w="2418" h="2218" extrusionOk="0">
                  <a:moveTo>
                    <a:pt x="1469" y="0"/>
                  </a:moveTo>
                  <a:cubicBezTo>
                    <a:pt x="756" y="0"/>
                    <a:pt x="1" y="879"/>
                    <a:pt x="553" y="1308"/>
                  </a:cubicBezTo>
                  <a:cubicBezTo>
                    <a:pt x="1092" y="1728"/>
                    <a:pt x="2348" y="2217"/>
                    <a:pt x="2348" y="2217"/>
                  </a:cubicBezTo>
                  <a:cubicBezTo>
                    <a:pt x="2418" y="1324"/>
                    <a:pt x="1901" y="128"/>
                    <a:pt x="1901" y="128"/>
                  </a:cubicBezTo>
                  <a:cubicBezTo>
                    <a:pt x="1767" y="39"/>
                    <a:pt x="1619" y="0"/>
                    <a:pt x="14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45"/>
            <p:cNvSpPr/>
            <p:nvPr/>
          </p:nvSpPr>
          <p:spPr>
            <a:xfrm>
              <a:off x="6320138" y="943334"/>
              <a:ext cx="119785" cy="103732"/>
            </a:xfrm>
            <a:custGeom>
              <a:avLst/>
              <a:gdLst/>
              <a:ahLst/>
              <a:cxnLst/>
              <a:rect l="l" t="t" r="r" b="b"/>
              <a:pathLst>
                <a:path w="3880" h="3360" extrusionOk="0">
                  <a:moveTo>
                    <a:pt x="1164" y="0"/>
                  </a:moveTo>
                  <a:cubicBezTo>
                    <a:pt x="451" y="0"/>
                    <a:pt x="144" y="695"/>
                    <a:pt x="20" y="1438"/>
                  </a:cubicBezTo>
                  <a:cubicBezTo>
                    <a:pt x="1" y="2922"/>
                    <a:pt x="731" y="3176"/>
                    <a:pt x="1587" y="3176"/>
                  </a:cubicBezTo>
                  <a:cubicBezTo>
                    <a:pt x="2032" y="3176"/>
                    <a:pt x="2512" y="3108"/>
                    <a:pt x="2938" y="3108"/>
                  </a:cubicBezTo>
                  <a:cubicBezTo>
                    <a:pt x="3312" y="3108"/>
                    <a:pt x="3646" y="3161"/>
                    <a:pt x="3879" y="3359"/>
                  </a:cubicBezTo>
                  <a:cubicBezTo>
                    <a:pt x="3879" y="3359"/>
                    <a:pt x="3284" y="431"/>
                    <a:pt x="1435" y="31"/>
                  </a:cubicBezTo>
                  <a:cubicBezTo>
                    <a:pt x="1339" y="10"/>
                    <a:pt x="1249" y="0"/>
                    <a:pt x="1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45"/>
            <p:cNvSpPr/>
            <p:nvPr/>
          </p:nvSpPr>
          <p:spPr>
            <a:xfrm>
              <a:off x="6182787" y="890665"/>
              <a:ext cx="263713" cy="105553"/>
            </a:xfrm>
            <a:custGeom>
              <a:avLst/>
              <a:gdLst/>
              <a:ahLst/>
              <a:cxnLst/>
              <a:rect l="l" t="t" r="r" b="b"/>
              <a:pathLst>
                <a:path w="8542" h="3419" extrusionOk="0">
                  <a:moveTo>
                    <a:pt x="3811" y="0"/>
                  </a:moveTo>
                  <a:cubicBezTo>
                    <a:pt x="3619" y="0"/>
                    <a:pt x="3432" y="21"/>
                    <a:pt x="3251" y="67"/>
                  </a:cubicBezTo>
                  <a:cubicBezTo>
                    <a:pt x="0" y="1566"/>
                    <a:pt x="1981" y="3419"/>
                    <a:pt x="4568" y="3419"/>
                  </a:cubicBezTo>
                  <a:cubicBezTo>
                    <a:pt x="5957" y="3419"/>
                    <a:pt x="7519" y="2885"/>
                    <a:pt x="8542" y="1477"/>
                  </a:cubicBezTo>
                  <a:lnTo>
                    <a:pt x="8542" y="1477"/>
                  </a:lnTo>
                  <a:cubicBezTo>
                    <a:pt x="8513" y="1480"/>
                    <a:pt x="8484" y="1481"/>
                    <a:pt x="8453" y="1481"/>
                  </a:cubicBezTo>
                  <a:cubicBezTo>
                    <a:pt x="7418" y="1481"/>
                    <a:pt x="5439" y="0"/>
                    <a:pt x="3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45"/>
            <p:cNvSpPr/>
            <p:nvPr/>
          </p:nvSpPr>
          <p:spPr>
            <a:xfrm>
              <a:off x="6208102" y="924810"/>
              <a:ext cx="173967" cy="173967"/>
            </a:xfrm>
            <a:custGeom>
              <a:avLst/>
              <a:gdLst/>
              <a:ahLst/>
              <a:cxnLst/>
              <a:rect l="l" t="t" r="r" b="b"/>
              <a:pathLst>
                <a:path w="5635" h="5635" extrusionOk="0">
                  <a:moveTo>
                    <a:pt x="1795" y="1"/>
                  </a:moveTo>
                  <a:cubicBezTo>
                    <a:pt x="0" y="1"/>
                    <a:pt x="283" y="2698"/>
                    <a:pt x="1541" y="3459"/>
                  </a:cubicBezTo>
                  <a:cubicBezTo>
                    <a:pt x="2783" y="4371"/>
                    <a:pt x="4810" y="4958"/>
                    <a:pt x="5308" y="5635"/>
                  </a:cubicBezTo>
                  <a:cubicBezTo>
                    <a:pt x="5634" y="4800"/>
                    <a:pt x="4525" y="25"/>
                    <a:pt x="2204" y="25"/>
                  </a:cubicBezTo>
                  <a:cubicBezTo>
                    <a:pt x="2176" y="25"/>
                    <a:pt x="2148" y="26"/>
                    <a:pt x="2120" y="27"/>
                  </a:cubicBezTo>
                  <a:cubicBezTo>
                    <a:pt x="2005" y="9"/>
                    <a:pt x="1897" y="1"/>
                    <a:pt x="1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45"/>
            <p:cNvSpPr/>
            <p:nvPr/>
          </p:nvSpPr>
          <p:spPr>
            <a:xfrm>
              <a:off x="6205632" y="897488"/>
              <a:ext cx="61344" cy="89438"/>
            </a:xfrm>
            <a:custGeom>
              <a:avLst/>
              <a:gdLst/>
              <a:ahLst/>
              <a:cxnLst/>
              <a:rect l="l" t="t" r="r" b="b"/>
              <a:pathLst>
                <a:path w="1987" h="2897" extrusionOk="0">
                  <a:moveTo>
                    <a:pt x="1904" y="0"/>
                  </a:moveTo>
                  <a:cubicBezTo>
                    <a:pt x="1602" y="0"/>
                    <a:pt x="583" y="304"/>
                    <a:pt x="368" y="1148"/>
                  </a:cubicBezTo>
                  <a:cubicBezTo>
                    <a:pt x="0" y="2157"/>
                    <a:pt x="641" y="2896"/>
                    <a:pt x="641" y="2896"/>
                  </a:cubicBezTo>
                  <a:cubicBezTo>
                    <a:pt x="517" y="2542"/>
                    <a:pt x="1578" y="141"/>
                    <a:pt x="1986" y="19"/>
                  </a:cubicBezTo>
                  <a:cubicBezTo>
                    <a:pt x="1978" y="7"/>
                    <a:pt x="1949" y="0"/>
                    <a:pt x="19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45"/>
            <p:cNvSpPr/>
            <p:nvPr/>
          </p:nvSpPr>
          <p:spPr>
            <a:xfrm>
              <a:off x="5804876" y="818053"/>
              <a:ext cx="429189" cy="118396"/>
            </a:xfrm>
            <a:custGeom>
              <a:avLst/>
              <a:gdLst/>
              <a:ahLst/>
              <a:cxnLst/>
              <a:rect l="l" t="t" r="r" b="b"/>
              <a:pathLst>
                <a:path w="13902" h="3835" extrusionOk="0">
                  <a:moveTo>
                    <a:pt x="896" y="1"/>
                  </a:moveTo>
                  <a:cubicBezTo>
                    <a:pt x="719" y="1"/>
                    <a:pt x="545" y="5"/>
                    <a:pt x="376" y="13"/>
                  </a:cubicBezTo>
                  <a:cubicBezTo>
                    <a:pt x="25" y="174"/>
                    <a:pt x="1" y="376"/>
                    <a:pt x="333" y="376"/>
                  </a:cubicBezTo>
                  <a:cubicBezTo>
                    <a:pt x="342" y="376"/>
                    <a:pt x="350" y="376"/>
                    <a:pt x="359" y="376"/>
                  </a:cubicBezTo>
                  <a:cubicBezTo>
                    <a:pt x="488" y="372"/>
                    <a:pt x="619" y="370"/>
                    <a:pt x="751" y="370"/>
                  </a:cubicBezTo>
                  <a:cubicBezTo>
                    <a:pt x="4793" y="370"/>
                    <a:pt x="10209" y="2223"/>
                    <a:pt x="13747" y="3835"/>
                  </a:cubicBezTo>
                  <a:lnTo>
                    <a:pt x="13901" y="3507"/>
                  </a:lnTo>
                  <a:cubicBezTo>
                    <a:pt x="10855" y="2077"/>
                    <a:pt x="4862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45"/>
            <p:cNvSpPr/>
            <p:nvPr/>
          </p:nvSpPr>
          <p:spPr>
            <a:xfrm>
              <a:off x="6099678" y="892302"/>
              <a:ext cx="65882" cy="69710"/>
            </a:xfrm>
            <a:custGeom>
              <a:avLst/>
              <a:gdLst/>
              <a:ahLst/>
              <a:cxnLst/>
              <a:rect l="l" t="t" r="r" b="b"/>
              <a:pathLst>
                <a:path w="2134" h="2258" extrusionOk="0">
                  <a:moveTo>
                    <a:pt x="818" y="1"/>
                  </a:moveTo>
                  <a:cubicBezTo>
                    <a:pt x="818" y="1"/>
                    <a:pt x="1" y="683"/>
                    <a:pt x="361" y="1356"/>
                  </a:cubicBezTo>
                  <a:cubicBezTo>
                    <a:pt x="723" y="2028"/>
                    <a:pt x="1435" y="2258"/>
                    <a:pt x="1435" y="2258"/>
                  </a:cubicBezTo>
                  <a:cubicBezTo>
                    <a:pt x="1143" y="1741"/>
                    <a:pt x="2133" y="347"/>
                    <a:pt x="8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45"/>
            <p:cNvSpPr/>
            <p:nvPr/>
          </p:nvSpPr>
          <p:spPr>
            <a:xfrm>
              <a:off x="6047287" y="811539"/>
              <a:ext cx="73909" cy="54150"/>
            </a:xfrm>
            <a:custGeom>
              <a:avLst/>
              <a:gdLst/>
              <a:ahLst/>
              <a:cxnLst/>
              <a:rect l="l" t="t" r="r" b="b"/>
              <a:pathLst>
                <a:path w="2394" h="1754" extrusionOk="0">
                  <a:moveTo>
                    <a:pt x="1512" y="1"/>
                  </a:moveTo>
                  <a:cubicBezTo>
                    <a:pt x="1296" y="1"/>
                    <a:pt x="1056" y="31"/>
                    <a:pt x="813" y="119"/>
                  </a:cubicBezTo>
                  <a:cubicBezTo>
                    <a:pt x="1" y="411"/>
                    <a:pt x="174" y="1602"/>
                    <a:pt x="174" y="1602"/>
                  </a:cubicBezTo>
                  <a:cubicBezTo>
                    <a:pt x="388" y="1708"/>
                    <a:pt x="574" y="1753"/>
                    <a:pt x="736" y="1753"/>
                  </a:cubicBezTo>
                  <a:cubicBezTo>
                    <a:pt x="1636" y="1753"/>
                    <a:pt x="1834" y="362"/>
                    <a:pt x="2393" y="168"/>
                  </a:cubicBezTo>
                  <a:cubicBezTo>
                    <a:pt x="2393" y="168"/>
                    <a:pt x="2016" y="1"/>
                    <a:pt x="1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34" name="Google Shape;834;p45"/>
          <p:cNvGrpSpPr/>
          <p:nvPr/>
        </p:nvGrpSpPr>
        <p:grpSpPr>
          <a:xfrm>
            <a:off x="-143874" y="-70462"/>
            <a:ext cx="1885376" cy="1953985"/>
            <a:chOff x="5775856" y="740162"/>
            <a:chExt cx="776258" cy="804506"/>
          </a:xfrm>
        </p:grpSpPr>
        <p:sp>
          <p:nvSpPr>
            <p:cNvPr id="835" name="Google Shape;835;p45"/>
            <p:cNvSpPr/>
            <p:nvPr/>
          </p:nvSpPr>
          <p:spPr>
            <a:xfrm>
              <a:off x="6385588" y="1388207"/>
              <a:ext cx="68846" cy="101663"/>
            </a:xfrm>
            <a:custGeom>
              <a:avLst/>
              <a:gdLst/>
              <a:ahLst/>
              <a:cxnLst/>
              <a:rect l="l" t="t" r="r" b="b"/>
              <a:pathLst>
                <a:path w="2230" h="3293" extrusionOk="0">
                  <a:moveTo>
                    <a:pt x="1390" y="0"/>
                  </a:moveTo>
                  <a:cubicBezTo>
                    <a:pt x="1076" y="0"/>
                    <a:pt x="630" y="409"/>
                    <a:pt x="0" y="1511"/>
                  </a:cubicBezTo>
                  <a:lnTo>
                    <a:pt x="2014" y="3292"/>
                  </a:lnTo>
                  <a:cubicBezTo>
                    <a:pt x="2116" y="2930"/>
                    <a:pt x="2230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45"/>
            <p:cNvSpPr/>
            <p:nvPr/>
          </p:nvSpPr>
          <p:spPr>
            <a:xfrm>
              <a:off x="6410471" y="1299201"/>
              <a:ext cx="127195" cy="81966"/>
            </a:xfrm>
            <a:custGeom>
              <a:avLst/>
              <a:gdLst/>
              <a:ahLst/>
              <a:cxnLst/>
              <a:rect l="l" t="t" r="r" b="b"/>
              <a:pathLst>
                <a:path w="4120" h="2655" extrusionOk="0">
                  <a:moveTo>
                    <a:pt x="1344" y="1"/>
                  </a:moveTo>
                  <a:cubicBezTo>
                    <a:pt x="386" y="1"/>
                    <a:pt x="0" y="2105"/>
                    <a:pt x="1124" y="2654"/>
                  </a:cubicBezTo>
                  <a:cubicBezTo>
                    <a:pt x="1124" y="2654"/>
                    <a:pt x="3034" y="2427"/>
                    <a:pt x="4119" y="1675"/>
                  </a:cubicBezTo>
                  <a:cubicBezTo>
                    <a:pt x="4119" y="1675"/>
                    <a:pt x="2563" y="435"/>
                    <a:pt x="1627" y="59"/>
                  </a:cubicBezTo>
                  <a:cubicBezTo>
                    <a:pt x="1528" y="19"/>
                    <a:pt x="1434" y="1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45"/>
            <p:cNvSpPr/>
            <p:nvPr/>
          </p:nvSpPr>
          <p:spPr>
            <a:xfrm>
              <a:off x="6320910" y="1293089"/>
              <a:ext cx="215675" cy="138834"/>
            </a:xfrm>
            <a:custGeom>
              <a:avLst/>
              <a:gdLst/>
              <a:ahLst/>
              <a:cxnLst/>
              <a:rect l="l" t="t" r="r" b="b"/>
              <a:pathLst>
                <a:path w="6986" h="4497" extrusionOk="0">
                  <a:moveTo>
                    <a:pt x="3124" y="1"/>
                  </a:moveTo>
                  <a:cubicBezTo>
                    <a:pt x="2620" y="1"/>
                    <a:pt x="2109" y="167"/>
                    <a:pt x="1673" y="528"/>
                  </a:cubicBezTo>
                  <a:cubicBezTo>
                    <a:pt x="712" y="1321"/>
                    <a:pt x="1" y="2363"/>
                    <a:pt x="929" y="3377"/>
                  </a:cubicBezTo>
                  <a:cubicBezTo>
                    <a:pt x="1721" y="4246"/>
                    <a:pt x="2921" y="4497"/>
                    <a:pt x="4045" y="4497"/>
                  </a:cubicBezTo>
                  <a:cubicBezTo>
                    <a:pt x="5560" y="4497"/>
                    <a:pt x="6935" y="4041"/>
                    <a:pt x="6984" y="4025"/>
                  </a:cubicBezTo>
                  <a:lnTo>
                    <a:pt x="6984" y="4025"/>
                  </a:lnTo>
                  <a:cubicBezTo>
                    <a:pt x="6984" y="4025"/>
                    <a:pt x="6984" y="4025"/>
                    <a:pt x="6985" y="4025"/>
                  </a:cubicBezTo>
                  <a:cubicBezTo>
                    <a:pt x="6985" y="4025"/>
                    <a:pt x="6985" y="4025"/>
                    <a:pt x="6985" y="4024"/>
                  </a:cubicBezTo>
                  <a:lnTo>
                    <a:pt x="6985" y="4024"/>
                  </a:lnTo>
                  <a:cubicBezTo>
                    <a:pt x="6985" y="4024"/>
                    <a:pt x="6985" y="4024"/>
                    <a:pt x="6984" y="4025"/>
                  </a:cubicBezTo>
                  <a:lnTo>
                    <a:pt x="6984" y="4025"/>
                  </a:lnTo>
                  <a:cubicBezTo>
                    <a:pt x="6935" y="4014"/>
                    <a:pt x="5657" y="3266"/>
                    <a:pt x="5356" y="1759"/>
                  </a:cubicBezTo>
                  <a:cubicBezTo>
                    <a:pt x="5095" y="662"/>
                    <a:pt x="4127" y="1"/>
                    <a:pt x="3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45"/>
            <p:cNvSpPr/>
            <p:nvPr/>
          </p:nvSpPr>
          <p:spPr>
            <a:xfrm>
              <a:off x="6213937" y="1221063"/>
              <a:ext cx="246764" cy="286836"/>
            </a:xfrm>
            <a:custGeom>
              <a:avLst/>
              <a:gdLst/>
              <a:ahLst/>
              <a:cxnLst/>
              <a:rect l="l" t="t" r="r" b="b"/>
              <a:pathLst>
                <a:path w="7993" h="9291" extrusionOk="0">
                  <a:moveTo>
                    <a:pt x="1962" y="0"/>
                  </a:moveTo>
                  <a:cubicBezTo>
                    <a:pt x="822" y="0"/>
                    <a:pt x="1" y="1045"/>
                    <a:pt x="307" y="3589"/>
                  </a:cubicBezTo>
                  <a:cubicBezTo>
                    <a:pt x="1033" y="6157"/>
                    <a:pt x="5325" y="7786"/>
                    <a:pt x="6031" y="9291"/>
                  </a:cubicBezTo>
                  <a:cubicBezTo>
                    <a:pt x="7993" y="4406"/>
                    <a:pt x="4304" y="0"/>
                    <a:pt x="19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45"/>
            <p:cNvSpPr/>
            <p:nvPr/>
          </p:nvSpPr>
          <p:spPr>
            <a:xfrm>
              <a:off x="6208256" y="1183923"/>
              <a:ext cx="343858" cy="161895"/>
            </a:xfrm>
            <a:custGeom>
              <a:avLst/>
              <a:gdLst/>
              <a:ahLst/>
              <a:cxnLst/>
              <a:rect l="l" t="t" r="r" b="b"/>
              <a:pathLst>
                <a:path w="11138" h="5244" extrusionOk="0">
                  <a:moveTo>
                    <a:pt x="4192" y="1"/>
                  </a:moveTo>
                  <a:cubicBezTo>
                    <a:pt x="2214" y="1"/>
                    <a:pt x="0" y="1613"/>
                    <a:pt x="1623" y="3604"/>
                  </a:cubicBezTo>
                  <a:cubicBezTo>
                    <a:pt x="2323" y="4820"/>
                    <a:pt x="3748" y="5243"/>
                    <a:pt x="5291" y="5243"/>
                  </a:cubicBezTo>
                  <a:cubicBezTo>
                    <a:pt x="7753" y="5243"/>
                    <a:pt x="10519" y="4166"/>
                    <a:pt x="11138" y="3509"/>
                  </a:cubicBezTo>
                  <a:cubicBezTo>
                    <a:pt x="9904" y="3379"/>
                    <a:pt x="7649" y="1228"/>
                    <a:pt x="5566" y="321"/>
                  </a:cubicBezTo>
                  <a:cubicBezTo>
                    <a:pt x="5165" y="101"/>
                    <a:pt x="4686" y="1"/>
                    <a:pt x="41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45"/>
            <p:cNvSpPr/>
            <p:nvPr/>
          </p:nvSpPr>
          <p:spPr>
            <a:xfrm>
              <a:off x="6192913" y="1187659"/>
              <a:ext cx="107714" cy="119662"/>
            </a:xfrm>
            <a:custGeom>
              <a:avLst/>
              <a:gdLst/>
              <a:ahLst/>
              <a:cxnLst/>
              <a:rect l="l" t="t" r="r" b="b"/>
              <a:pathLst>
                <a:path w="3489" h="3876" extrusionOk="0">
                  <a:moveTo>
                    <a:pt x="3136" y="1"/>
                  </a:moveTo>
                  <a:cubicBezTo>
                    <a:pt x="2650" y="1"/>
                    <a:pt x="1758" y="131"/>
                    <a:pt x="1059" y="974"/>
                  </a:cubicBezTo>
                  <a:cubicBezTo>
                    <a:pt x="1" y="2043"/>
                    <a:pt x="642" y="3824"/>
                    <a:pt x="818" y="3875"/>
                  </a:cubicBezTo>
                  <a:cubicBezTo>
                    <a:pt x="764" y="3107"/>
                    <a:pt x="2834" y="273"/>
                    <a:pt x="3489" y="27"/>
                  </a:cubicBezTo>
                  <a:cubicBezTo>
                    <a:pt x="3489" y="27"/>
                    <a:pt x="3353" y="1"/>
                    <a:pt x="31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45"/>
            <p:cNvSpPr/>
            <p:nvPr/>
          </p:nvSpPr>
          <p:spPr>
            <a:xfrm>
              <a:off x="5775856" y="740162"/>
              <a:ext cx="463365" cy="504148"/>
            </a:xfrm>
            <a:custGeom>
              <a:avLst/>
              <a:gdLst/>
              <a:ahLst/>
              <a:cxnLst/>
              <a:rect l="l" t="t" r="r" b="b"/>
              <a:pathLst>
                <a:path w="15009" h="16330" extrusionOk="0">
                  <a:moveTo>
                    <a:pt x="0" y="1"/>
                  </a:moveTo>
                  <a:lnTo>
                    <a:pt x="0" y="1"/>
                  </a:lnTo>
                  <a:cubicBezTo>
                    <a:pt x="87" y="537"/>
                    <a:pt x="160" y="1094"/>
                    <a:pt x="214" y="1676"/>
                  </a:cubicBezTo>
                  <a:cubicBezTo>
                    <a:pt x="2883" y="6853"/>
                    <a:pt x="10438" y="13383"/>
                    <a:pt x="14706" y="16330"/>
                  </a:cubicBezTo>
                  <a:lnTo>
                    <a:pt x="15009" y="15891"/>
                  </a:lnTo>
                  <a:cubicBezTo>
                    <a:pt x="9751" y="12165"/>
                    <a:pt x="2344" y="564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45"/>
            <p:cNvSpPr/>
            <p:nvPr/>
          </p:nvSpPr>
          <p:spPr>
            <a:xfrm>
              <a:off x="6105451" y="1081427"/>
              <a:ext cx="103052" cy="63381"/>
            </a:xfrm>
            <a:custGeom>
              <a:avLst/>
              <a:gdLst/>
              <a:ahLst/>
              <a:cxnLst/>
              <a:rect l="l" t="t" r="r" b="b"/>
              <a:pathLst>
                <a:path w="3338" h="2053" extrusionOk="0">
                  <a:moveTo>
                    <a:pt x="3337" y="697"/>
                  </a:moveTo>
                  <a:lnTo>
                    <a:pt x="3337" y="697"/>
                  </a:lnTo>
                  <a:cubicBezTo>
                    <a:pt x="3337" y="697"/>
                    <a:pt x="3337" y="697"/>
                    <a:pt x="3337" y="697"/>
                  </a:cubicBezTo>
                  <a:lnTo>
                    <a:pt x="3337" y="697"/>
                  </a:lnTo>
                  <a:cubicBezTo>
                    <a:pt x="3337" y="697"/>
                    <a:pt x="3337" y="697"/>
                    <a:pt x="3337" y="697"/>
                  </a:cubicBezTo>
                  <a:cubicBezTo>
                    <a:pt x="3337" y="697"/>
                    <a:pt x="3337" y="697"/>
                    <a:pt x="3337" y="697"/>
                  </a:cubicBezTo>
                  <a:close/>
                  <a:moveTo>
                    <a:pt x="1475" y="0"/>
                  </a:moveTo>
                  <a:cubicBezTo>
                    <a:pt x="1448" y="0"/>
                    <a:pt x="1420" y="0"/>
                    <a:pt x="1391" y="1"/>
                  </a:cubicBezTo>
                  <a:cubicBezTo>
                    <a:pt x="266" y="37"/>
                    <a:pt x="0" y="1587"/>
                    <a:pt x="0" y="1587"/>
                  </a:cubicBezTo>
                  <a:cubicBezTo>
                    <a:pt x="0" y="1587"/>
                    <a:pt x="3" y="1590"/>
                    <a:pt x="6" y="1590"/>
                  </a:cubicBezTo>
                  <a:cubicBezTo>
                    <a:pt x="362" y="1925"/>
                    <a:pt x="683" y="2053"/>
                    <a:pt x="978" y="2053"/>
                  </a:cubicBezTo>
                  <a:cubicBezTo>
                    <a:pt x="1933" y="2053"/>
                    <a:pt x="2618" y="713"/>
                    <a:pt x="3337" y="697"/>
                  </a:cubicBezTo>
                  <a:lnTo>
                    <a:pt x="3337" y="697"/>
                  </a:lnTo>
                  <a:cubicBezTo>
                    <a:pt x="3331" y="694"/>
                    <a:pt x="2554" y="0"/>
                    <a:pt x="14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45"/>
            <p:cNvSpPr/>
            <p:nvPr/>
          </p:nvSpPr>
          <p:spPr>
            <a:xfrm>
              <a:off x="5960999" y="1061483"/>
              <a:ext cx="110647" cy="120341"/>
            </a:xfrm>
            <a:custGeom>
              <a:avLst/>
              <a:gdLst/>
              <a:ahLst/>
              <a:cxnLst/>
              <a:rect l="l" t="t" r="r" b="b"/>
              <a:pathLst>
                <a:path w="3584" h="3898" extrusionOk="0">
                  <a:moveTo>
                    <a:pt x="1648" y="1"/>
                  </a:moveTo>
                  <a:lnTo>
                    <a:pt x="1648" y="1"/>
                  </a:lnTo>
                  <a:cubicBezTo>
                    <a:pt x="1648" y="1"/>
                    <a:pt x="0" y="664"/>
                    <a:pt x="230" y="1917"/>
                  </a:cubicBezTo>
                  <a:cubicBezTo>
                    <a:pt x="460" y="3170"/>
                    <a:pt x="1470" y="3898"/>
                    <a:pt x="1470" y="3898"/>
                  </a:cubicBezTo>
                  <a:cubicBezTo>
                    <a:pt x="1267" y="2850"/>
                    <a:pt x="3583" y="1324"/>
                    <a:pt x="16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45"/>
            <p:cNvSpPr/>
            <p:nvPr/>
          </p:nvSpPr>
          <p:spPr>
            <a:xfrm>
              <a:off x="5984554" y="1477613"/>
              <a:ext cx="63937" cy="67055"/>
            </a:xfrm>
            <a:custGeom>
              <a:avLst/>
              <a:gdLst/>
              <a:ahLst/>
              <a:cxnLst/>
              <a:rect l="l" t="t" r="r" b="b"/>
              <a:pathLst>
                <a:path w="2071" h="2172" extrusionOk="0">
                  <a:moveTo>
                    <a:pt x="1160" y="1"/>
                  </a:moveTo>
                  <a:cubicBezTo>
                    <a:pt x="932" y="1"/>
                    <a:pt x="563" y="124"/>
                    <a:pt x="1" y="429"/>
                  </a:cubicBezTo>
                  <a:lnTo>
                    <a:pt x="534" y="2171"/>
                  </a:lnTo>
                  <a:cubicBezTo>
                    <a:pt x="726" y="1972"/>
                    <a:pt x="2071" y="1"/>
                    <a:pt x="1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45"/>
            <p:cNvSpPr/>
            <p:nvPr/>
          </p:nvSpPr>
          <p:spPr>
            <a:xfrm>
              <a:off x="6025707" y="1433898"/>
              <a:ext cx="76502" cy="62239"/>
            </a:xfrm>
            <a:custGeom>
              <a:avLst/>
              <a:gdLst/>
              <a:ahLst/>
              <a:cxnLst/>
              <a:rect l="l" t="t" r="r" b="b"/>
              <a:pathLst>
                <a:path w="2478" h="2016" extrusionOk="0">
                  <a:moveTo>
                    <a:pt x="1229" y="1"/>
                  </a:moveTo>
                  <a:cubicBezTo>
                    <a:pt x="680" y="1"/>
                    <a:pt x="1" y="900"/>
                    <a:pt x="397" y="1520"/>
                  </a:cubicBezTo>
                  <a:cubicBezTo>
                    <a:pt x="397" y="1520"/>
                    <a:pt x="1477" y="2016"/>
                    <a:pt x="2355" y="2016"/>
                  </a:cubicBezTo>
                  <a:cubicBezTo>
                    <a:pt x="2396" y="2016"/>
                    <a:pt x="2437" y="2015"/>
                    <a:pt x="2478" y="2012"/>
                  </a:cubicBezTo>
                  <a:cubicBezTo>
                    <a:pt x="2478" y="2012"/>
                    <a:pt x="2015" y="746"/>
                    <a:pt x="1606" y="199"/>
                  </a:cubicBezTo>
                  <a:cubicBezTo>
                    <a:pt x="1503" y="60"/>
                    <a:pt x="1370" y="1"/>
                    <a:pt x="1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45"/>
            <p:cNvSpPr/>
            <p:nvPr/>
          </p:nvSpPr>
          <p:spPr>
            <a:xfrm>
              <a:off x="5971526" y="1413707"/>
              <a:ext cx="140285" cy="120434"/>
            </a:xfrm>
            <a:custGeom>
              <a:avLst/>
              <a:gdLst/>
              <a:ahLst/>
              <a:cxnLst/>
              <a:rect l="l" t="t" r="r" b="b"/>
              <a:pathLst>
                <a:path w="4544" h="3901" extrusionOk="0">
                  <a:moveTo>
                    <a:pt x="1611" y="1"/>
                  </a:moveTo>
                  <a:cubicBezTo>
                    <a:pt x="777" y="120"/>
                    <a:pt x="0" y="472"/>
                    <a:pt x="176" y="1386"/>
                  </a:cubicBezTo>
                  <a:cubicBezTo>
                    <a:pt x="533" y="3240"/>
                    <a:pt x="3451" y="3900"/>
                    <a:pt x="3451" y="3900"/>
                  </a:cubicBezTo>
                  <a:cubicBezTo>
                    <a:pt x="2612" y="2872"/>
                    <a:pt x="4544" y="22"/>
                    <a:pt x="16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45"/>
            <p:cNvSpPr/>
            <p:nvPr/>
          </p:nvSpPr>
          <p:spPr>
            <a:xfrm>
              <a:off x="5912035" y="1322880"/>
              <a:ext cx="151337" cy="215428"/>
            </a:xfrm>
            <a:custGeom>
              <a:avLst/>
              <a:gdLst/>
              <a:ahLst/>
              <a:cxnLst/>
              <a:rect l="l" t="t" r="r" b="b"/>
              <a:pathLst>
                <a:path w="4902" h="6978" extrusionOk="0">
                  <a:moveTo>
                    <a:pt x="2210" y="0"/>
                  </a:moveTo>
                  <a:cubicBezTo>
                    <a:pt x="1673" y="0"/>
                    <a:pt x="1064" y="475"/>
                    <a:pt x="488" y="1657"/>
                  </a:cubicBezTo>
                  <a:cubicBezTo>
                    <a:pt x="1" y="3397"/>
                    <a:pt x="1908" y="5857"/>
                    <a:pt x="1784" y="6978"/>
                  </a:cubicBezTo>
                  <a:cubicBezTo>
                    <a:pt x="4902" y="4815"/>
                    <a:pt x="3920" y="0"/>
                    <a:pt x="2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45"/>
            <p:cNvSpPr/>
            <p:nvPr/>
          </p:nvSpPr>
          <p:spPr>
            <a:xfrm>
              <a:off x="5955565" y="1316768"/>
              <a:ext cx="175726" cy="151985"/>
            </a:xfrm>
            <a:custGeom>
              <a:avLst/>
              <a:gdLst/>
              <a:ahLst/>
              <a:cxnLst/>
              <a:rect l="l" t="t" r="r" b="b"/>
              <a:pathLst>
                <a:path w="5692" h="4923" extrusionOk="0">
                  <a:moveTo>
                    <a:pt x="1543" y="0"/>
                  </a:moveTo>
                  <a:cubicBezTo>
                    <a:pt x="711" y="0"/>
                    <a:pt x="0" y="459"/>
                    <a:pt x="152" y="1569"/>
                  </a:cubicBezTo>
                  <a:cubicBezTo>
                    <a:pt x="1" y="3703"/>
                    <a:pt x="3903" y="4923"/>
                    <a:pt x="5317" y="4923"/>
                  </a:cubicBezTo>
                  <a:cubicBezTo>
                    <a:pt x="5477" y="4923"/>
                    <a:pt x="5605" y="4907"/>
                    <a:pt x="5692" y="4875"/>
                  </a:cubicBezTo>
                  <a:cubicBezTo>
                    <a:pt x="5023" y="4364"/>
                    <a:pt x="4479" y="2324"/>
                    <a:pt x="3594" y="1062"/>
                  </a:cubicBezTo>
                  <a:cubicBezTo>
                    <a:pt x="3219" y="408"/>
                    <a:pt x="2327" y="0"/>
                    <a:pt x="1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45"/>
            <p:cNvSpPr/>
            <p:nvPr/>
          </p:nvSpPr>
          <p:spPr>
            <a:xfrm>
              <a:off x="5929817" y="1305654"/>
              <a:ext cx="92618" cy="52298"/>
            </a:xfrm>
            <a:custGeom>
              <a:avLst/>
              <a:gdLst/>
              <a:ahLst/>
              <a:cxnLst/>
              <a:rect l="l" t="t" r="r" b="b"/>
              <a:pathLst>
                <a:path w="3000" h="1694" extrusionOk="0">
                  <a:moveTo>
                    <a:pt x="1854" y="0"/>
                  </a:moveTo>
                  <a:cubicBezTo>
                    <a:pt x="1671" y="0"/>
                    <a:pt x="1472" y="29"/>
                    <a:pt x="1259" y="102"/>
                  </a:cubicBezTo>
                  <a:cubicBezTo>
                    <a:pt x="285" y="326"/>
                    <a:pt x="1" y="1628"/>
                    <a:pt x="96" y="1693"/>
                  </a:cubicBezTo>
                  <a:cubicBezTo>
                    <a:pt x="218" y="1314"/>
                    <a:pt x="2364" y="401"/>
                    <a:pt x="2914" y="401"/>
                  </a:cubicBezTo>
                  <a:cubicBezTo>
                    <a:pt x="2949" y="401"/>
                    <a:pt x="2978" y="405"/>
                    <a:pt x="2999" y="413"/>
                  </a:cubicBezTo>
                  <a:cubicBezTo>
                    <a:pt x="2999" y="413"/>
                    <a:pt x="2546" y="0"/>
                    <a:pt x="18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45"/>
            <p:cNvSpPr/>
            <p:nvPr/>
          </p:nvSpPr>
          <p:spPr>
            <a:xfrm>
              <a:off x="5854056" y="897488"/>
              <a:ext cx="117902" cy="428202"/>
            </a:xfrm>
            <a:custGeom>
              <a:avLst/>
              <a:gdLst/>
              <a:ahLst/>
              <a:cxnLst/>
              <a:rect l="l" t="t" r="r" b="b"/>
              <a:pathLst>
                <a:path w="3819" h="13870" extrusionOk="0">
                  <a:moveTo>
                    <a:pt x="541" y="0"/>
                  </a:moveTo>
                  <a:cubicBezTo>
                    <a:pt x="469" y="0"/>
                    <a:pt x="372" y="91"/>
                    <a:pt x="285" y="271"/>
                  </a:cubicBezTo>
                  <a:cubicBezTo>
                    <a:pt x="0" y="4211"/>
                    <a:pt x="2063" y="10655"/>
                    <a:pt x="3489" y="13870"/>
                  </a:cubicBezTo>
                  <a:lnTo>
                    <a:pt x="3819" y="13721"/>
                  </a:lnTo>
                  <a:cubicBezTo>
                    <a:pt x="2233" y="10032"/>
                    <a:pt x="433" y="4336"/>
                    <a:pt x="647" y="263"/>
                  </a:cubicBezTo>
                  <a:cubicBezTo>
                    <a:pt x="657" y="87"/>
                    <a:pt x="611" y="0"/>
                    <a:pt x="5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45"/>
            <p:cNvSpPr/>
            <p:nvPr/>
          </p:nvSpPr>
          <p:spPr>
            <a:xfrm>
              <a:off x="5930003" y="1199514"/>
              <a:ext cx="69278" cy="38652"/>
            </a:xfrm>
            <a:custGeom>
              <a:avLst/>
              <a:gdLst/>
              <a:ahLst/>
              <a:cxnLst/>
              <a:rect l="l" t="t" r="r" b="b"/>
              <a:pathLst>
                <a:path w="2244" h="1252" extrusionOk="0">
                  <a:moveTo>
                    <a:pt x="989" y="0"/>
                  </a:moveTo>
                  <a:cubicBezTo>
                    <a:pt x="461" y="0"/>
                    <a:pt x="0" y="528"/>
                    <a:pt x="0" y="528"/>
                  </a:cubicBezTo>
                  <a:lnTo>
                    <a:pt x="0" y="533"/>
                  </a:lnTo>
                  <a:cubicBezTo>
                    <a:pt x="141" y="1112"/>
                    <a:pt x="492" y="1251"/>
                    <a:pt x="885" y="1251"/>
                  </a:cubicBezTo>
                  <a:cubicBezTo>
                    <a:pt x="1251" y="1251"/>
                    <a:pt x="1653" y="1131"/>
                    <a:pt x="1955" y="1131"/>
                  </a:cubicBezTo>
                  <a:cubicBezTo>
                    <a:pt x="2068" y="1131"/>
                    <a:pt x="2166" y="1147"/>
                    <a:pt x="2244" y="1194"/>
                  </a:cubicBezTo>
                  <a:cubicBezTo>
                    <a:pt x="2244" y="1194"/>
                    <a:pt x="2030" y="479"/>
                    <a:pt x="1367" y="100"/>
                  </a:cubicBezTo>
                  <a:cubicBezTo>
                    <a:pt x="1241" y="29"/>
                    <a:pt x="1113" y="0"/>
                    <a:pt x="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45"/>
            <p:cNvSpPr/>
            <p:nvPr/>
          </p:nvSpPr>
          <p:spPr>
            <a:xfrm>
              <a:off x="5844517" y="1142184"/>
              <a:ext cx="76224" cy="68290"/>
            </a:xfrm>
            <a:custGeom>
              <a:avLst/>
              <a:gdLst/>
              <a:ahLst/>
              <a:cxnLst/>
              <a:rect l="l" t="t" r="r" b="b"/>
              <a:pathLst>
                <a:path w="2469" h="2212" extrusionOk="0">
                  <a:moveTo>
                    <a:pt x="1493" y="1"/>
                  </a:moveTo>
                  <a:cubicBezTo>
                    <a:pt x="1118" y="1"/>
                    <a:pt x="516" y="90"/>
                    <a:pt x="309" y="629"/>
                  </a:cubicBezTo>
                  <a:cubicBezTo>
                    <a:pt x="1" y="1435"/>
                    <a:pt x="326" y="2212"/>
                    <a:pt x="326" y="2212"/>
                  </a:cubicBezTo>
                  <a:cubicBezTo>
                    <a:pt x="569" y="1557"/>
                    <a:pt x="2469" y="1440"/>
                    <a:pt x="1806" y="22"/>
                  </a:cubicBezTo>
                  <a:cubicBezTo>
                    <a:pt x="1806" y="22"/>
                    <a:pt x="1677" y="1"/>
                    <a:pt x="1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45"/>
            <p:cNvSpPr/>
            <p:nvPr/>
          </p:nvSpPr>
          <p:spPr>
            <a:xfrm>
              <a:off x="6378951" y="952627"/>
              <a:ext cx="73168" cy="45444"/>
            </a:xfrm>
            <a:custGeom>
              <a:avLst/>
              <a:gdLst/>
              <a:ahLst/>
              <a:cxnLst/>
              <a:rect l="l" t="t" r="r" b="b"/>
              <a:pathLst>
                <a:path w="2370" h="1472" extrusionOk="0">
                  <a:moveTo>
                    <a:pt x="640" y="1"/>
                  </a:moveTo>
                  <a:cubicBezTo>
                    <a:pt x="1" y="1123"/>
                    <a:pt x="119" y="1471"/>
                    <a:pt x="503" y="1471"/>
                  </a:cubicBezTo>
                  <a:cubicBezTo>
                    <a:pt x="1070" y="1471"/>
                    <a:pt x="2219" y="712"/>
                    <a:pt x="2369" y="572"/>
                  </a:cubicBezTo>
                  <a:lnTo>
                    <a:pt x="6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45"/>
            <p:cNvSpPr/>
            <p:nvPr/>
          </p:nvSpPr>
          <p:spPr>
            <a:xfrm>
              <a:off x="6328906" y="1001899"/>
              <a:ext cx="74650" cy="68475"/>
            </a:xfrm>
            <a:custGeom>
              <a:avLst/>
              <a:gdLst/>
              <a:ahLst/>
              <a:cxnLst/>
              <a:rect l="l" t="t" r="r" b="b"/>
              <a:pathLst>
                <a:path w="2418" h="2218" extrusionOk="0">
                  <a:moveTo>
                    <a:pt x="1469" y="0"/>
                  </a:moveTo>
                  <a:cubicBezTo>
                    <a:pt x="756" y="0"/>
                    <a:pt x="1" y="879"/>
                    <a:pt x="553" y="1308"/>
                  </a:cubicBezTo>
                  <a:cubicBezTo>
                    <a:pt x="1092" y="1728"/>
                    <a:pt x="2348" y="2217"/>
                    <a:pt x="2348" y="2217"/>
                  </a:cubicBezTo>
                  <a:cubicBezTo>
                    <a:pt x="2418" y="1324"/>
                    <a:pt x="1901" y="128"/>
                    <a:pt x="1901" y="128"/>
                  </a:cubicBezTo>
                  <a:cubicBezTo>
                    <a:pt x="1767" y="39"/>
                    <a:pt x="1619" y="0"/>
                    <a:pt x="14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45"/>
            <p:cNvSpPr/>
            <p:nvPr/>
          </p:nvSpPr>
          <p:spPr>
            <a:xfrm>
              <a:off x="6320138" y="943334"/>
              <a:ext cx="119785" cy="103732"/>
            </a:xfrm>
            <a:custGeom>
              <a:avLst/>
              <a:gdLst/>
              <a:ahLst/>
              <a:cxnLst/>
              <a:rect l="l" t="t" r="r" b="b"/>
              <a:pathLst>
                <a:path w="3880" h="3360" extrusionOk="0">
                  <a:moveTo>
                    <a:pt x="1164" y="0"/>
                  </a:moveTo>
                  <a:cubicBezTo>
                    <a:pt x="451" y="0"/>
                    <a:pt x="144" y="695"/>
                    <a:pt x="20" y="1438"/>
                  </a:cubicBezTo>
                  <a:cubicBezTo>
                    <a:pt x="1" y="2922"/>
                    <a:pt x="731" y="3176"/>
                    <a:pt x="1587" y="3176"/>
                  </a:cubicBezTo>
                  <a:cubicBezTo>
                    <a:pt x="2032" y="3176"/>
                    <a:pt x="2512" y="3108"/>
                    <a:pt x="2938" y="3108"/>
                  </a:cubicBezTo>
                  <a:cubicBezTo>
                    <a:pt x="3312" y="3108"/>
                    <a:pt x="3646" y="3161"/>
                    <a:pt x="3879" y="3359"/>
                  </a:cubicBezTo>
                  <a:cubicBezTo>
                    <a:pt x="3879" y="3359"/>
                    <a:pt x="3284" y="431"/>
                    <a:pt x="1435" y="31"/>
                  </a:cubicBezTo>
                  <a:cubicBezTo>
                    <a:pt x="1339" y="10"/>
                    <a:pt x="1249" y="0"/>
                    <a:pt x="1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45"/>
            <p:cNvSpPr/>
            <p:nvPr/>
          </p:nvSpPr>
          <p:spPr>
            <a:xfrm>
              <a:off x="6182787" y="890665"/>
              <a:ext cx="263713" cy="105553"/>
            </a:xfrm>
            <a:custGeom>
              <a:avLst/>
              <a:gdLst/>
              <a:ahLst/>
              <a:cxnLst/>
              <a:rect l="l" t="t" r="r" b="b"/>
              <a:pathLst>
                <a:path w="8542" h="3419" extrusionOk="0">
                  <a:moveTo>
                    <a:pt x="3811" y="0"/>
                  </a:moveTo>
                  <a:cubicBezTo>
                    <a:pt x="3619" y="0"/>
                    <a:pt x="3432" y="21"/>
                    <a:pt x="3251" y="67"/>
                  </a:cubicBezTo>
                  <a:cubicBezTo>
                    <a:pt x="0" y="1566"/>
                    <a:pt x="1981" y="3419"/>
                    <a:pt x="4568" y="3419"/>
                  </a:cubicBezTo>
                  <a:cubicBezTo>
                    <a:pt x="5957" y="3419"/>
                    <a:pt x="7519" y="2885"/>
                    <a:pt x="8542" y="1477"/>
                  </a:cubicBezTo>
                  <a:lnTo>
                    <a:pt x="8542" y="1477"/>
                  </a:lnTo>
                  <a:cubicBezTo>
                    <a:pt x="8513" y="1480"/>
                    <a:pt x="8484" y="1481"/>
                    <a:pt x="8453" y="1481"/>
                  </a:cubicBezTo>
                  <a:cubicBezTo>
                    <a:pt x="7418" y="1481"/>
                    <a:pt x="5439" y="0"/>
                    <a:pt x="3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45"/>
            <p:cNvSpPr/>
            <p:nvPr/>
          </p:nvSpPr>
          <p:spPr>
            <a:xfrm>
              <a:off x="6208102" y="924810"/>
              <a:ext cx="173967" cy="173967"/>
            </a:xfrm>
            <a:custGeom>
              <a:avLst/>
              <a:gdLst/>
              <a:ahLst/>
              <a:cxnLst/>
              <a:rect l="l" t="t" r="r" b="b"/>
              <a:pathLst>
                <a:path w="5635" h="5635" extrusionOk="0">
                  <a:moveTo>
                    <a:pt x="1795" y="1"/>
                  </a:moveTo>
                  <a:cubicBezTo>
                    <a:pt x="0" y="1"/>
                    <a:pt x="283" y="2698"/>
                    <a:pt x="1541" y="3459"/>
                  </a:cubicBezTo>
                  <a:cubicBezTo>
                    <a:pt x="2783" y="4371"/>
                    <a:pt x="4810" y="4958"/>
                    <a:pt x="5308" y="5635"/>
                  </a:cubicBezTo>
                  <a:cubicBezTo>
                    <a:pt x="5634" y="4800"/>
                    <a:pt x="4525" y="25"/>
                    <a:pt x="2204" y="25"/>
                  </a:cubicBezTo>
                  <a:cubicBezTo>
                    <a:pt x="2176" y="25"/>
                    <a:pt x="2148" y="26"/>
                    <a:pt x="2120" y="27"/>
                  </a:cubicBezTo>
                  <a:cubicBezTo>
                    <a:pt x="2005" y="9"/>
                    <a:pt x="1897" y="1"/>
                    <a:pt x="1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45"/>
            <p:cNvSpPr/>
            <p:nvPr/>
          </p:nvSpPr>
          <p:spPr>
            <a:xfrm>
              <a:off x="6205632" y="897488"/>
              <a:ext cx="61344" cy="89438"/>
            </a:xfrm>
            <a:custGeom>
              <a:avLst/>
              <a:gdLst/>
              <a:ahLst/>
              <a:cxnLst/>
              <a:rect l="l" t="t" r="r" b="b"/>
              <a:pathLst>
                <a:path w="1987" h="2897" extrusionOk="0">
                  <a:moveTo>
                    <a:pt x="1904" y="0"/>
                  </a:moveTo>
                  <a:cubicBezTo>
                    <a:pt x="1602" y="0"/>
                    <a:pt x="583" y="304"/>
                    <a:pt x="368" y="1148"/>
                  </a:cubicBezTo>
                  <a:cubicBezTo>
                    <a:pt x="0" y="2157"/>
                    <a:pt x="641" y="2896"/>
                    <a:pt x="641" y="2896"/>
                  </a:cubicBezTo>
                  <a:cubicBezTo>
                    <a:pt x="517" y="2542"/>
                    <a:pt x="1578" y="141"/>
                    <a:pt x="1986" y="19"/>
                  </a:cubicBezTo>
                  <a:cubicBezTo>
                    <a:pt x="1978" y="7"/>
                    <a:pt x="1949" y="0"/>
                    <a:pt x="19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45"/>
            <p:cNvSpPr/>
            <p:nvPr/>
          </p:nvSpPr>
          <p:spPr>
            <a:xfrm>
              <a:off x="5804876" y="818053"/>
              <a:ext cx="429189" cy="118396"/>
            </a:xfrm>
            <a:custGeom>
              <a:avLst/>
              <a:gdLst/>
              <a:ahLst/>
              <a:cxnLst/>
              <a:rect l="l" t="t" r="r" b="b"/>
              <a:pathLst>
                <a:path w="13902" h="3835" extrusionOk="0">
                  <a:moveTo>
                    <a:pt x="896" y="1"/>
                  </a:moveTo>
                  <a:cubicBezTo>
                    <a:pt x="719" y="1"/>
                    <a:pt x="545" y="5"/>
                    <a:pt x="376" y="13"/>
                  </a:cubicBezTo>
                  <a:cubicBezTo>
                    <a:pt x="25" y="174"/>
                    <a:pt x="1" y="376"/>
                    <a:pt x="333" y="376"/>
                  </a:cubicBezTo>
                  <a:cubicBezTo>
                    <a:pt x="342" y="376"/>
                    <a:pt x="350" y="376"/>
                    <a:pt x="359" y="376"/>
                  </a:cubicBezTo>
                  <a:cubicBezTo>
                    <a:pt x="488" y="372"/>
                    <a:pt x="619" y="370"/>
                    <a:pt x="751" y="370"/>
                  </a:cubicBezTo>
                  <a:cubicBezTo>
                    <a:pt x="4793" y="370"/>
                    <a:pt x="10209" y="2223"/>
                    <a:pt x="13747" y="3835"/>
                  </a:cubicBezTo>
                  <a:lnTo>
                    <a:pt x="13901" y="3507"/>
                  </a:lnTo>
                  <a:cubicBezTo>
                    <a:pt x="10855" y="2077"/>
                    <a:pt x="4862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45"/>
            <p:cNvSpPr/>
            <p:nvPr/>
          </p:nvSpPr>
          <p:spPr>
            <a:xfrm>
              <a:off x="6099678" y="892302"/>
              <a:ext cx="65882" cy="69710"/>
            </a:xfrm>
            <a:custGeom>
              <a:avLst/>
              <a:gdLst/>
              <a:ahLst/>
              <a:cxnLst/>
              <a:rect l="l" t="t" r="r" b="b"/>
              <a:pathLst>
                <a:path w="2134" h="2258" extrusionOk="0">
                  <a:moveTo>
                    <a:pt x="818" y="1"/>
                  </a:moveTo>
                  <a:cubicBezTo>
                    <a:pt x="818" y="1"/>
                    <a:pt x="1" y="683"/>
                    <a:pt x="361" y="1356"/>
                  </a:cubicBezTo>
                  <a:cubicBezTo>
                    <a:pt x="723" y="2028"/>
                    <a:pt x="1435" y="2258"/>
                    <a:pt x="1435" y="2258"/>
                  </a:cubicBezTo>
                  <a:cubicBezTo>
                    <a:pt x="1143" y="1741"/>
                    <a:pt x="2133" y="347"/>
                    <a:pt x="8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45"/>
            <p:cNvSpPr/>
            <p:nvPr/>
          </p:nvSpPr>
          <p:spPr>
            <a:xfrm>
              <a:off x="6047287" y="811539"/>
              <a:ext cx="73909" cy="54150"/>
            </a:xfrm>
            <a:custGeom>
              <a:avLst/>
              <a:gdLst/>
              <a:ahLst/>
              <a:cxnLst/>
              <a:rect l="l" t="t" r="r" b="b"/>
              <a:pathLst>
                <a:path w="2394" h="1754" extrusionOk="0">
                  <a:moveTo>
                    <a:pt x="1512" y="1"/>
                  </a:moveTo>
                  <a:cubicBezTo>
                    <a:pt x="1296" y="1"/>
                    <a:pt x="1056" y="31"/>
                    <a:pt x="813" y="119"/>
                  </a:cubicBezTo>
                  <a:cubicBezTo>
                    <a:pt x="1" y="411"/>
                    <a:pt x="174" y="1602"/>
                    <a:pt x="174" y="1602"/>
                  </a:cubicBezTo>
                  <a:cubicBezTo>
                    <a:pt x="388" y="1708"/>
                    <a:pt x="574" y="1753"/>
                    <a:pt x="736" y="1753"/>
                  </a:cubicBezTo>
                  <a:cubicBezTo>
                    <a:pt x="1636" y="1753"/>
                    <a:pt x="1834" y="362"/>
                    <a:pt x="2393" y="168"/>
                  </a:cubicBezTo>
                  <a:cubicBezTo>
                    <a:pt x="2393" y="168"/>
                    <a:pt x="2016" y="1"/>
                    <a:pt x="1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" grpId="0"/>
      <p:bldP spid="80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7"/>
          <p:cNvSpPr txBox="1"/>
          <p:nvPr>
            <p:ph type="title"/>
          </p:nvPr>
        </p:nvSpPr>
        <p:spPr>
          <a:xfrm>
            <a:off x="827525" y="267085"/>
            <a:ext cx="77175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4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Phạm vi dự án </a:t>
            </a:r>
            <a:endParaRPr lang="vi-VN" altLang="en-GB" sz="44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sym typeface="+mn-ea"/>
            </a:endParaRPr>
          </a:p>
        </p:txBody>
      </p:sp>
      <p:sp>
        <p:nvSpPr>
          <p:cNvPr id="905" name="Google Shape;905;p47"/>
          <p:cNvSpPr txBox="1"/>
          <p:nvPr>
            <p:ph type="body" idx="1"/>
          </p:nvPr>
        </p:nvSpPr>
        <p:spPr>
          <a:xfrm>
            <a:off x="4211955" y="1275715"/>
            <a:ext cx="4566920" cy="2911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vi-VN" altLang="en-GB" sz="180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- </a:t>
            </a:r>
            <a:r>
              <a:rPr lang="en-GB" sz="1800">
                <a:solidFill>
                  <a:schemeClr val="tx1"/>
                </a:solidFill>
                <a:latin typeface="Sitka Heading Semibold" charset="0"/>
                <a:cs typeface="Sitka Heading Semibold" charset="0"/>
                <a:sym typeface="+mn-ea"/>
              </a:rPr>
              <a:t>Xây dựng phần mềm cho phép người quản lý kho sách có thể thực hiện các thao tác quản lý cơ bản như : nhập</a:t>
            </a:r>
            <a:r>
              <a:rPr lang="vi-VN" altLang="en-GB" sz="1800">
                <a:solidFill>
                  <a:schemeClr val="tx1"/>
                </a:solidFill>
                <a:latin typeface="Sitka Heading Semibold" charset="0"/>
                <a:cs typeface="Sitka Heading Semibold" charset="0"/>
                <a:sym typeface="+mn-ea"/>
              </a:rPr>
              <a:t>- xuất , số lượng tồn kho ,</a:t>
            </a:r>
            <a:r>
              <a:rPr lang="en-GB" sz="1800">
                <a:solidFill>
                  <a:schemeClr val="tx1"/>
                </a:solidFill>
                <a:latin typeface="Sitka Heading Semibold" charset="0"/>
                <a:cs typeface="Sitka Heading Semibold" charset="0"/>
                <a:sym typeface="+mn-ea"/>
              </a:rPr>
              <a:t> lưu, xóa</a:t>
            </a:r>
            <a:r>
              <a:rPr lang="vi-VN" altLang="en-GB" sz="1800">
                <a:solidFill>
                  <a:schemeClr val="tx1"/>
                </a:solidFill>
                <a:latin typeface="Sitka Heading Semibold" charset="0"/>
                <a:cs typeface="Sitka Heading Semibold" charset="0"/>
                <a:sym typeface="+mn-ea"/>
              </a:rPr>
              <a:t>, thêm</a:t>
            </a:r>
            <a:r>
              <a:rPr lang="en-GB" sz="1800">
                <a:solidFill>
                  <a:schemeClr val="tx1"/>
                </a:solidFill>
                <a:latin typeface="Sitka Heading Semibold" charset="0"/>
                <a:cs typeface="Sitka Heading Semibold" charset="0"/>
                <a:sym typeface="+mn-ea"/>
              </a:rPr>
              <a:t>, sắp xếp, tìm kiếm thông tin sách trong kho.</a:t>
            </a:r>
            <a:endParaRPr lang="en-GB" sz="1800">
              <a:solidFill>
                <a:schemeClr val="tx1"/>
              </a:solidFill>
              <a:latin typeface="Sitka Heading Semibold" charset="0"/>
              <a:cs typeface="Sitka Heading Semibold" charset="0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vi-VN" altLang="en-GB" sz="1800">
                <a:solidFill>
                  <a:schemeClr val="tx1"/>
                </a:solidFill>
                <a:latin typeface="Sitka Heading Semibold" charset="0"/>
                <a:cs typeface="Sitka Heading Semibold" charset="0"/>
                <a:sym typeface="+mn-ea"/>
              </a:rPr>
              <a:t>- </a:t>
            </a:r>
            <a:r>
              <a:rPr lang="en-GB" sz="1800">
                <a:solidFill>
                  <a:schemeClr val="tx1"/>
                </a:solidFill>
                <a:latin typeface="Sitka Heading Semibold" charset="0"/>
                <a:cs typeface="Sitka Heading Semibold" charset="0"/>
                <a:sym typeface="+mn-ea"/>
              </a:rPr>
              <a:t>Ngoài ra, nhân viên cũng được phần mềm phân quyền để có thể thao tác các chức năng </a:t>
            </a:r>
            <a:r>
              <a:rPr lang="vi-VN" altLang="en-GB" sz="1800">
                <a:solidFill>
                  <a:schemeClr val="tx1"/>
                </a:solidFill>
                <a:latin typeface="Sitka Heading Semibold" charset="0"/>
                <a:cs typeface="Sitka Heading Semibold" charset="0"/>
                <a:sym typeface="+mn-ea"/>
              </a:rPr>
              <a:t>quản lý kho sách . </a:t>
            </a:r>
            <a:endParaRPr lang="vi-VN" altLang="en-GB" sz="1800">
              <a:solidFill>
                <a:schemeClr val="tx1"/>
              </a:solidFill>
              <a:latin typeface="Sitka Heading Semibold" charset="0"/>
              <a:cs typeface="Sitka Heading Semibold" charset="0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vi-VN" altLang="en-GB" sz="1800">
              <a:solidFill>
                <a:schemeClr val="tx1"/>
              </a:solidFill>
              <a:latin typeface="Sitka Heading Semibold" charset="0"/>
              <a:cs typeface="Sitka Heading Semibold" charset="0"/>
            </a:endParaRPr>
          </a:p>
        </p:txBody>
      </p:sp>
      <p:pic>
        <p:nvPicPr>
          <p:cNvPr id="906" name="Google Shape;906;p47"/>
          <p:cNvPicPr preferRelativeResize="0"/>
          <p:nvPr/>
        </p:nvPicPr>
        <p:blipFill rotWithShape="1">
          <a:blip r:embed="rId1"/>
          <a:srcRect l="24082" t="27012" r="9223"/>
          <a:stretch>
            <a:fillRect/>
          </a:stretch>
        </p:blipFill>
        <p:spPr>
          <a:xfrm>
            <a:off x="1025825" y="1482250"/>
            <a:ext cx="2920500" cy="2920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907" name="Google Shape;907;p47"/>
          <p:cNvGrpSpPr/>
          <p:nvPr/>
        </p:nvGrpSpPr>
        <p:grpSpPr>
          <a:xfrm>
            <a:off x="2815202" y="3402587"/>
            <a:ext cx="1246560" cy="1205978"/>
            <a:chOff x="3069468" y="3735879"/>
            <a:chExt cx="951645" cy="920664"/>
          </a:xfrm>
        </p:grpSpPr>
        <p:sp>
          <p:nvSpPr>
            <p:cNvPr id="908" name="Google Shape;908;p47"/>
            <p:cNvSpPr/>
            <p:nvPr/>
          </p:nvSpPr>
          <p:spPr>
            <a:xfrm>
              <a:off x="3069468" y="3737021"/>
              <a:ext cx="951645" cy="756623"/>
            </a:xfrm>
            <a:custGeom>
              <a:avLst/>
              <a:gdLst/>
              <a:ahLst/>
              <a:cxnLst/>
              <a:rect l="l" t="t" r="r" b="b"/>
              <a:pathLst>
                <a:path w="30825" h="24508" extrusionOk="0">
                  <a:moveTo>
                    <a:pt x="16044" y="1"/>
                  </a:moveTo>
                  <a:cubicBezTo>
                    <a:pt x="13737" y="1"/>
                    <a:pt x="13082" y="3783"/>
                    <a:pt x="13082" y="3783"/>
                  </a:cubicBezTo>
                  <a:cubicBezTo>
                    <a:pt x="13082" y="3783"/>
                    <a:pt x="12078" y="2113"/>
                    <a:pt x="10439" y="2113"/>
                  </a:cubicBezTo>
                  <a:cubicBezTo>
                    <a:pt x="10306" y="2113"/>
                    <a:pt x="10168" y="2124"/>
                    <a:pt x="10027" y="2148"/>
                  </a:cubicBezTo>
                  <a:cubicBezTo>
                    <a:pt x="8146" y="2462"/>
                    <a:pt x="8455" y="5103"/>
                    <a:pt x="8455" y="5103"/>
                  </a:cubicBezTo>
                  <a:cubicBezTo>
                    <a:pt x="8455" y="5103"/>
                    <a:pt x="7437" y="4305"/>
                    <a:pt x="5681" y="3999"/>
                  </a:cubicBezTo>
                  <a:cubicBezTo>
                    <a:pt x="5431" y="3956"/>
                    <a:pt x="5190" y="3933"/>
                    <a:pt x="4957" y="3933"/>
                  </a:cubicBezTo>
                  <a:cubicBezTo>
                    <a:pt x="3556" y="3933"/>
                    <a:pt x="2446" y="4760"/>
                    <a:pt x="1319" y="6960"/>
                  </a:cubicBezTo>
                  <a:cubicBezTo>
                    <a:pt x="1" y="9522"/>
                    <a:pt x="2104" y="13054"/>
                    <a:pt x="2104" y="13054"/>
                  </a:cubicBezTo>
                  <a:cubicBezTo>
                    <a:pt x="2104" y="13054"/>
                    <a:pt x="5716" y="20496"/>
                    <a:pt x="10468" y="22956"/>
                  </a:cubicBezTo>
                  <a:cubicBezTo>
                    <a:pt x="12500" y="24008"/>
                    <a:pt x="15313" y="24507"/>
                    <a:pt x="18096" y="24507"/>
                  </a:cubicBezTo>
                  <a:cubicBezTo>
                    <a:pt x="21823" y="24507"/>
                    <a:pt x="25498" y="23612"/>
                    <a:pt x="27179" y="21946"/>
                  </a:cubicBezTo>
                  <a:cubicBezTo>
                    <a:pt x="30115" y="19040"/>
                    <a:pt x="30824" y="14404"/>
                    <a:pt x="30429" y="12540"/>
                  </a:cubicBezTo>
                  <a:cubicBezTo>
                    <a:pt x="30034" y="10678"/>
                    <a:pt x="28131" y="10489"/>
                    <a:pt x="28131" y="10489"/>
                  </a:cubicBezTo>
                  <a:cubicBezTo>
                    <a:pt x="28131" y="10489"/>
                    <a:pt x="29357" y="7098"/>
                    <a:pt x="28429" y="5517"/>
                  </a:cubicBezTo>
                  <a:cubicBezTo>
                    <a:pt x="28078" y="4919"/>
                    <a:pt x="27498" y="4733"/>
                    <a:pt x="26914" y="4733"/>
                  </a:cubicBezTo>
                  <a:cubicBezTo>
                    <a:pt x="25956" y="4733"/>
                    <a:pt x="24984" y="5233"/>
                    <a:pt x="24984" y="5233"/>
                  </a:cubicBezTo>
                  <a:cubicBezTo>
                    <a:pt x="24984" y="5233"/>
                    <a:pt x="25452" y="2256"/>
                    <a:pt x="23074" y="1407"/>
                  </a:cubicBezTo>
                  <a:cubicBezTo>
                    <a:pt x="22731" y="1285"/>
                    <a:pt x="22406" y="1232"/>
                    <a:pt x="22101" y="1232"/>
                  </a:cubicBezTo>
                  <a:cubicBezTo>
                    <a:pt x="20292" y="1232"/>
                    <a:pt x="19196" y="3076"/>
                    <a:pt x="19196" y="3076"/>
                  </a:cubicBezTo>
                  <a:cubicBezTo>
                    <a:pt x="19196" y="3076"/>
                    <a:pt x="19380" y="752"/>
                    <a:pt x="16611" y="73"/>
                  </a:cubicBezTo>
                  <a:cubicBezTo>
                    <a:pt x="16412" y="23"/>
                    <a:pt x="16223" y="1"/>
                    <a:pt x="160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3077340" y="3967083"/>
              <a:ext cx="941580" cy="482784"/>
            </a:xfrm>
            <a:custGeom>
              <a:avLst/>
              <a:gdLst/>
              <a:ahLst/>
              <a:cxnLst/>
              <a:rect l="l" t="t" r="r" b="b"/>
              <a:pathLst>
                <a:path w="30499" h="15638" extrusionOk="0">
                  <a:moveTo>
                    <a:pt x="853" y="0"/>
                  </a:moveTo>
                  <a:lnTo>
                    <a:pt x="853" y="0"/>
                  </a:lnTo>
                  <a:cubicBezTo>
                    <a:pt x="0" y="2501"/>
                    <a:pt x="1849" y="5602"/>
                    <a:pt x="1849" y="5602"/>
                  </a:cubicBezTo>
                  <a:cubicBezTo>
                    <a:pt x="1849" y="5602"/>
                    <a:pt x="5383" y="12882"/>
                    <a:pt x="10062" y="15420"/>
                  </a:cubicBezTo>
                  <a:cubicBezTo>
                    <a:pt x="11365" y="15572"/>
                    <a:pt x="12682" y="15637"/>
                    <a:pt x="14001" y="15637"/>
                  </a:cubicBezTo>
                  <a:cubicBezTo>
                    <a:pt x="15681" y="15637"/>
                    <a:pt x="17365" y="15532"/>
                    <a:pt x="19030" y="15369"/>
                  </a:cubicBezTo>
                  <a:cubicBezTo>
                    <a:pt x="22234" y="15052"/>
                    <a:pt x="25511" y="14494"/>
                    <a:pt x="28255" y="12809"/>
                  </a:cubicBezTo>
                  <a:cubicBezTo>
                    <a:pt x="28269" y="12800"/>
                    <a:pt x="28282" y="12792"/>
                    <a:pt x="28296" y="12784"/>
                  </a:cubicBezTo>
                  <a:cubicBezTo>
                    <a:pt x="30077" y="10008"/>
                    <a:pt x="30499" y="6617"/>
                    <a:pt x="30174" y="5088"/>
                  </a:cubicBezTo>
                  <a:cubicBezTo>
                    <a:pt x="29930" y="3946"/>
                    <a:pt x="29121" y="3434"/>
                    <a:pt x="28531" y="3210"/>
                  </a:cubicBezTo>
                  <a:lnTo>
                    <a:pt x="28531" y="3210"/>
                  </a:lnTo>
                  <a:cubicBezTo>
                    <a:pt x="29070" y="3916"/>
                    <a:pt x="28921" y="5036"/>
                    <a:pt x="28596" y="5634"/>
                  </a:cubicBezTo>
                  <a:cubicBezTo>
                    <a:pt x="28322" y="6143"/>
                    <a:pt x="27654" y="6538"/>
                    <a:pt x="26817" y="6538"/>
                  </a:cubicBezTo>
                  <a:cubicBezTo>
                    <a:pt x="26439" y="6538"/>
                    <a:pt x="26027" y="6457"/>
                    <a:pt x="25601" y="6270"/>
                  </a:cubicBezTo>
                  <a:lnTo>
                    <a:pt x="25601" y="6270"/>
                  </a:lnTo>
                  <a:cubicBezTo>
                    <a:pt x="25979" y="7369"/>
                    <a:pt x="24916" y="8690"/>
                    <a:pt x="23839" y="9117"/>
                  </a:cubicBezTo>
                  <a:cubicBezTo>
                    <a:pt x="23522" y="9243"/>
                    <a:pt x="23187" y="9301"/>
                    <a:pt x="22851" y="9301"/>
                  </a:cubicBezTo>
                  <a:cubicBezTo>
                    <a:pt x="22040" y="9301"/>
                    <a:pt x="21219" y="8963"/>
                    <a:pt x="20613" y="8408"/>
                  </a:cubicBezTo>
                  <a:cubicBezTo>
                    <a:pt x="19755" y="7624"/>
                    <a:pt x="19301" y="6476"/>
                    <a:pt x="19165" y="5323"/>
                  </a:cubicBezTo>
                  <a:cubicBezTo>
                    <a:pt x="19014" y="6519"/>
                    <a:pt x="18026" y="7607"/>
                    <a:pt x="16824" y="7718"/>
                  </a:cubicBezTo>
                  <a:cubicBezTo>
                    <a:pt x="16765" y="7724"/>
                    <a:pt x="16705" y="7726"/>
                    <a:pt x="16645" y="7726"/>
                  </a:cubicBezTo>
                  <a:cubicBezTo>
                    <a:pt x="15506" y="7726"/>
                    <a:pt x="14396" y="6744"/>
                    <a:pt x="14421" y="5599"/>
                  </a:cubicBezTo>
                  <a:lnTo>
                    <a:pt x="14421" y="5599"/>
                  </a:lnTo>
                  <a:cubicBezTo>
                    <a:pt x="14072" y="6649"/>
                    <a:pt x="13339" y="7594"/>
                    <a:pt x="12338" y="8070"/>
                  </a:cubicBezTo>
                  <a:cubicBezTo>
                    <a:pt x="11899" y="8277"/>
                    <a:pt x="11411" y="8385"/>
                    <a:pt x="10926" y="8385"/>
                  </a:cubicBezTo>
                  <a:cubicBezTo>
                    <a:pt x="10303" y="8385"/>
                    <a:pt x="9685" y="8208"/>
                    <a:pt x="9185" y="7840"/>
                  </a:cubicBezTo>
                  <a:cubicBezTo>
                    <a:pt x="8292" y="7185"/>
                    <a:pt x="7872" y="5908"/>
                    <a:pt x="8311" y="4890"/>
                  </a:cubicBezTo>
                  <a:lnTo>
                    <a:pt x="8311" y="4890"/>
                  </a:lnTo>
                  <a:cubicBezTo>
                    <a:pt x="7646" y="5349"/>
                    <a:pt x="6870" y="5557"/>
                    <a:pt x="6079" y="5557"/>
                  </a:cubicBezTo>
                  <a:cubicBezTo>
                    <a:pt x="4525" y="5557"/>
                    <a:pt x="2914" y="4755"/>
                    <a:pt x="1978" y="3475"/>
                  </a:cubicBezTo>
                  <a:cubicBezTo>
                    <a:pt x="1464" y="2771"/>
                    <a:pt x="1126" y="1960"/>
                    <a:pt x="942" y="1107"/>
                  </a:cubicBezTo>
                  <a:cubicBezTo>
                    <a:pt x="866" y="753"/>
                    <a:pt x="861" y="376"/>
                    <a:pt x="8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3110400" y="4085525"/>
              <a:ext cx="898563" cy="571018"/>
            </a:xfrm>
            <a:custGeom>
              <a:avLst/>
              <a:gdLst/>
              <a:ahLst/>
              <a:cxnLst/>
              <a:rect l="l" t="t" r="r" b="b"/>
              <a:pathLst>
                <a:path w="29360" h="18496" extrusionOk="0">
                  <a:moveTo>
                    <a:pt x="87" y="0"/>
                  </a:moveTo>
                  <a:cubicBezTo>
                    <a:pt x="87" y="1"/>
                    <a:pt x="0" y="2961"/>
                    <a:pt x="504" y="6739"/>
                  </a:cubicBezTo>
                  <a:cubicBezTo>
                    <a:pt x="933" y="9973"/>
                    <a:pt x="4811" y="18496"/>
                    <a:pt x="13418" y="18496"/>
                  </a:cubicBezTo>
                  <a:cubicBezTo>
                    <a:pt x="14296" y="18496"/>
                    <a:pt x="15222" y="18407"/>
                    <a:pt x="16199" y="18216"/>
                  </a:cubicBezTo>
                  <a:cubicBezTo>
                    <a:pt x="28710" y="15758"/>
                    <a:pt x="29359" y="3026"/>
                    <a:pt x="29360" y="3026"/>
                  </a:cubicBezTo>
                  <a:lnTo>
                    <a:pt x="29360" y="3026"/>
                  </a:lnTo>
                  <a:cubicBezTo>
                    <a:pt x="29359" y="3026"/>
                    <a:pt x="27944" y="4974"/>
                    <a:pt x="23414" y="6360"/>
                  </a:cubicBezTo>
                  <a:cubicBezTo>
                    <a:pt x="20994" y="7099"/>
                    <a:pt x="18914" y="7621"/>
                    <a:pt x="16426" y="7621"/>
                  </a:cubicBezTo>
                  <a:cubicBezTo>
                    <a:pt x="14257" y="7621"/>
                    <a:pt x="11778" y="7224"/>
                    <a:pt x="8492" y="6227"/>
                  </a:cubicBezTo>
                  <a:cubicBezTo>
                    <a:pt x="1651" y="4152"/>
                    <a:pt x="87" y="1"/>
                    <a:pt x="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3248813" y="4270004"/>
              <a:ext cx="717014" cy="362134"/>
            </a:xfrm>
            <a:custGeom>
              <a:avLst/>
              <a:gdLst/>
              <a:ahLst/>
              <a:cxnLst/>
              <a:rect l="l" t="t" r="r" b="b"/>
              <a:pathLst>
                <a:path w="23225" h="11730" extrusionOk="0">
                  <a:moveTo>
                    <a:pt x="23225" y="1"/>
                  </a:moveTo>
                  <a:cubicBezTo>
                    <a:pt x="22927" y="244"/>
                    <a:pt x="22616" y="472"/>
                    <a:pt x="22291" y="680"/>
                  </a:cubicBezTo>
                  <a:cubicBezTo>
                    <a:pt x="21168" y="1403"/>
                    <a:pt x="19866" y="1857"/>
                    <a:pt x="18537" y="1892"/>
                  </a:cubicBezTo>
                  <a:cubicBezTo>
                    <a:pt x="16773" y="4937"/>
                    <a:pt x="13704" y="7989"/>
                    <a:pt x="8370" y="9034"/>
                  </a:cubicBezTo>
                  <a:cubicBezTo>
                    <a:pt x="7461" y="9213"/>
                    <a:pt x="6598" y="9295"/>
                    <a:pt x="5779" y="9295"/>
                  </a:cubicBezTo>
                  <a:cubicBezTo>
                    <a:pt x="3522" y="9295"/>
                    <a:pt x="1603" y="8667"/>
                    <a:pt x="0" y="7694"/>
                  </a:cubicBezTo>
                  <a:lnTo>
                    <a:pt x="0" y="7694"/>
                  </a:lnTo>
                  <a:cubicBezTo>
                    <a:pt x="1993" y="9931"/>
                    <a:pt x="4841" y="11730"/>
                    <a:pt x="8667" y="11730"/>
                  </a:cubicBezTo>
                  <a:cubicBezTo>
                    <a:pt x="9486" y="11730"/>
                    <a:pt x="10349" y="11647"/>
                    <a:pt x="11258" y="11469"/>
                  </a:cubicBezTo>
                  <a:cubicBezTo>
                    <a:pt x="19279" y="9897"/>
                    <a:pt x="22183" y="3787"/>
                    <a:pt x="23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3181103" y="3971096"/>
              <a:ext cx="39054" cy="41153"/>
            </a:xfrm>
            <a:custGeom>
              <a:avLst/>
              <a:gdLst/>
              <a:ahLst/>
              <a:cxnLst/>
              <a:rect l="l" t="t" r="r" b="b"/>
              <a:pathLst>
                <a:path w="1265" h="1333" extrusionOk="0">
                  <a:moveTo>
                    <a:pt x="696" y="0"/>
                  </a:moveTo>
                  <a:lnTo>
                    <a:pt x="533" y="14"/>
                  </a:lnTo>
                  <a:cubicBezTo>
                    <a:pt x="382" y="54"/>
                    <a:pt x="247" y="146"/>
                    <a:pt x="152" y="276"/>
                  </a:cubicBezTo>
                  <a:lnTo>
                    <a:pt x="155" y="276"/>
                  </a:lnTo>
                  <a:lnTo>
                    <a:pt x="109" y="363"/>
                  </a:lnTo>
                  <a:cubicBezTo>
                    <a:pt x="49" y="452"/>
                    <a:pt x="14" y="558"/>
                    <a:pt x="8" y="666"/>
                  </a:cubicBezTo>
                  <a:cubicBezTo>
                    <a:pt x="0" y="780"/>
                    <a:pt x="25" y="893"/>
                    <a:pt x="76" y="993"/>
                  </a:cubicBezTo>
                  <a:cubicBezTo>
                    <a:pt x="109" y="1039"/>
                    <a:pt x="138" y="1083"/>
                    <a:pt x="171" y="1129"/>
                  </a:cubicBezTo>
                  <a:cubicBezTo>
                    <a:pt x="244" y="1207"/>
                    <a:pt x="336" y="1267"/>
                    <a:pt x="436" y="1302"/>
                  </a:cubicBezTo>
                  <a:cubicBezTo>
                    <a:pt x="490" y="1322"/>
                    <a:pt x="546" y="1333"/>
                    <a:pt x="603" y="1333"/>
                  </a:cubicBezTo>
                  <a:cubicBezTo>
                    <a:pt x="629" y="1333"/>
                    <a:pt x="654" y="1330"/>
                    <a:pt x="680" y="1326"/>
                  </a:cubicBezTo>
                  <a:cubicBezTo>
                    <a:pt x="766" y="1326"/>
                    <a:pt x="850" y="1305"/>
                    <a:pt x="923" y="1261"/>
                  </a:cubicBezTo>
                  <a:cubicBezTo>
                    <a:pt x="1121" y="1161"/>
                    <a:pt x="1248" y="964"/>
                    <a:pt x="1261" y="744"/>
                  </a:cubicBezTo>
                  <a:cubicBezTo>
                    <a:pt x="1261" y="709"/>
                    <a:pt x="1264" y="677"/>
                    <a:pt x="1264" y="642"/>
                  </a:cubicBezTo>
                  <a:lnTo>
                    <a:pt x="1253" y="479"/>
                  </a:lnTo>
                  <a:cubicBezTo>
                    <a:pt x="1240" y="401"/>
                    <a:pt x="1205" y="325"/>
                    <a:pt x="1153" y="263"/>
                  </a:cubicBezTo>
                  <a:cubicBezTo>
                    <a:pt x="1129" y="217"/>
                    <a:pt x="1094" y="176"/>
                    <a:pt x="1048" y="149"/>
                  </a:cubicBezTo>
                  <a:cubicBezTo>
                    <a:pt x="993" y="92"/>
                    <a:pt x="926" y="52"/>
                    <a:pt x="850" y="30"/>
                  </a:cubicBezTo>
                  <a:lnTo>
                    <a:pt x="6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3343492" y="4115147"/>
              <a:ext cx="35966" cy="36213"/>
            </a:xfrm>
            <a:custGeom>
              <a:avLst/>
              <a:gdLst/>
              <a:ahLst/>
              <a:cxnLst/>
              <a:rect l="l" t="t" r="r" b="b"/>
              <a:pathLst>
                <a:path w="1165" h="1173" extrusionOk="0">
                  <a:moveTo>
                    <a:pt x="632" y="84"/>
                  </a:moveTo>
                  <a:lnTo>
                    <a:pt x="652" y="88"/>
                  </a:lnTo>
                  <a:lnTo>
                    <a:pt x="652" y="88"/>
                  </a:lnTo>
                  <a:cubicBezTo>
                    <a:pt x="638" y="87"/>
                    <a:pt x="624" y="86"/>
                    <a:pt x="610" y="86"/>
                  </a:cubicBezTo>
                  <a:lnTo>
                    <a:pt x="610" y="86"/>
                  </a:lnTo>
                  <a:lnTo>
                    <a:pt x="632" y="84"/>
                  </a:lnTo>
                  <a:close/>
                  <a:moveTo>
                    <a:pt x="756" y="105"/>
                  </a:moveTo>
                  <a:lnTo>
                    <a:pt x="762" y="108"/>
                  </a:lnTo>
                  <a:lnTo>
                    <a:pt x="762" y="108"/>
                  </a:lnTo>
                  <a:cubicBezTo>
                    <a:pt x="760" y="107"/>
                    <a:pt x="758" y="107"/>
                    <a:pt x="756" y="105"/>
                  </a:cubicBezTo>
                  <a:close/>
                  <a:moveTo>
                    <a:pt x="99" y="246"/>
                  </a:moveTo>
                  <a:lnTo>
                    <a:pt x="99" y="246"/>
                  </a:lnTo>
                  <a:cubicBezTo>
                    <a:pt x="96" y="249"/>
                    <a:pt x="96" y="249"/>
                    <a:pt x="96" y="251"/>
                  </a:cubicBezTo>
                  <a:lnTo>
                    <a:pt x="99" y="246"/>
                  </a:lnTo>
                  <a:close/>
                  <a:moveTo>
                    <a:pt x="1086" y="469"/>
                  </a:moveTo>
                  <a:lnTo>
                    <a:pt x="1086" y="469"/>
                  </a:lnTo>
                  <a:cubicBezTo>
                    <a:pt x="1087" y="469"/>
                    <a:pt x="1087" y="469"/>
                    <a:pt x="1087" y="470"/>
                  </a:cubicBezTo>
                  <a:lnTo>
                    <a:pt x="1087" y="470"/>
                  </a:lnTo>
                  <a:lnTo>
                    <a:pt x="1087" y="472"/>
                  </a:lnTo>
                  <a:lnTo>
                    <a:pt x="1087" y="472"/>
                  </a:lnTo>
                  <a:cubicBezTo>
                    <a:pt x="1087" y="471"/>
                    <a:pt x="1087" y="470"/>
                    <a:pt x="1086" y="469"/>
                  </a:cubicBezTo>
                  <a:close/>
                  <a:moveTo>
                    <a:pt x="1016" y="849"/>
                  </a:moveTo>
                  <a:lnTo>
                    <a:pt x="1013" y="855"/>
                  </a:lnTo>
                  <a:cubicBezTo>
                    <a:pt x="1013" y="852"/>
                    <a:pt x="1013" y="849"/>
                    <a:pt x="1016" y="849"/>
                  </a:cubicBezTo>
                  <a:close/>
                  <a:moveTo>
                    <a:pt x="559" y="0"/>
                  </a:moveTo>
                  <a:cubicBezTo>
                    <a:pt x="520" y="0"/>
                    <a:pt x="481" y="4"/>
                    <a:pt x="442" y="13"/>
                  </a:cubicBezTo>
                  <a:lnTo>
                    <a:pt x="304" y="62"/>
                  </a:lnTo>
                  <a:cubicBezTo>
                    <a:pt x="220" y="105"/>
                    <a:pt x="150" y="170"/>
                    <a:pt x="96" y="251"/>
                  </a:cubicBezTo>
                  <a:cubicBezTo>
                    <a:pt x="71" y="292"/>
                    <a:pt x="50" y="335"/>
                    <a:pt x="31" y="381"/>
                  </a:cubicBezTo>
                  <a:cubicBezTo>
                    <a:pt x="31" y="381"/>
                    <a:pt x="31" y="384"/>
                    <a:pt x="31" y="384"/>
                  </a:cubicBezTo>
                  <a:cubicBezTo>
                    <a:pt x="31" y="384"/>
                    <a:pt x="31" y="387"/>
                    <a:pt x="31" y="387"/>
                  </a:cubicBezTo>
                  <a:cubicBezTo>
                    <a:pt x="24" y="415"/>
                    <a:pt x="10" y="494"/>
                    <a:pt x="4" y="530"/>
                  </a:cubicBezTo>
                  <a:lnTo>
                    <a:pt x="4" y="530"/>
                  </a:lnTo>
                  <a:cubicBezTo>
                    <a:pt x="4" y="529"/>
                    <a:pt x="4" y="528"/>
                    <a:pt x="4" y="527"/>
                  </a:cubicBezTo>
                  <a:cubicBezTo>
                    <a:pt x="1" y="543"/>
                    <a:pt x="0" y="549"/>
                    <a:pt x="0" y="549"/>
                  </a:cubicBezTo>
                  <a:cubicBezTo>
                    <a:pt x="0" y="549"/>
                    <a:pt x="2" y="542"/>
                    <a:pt x="4" y="530"/>
                  </a:cubicBezTo>
                  <a:lnTo>
                    <a:pt x="4" y="530"/>
                  </a:lnTo>
                  <a:cubicBezTo>
                    <a:pt x="4" y="533"/>
                    <a:pt x="4" y="536"/>
                    <a:pt x="4" y="538"/>
                  </a:cubicBezTo>
                  <a:cubicBezTo>
                    <a:pt x="4" y="590"/>
                    <a:pt x="9" y="641"/>
                    <a:pt x="17" y="692"/>
                  </a:cubicBezTo>
                  <a:cubicBezTo>
                    <a:pt x="31" y="744"/>
                    <a:pt x="47" y="792"/>
                    <a:pt x="69" y="838"/>
                  </a:cubicBezTo>
                  <a:cubicBezTo>
                    <a:pt x="69" y="844"/>
                    <a:pt x="71" y="847"/>
                    <a:pt x="74" y="849"/>
                  </a:cubicBezTo>
                  <a:cubicBezTo>
                    <a:pt x="99" y="893"/>
                    <a:pt x="128" y="933"/>
                    <a:pt x="158" y="974"/>
                  </a:cubicBezTo>
                  <a:cubicBezTo>
                    <a:pt x="161" y="976"/>
                    <a:pt x="163" y="979"/>
                    <a:pt x="166" y="982"/>
                  </a:cubicBezTo>
                  <a:cubicBezTo>
                    <a:pt x="182" y="998"/>
                    <a:pt x="209" y="1017"/>
                    <a:pt x="223" y="1028"/>
                  </a:cubicBezTo>
                  <a:cubicBezTo>
                    <a:pt x="237" y="1039"/>
                    <a:pt x="261" y="1063"/>
                    <a:pt x="280" y="1077"/>
                  </a:cubicBezTo>
                  <a:cubicBezTo>
                    <a:pt x="283" y="1079"/>
                    <a:pt x="285" y="1082"/>
                    <a:pt x="288" y="1082"/>
                  </a:cubicBezTo>
                  <a:lnTo>
                    <a:pt x="350" y="1112"/>
                  </a:lnTo>
                  <a:lnTo>
                    <a:pt x="415" y="1144"/>
                  </a:lnTo>
                  <a:lnTo>
                    <a:pt x="421" y="1144"/>
                  </a:lnTo>
                  <a:cubicBezTo>
                    <a:pt x="469" y="1158"/>
                    <a:pt x="521" y="1169"/>
                    <a:pt x="569" y="1171"/>
                  </a:cubicBezTo>
                  <a:lnTo>
                    <a:pt x="575" y="1171"/>
                  </a:lnTo>
                  <a:cubicBezTo>
                    <a:pt x="584" y="1172"/>
                    <a:pt x="593" y="1172"/>
                    <a:pt x="602" y="1172"/>
                  </a:cubicBezTo>
                  <a:cubicBezTo>
                    <a:pt x="643" y="1172"/>
                    <a:pt x="684" y="1167"/>
                    <a:pt x="724" y="1161"/>
                  </a:cubicBezTo>
                  <a:cubicBezTo>
                    <a:pt x="837" y="1136"/>
                    <a:pt x="848" y="1123"/>
                    <a:pt x="924" y="1071"/>
                  </a:cubicBezTo>
                  <a:cubicBezTo>
                    <a:pt x="992" y="1023"/>
                    <a:pt x="1021" y="1009"/>
                    <a:pt x="1073" y="922"/>
                  </a:cubicBezTo>
                  <a:lnTo>
                    <a:pt x="1102" y="860"/>
                  </a:lnTo>
                  <a:cubicBezTo>
                    <a:pt x="1140" y="798"/>
                    <a:pt x="1159" y="728"/>
                    <a:pt x="1159" y="657"/>
                  </a:cubicBezTo>
                  <a:cubicBezTo>
                    <a:pt x="1165" y="560"/>
                    <a:pt x="1146" y="462"/>
                    <a:pt x="1100" y="373"/>
                  </a:cubicBezTo>
                  <a:cubicBezTo>
                    <a:pt x="1100" y="373"/>
                    <a:pt x="1100" y="373"/>
                    <a:pt x="1100" y="370"/>
                  </a:cubicBezTo>
                  <a:cubicBezTo>
                    <a:pt x="1100" y="370"/>
                    <a:pt x="1096" y="365"/>
                    <a:pt x="1091" y="358"/>
                  </a:cubicBezTo>
                  <a:lnTo>
                    <a:pt x="1091" y="358"/>
                  </a:lnTo>
                  <a:cubicBezTo>
                    <a:pt x="1081" y="331"/>
                    <a:pt x="1062" y="307"/>
                    <a:pt x="1041" y="285"/>
                  </a:cubicBezTo>
                  <a:lnTo>
                    <a:pt x="1041" y="285"/>
                  </a:lnTo>
                  <a:cubicBezTo>
                    <a:pt x="1031" y="271"/>
                    <a:pt x="1024" y="260"/>
                    <a:pt x="1024" y="259"/>
                  </a:cubicBezTo>
                  <a:cubicBezTo>
                    <a:pt x="1017" y="251"/>
                    <a:pt x="1009" y="243"/>
                    <a:pt x="1001" y="236"/>
                  </a:cubicBezTo>
                  <a:lnTo>
                    <a:pt x="1001" y="236"/>
                  </a:lnTo>
                  <a:cubicBezTo>
                    <a:pt x="962" y="179"/>
                    <a:pt x="913" y="130"/>
                    <a:pt x="856" y="89"/>
                  </a:cubicBezTo>
                  <a:lnTo>
                    <a:pt x="729" y="29"/>
                  </a:lnTo>
                  <a:cubicBezTo>
                    <a:pt x="674" y="10"/>
                    <a:pt x="617" y="0"/>
                    <a:pt x="5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3352414" y="3982519"/>
              <a:ext cx="47822" cy="34639"/>
            </a:xfrm>
            <a:custGeom>
              <a:avLst/>
              <a:gdLst/>
              <a:ahLst/>
              <a:cxnLst/>
              <a:rect l="l" t="t" r="r" b="b"/>
              <a:pathLst>
                <a:path w="1549" h="1122" extrusionOk="0">
                  <a:moveTo>
                    <a:pt x="788" y="1"/>
                  </a:moveTo>
                  <a:cubicBezTo>
                    <a:pt x="747" y="1"/>
                    <a:pt x="704" y="5"/>
                    <a:pt x="659" y="14"/>
                  </a:cubicBezTo>
                  <a:cubicBezTo>
                    <a:pt x="0" y="154"/>
                    <a:pt x="160" y="1122"/>
                    <a:pt x="763" y="1122"/>
                  </a:cubicBezTo>
                  <a:cubicBezTo>
                    <a:pt x="804" y="1122"/>
                    <a:pt x="847" y="1117"/>
                    <a:pt x="892" y="1108"/>
                  </a:cubicBezTo>
                  <a:cubicBezTo>
                    <a:pt x="1548" y="966"/>
                    <a:pt x="1388" y="1"/>
                    <a:pt x="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3515452" y="3861437"/>
              <a:ext cx="67024" cy="70451"/>
            </a:xfrm>
            <a:custGeom>
              <a:avLst/>
              <a:gdLst/>
              <a:ahLst/>
              <a:cxnLst/>
              <a:rect l="l" t="t" r="r" b="b"/>
              <a:pathLst>
                <a:path w="2171" h="2282" extrusionOk="0">
                  <a:moveTo>
                    <a:pt x="125" y="1260"/>
                  </a:moveTo>
                  <a:cubicBezTo>
                    <a:pt x="127" y="1266"/>
                    <a:pt x="129" y="1272"/>
                    <a:pt x="132" y="1279"/>
                  </a:cubicBezTo>
                  <a:lnTo>
                    <a:pt x="132" y="1279"/>
                  </a:lnTo>
                  <a:cubicBezTo>
                    <a:pt x="132" y="1279"/>
                    <a:pt x="132" y="1279"/>
                    <a:pt x="132" y="1279"/>
                  </a:cubicBezTo>
                  <a:lnTo>
                    <a:pt x="132" y="1279"/>
                  </a:lnTo>
                  <a:cubicBezTo>
                    <a:pt x="129" y="1273"/>
                    <a:pt x="127" y="1266"/>
                    <a:pt x="125" y="1260"/>
                  </a:cubicBezTo>
                  <a:close/>
                  <a:moveTo>
                    <a:pt x="945" y="1"/>
                  </a:moveTo>
                  <a:cubicBezTo>
                    <a:pt x="908" y="1"/>
                    <a:pt x="871" y="4"/>
                    <a:pt x="834" y="10"/>
                  </a:cubicBezTo>
                  <a:cubicBezTo>
                    <a:pt x="824" y="9"/>
                    <a:pt x="814" y="9"/>
                    <a:pt x="804" y="9"/>
                  </a:cubicBezTo>
                  <a:cubicBezTo>
                    <a:pt x="733" y="9"/>
                    <a:pt x="665" y="25"/>
                    <a:pt x="601" y="59"/>
                  </a:cubicBezTo>
                  <a:cubicBezTo>
                    <a:pt x="487" y="88"/>
                    <a:pt x="385" y="148"/>
                    <a:pt x="301" y="229"/>
                  </a:cubicBezTo>
                  <a:cubicBezTo>
                    <a:pt x="252" y="289"/>
                    <a:pt x="201" y="345"/>
                    <a:pt x="152" y="405"/>
                  </a:cubicBezTo>
                  <a:lnTo>
                    <a:pt x="55" y="611"/>
                  </a:lnTo>
                  <a:cubicBezTo>
                    <a:pt x="11" y="719"/>
                    <a:pt x="0" y="841"/>
                    <a:pt x="19" y="954"/>
                  </a:cubicBezTo>
                  <a:cubicBezTo>
                    <a:pt x="19" y="1076"/>
                    <a:pt x="49" y="1195"/>
                    <a:pt x="109" y="1301"/>
                  </a:cubicBezTo>
                  <a:lnTo>
                    <a:pt x="109" y="1298"/>
                  </a:lnTo>
                  <a:cubicBezTo>
                    <a:pt x="118" y="1312"/>
                    <a:pt x="127" y="1326"/>
                    <a:pt x="135" y="1340"/>
                  </a:cubicBezTo>
                  <a:lnTo>
                    <a:pt x="135" y="1340"/>
                  </a:lnTo>
                  <a:cubicBezTo>
                    <a:pt x="146" y="1473"/>
                    <a:pt x="183" y="1602"/>
                    <a:pt x="244" y="1720"/>
                  </a:cubicBezTo>
                  <a:cubicBezTo>
                    <a:pt x="290" y="1799"/>
                    <a:pt x="344" y="1874"/>
                    <a:pt x="401" y="1945"/>
                  </a:cubicBezTo>
                  <a:cubicBezTo>
                    <a:pt x="469" y="2002"/>
                    <a:pt x="534" y="2058"/>
                    <a:pt x="601" y="2115"/>
                  </a:cubicBezTo>
                  <a:lnTo>
                    <a:pt x="834" y="2226"/>
                  </a:lnTo>
                  <a:lnTo>
                    <a:pt x="1094" y="2278"/>
                  </a:lnTo>
                  <a:cubicBezTo>
                    <a:pt x="1118" y="2280"/>
                    <a:pt x="1143" y="2281"/>
                    <a:pt x="1167" y="2281"/>
                  </a:cubicBezTo>
                  <a:cubicBezTo>
                    <a:pt x="1279" y="2281"/>
                    <a:pt x="1390" y="2256"/>
                    <a:pt x="1494" y="2210"/>
                  </a:cubicBezTo>
                  <a:cubicBezTo>
                    <a:pt x="1743" y="2121"/>
                    <a:pt x="1949" y="1937"/>
                    <a:pt x="2062" y="1698"/>
                  </a:cubicBezTo>
                  <a:cubicBezTo>
                    <a:pt x="2130" y="1582"/>
                    <a:pt x="2168" y="1455"/>
                    <a:pt x="2171" y="1322"/>
                  </a:cubicBezTo>
                  <a:cubicBezTo>
                    <a:pt x="2168" y="1228"/>
                    <a:pt x="2163" y="1133"/>
                    <a:pt x="2149" y="1041"/>
                  </a:cubicBezTo>
                  <a:cubicBezTo>
                    <a:pt x="2111" y="862"/>
                    <a:pt x="2027" y="700"/>
                    <a:pt x="1906" y="567"/>
                  </a:cubicBezTo>
                  <a:cubicBezTo>
                    <a:pt x="1897" y="559"/>
                    <a:pt x="1889" y="548"/>
                    <a:pt x="1881" y="540"/>
                  </a:cubicBezTo>
                  <a:cubicBezTo>
                    <a:pt x="1855" y="516"/>
                    <a:pt x="1829" y="493"/>
                    <a:pt x="1803" y="470"/>
                  </a:cubicBezTo>
                  <a:lnTo>
                    <a:pt x="1803" y="470"/>
                  </a:lnTo>
                  <a:cubicBezTo>
                    <a:pt x="1716" y="386"/>
                    <a:pt x="1625" y="308"/>
                    <a:pt x="1529" y="232"/>
                  </a:cubicBezTo>
                  <a:cubicBezTo>
                    <a:pt x="1483" y="197"/>
                    <a:pt x="1435" y="167"/>
                    <a:pt x="1386" y="142"/>
                  </a:cubicBezTo>
                  <a:lnTo>
                    <a:pt x="1180" y="42"/>
                  </a:lnTo>
                  <a:cubicBezTo>
                    <a:pt x="1105" y="15"/>
                    <a:pt x="1025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3645703" y="4080601"/>
              <a:ext cx="41060" cy="39115"/>
            </a:xfrm>
            <a:custGeom>
              <a:avLst/>
              <a:gdLst/>
              <a:ahLst/>
              <a:cxnLst/>
              <a:rect l="l" t="t" r="r" b="b"/>
              <a:pathLst>
                <a:path w="1330" h="1267" extrusionOk="0">
                  <a:moveTo>
                    <a:pt x="679" y="0"/>
                  </a:moveTo>
                  <a:cubicBezTo>
                    <a:pt x="636" y="0"/>
                    <a:pt x="593" y="5"/>
                    <a:pt x="550" y="14"/>
                  </a:cubicBezTo>
                  <a:cubicBezTo>
                    <a:pt x="214" y="96"/>
                    <a:pt x="0" y="426"/>
                    <a:pt x="63" y="764"/>
                  </a:cubicBezTo>
                  <a:cubicBezTo>
                    <a:pt x="81" y="818"/>
                    <a:pt x="100" y="872"/>
                    <a:pt x="119" y="924"/>
                  </a:cubicBezTo>
                  <a:cubicBezTo>
                    <a:pt x="171" y="1021"/>
                    <a:pt x="244" y="1105"/>
                    <a:pt x="336" y="1165"/>
                  </a:cubicBezTo>
                  <a:lnTo>
                    <a:pt x="482" y="1235"/>
                  </a:lnTo>
                  <a:cubicBezTo>
                    <a:pt x="548" y="1256"/>
                    <a:pt x="616" y="1267"/>
                    <a:pt x="683" y="1267"/>
                  </a:cubicBezTo>
                  <a:cubicBezTo>
                    <a:pt x="726" y="1267"/>
                    <a:pt x="770" y="1262"/>
                    <a:pt x="812" y="1254"/>
                  </a:cubicBezTo>
                  <a:cubicBezTo>
                    <a:pt x="975" y="1211"/>
                    <a:pt x="1115" y="1113"/>
                    <a:pt x="1213" y="978"/>
                  </a:cubicBezTo>
                  <a:cubicBezTo>
                    <a:pt x="1297" y="834"/>
                    <a:pt x="1329" y="667"/>
                    <a:pt x="1299" y="502"/>
                  </a:cubicBezTo>
                  <a:lnTo>
                    <a:pt x="1245" y="342"/>
                  </a:lnTo>
                  <a:cubicBezTo>
                    <a:pt x="1194" y="244"/>
                    <a:pt x="1118" y="163"/>
                    <a:pt x="1026" y="104"/>
                  </a:cubicBezTo>
                  <a:lnTo>
                    <a:pt x="880" y="33"/>
                  </a:lnTo>
                  <a:cubicBezTo>
                    <a:pt x="815" y="12"/>
                    <a:pt x="747" y="0"/>
                    <a:pt x="6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3811952" y="4099958"/>
              <a:ext cx="51835" cy="37479"/>
            </a:xfrm>
            <a:custGeom>
              <a:avLst/>
              <a:gdLst/>
              <a:ahLst/>
              <a:cxnLst/>
              <a:rect l="l" t="t" r="r" b="b"/>
              <a:pathLst>
                <a:path w="1679" h="1214" extrusionOk="0">
                  <a:moveTo>
                    <a:pt x="855" y="0"/>
                  </a:moveTo>
                  <a:cubicBezTo>
                    <a:pt x="811" y="0"/>
                    <a:pt x="764" y="5"/>
                    <a:pt x="715" y="15"/>
                  </a:cubicBezTo>
                  <a:cubicBezTo>
                    <a:pt x="1" y="165"/>
                    <a:pt x="176" y="1213"/>
                    <a:pt x="827" y="1213"/>
                  </a:cubicBezTo>
                  <a:cubicBezTo>
                    <a:pt x="871" y="1213"/>
                    <a:pt x="918" y="1208"/>
                    <a:pt x="967" y="1198"/>
                  </a:cubicBezTo>
                  <a:cubicBezTo>
                    <a:pt x="1678" y="1046"/>
                    <a:pt x="1506" y="0"/>
                    <a:pt x="8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3735017" y="3946460"/>
              <a:ext cx="40968" cy="39702"/>
            </a:xfrm>
            <a:custGeom>
              <a:avLst/>
              <a:gdLst/>
              <a:ahLst/>
              <a:cxnLst/>
              <a:rect l="l" t="t" r="r" b="b"/>
              <a:pathLst>
                <a:path w="1327" h="1286" extrusionOk="0">
                  <a:moveTo>
                    <a:pt x="674" y="1"/>
                  </a:moveTo>
                  <a:cubicBezTo>
                    <a:pt x="629" y="1"/>
                    <a:pt x="585" y="5"/>
                    <a:pt x="541" y="13"/>
                  </a:cubicBezTo>
                  <a:cubicBezTo>
                    <a:pt x="458" y="30"/>
                    <a:pt x="376" y="65"/>
                    <a:pt x="311" y="119"/>
                  </a:cubicBezTo>
                  <a:cubicBezTo>
                    <a:pt x="103" y="268"/>
                    <a:pt x="0" y="525"/>
                    <a:pt x="46" y="777"/>
                  </a:cubicBezTo>
                  <a:cubicBezTo>
                    <a:pt x="65" y="831"/>
                    <a:pt x="87" y="885"/>
                    <a:pt x="106" y="939"/>
                  </a:cubicBezTo>
                  <a:cubicBezTo>
                    <a:pt x="157" y="1036"/>
                    <a:pt x="233" y="1120"/>
                    <a:pt x="325" y="1182"/>
                  </a:cubicBezTo>
                  <a:lnTo>
                    <a:pt x="474" y="1253"/>
                  </a:lnTo>
                  <a:cubicBezTo>
                    <a:pt x="540" y="1274"/>
                    <a:pt x="608" y="1286"/>
                    <a:pt x="678" y="1286"/>
                  </a:cubicBezTo>
                  <a:cubicBezTo>
                    <a:pt x="721" y="1286"/>
                    <a:pt x="765" y="1281"/>
                    <a:pt x="809" y="1272"/>
                  </a:cubicBezTo>
                  <a:cubicBezTo>
                    <a:pt x="1061" y="1220"/>
                    <a:pt x="1259" y="1017"/>
                    <a:pt x="1302" y="763"/>
                  </a:cubicBezTo>
                  <a:cubicBezTo>
                    <a:pt x="1324" y="679"/>
                    <a:pt x="1326" y="592"/>
                    <a:pt x="1305" y="509"/>
                  </a:cubicBezTo>
                  <a:lnTo>
                    <a:pt x="1245" y="346"/>
                  </a:lnTo>
                  <a:cubicBezTo>
                    <a:pt x="1194" y="249"/>
                    <a:pt x="1118" y="165"/>
                    <a:pt x="1026" y="105"/>
                  </a:cubicBezTo>
                  <a:lnTo>
                    <a:pt x="877" y="32"/>
                  </a:lnTo>
                  <a:cubicBezTo>
                    <a:pt x="811" y="11"/>
                    <a:pt x="742" y="1"/>
                    <a:pt x="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19" name="Google Shape;919;p47"/>
            <p:cNvGrpSpPr/>
            <p:nvPr/>
          </p:nvGrpSpPr>
          <p:grpSpPr>
            <a:xfrm>
              <a:off x="3211265" y="3850817"/>
              <a:ext cx="736896" cy="355281"/>
              <a:chOff x="3211265" y="3850817"/>
              <a:chExt cx="736896" cy="355281"/>
            </a:xfrm>
          </p:grpSpPr>
          <p:sp>
            <p:nvSpPr>
              <p:cNvPr id="920" name="Google Shape;920;p47"/>
              <p:cNvSpPr/>
              <p:nvPr/>
            </p:nvSpPr>
            <p:spPr>
              <a:xfrm>
                <a:off x="3466828" y="4024567"/>
                <a:ext cx="51835" cy="46401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1503" extrusionOk="0">
                    <a:moveTo>
                      <a:pt x="729" y="0"/>
                    </a:moveTo>
                    <a:cubicBezTo>
                      <a:pt x="706" y="0"/>
                      <a:pt x="684" y="4"/>
                      <a:pt x="661" y="11"/>
                    </a:cubicBezTo>
                    <a:lnTo>
                      <a:pt x="650" y="14"/>
                    </a:lnTo>
                    <a:lnTo>
                      <a:pt x="626" y="22"/>
                    </a:lnTo>
                    <a:cubicBezTo>
                      <a:pt x="498" y="46"/>
                      <a:pt x="382" y="108"/>
                      <a:pt x="285" y="195"/>
                    </a:cubicBezTo>
                    <a:cubicBezTo>
                      <a:pt x="193" y="279"/>
                      <a:pt x="122" y="387"/>
                      <a:pt x="82" y="506"/>
                    </a:cubicBezTo>
                    <a:cubicBezTo>
                      <a:pt x="0" y="758"/>
                      <a:pt x="57" y="1034"/>
                      <a:pt x="236" y="1231"/>
                    </a:cubicBezTo>
                    <a:lnTo>
                      <a:pt x="252" y="1245"/>
                    </a:lnTo>
                    <a:cubicBezTo>
                      <a:pt x="255" y="1248"/>
                      <a:pt x="257" y="1250"/>
                      <a:pt x="260" y="1253"/>
                    </a:cubicBezTo>
                    <a:lnTo>
                      <a:pt x="263" y="1256"/>
                    </a:lnTo>
                    <a:lnTo>
                      <a:pt x="409" y="1380"/>
                    </a:lnTo>
                    <a:lnTo>
                      <a:pt x="582" y="1464"/>
                    </a:lnTo>
                    <a:cubicBezTo>
                      <a:pt x="644" y="1486"/>
                      <a:pt x="709" y="1499"/>
                      <a:pt x="777" y="1502"/>
                    </a:cubicBezTo>
                    <a:cubicBezTo>
                      <a:pt x="782" y="1502"/>
                      <a:pt x="975" y="1488"/>
                      <a:pt x="980" y="1486"/>
                    </a:cubicBezTo>
                    <a:lnTo>
                      <a:pt x="985" y="1483"/>
                    </a:lnTo>
                    <a:lnTo>
                      <a:pt x="996" y="1480"/>
                    </a:lnTo>
                    <a:lnTo>
                      <a:pt x="1021" y="1472"/>
                    </a:lnTo>
                    <a:cubicBezTo>
                      <a:pt x="1148" y="1445"/>
                      <a:pt x="1264" y="1386"/>
                      <a:pt x="1359" y="1299"/>
                    </a:cubicBezTo>
                    <a:cubicBezTo>
                      <a:pt x="1657" y="1028"/>
                      <a:pt x="1678" y="568"/>
                      <a:pt x="1408" y="273"/>
                    </a:cubicBezTo>
                    <a:lnTo>
                      <a:pt x="1408" y="271"/>
                    </a:lnTo>
                    <a:cubicBezTo>
                      <a:pt x="1359" y="211"/>
                      <a:pt x="1299" y="160"/>
                      <a:pt x="1232" y="116"/>
                    </a:cubicBezTo>
                    <a:cubicBezTo>
                      <a:pt x="1202" y="100"/>
                      <a:pt x="1172" y="87"/>
                      <a:pt x="1142" y="73"/>
                    </a:cubicBezTo>
                    <a:cubicBezTo>
                      <a:pt x="1044" y="25"/>
                      <a:pt x="934" y="0"/>
                      <a:pt x="824" y="0"/>
                    </a:cubicBezTo>
                    <a:cubicBezTo>
                      <a:pt x="804" y="0"/>
                      <a:pt x="784" y="1"/>
                      <a:pt x="764" y="3"/>
                    </a:cubicBezTo>
                    <a:cubicBezTo>
                      <a:pt x="752" y="1"/>
                      <a:pt x="740" y="0"/>
                      <a:pt x="7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1" name="Google Shape;921;p47"/>
              <p:cNvSpPr/>
              <p:nvPr/>
            </p:nvSpPr>
            <p:spPr>
              <a:xfrm>
                <a:off x="3641381" y="3972331"/>
                <a:ext cx="38992" cy="28217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914" extrusionOk="0">
                    <a:moveTo>
                      <a:pt x="643" y="0"/>
                    </a:moveTo>
                    <a:cubicBezTo>
                      <a:pt x="610" y="0"/>
                      <a:pt x="575" y="4"/>
                      <a:pt x="538" y="12"/>
                    </a:cubicBezTo>
                    <a:cubicBezTo>
                      <a:pt x="1" y="126"/>
                      <a:pt x="133" y="913"/>
                      <a:pt x="623" y="913"/>
                    </a:cubicBezTo>
                    <a:cubicBezTo>
                      <a:pt x="656" y="913"/>
                      <a:pt x="691" y="910"/>
                      <a:pt x="728" y="902"/>
                    </a:cubicBezTo>
                    <a:cubicBezTo>
                      <a:pt x="1262" y="788"/>
                      <a:pt x="1133" y="0"/>
                      <a:pt x="6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2" name="Google Shape;922;p47"/>
              <p:cNvSpPr/>
              <p:nvPr/>
            </p:nvSpPr>
            <p:spPr>
              <a:xfrm>
                <a:off x="3750454" y="4177602"/>
                <a:ext cx="23710" cy="231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751" extrusionOk="0">
                    <a:moveTo>
                      <a:pt x="331" y="46"/>
                    </a:moveTo>
                    <a:cubicBezTo>
                      <a:pt x="328" y="46"/>
                      <a:pt x="326" y="47"/>
                      <a:pt x="323" y="47"/>
                    </a:cubicBezTo>
                    <a:lnTo>
                      <a:pt x="331" y="46"/>
                    </a:lnTo>
                    <a:close/>
                    <a:moveTo>
                      <a:pt x="537" y="49"/>
                    </a:moveTo>
                    <a:lnTo>
                      <a:pt x="540" y="51"/>
                    </a:lnTo>
                    <a:lnTo>
                      <a:pt x="540" y="51"/>
                    </a:lnTo>
                    <a:cubicBezTo>
                      <a:pt x="540" y="51"/>
                      <a:pt x="540" y="51"/>
                      <a:pt x="539" y="51"/>
                    </a:cubicBezTo>
                    <a:lnTo>
                      <a:pt x="539" y="51"/>
                    </a:lnTo>
                    <a:cubicBezTo>
                      <a:pt x="539" y="50"/>
                      <a:pt x="538" y="50"/>
                      <a:pt x="537" y="49"/>
                    </a:cubicBezTo>
                    <a:close/>
                    <a:moveTo>
                      <a:pt x="551" y="55"/>
                    </a:moveTo>
                    <a:lnTo>
                      <a:pt x="553" y="55"/>
                    </a:lnTo>
                    <a:cubicBezTo>
                      <a:pt x="552" y="55"/>
                      <a:pt x="552" y="55"/>
                      <a:pt x="551" y="55"/>
                    </a:cubicBezTo>
                    <a:close/>
                    <a:moveTo>
                      <a:pt x="282" y="102"/>
                    </a:moveTo>
                    <a:cubicBezTo>
                      <a:pt x="279" y="105"/>
                      <a:pt x="275" y="107"/>
                      <a:pt x="271" y="109"/>
                    </a:cubicBezTo>
                    <a:lnTo>
                      <a:pt x="282" y="102"/>
                    </a:lnTo>
                    <a:close/>
                    <a:moveTo>
                      <a:pt x="488" y="1"/>
                    </a:moveTo>
                    <a:cubicBezTo>
                      <a:pt x="470" y="1"/>
                      <a:pt x="451" y="3"/>
                      <a:pt x="434" y="9"/>
                    </a:cubicBezTo>
                    <a:cubicBezTo>
                      <a:pt x="407" y="14"/>
                      <a:pt x="381" y="24"/>
                      <a:pt x="356" y="38"/>
                    </a:cubicBezTo>
                    <a:lnTo>
                      <a:pt x="356" y="38"/>
                    </a:lnTo>
                    <a:cubicBezTo>
                      <a:pt x="302" y="38"/>
                      <a:pt x="249" y="51"/>
                      <a:pt x="198" y="77"/>
                    </a:cubicBezTo>
                    <a:cubicBezTo>
                      <a:pt x="144" y="106"/>
                      <a:pt x="98" y="147"/>
                      <a:pt x="63" y="198"/>
                    </a:cubicBezTo>
                    <a:lnTo>
                      <a:pt x="25" y="282"/>
                    </a:lnTo>
                    <a:cubicBezTo>
                      <a:pt x="6" y="342"/>
                      <a:pt x="1" y="407"/>
                      <a:pt x="14" y="466"/>
                    </a:cubicBezTo>
                    <a:cubicBezTo>
                      <a:pt x="22" y="515"/>
                      <a:pt x="41" y="558"/>
                      <a:pt x="74" y="596"/>
                    </a:cubicBezTo>
                    <a:cubicBezTo>
                      <a:pt x="96" y="637"/>
                      <a:pt x="128" y="669"/>
                      <a:pt x="169" y="694"/>
                    </a:cubicBezTo>
                    <a:cubicBezTo>
                      <a:pt x="220" y="726"/>
                      <a:pt x="280" y="745"/>
                      <a:pt x="342" y="750"/>
                    </a:cubicBezTo>
                    <a:cubicBezTo>
                      <a:pt x="347" y="751"/>
                      <a:pt x="353" y="751"/>
                      <a:pt x="358" y="751"/>
                    </a:cubicBezTo>
                    <a:cubicBezTo>
                      <a:pt x="417" y="751"/>
                      <a:pt x="474" y="737"/>
                      <a:pt x="529" y="710"/>
                    </a:cubicBezTo>
                    <a:lnTo>
                      <a:pt x="523" y="707"/>
                    </a:lnTo>
                    <a:cubicBezTo>
                      <a:pt x="531" y="704"/>
                      <a:pt x="542" y="699"/>
                      <a:pt x="550" y="694"/>
                    </a:cubicBezTo>
                    <a:cubicBezTo>
                      <a:pt x="583" y="675"/>
                      <a:pt x="615" y="650"/>
                      <a:pt x="645" y="626"/>
                    </a:cubicBezTo>
                    <a:cubicBezTo>
                      <a:pt x="691" y="583"/>
                      <a:pt x="726" y="531"/>
                      <a:pt x="745" y="474"/>
                    </a:cubicBezTo>
                    <a:cubicBezTo>
                      <a:pt x="761" y="425"/>
                      <a:pt x="767" y="374"/>
                      <a:pt x="761" y="325"/>
                    </a:cubicBezTo>
                    <a:lnTo>
                      <a:pt x="761" y="325"/>
                    </a:lnTo>
                    <a:cubicBezTo>
                      <a:pt x="761" y="324"/>
                      <a:pt x="761" y="323"/>
                      <a:pt x="761" y="323"/>
                    </a:cubicBezTo>
                    <a:cubicBezTo>
                      <a:pt x="764" y="315"/>
                      <a:pt x="764" y="309"/>
                      <a:pt x="761" y="304"/>
                    </a:cubicBezTo>
                    <a:cubicBezTo>
                      <a:pt x="761" y="277"/>
                      <a:pt x="759" y="250"/>
                      <a:pt x="756" y="223"/>
                    </a:cubicBezTo>
                    <a:cubicBezTo>
                      <a:pt x="756" y="220"/>
                      <a:pt x="756" y="217"/>
                      <a:pt x="756" y="217"/>
                    </a:cubicBezTo>
                    <a:cubicBezTo>
                      <a:pt x="753" y="204"/>
                      <a:pt x="750" y="193"/>
                      <a:pt x="745" y="182"/>
                    </a:cubicBezTo>
                    <a:cubicBezTo>
                      <a:pt x="740" y="171"/>
                      <a:pt x="737" y="158"/>
                      <a:pt x="732" y="147"/>
                    </a:cubicBezTo>
                    <a:cubicBezTo>
                      <a:pt x="710" y="106"/>
                      <a:pt x="677" y="71"/>
                      <a:pt x="637" y="44"/>
                    </a:cubicBezTo>
                    <a:cubicBezTo>
                      <a:pt x="610" y="25"/>
                      <a:pt x="577" y="12"/>
                      <a:pt x="542" y="9"/>
                    </a:cubicBezTo>
                    <a:cubicBezTo>
                      <a:pt x="524" y="3"/>
                      <a:pt x="506" y="1"/>
                      <a:pt x="4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3" name="Google Shape;923;p47"/>
              <p:cNvSpPr/>
              <p:nvPr/>
            </p:nvSpPr>
            <p:spPr>
              <a:xfrm>
                <a:off x="3757894" y="4033088"/>
                <a:ext cx="34948" cy="2531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820" extrusionOk="0">
                    <a:moveTo>
                      <a:pt x="576" y="1"/>
                    </a:moveTo>
                    <a:cubicBezTo>
                      <a:pt x="546" y="1"/>
                      <a:pt x="515" y="4"/>
                      <a:pt x="482" y="11"/>
                    </a:cubicBezTo>
                    <a:cubicBezTo>
                      <a:pt x="1" y="112"/>
                      <a:pt x="118" y="819"/>
                      <a:pt x="557" y="819"/>
                    </a:cubicBezTo>
                    <a:cubicBezTo>
                      <a:pt x="587" y="819"/>
                      <a:pt x="618" y="816"/>
                      <a:pt x="650" y="809"/>
                    </a:cubicBezTo>
                    <a:cubicBezTo>
                      <a:pt x="1132" y="708"/>
                      <a:pt x="1015" y="1"/>
                      <a:pt x="5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4" name="Google Shape;924;p47"/>
              <p:cNvSpPr/>
              <p:nvPr/>
            </p:nvSpPr>
            <p:spPr>
              <a:xfrm>
                <a:off x="3914140" y="4108849"/>
                <a:ext cx="34021" cy="32478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052" extrusionOk="0">
                    <a:moveTo>
                      <a:pt x="541" y="1"/>
                    </a:moveTo>
                    <a:cubicBezTo>
                      <a:pt x="503" y="1"/>
                      <a:pt x="465" y="5"/>
                      <a:pt x="428" y="14"/>
                    </a:cubicBezTo>
                    <a:cubicBezTo>
                      <a:pt x="295" y="47"/>
                      <a:pt x="176" y="128"/>
                      <a:pt x="98" y="241"/>
                    </a:cubicBezTo>
                    <a:cubicBezTo>
                      <a:pt x="27" y="361"/>
                      <a:pt x="0" y="499"/>
                      <a:pt x="25" y="637"/>
                    </a:cubicBezTo>
                    <a:cubicBezTo>
                      <a:pt x="41" y="680"/>
                      <a:pt x="54" y="723"/>
                      <a:pt x="71" y="769"/>
                    </a:cubicBezTo>
                    <a:cubicBezTo>
                      <a:pt x="114" y="850"/>
                      <a:pt x="176" y="918"/>
                      <a:pt x="252" y="967"/>
                    </a:cubicBezTo>
                    <a:lnTo>
                      <a:pt x="374" y="1026"/>
                    </a:lnTo>
                    <a:cubicBezTo>
                      <a:pt x="424" y="1044"/>
                      <a:pt x="478" y="1052"/>
                      <a:pt x="532" y="1052"/>
                    </a:cubicBezTo>
                    <a:cubicBezTo>
                      <a:pt x="570" y="1052"/>
                      <a:pt x="609" y="1048"/>
                      <a:pt x="647" y="1040"/>
                    </a:cubicBezTo>
                    <a:lnTo>
                      <a:pt x="644" y="1040"/>
                    </a:lnTo>
                    <a:cubicBezTo>
                      <a:pt x="923" y="972"/>
                      <a:pt x="1102" y="699"/>
                      <a:pt x="1050" y="417"/>
                    </a:cubicBezTo>
                    <a:lnTo>
                      <a:pt x="1004" y="285"/>
                    </a:lnTo>
                    <a:cubicBezTo>
                      <a:pt x="961" y="204"/>
                      <a:pt x="899" y="136"/>
                      <a:pt x="823" y="87"/>
                    </a:cubicBezTo>
                    <a:lnTo>
                      <a:pt x="704" y="28"/>
                    </a:lnTo>
                    <a:cubicBezTo>
                      <a:pt x="651" y="10"/>
                      <a:pt x="596" y="1"/>
                      <a:pt x="5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5" name="Google Shape;925;p47"/>
              <p:cNvSpPr/>
              <p:nvPr/>
            </p:nvSpPr>
            <p:spPr>
              <a:xfrm>
                <a:off x="3502239" y="4114190"/>
                <a:ext cx="32107" cy="30872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00" extrusionOk="0">
                    <a:moveTo>
                      <a:pt x="498" y="1"/>
                    </a:moveTo>
                    <a:cubicBezTo>
                      <a:pt x="335" y="1"/>
                      <a:pt x="181" y="80"/>
                      <a:pt x="87" y="217"/>
                    </a:cubicBezTo>
                    <a:cubicBezTo>
                      <a:pt x="68" y="255"/>
                      <a:pt x="52" y="293"/>
                      <a:pt x="33" y="331"/>
                    </a:cubicBezTo>
                    <a:cubicBezTo>
                      <a:pt x="6" y="412"/>
                      <a:pt x="1" y="499"/>
                      <a:pt x="20" y="585"/>
                    </a:cubicBezTo>
                    <a:cubicBezTo>
                      <a:pt x="33" y="626"/>
                      <a:pt x="50" y="667"/>
                      <a:pt x="63" y="707"/>
                    </a:cubicBezTo>
                    <a:cubicBezTo>
                      <a:pt x="101" y="783"/>
                      <a:pt x="160" y="845"/>
                      <a:pt x="231" y="891"/>
                    </a:cubicBezTo>
                    <a:lnTo>
                      <a:pt x="285" y="926"/>
                    </a:lnTo>
                    <a:cubicBezTo>
                      <a:pt x="366" y="976"/>
                      <a:pt x="456" y="1000"/>
                      <a:pt x="545" y="1000"/>
                    </a:cubicBezTo>
                    <a:cubicBezTo>
                      <a:pt x="703" y="1000"/>
                      <a:pt x="858" y="924"/>
                      <a:pt x="953" y="783"/>
                    </a:cubicBezTo>
                    <a:lnTo>
                      <a:pt x="1008" y="675"/>
                    </a:lnTo>
                    <a:cubicBezTo>
                      <a:pt x="1035" y="593"/>
                      <a:pt x="1040" y="507"/>
                      <a:pt x="1021" y="423"/>
                    </a:cubicBezTo>
                    <a:lnTo>
                      <a:pt x="978" y="301"/>
                    </a:lnTo>
                    <a:cubicBezTo>
                      <a:pt x="940" y="225"/>
                      <a:pt x="883" y="163"/>
                      <a:pt x="813" y="117"/>
                    </a:cubicBezTo>
                    <a:lnTo>
                      <a:pt x="761" y="77"/>
                    </a:lnTo>
                    <a:cubicBezTo>
                      <a:pt x="710" y="39"/>
                      <a:pt x="650" y="14"/>
                      <a:pt x="588" y="9"/>
                    </a:cubicBezTo>
                    <a:cubicBezTo>
                      <a:pt x="558" y="3"/>
                      <a:pt x="528" y="1"/>
                      <a:pt x="4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6" name="Google Shape;926;p47"/>
              <p:cNvSpPr/>
              <p:nvPr/>
            </p:nvSpPr>
            <p:spPr>
              <a:xfrm>
                <a:off x="3211265" y="4085108"/>
                <a:ext cx="37757" cy="27384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887" extrusionOk="0">
                    <a:moveTo>
                      <a:pt x="622" y="1"/>
                    </a:moveTo>
                    <a:cubicBezTo>
                      <a:pt x="590" y="1"/>
                      <a:pt x="555" y="4"/>
                      <a:pt x="520" y="12"/>
                    </a:cubicBezTo>
                    <a:cubicBezTo>
                      <a:pt x="1" y="123"/>
                      <a:pt x="126" y="886"/>
                      <a:pt x="601" y="886"/>
                    </a:cubicBezTo>
                    <a:cubicBezTo>
                      <a:pt x="634" y="886"/>
                      <a:pt x="668" y="883"/>
                      <a:pt x="704" y="875"/>
                    </a:cubicBezTo>
                    <a:cubicBezTo>
                      <a:pt x="1223" y="764"/>
                      <a:pt x="1095" y="1"/>
                      <a:pt x="6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7" name="Google Shape;927;p47"/>
              <p:cNvSpPr/>
              <p:nvPr/>
            </p:nvSpPr>
            <p:spPr>
              <a:xfrm>
                <a:off x="3247849" y="3939112"/>
                <a:ext cx="26087" cy="18863"/>
              </a:xfrm>
              <a:custGeom>
                <a:avLst/>
                <a:gdLst/>
                <a:ahLst/>
                <a:cxnLst/>
                <a:rect l="l" t="t" r="r" b="b"/>
                <a:pathLst>
                  <a:path w="845" h="611" extrusionOk="0">
                    <a:moveTo>
                      <a:pt x="430" y="0"/>
                    </a:moveTo>
                    <a:cubicBezTo>
                      <a:pt x="408" y="0"/>
                      <a:pt x="385" y="3"/>
                      <a:pt x="360" y="8"/>
                    </a:cubicBezTo>
                    <a:cubicBezTo>
                      <a:pt x="1" y="84"/>
                      <a:pt x="89" y="611"/>
                      <a:pt x="418" y="611"/>
                    </a:cubicBezTo>
                    <a:cubicBezTo>
                      <a:pt x="440" y="611"/>
                      <a:pt x="463" y="608"/>
                      <a:pt x="488" y="603"/>
                    </a:cubicBezTo>
                    <a:cubicBezTo>
                      <a:pt x="845" y="527"/>
                      <a:pt x="758" y="0"/>
                      <a:pt x="4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8" name="Google Shape;928;p47"/>
              <p:cNvSpPr/>
              <p:nvPr/>
            </p:nvSpPr>
            <p:spPr>
              <a:xfrm>
                <a:off x="3390974" y="3850817"/>
                <a:ext cx="32570" cy="23587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764" extrusionOk="0">
                    <a:moveTo>
                      <a:pt x="538" y="0"/>
                    </a:moveTo>
                    <a:cubicBezTo>
                      <a:pt x="510" y="0"/>
                      <a:pt x="480" y="4"/>
                      <a:pt x="449" y="10"/>
                    </a:cubicBezTo>
                    <a:cubicBezTo>
                      <a:pt x="0" y="104"/>
                      <a:pt x="113" y="764"/>
                      <a:pt x="523" y="764"/>
                    </a:cubicBezTo>
                    <a:cubicBezTo>
                      <a:pt x="550" y="764"/>
                      <a:pt x="579" y="761"/>
                      <a:pt x="609" y="754"/>
                    </a:cubicBezTo>
                    <a:cubicBezTo>
                      <a:pt x="1055" y="658"/>
                      <a:pt x="946" y="0"/>
                      <a:pt x="5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9" name="Google Shape;929;p47"/>
              <p:cNvSpPr/>
              <p:nvPr/>
            </p:nvSpPr>
            <p:spPr>
              <a:xfrm>
                <a:off x="3740235" y="3856065"/>
                <a:ext cx="24914" cy="1803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584" extrusionOk="0">
                    <a:moveTo>
                      <a:pt x="411" y="0"/>
                    </a:moveTo>
                    <a:cubicBezTo>
                      <a:pt x="389" y="0"/>
                      <a:pt x="366" y="3"/>
                      <a:pt x="343" y="8"/>
                    </a:cubicBezTo>
                    <a:cubicBezTo>
                      <a:pt x="1" y="79"/>
                      <a:pt x="83" y="584"/>
                      <a:pt x="397" y="584"/>
                    </a:cubicBezTo>
                    <a:cubicBezTo>
                      <a:pt x="418" y="584"/>
                      <a:pt x="441" y="581"/>
                      <a:pt x="464" y="576"/>
                    </a:cubicBezTo>
                    <a:cubicBezTo>
                      <a:pt x="806" y="503"/>
                      <a:pt x="724" y="0"/>
                      <a:pt x="4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0" name="Google Shape;930;p47"/>
              <p:cNvSpPr/>
              <p:nvPr/>
            </p:nvSpPr>
            <p:spPr>
              <a:xfrm>
                <a:off x="3554351" y="3976869"/>
                <a:ext cx="18493" cy="13399"/>
              </a:xfrm>
              <a:custGeom>
                <a:avLst/>
                <a:gdLst/>
                <a:ahLst/>
                <a:cxnLst/>
                <a:rect l="l" t="t" r="r" b="b"/>
                <a:pathLst>
                  <a:path w="599" h="434" extrusionOk="0">
                    <a:moveTo>
                      <a:pt x="305" y="0"/>
                    </a:moveTo>
                    <a:cubicBezTo>
                      <a:pt x="289" y="0"/>
                      <a:pt x="273" y="2"/>
                      <a:pt x="256" y="5"/>
                    </a:cubicBezTo>
                    <a:cubicBezTo>
                      <a:pt x="0" y="61"/>
                      <a:pt x="62" y="433"/>
                      <a:pt x="294" y="433"/>
                    </a:cubicBezTo>
                    <a:cubicBezTo>
                      <a:pt x="310" y="433"/>
                      <a:pt x="327" y="431"/>
                      <a:pt x="345" y="427"/>
                    </a:cubicBezTo>
                    <a:cubicBezTo>
                      <a:pt x="599" y="374"/>
                      <a:pt x="536" y="0"/>
                      <a:pt x="3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1" name="Google Shape;931;p47"/>
              <p:cNvSpPr/>
              <p:nvPr/>
            </p:nvSpPr>
            <p:spPr>
              <a:xfrm>
                <a:off x="3405670" y="4179578"/>
                <a:ext cx="25933" cy="26519"/>
              </a:xfrm>
              <a:custGeom>
                <a:avLst/>
                <a:gdLst/>
                <a:ahLst/>
                <a:cxnLst/>
                <a:rect l="l" t="t" r="r" b="b"/>
                <a:pathLst>
                  <a:path w="840" h="859" extrusionOk="0">
                    <a:moveTo>
                      <a:pt x="358" y="0"/>
                    </a:moveTo>
                    <a:cubicBezTo>
                      <a:pt x="319" y="0"/>
                      <a:pt x="281" y="8"/>
                      <a:pt x="247" y="23"/>
                    </a:cubicBezTo>
                    <a:cubicBezTo>
                      <a:pt x="201" y="34"/>
                      <a:pt x="157" y="59"/>
                      <a:pt x="125" y="91"/>
                    </a:cubicBezTo>
                    <a:cubicBezTo>
                      <a:pt x="106" y="115"/>
                      <a:pt x="84" y="137"/>
                      <a:pt x="65" y="161"/>
                    </a:cubicBezTo>
                    <a:cubicBezTo>
                      <a:pt x="33" y="213"/>
                      <a:pt x="11" y="272"/>
                      <a:pt x="9" y="335"/>
                    </a:cubicBezTo>
                    <a:lnTo>
                      <a:pt x="6" y="351"/>
                    </a:lnTo>
                    <a:cubicBezTo>
                      <a:pt x="0" y="418"/>
                      <a:pt x="17" y="489"/>
                      <a:pt x="49" y="548"/>
                    </a:cubicBezTo>
                    <a:lnTo>
                      <a:pt x="106" y="630"/>
                    </a:lnTo>
                    <a:lnTo>
                      <a:pt x="109" y="635"/>
                    </a:lnTo>
                    <a:lnTo>
                      <a:pt x="136" y="667"/>
                    </a:lnTo>
                    <a:lnTo>
                      <a:pt x="187" y="735"/>
                    </a:lnTo>
                    <a:cubicBezTo>
                      <a:pt x="220" y="770"/>
                      <a:pt x="258" y="800"/>
                      <a:pt x="304" y="816"/>
                    </a:cubicBezTo>
                    <a:cubicBezTo>
                      <a:pt x="347" y="841"/>
                      <a:pt x="393" y="854"/>
                      <a:pt x="442" y="857"/>
                    </a:cubicBezTo>
                    <a:cubicBezTo>
                      <a:pt x="452" y="858"/>
                      <a:pt x="462" y="858"/>
                      <a:pt x="472" y="858"/>
                    </a:cubicBezTo>
                    <a:cubicBezTo>
                      <a:pt x="513" y="858"/>
                      <a:pt x="554" y="850"/>
                      <a:pt x="590" y="833"/>
                    </a:cubicBezTo>
                    <a:cubicBezTo>
                      <a:pt x="639" y="819"/>
                      <a:pt x="682" y="795"/>
                      <a:pt x="718" y="759"/>
                    </a:cubicBezTo>
                    <a:lnTo>
                      <a:pt x="780" y="686"/>
                    </a:lnTo>
                    <a:cubicBezTo>
                      <a:pt x="815" y="632"/>
                      <a:pt x="837" y="570"/>
                      <a:pt x="839" y="505"/>
                    </a:cubicBezTo>
                    <a:cubicBezTo>
                      <a:pt x="837" y="470"/>
                      <a:pt x="834" y="437"/>
                      <a:pt x="831" y="402"/>
                    </a:cubicBezTo>
                    <a:cubicBezTo>
                      <a:pt x="818" y="337"/>
                      <a:pt x="788" y="278"/>
                      <a:pt x="742" y="229"/>
                    </a:cubicBezTo>
                    <a:lnTo>
                      <a:pt x="691" y="164"/>
                    </a:lnTo>
                    <a:lnTo>
                      <a:pt x="663" y="129"/>
                    </a:lnTo>
                    <a:lnTo>
                      <a:pt x="658" y="124"/>
                    </a:lnTo>
                    <a:cubicBezTo>
                      <a:pt x="615" y="75"/>
                      <a:pt x="558" y="40"/>
                      <a:pt x="498" y="18"/>
                    </a:cubicBezTo>
                    <a:lnTo>
                      <a:pt x="404" y="2"/>
                    </a:lnTo>
                    <a:lnTo>
                      <a:pt x="387" y="2"/>
                    </a:lnTo>
                    <a:cubicBezTo>
                      <a:pt x="378" y="1"/>
                      <a:pt x="368" y="0"/>
                      <a:pt x="3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2" name="Google Shape;932;p47"/>
              <p:cNvSpPr/>
              <p:nvPr/>
            </p:nvSpPr>
            <p:spPr>
              <a:xfrm>
                <a:off x="3297523" y="4029908"/>
                <a:ext cx="16146" cy="11701"/>
              </a:xfrm>
              <a:custGeom>
                <a:avLst/>
                <a:gdLst/>
                <a:ahLst/>
                <a:cxnLst/>
                <a:rect l="l" t="t" r="r" b="b"/>
                <a:pathLst>
                  <a:path w="523" h="379" extrusionOk="0">
                    <a:moveTo>
                      <a:pt x="267" y="1"/>
                    </a:moveTo>
                    <a:cubicBezTo>
                      <a:pt x="254" y="1"/>
                      <a:pt x="239" y="2"/>
                      <a:pt x="224" y="6"/>
                    </a:cubicBezTo>
                    <a:cubicBezTo>
                      <a:pt x="0" y="54"/>
                      <a:pt x="55" y="378"/>
                      <a:pt x="257" y="378"/>
                    </a:cubicBezTo>
                    <a:cubicBezTo>
                      <a:pt x="271" y="378"/>
                      <a:pt x="285" y="377"/>
                      <a:pt x="299" y="374"/>
                    </a:cubicBezTo>
                    <a:cubicBezTo>
                      <a:pt x="522" y="326"/>
                      <a:pt x="468" y="1"/>
                      <a:pt x="2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33" name="Google Shape;933;p47"/>
            <p:cNvGrpSpPr/>
            <p:nvPr/>
          </p:nvGrpSpPr>
          <p:grpSpPr>
            <a:xfrm>
              <a:off x="3133961" y="3772061"/>
              <a:ext cx="753382" cy="512422"/>
              <a:chOff x="3133961" y="3772061"/>
              <a:chExt cx="753382" cy="512422"/>
            </a:xfrm>
          </p:grpSpPr>
          <p:sp>
            <p:nvSpPr>
              <p:cNvPr id="934" name="Google Shape;934;p47"/>
              <p:cNvSpPr/>
              <p:nvPr/>
            </p:nvSpPr>
            <p:spPr>
              <a:xfrm>
                <a:off x="3368870" y="3903516"/>
                <a:ext cx="24914" cy="1803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584" extrusionOk="0">
                    <a:moveTo>
                      <a:pt x="410" y="1"/>
                    </a:moveTo>
                    <a:cubicBezTo>
                      <a:pt x="389" y="1"/>
                      <a:pt x="366" y="3"/>
                      <a:pt x="343" y="8"/>
                    </a:cubicBezTo>
                    <a:cubicBezTo>
                      <a:pt x="1" y="81"/>
                      <a:pt x="83" y="584"/>
                      <a:pt x="397" y="584"/>
                    </a:cubicBezTo>
                    <a:cubicBezTo>
                      <a:pt x="418" y="584"/>
                      <a:pt x="441" y="581"/>
                      <a:pt x="465" y="576"/>
                    </a:cubicBezTo>
                    <a:cubicBezTo>
                      <a:pt x="806" y="505"/>
                      <a:pt x="724" y="1"/>
                      <a:pt x="4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5" name="Google Shape;935;p47"/>
              <p:cNvSpPr/>
              <p:nvPr/>
            </p:nvSpPr>
            <p:spPr>
              <a:xfrm>
                <a:off x="3406410" y="4059855"/>
                <a:ext cx="14479" cy="10466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39" extrusionOk="0">
                    <a:moveTo>
                      <a:pt x="241" y="0"/>
                    </a:moveTo>
                    <a:cubicBezTo>
                      <a:pt x="228" y="0"/>
                      <a:pt x="215" y="2"/>
                      <a:pt x="201" y="5"/>
                    </a:cubicBezTo>
                    <a:cubicBezTo>
                      <a:pt x="0" y="45"/>
                      <a:pt x="50" y="339"/>
                      <a:pt x="234" y="339"/>
                    </a:cubicBezTo>
                    <a:cubicBezTo>
                      <a:pt x="246" y="339"/>
                      <a:pt x="258" y="337"/>
                      <a:pt x="271" y="335"/>
                    </a:cubicBezTo>
                    <a:cubicBezTo>
                      <a:pt x="469" y="292"/>
                      <a:pt x="422" y="0"/>
                      <a:pt x="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6" name="Google Shape;936;p47"/>
              <p:cNvSpPr/>
              <p:nvPr/>
            </p:nvSpPr>
            <p:spPr>
              <a:xfrm>
                <a:off x="3260291" y="4155559"/>
                <a:ext cx="20499" cy="20654"/>
              </a:xfrm>
              <a:custGeom>
                <a:avLst/>
                <a:gdLst/>
                <a:ahLst/>
                <a:cxnLst/>
                <a:rect l="l" t="t" r="r" b="b"/>
                <a:pathLst>
                  <a:path w="664" h="669" extrusionOk="0">
                    <a:moveTo>
                      <a:pt x="319" y="0"/>
                    </a:moveTo>
                    <a:cubicBezTo>
                      <a:pt x="299" y="0"/>
                      <a:pt x="279" y="3"/>
                      <a:pt x="261" y="8"/>
                    </a:cubicBezTo>
                    <a:lnTo>
                      <a:pt x="187" y="36"/>
                    </a:lnTo>
                    <a:cubicBezTo>
                      <a:pt x="141" y="60"/>
                      <a:pt x="104" y="95"/>
                      <a:pt x="77" y="138"/>
                    </a:cubicBezTo>
                    <a:cubicBezTo>
                      <a:pt x="68" y="144"/>
                      <a:pt x="63" y="152"/>
                      <a:pt x="58" y="160"/>
                    </a:cubicBezTo>
                    <a:lnTo>
                      <a:pt x="20" y="236"/>
                    </a:lnTo>
                    <a:cubicBezTo>
                      <a:pt x="14" y="263"/>
                      <a:pt x="9" y="293"/>
                      <a:pt x="3" y="320"/>
                    </a:cubicBezTo>
                    <a:cubicBezTo>
                      <a:pt x="1" y="363"/>
                      <a:pt x="6" y="409"/>
                      <a:pt x="25" y="450"/>
                    </a:cubicBezTo>
                    <a:cubicBezTo>
                      <a:pt x="31" y="477"/>
                      <a:pt x="44" y="504"/>
                      <a:pt x="66" y="525"/>
                    </a:cubicBezTo>
                    <a:cubicBezTo>
                      <a:pt x="77" y="550"/>
                      <a:pt x="98" y="571"/>
                      <a:pt x="120" y="588"/>
                    </a:cubicBezTo>
                    <a:cubicBezTo>
                      <a:pt x="139" y="609"/>
                      <a:pt x="163" y="623"/>
                      <a:pt x="190" y="634"/>
                    </a:cubicBezTo>
                    <a:cubicBezTo>
                      <a:pt x="215" y="647"/>
                      <a:pt x="242" y="658"/>
                      <a:pt x="271" y="658"/>
                    </a:cubicBezTo>
                    <a:cubicBezTo>
                      <a:pt x="292" y="665"/>
                      <a:pt x="313" y="668"/>
                      <a:pt x="335" y="668"/>
                    </a:cubicBezTo>
                    <a:cubicBezTo>
                      <a:pt x="357" y="668"/>
                      <a:pt x="380" y="665"/>
                      <a:pt x="401" y="658"/>
                    </a:cubicBezTo>
                    <a:lnTo>
                      <a:pt x="482" y="631"/>
                    </a:lnTo>
                    <a:lnTo>
                      <a:pt x="553" y="582"/>
                    </a:lnTo>
                    <a:lnTo>
                      <a:pt x="607" y="517"/>
                    </a:lnTo>
                    <a:lnTo>
                      <a:pt x="645" y="441"/>
                    </a:lnTo>
                    <a:cubicBezTo>
                      <a:pt x="650" y="414"/>
                      <a:pt x="656" y="385"/>
                      <a:pt x="658" y="358"/>
                    </a:cubicBezTo>
                    <a:cubicBezTo>
                      <a:pt x="664" y="314"/>
                      <a:pt x="656" y="268"/>
                      <a:pt x="639" y="228"/>
                    </a:cubicBezTo>
                    <a:cubicBezTo>
                      <a:pt x="631" y="201"/>
                      <a:pt x="618" y="174"/>
                      <a:pt x="599" y="152"/>
                    </a:cubicBezTo>
                    <a:cubicBezTo>
                      <a:pt x="577" y="114"/>
                      <a:pt x="547" y="84"/>
                      <a:pt x="509" y="63"/>
                    </a:cubicBezTo>
                    <a:cubicBezTo>
                      <a:pt x="501" y="57"/>
                      <a:pt x="493" y="52"/>
                      <a:pt x="485" y="49"/>
                    </a:cubicBezTo>
                    <a:cubicBezTo>
                      <a:pt x="453" y="27"/>
                      <a:pt x="417" y="14"/>
                      <a:pt x="380" y="8"/>
                    </a:cubicBezTo>
                    <a:cubicBezTo>
                      <a:pt x="359" y="3"/>
                      <a:pt x="339" y="0"/>
                      <a:pt x="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7" name="Google Shape;937;p47"/>
              <p:cNvSpPr/>
              <p:nvPr/>
            </p:nvSpPr>
            <p:spPr>
              <a:xfrm>
                <a:off x="3133961" y="3923120"/>
                <a:ext cx="28063" cy="2043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662" extrusionOk="0">
                    <a:moveTo>
                      <a:pt x="462" y="1"/>
                    </a:moveTo>
                    <a:cubicBezTo>
                      <a:pt x="439" y="1"/>
                      <a:pt x="414" y="3"/>
                      <a:pt x="388" y="9"/>
                    </a:cubicBezTo>
                    <a:cubicBezTo>
                      <a:pt x="0" y="93"/>
                      <a:pt x="94" y="661"/>
                      <a:pt x="448" y="661"/>
                    </a:cubicBezTo>
                    <a:cubicBezTo>
                      <a:pt x="472" y="661"/>
                      <a:pt x="497" y="658"/>
                      <a:pt x="523" y="653"/>
                    </a:cubicBezTo>
                    <a:cubicBezTo>
                      <a:pt x="909" y="569"/>
                      <a:pt x="814" y="1"/>
                      <a:pt x="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8" name="Google Shape;938;p47"/>
              <p:cNvSpPr/>
              <p:nvPr/>
            </p:nvSpPr>
            <p:spPr>
              <a:xfrm>
                <a:off x="3659719" y="3896138"/>
                <a:ext cx="26026" cy="23988"/>
              </a:xfrm>
              <a:custGeom>
                <a:avLst/>
                <a:gdLst/>
                <a:ahLst/>
                <a:cxnLst/>
                <a:rect l="l" t="t" r="r" b="b"/>
                <a:pathLst>
                  <a:path w="843" h="777" extrusionOk="0">
                    <a:moveTo>
                      <a:pt x="815" y="334"/>
                    </a:moveTo>
                    <a:lnTo>
                      <a:pt x="821" y="429"/>
                    </a:lnTo>
                    <a:lnTo>
                      <a:pt x="821" y="429"/>
                    </a:lnTo>
                    <a:lnTo>
                      <a:pt x="821" y="429"/>
                    </a:lnTo>
                    <a:lnTo>
                      <a:pt x="821" y="429"/>
                    </a:lnTo>
                    <a:lnTo>
                      <a:pt x="815" y="336"/>
                    </a:lnTo>
                    <a:cubicBezTo>
                      <a:pt x="815" y="336"/>
                      <a:pt x="815" y="334"/>
                      <a:pt x="815" y="334"/>
                    </a:cubicBezTo>
                    <a:close/>
                    <a:moveTo>
                      <a:pt x="805" y="516"/>
                    </a:moveTo>
                    <a:lnTo>
                      <a:pt x="805" y="520"/>
                    </a:lnTo>
                    <a:lnTo>
                      <a:pt x="797" y="536"/>
                    </a:lnTo>
                    <a:lnTo>
                      <a:pt x="797" y="536"/>
                    </a:lnTo>
                    <a:cubicBezTo>
                      <a:pt x="800" y="528"/>
                      <a:pt x="804" y="520"/>
                      <a:pt x="805" y="516"/>
                    </a:cubicBezTo>
                    <a:close/>
                    <a:moveTo>
                      <a:pt x="439" y="0"/>
                    </a:moveTo>
                    <a:cubicBezTo>
                      <a:pt x="378" y="0"/>
                      <a:pt x="317" y="15"/>
                      <a:pt x="261" y="44"/>
                    </a:cubicBezTo>
                    <a:cubicBezTo>
                      <a:pt x="171" y="93"/>
                      <a:pt x="106" y="174"/>
                      <a:pt x="69" y="266"/>
                    </a:cubicBezTo>
                    <a:cubicBezTo>
                      <a:pt x="1" y="472"/>
                      <a:pt x="112" y="691"/>
                      <a:pt x="318" y="758"/>
                    </a:cubicBezTo>
                    <a:lnTo>
                      <a:pt x="323" y="756"/>
                    </a:lnTo>
                    <a:cubicBezTo>
                      <a:pt x="364" y="769"/>
                      <a:pt x="407" y="777"/>
                      <a:pt x="451" y="777"/>
                    </a:cubicBezTo>
                    <a:cubicBezTo>
                      <a:pt x="476" y="777"/>
                      <a:pt x="501" y="774"/>
                      <a:pt x="526" y="769"/>
                    </a:cubicBezTo>
                    <a:cubicBezTo>
                      <a:pt x="570" y="762"/>
                      <a:pt x="611" y="745"/>
                      <a:pt x="647" y="720"/>
                    </a:cubicBezTo>
                    <a:lnTo>
                      <a:pt x="647" y="720"/>
                    </a:lnTo>
                    <a:cubicBezTo>
                      <a:pt x="660" y="712"/>
                      <a:pt x="672" y="704"/>
                      <a:pt x="683" y="694"/>
                    </a:cubicBezTo>
                    <a:lnTo>
                      <a:pt x="683" y="694"/>
                    </a:lnTo>
                    <a:cubicBezTo>
                      <a:pt x="713" y="673"/>
                      <a:pt x="739" y="645"/>
                      <a:pt x="759" y="613"/>
                    </a:cubicBezTo>
                    <a:lnTo>
                      <a:pt x="759" y="613"/>
                    </a:lnTo>
                    <a:cubicBezTo>
                      <a:pt x="820" y="526"/>
                      <a:pt x="842" y="416"/>
                      <a:pt x="821" y="309"/>
                    </a:cubicBezTo>
                    <a:cubicBezTo>
                      <a:pt x="810" y="258"/>
                      <a:pt x="788" y="209"/>
                      <a:pt x="756" y="169"/>
                    </a:cubicBezTo>
                    <a:cubicBezTo>
                      <a:pt x="732" y="125"/>
                      <a:pt x="694" y="87"/>
                      <a:pt x="650" y="63"/>
                    </a:cubicBezTo>
                    <a:cubicBezTo>
                      <a:pt x="587" y="21"/>
                      <a:pt x="513" y="0"/>
                      <a:pt x="4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9" name="Google Shape;939;p47"/>
              <p:cNvSpPr/>
              <p:nvPr/>
            </p:nvSpPr>
            <p:spPr>
              <a:xfrm>
                <a:off x="3558180" y="3772061"/>
                <a:ext cx="30132" cy="21796"/>
              </a:xfrm>
              <a:custGeom>
                <a:avLst/>
                <a:gdLst/>
                <a:ahLst/>
                <a:cxnLst/>
                <a:rect l="l" t="t" r="r" b="b"/>
                <a:pathLst>
                  <a:path w="976" h="706" extrusionOk="0">
                    <a:moveTo>
                      <a:pt x="497" y="0"/>
                    </a:moveTo>
                    <a:cubicBezTo>
                      <a:pt x="472" y="0"/>
                      <a:pt x="444" y="3"/>
                      <a:pt x="416" y="9"/>
                    </a:cubicBezTo>
                    <a:cubicBezTo>
                      <a:pt x="1" y="98"/>
                      <a:pt x="102" y="706"/>
                      <a:pt x="480" y="706"/>
                    </a:cubicBezTo>
                    <a:cubicBezTo>
                      <a:pt x="506" y="706"/>
                      <a:pt x="534" y="703"/>
                      <a:pt x="562" y="697"/>
                    </a:cubicBezTo>
                    <a:cubicBezTo>
                      <a:pt x="975" y="610"/>
                      <a:pt x="876" y="0"/>
                      <a:pt x="4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0" name="Google Shape;940;p47"/>
              <p:cNvSpPr/>
              <p:nvPr/>
            </p:nvSpPr>
            <p:spPr>
              <a:xfrm>
                <a:off x="3570066" y="4064208"/>
                <a:ext cx="31305" cy="22660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734" extrusionOk="0">
                    <a:moveTo>
                      <a:pt x="516" y="1"/>
                    </a:moveTo>
                    <a:cubicBezTo>
                      <a:pt x="489" y="1"/>
                      <a:pt x="461" y="3"/>
                      <a:pt x="432" y="10"/>
                    </a:cubicBezTo>
                    <a:cubicBezTo>
                      <a:pt x="1" y="101"/>
                      <a:pt x="106" y="733"/>
                      <a:pt x="499" y="733"/>
                    </a:cubicBezTo>
                    <a:cubicBezTo>
                      <a:pt x="526" y="733"/>
                      <a:pt x="554" y="730"/>
                      <a:pt x="583" y="724"/>
                    </a:cubicBezTo>
                    <a:cubicBezTo>
                      <a:pt x="1014" y="633"/>
                      <a:pt x="911" y="1"/>
                      <a:pt x="5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1" name="Google Shape;941;p47"/>
              <p:cNvSpPr/>
              <p:nvPr/>
            </p:nvSpPr>
            <p:spPr>
              <a:xfrm>
                <a:off x="3834427" y="4179516"/>
                <a:ext cx="21580" cy="21518"/>
              </a:xfrm>
              <a:custGeom>
                <a:avLst/>
                <a:gdLst/>
                <a:ahLst/>
                <a:cxnLst/>
                <a:rect l="l" t="t" r="r" b="b"/>
                <a:pathLst>
                  <a:path w="699" h="697" extrusionOk="0">
                    <a:moveTo>
                      <a:pt x="370" y="0"/>
                    </a:moveTo>
                    <a:cubicBezTo>
                      <a:pt x="339" y="0"/>
                      <a:pt x="308" y="5"/>
                      <a:pt x="277" y="12"/>
                    </a:cubicBezTo>
                    <a:lnTo>
                      <a:pt x="190" y="42"/>
                    </a:lnTo>
                    <a:lnTo>
                      <a:pt x="117" y="93"/>
                    </a:lnTo>
                    <a:cubicBezTo>
                      <a:pt x="82" y="123"/>
                      <a:pt x="55" y="161"/>
                      <a:pt x="38" y="201"/>
                    </a:cubicBezTo>
                    <a:cubicBezTo>
                      <a:pt x="11" y="255"/>
                      <a:pt x="1" y="315"/>
                      <a:pt x="6" y="377"/>
                    </a:cubicBezTo>
                    <a:cubicBezTo>
                      <a:pt x="3" y="407"/>
                      <a:pt x="11" y="439"/>
                      <a:pt x="25" y="466"/>
                    </a:cubicBezTo>
                    <a:cubicBezTo>
                      <a:pt x="30" y="496"/>
                      <a:pt x="44" y="523"/>
                      <a:pt x="65" y="548"/>
                    </a:cubicBezTo>
                    <a:cubicBezTo>
                      <a:pt x="87" y="586"/>
                      <a:pt x="120" y="618"/>
                      <a:pt x="160" y="642"/>
                    </a:cubicBezTo>
                    <a:lnTo>
                      <a:pt x="239" y="680"/>
                    </a:lnTo>
                    <a:lnTo>
                      <a:pt x="328" y="697"/>
                    </a:lnTo>
                    <a:lnTo>
                      <a:pt x="420" y="691"/>
                    </a:lnTo>
                    <a:lnTo>
                      <a:pt x="507" y="659"/>
                    </a:lnTo>
                    <a:lnTo>
                      <a:pt x="582" y="607"/>
                    </a:lnTo>
                    <a:cubicBezTo>
                      <a:pt x="615" y="577"/>
                      <a:pt x="642" y="542"/>
                      <a:pt x="658" y="499"/>
                    </a:cubicBezTo>
                    <a:cubicBezTo>
                      <a:pt x="674" y="475"/>
                      <a:pt x="685" y="445"/>
                      <a:pt x="685" y="415"/>
                    </a:cubicBezTo>
                    <a:cubicBezTo>
                      <a:pt x="699" y="372"/>
                      <a:pt x="699" y="323"/>
                      <a:pt x="685" y="280"/>
                    </a:cubicBezTo>
                    <a:lnTo>
                      <a:pt x="691" y="277"/>
                    </a:lnTo>
                    <a:cubicBezTo>
                      <a:pt x="683" y="239"/>
                      <a:pt x="669" y="204"/>
                      <a:pt x="653" y="169"/>
                    </a:cubicBezTo>
                    <a:lnTo>
                      <a:pt x="647" y="158"/>
                    </a:lnTo>
                    <a:lnTo>
                      <a:pt x="645" y="155"/>
                    </a:lnTo>
                    <a:cubicBezTo>
                      <a:pt x="599" y="63"/>
                      <a:pt x="509" y="6"/>
                      <a:pt x="406" y="1"/>
                    </a:cubicBezTo>
                    <a:lnTo>
                      <a:pt x="390" y="1"/>
                    </a:lnTo>
                    <a:cubicBezTo>
                      <a:pt x="384" y="1"/>
                      <a:pt x="377" y="0"/>
                      <a:pt x="3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2" name="Google Shape;942;p47"/>
              <p:cNvSpPr/>
              <p:nvPr/>
            </p:nvSpPr>
            <p:spPr>
              <a:xfrm>
                <a:off x="3863076" y="4001969"/>
                <a:ext cx="24266" cy="23278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54" extrusionOk="0">
                    <a:moveTo>
                      <a:pt x="451" y="1"/>
                    </a:moveTo>
                    <a:cubicBezTo>
                      <a:pt x="415" y="1"/>
                      <a:pt x="380" y="7"/>
                      <a:pt x="348" y="21"/>
                    </a:cubicBezTo>
                    <a:lnTo>
                      <a:pt x="348" y="21"/>
                    </a:lnTo>
                    <a:cubicBezTo>
                      <a:pt x="339" y="24"/>
                      <a:pt x="331" y="29"/>
                      <a:pt x="323" y="34"/>
                    </a:cubicBezTo>
                    <a:cubicBezTo>
                      <a:pt x="307" y="37"/>
                      <a:pt x="293" y="42"/>
                      <a:pt x="277" y="47"/>
                    </a:cubicBezTo>
                    <a:lnTo>
                      <a:pt x="206" y="99"/>
                    </a:lnTo>
                    <a:lnTo>
                      <a:pt x="196" y="107"/>
                    </a:lnTo>
                    <a:lnTo>
                      <a:pt x="177" y="126"/>
                    </a:lnTo>
                    <a:cubicBezTo>
                      <a:pt x="1" y="286"/>
                      <a:pt x="25" y="567"/>
                      <a:pt x="223" y="694"/>
                    </a:cubicBezTo>
                    <a:cubicBezTo>
                      <a:pt x="284" y="734"/>
                      <a:pt x="352" y="753"/>
                      <a:pt x="419" y="753"/>
                    </a:cubicBezTo>
                    <a:cubicBezTo>
                      <a:pt x="568" y="753"/>
                      <a:pt x="711" y="661"/>
                      <a:pt x="761" y="507"/>
                    </a:cubicBezTo>
                    <a:cubicBezTo>
                      <a:pt x="783" y="445"/>
                      <a:pt x="786" y="380"/>
                      <a:pt x="772" y="318"/>
                    </a:cubicBezTo>
                    <a:cubicBezTo>
                      <a:pt x="769" y="307"/>
                      <a:pt x="767" y="299"/>
                      <a:pt x="761" y="288"/>
                    </a:cubicBezTo>
                    <a:cubicBezTo>
                      <a:pt x="756" y="269"/>
                      <a:pt x="750" y="253"/>
                      <a:pt x="742" y="234"/>
                    </a:cubicBezTo>
                    <a:cubicBezTo>
                      <a:pt x="742" y="218"/>
                      <a:pt x="737" y="202"/>
                      <a:pt x="726" y="188"/>
                    </a:cubicBezTo>
                    <a:lnTo>
                      <a:pt x="677" y="118"/>
                    </a:lnTo>
                    <a:lnTo>
                      <a:pt x="659" y="103"/>
                    </a:lnTo>
                    <a:lnTo>
                      <a:pt x="659" y="103"/>
                    </a:lnTo>
                    <a:cubicBezTo>
                      <a:pt x="627" y="62"/>
                      <a:pt x="584" y="31"/>
                      <a:pt x="537" y="12"/>
                    </a:cubicBezTo>
                    <a:lnTo>
                      <a:pt x="469" y="1"/>
                    </a:lnTo>
                    <a:cubicBezTo>
                      <a:pt x="463" y="1"/>
                      <a:pt x="457" y="1"/>
                      <a:pt x="4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3" name="Google Shape;943;p47"/>
              <p:cNvSpPr/>
              <p:nvPr/>
            </p:nvSpPr>
            <p:spPr>
              <a:xfrm>
                <a:off x="3657033" y="4264076"/>
                <a:ext cx="28094" cy="20407"/>
              </a:xfrm>
              <a:custGeom>
                <a:avLst/>
                <a:gdLst/>
                <a:ahLst/>
                <a:cxnLst/>
                <a:rect l="l" t="t" r="r" b="b"/>
                <a:pathLst>
                  <a:path w="910" h="661" extrusionOk="0">
                    <a:moveTo>
                      <a:pt x="463" y="1"/>
                    </a:moveTo>
                    <a:cubicBezTo>
                      <a:pt x="439" y="1"/>
                      <a:pt x="414" y="3"/>
                      <a:pt x="388" y="9"/>
                    </a:cubicBezTo>
                    <a:cubicBezTo>
                      <a:pt x="0" y="90"/>
                      <a:pt x="95" y="661"/>
                      <a:pt x="449" y="661"/>
                    </a:cubicBezTo>
                    <a:cubicBezTo>
                      <a:pt x="473" y="661"/>
                      <a:pt x="498" y="658"/>
                      <a:pt x="524" y="653"/>
                    </a:cubicBezTo>
                    <a:cubicBezTo>
                      <a:pt x="909" y="569"/>
                      <a:pt x="815" y="1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944" name="Google Shape;944;p47"/>
            <p:cNvSpPr/>
            <p:nvPr/>
          </p:nvSpPr>
          <p:spPr>
            <a:xfrm>
              <a:off x="3116579" y="3877120"/>
              <a:ext cx="57762" cy="77552"/>
            </a:xfrm>
            <a:custGeom>
              <a:avLst/>
              <a:gdLst/>
              <a:ahLst/>
              <a:cxnLst/>
              <a:rect l="l" t="t" r="r" b="b"/>
              <a:pathLst>
                <a:path w="1871" h="2512" extrusionOk="0">
                  <a:moveTo>
                    <a:pt x="1752" y="1"/>
                  </a:moveTo>
                  <a:cubicBezTo>
                    <a:pt x="1746" y="1"/>
                    <a:pt x="1740" y="1"/>
                    <a:pt x="1733" y="2"/>
                  </a:cubicBezTo>
                  <a:cubicBezTo>
                    <a:pt x="1603" y="24"/>
                    <a:pt x="1508" y="105"/>
                    <a:pt x="1403" y="184"/>
                  </a:cubicBezTo>
                  <a:cubicBezTo>
                    <a:pt x="1305" y="260"/>
                    <a:pt x="1211" y="338"/>
                    <a:pt x="1116" y="419"/>
                  </a:cubicBezTo>
                  <a:cubicBezTo>
                    <a:pt x="919" y="584"/>
                    <a:pt x="734" y="768"/>
                    <a:pt x="569" y="969"/>
                  </a:cubicBezTo>
                  <a:cubicBezTo>
                    <a:pt x="404" y="1166"/>
                    <a:pt x="274" y="1388"/>
                    <a:pt x="180" y="1629"/>
                  </a:cubicBezTo>
                  <a:cubicBezTo>
                    <a:pt x="134" y="1751"/>
                    <a:pt x="117" y="1889"/>
                    <a:pt x="93" y="2016"/>
                  </a:cubicBezTo>
                  <a:cubicBezTo>
                    <a:pt x="71" y="2140"/>
                    <a:pt x="39" y="2262"/>
                    <a:pt x="17" y="2384"/>
                  </a:cubicBezTo>
                  <a:cubicBezTo>
                    <a:pt x="1" y="2468"/>
                    <a:pt x="65" y="2511"/>
                    <a:pt x="133" y="2511"/>
                  </a:cubicBezTo>
                  <a:cubicBezTo>
                    <a:pt x="186" y="2511"/>
                    <a:pt x="241" y="2486"/>
                    <a:pt x="264" y="2433"/>
                  </a:cubicBezTo>
                  <a:lnTo>
                    <a:pt x="264" y="2430"/>
                  </a:lnTo>
                  <a:cubicBezTo>
                    <a:pt x="304" y="2324"/>
                    <a:pt x="353" y="2219"/>
                    <a:pt x="412" y="2121"/>
                  </a:cubicBezTo>
                  <a:cubicBezTo>
                    <a:pt x="475" y="2024"/>
                    <a:pt x="550" y="1935"/>
                    <a:pt x="610" y="1835"/>
                  </a:cubicBezTo>
                  <a:cubicBezTo>
                    <a:pt x="732" y="1632"/>
                    <a:pt x="848" y="1429"/>
                    <a:pt x="967" y="1226"/>
                  </a:cubicBezTo>
                  <a:cubicBezTo>
                    <a:pt x="1086" y="1023"/>
                    <a:pt x="1219" y="831"/>
                    <a:pt x="1365" y="649"/>
                  </a:cubicBezTo>
                  <a:cubicBezTo>
                    <a:pt x="1433" y="565"/>
                    <a:pt x="1508" y="487"/>
                    <a:pt x="1587" y="411"/>
                  </a:cubicBezTo>
                  <a:cubicBezTo>
                    <a:pt x="1676" y="324"/>
                    <a:pt x="1774" y="254"/>
                    <a:pt x="1830" y="143"/>
                  </a:cubicBezTo>
                  <a:cubicBezTo>
                    <a:pt x="1870" y="81"/>
                    <a:pt x="1823" y="1"/>
                    <a:pt x="17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3198083" y="3908363"/>
              <a:ext cx="43283" cy="24328"/>
            </a:xfrm>
            <a:custGeom>
              <a:avLst/>
              <a:gdLst/>
              <a:ahLst/>
              <a:cxnLst/>
              <a:rect l="l" t="t" r="r" b="b"/>
              <a:pathLst>
                <a:path w="1402" h="788" extrusionOk="0">
                  <a:moveTo>
                    <a:pt x="1099" y="1"/>
                  </a:moveTo>
                  <a:cubicBezTo>
                    <a:pt x="1085" y="1"/>
                    <a:pt x="1071" y="2"/>
                    <a:pt x="1058" y="3"/>
                  </a:cubicBezTo>
                  <a:cubicBezTo>
                    <a:pt x="990" y="3"/>
                    <a:pt x="922" y="8"/>
                    <a:pt x="857" y="19"/>
                  </a:cubicBezTo>
                  <a:cubicBezTo>
                    <a:pt x="795" y="32"/>
                    <a:pt x="736" y="54"/>
                    <a:pt x="682" y="81"/>
                  </a:cubicBezTo>
                  <a:cubicBezTo>
                    <a:pt x="498" y="159"/>
                    <a:pt x="322" y="257"/>
                    <a:pt x="159" y="371"/>
                  </a:cubicBezTo>
                  <a:cubicBezTo>
                    <a:pt x="108" y="400"/>
                    <a:pt x="70" y="444"/>
                    <a:pt x="51" y="498"/>
                  </a:cubicBezTo>
                  <a:cubicBezTo>
                    <a:pt x="1" y="649"/>
                    <a:pt x="121" y="788"/>
                    <a:pt x="261" y="788"/>
                  </a:cubicBezTo>
                  <a:cubicBezTo>
                    <a:pt x="294" y="788"/>
                    <a:pt x="329" y="780"/>
                    <a:pt x="362" y="763"/>
                  </a:cubicBezTo>
                  <a:cubicBezTo>
                    <a:pt x="449" y="714"/>
                    <a:pt x="538" y="671"/>
                    <a:pt x="633" y="633"/>
                  </a:cubicBezTo>
                  <a:cubicBezTo>
                    <a:pt x="673" y="611"/>
                    <a:pt x="717" y="595"/>
                    <a:pt x="763" y="582"/>
                  </a:cubicBezTo>
                  <a:lnTo>
                    <a:pt x="763" y="582"/>
                  </a:lnTo>
                  <a:cubicBezTo>
                    <a:pt x="744" y="587"/>
                    <a:pt x="737" y="589"/>
                    <a:pt x="737" y="589"/>
                  </a:cubicBezTo>
                  <a:cubicBezTo>
                    <a:pt x="736" y="589"/>
                    <a:pt x="767" y="580"/>
                    <a:pt x="776" y="576"/>
                  </a:cubicBezTo>
                  <a:cubicBezTo>
                    <a:pt x="801" y="568"/>
                    <a:pt x="825" y="560"/>
                    <a:pt x="849" y="552"/>
                  </a:cubicBezTo>
                  <a:cubicBezTo>
                    <a:pt x="912" y="538"/>
                    <a:pt x="971" y="519"/>
                    <a:pt x="1028" y="492"/>
                  </a:cubicBezTo>
                  <a:cubicBezTo>
                    <a:pt x="1069" y="473"/>
                    <a:pt x="1109" y="449"/>
                    <a:pt x="1150" y="430"/>
                  </a:cubicBezTo>
                  <a:cubicBezTo>
                    <a:pt x="1198" y="403"/>
                    <a:pt x="1244" y="373"/>
                    <a:pt x="1288" y="341"/>
                  </a:cubicBezTo>
                  <a:lnTo>
                    <a:pt x="1293" y="335"/>
                  </a:lnTo>
                  <a:cubicBezTo>
                    <a:pt x="1320" y="322"/>
                    <a:pt x="1342" y="303"/>
                    <a:pt x="1358" y="279"/>
                  </a:cubicBezTo>
                  <a:cubicBezTo>
                    <a:pt x="1369" y="257"/>
                    <a:pt x="1380" y="235"/>
                    <a:pt x="1388" y="214"/>
                  </a:cubicBezTo>
                  <a:cubicBezTo>
                    <a:pt x="1401" y="173"/>
                    <a:pt x="1391" y="127"/>
                    <a:pt x="1364" y="97"/>
                  </a:cubicBezTo>
                  <a:cubicBezTo>
                    <a:pt x="1300" y="26"/>
                    <a:pt x="1195" y="1"/>
                    <a:pt x="1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3323703" y="3806361"/>
              <a:ext cx="44179" cy="99255"/>
            </a:xfrm>
            <a:custGeom>
              <a:avLst/>
              <a:gdLst/>
              <a:ahLst/>
              <a:cxnLst/>
              <a:rect l="l" t="t" r="r" b="b"/>
              <a:pathLst>
                <a:path w="1431" h="3215" extrusionOk="0">
                  <a:moveTo>
                    <a:pt x="1274" y="0"/>
                  </a:moveTo>
                  <a:cubicBezTo>
                    <a:pt x="1259" y="0"/>
                    <a:pt x="1244" y="3"/>
                    <a:pt x="1229" y="8"/>
                  </a:cubicBezTo>
                  <a:cubicBezTo>
                    <a:pt x="975" y="102"/>
                    <a:pt x="750" y="338"/>
                    <a:pt x="596" y="560"/>
                  </a:cubicBezTo>
                  <a:cubicBezTo>
                    <a:pt x="426" y="798"/>
                    <a:pt x="293" y="1063"/>
                    <a:pt x="209" y="1345"/>
                  </a:cubicBezTo>
                  <a:cubicBezTo>
                    <a:pt x="41" y="1899"/>
                    <a:pt x="1" y="2484"/>
                    <a:pt x="87" y="3055"/>
                  </a:cubicBezTo>
                  <a:cubicBezTo>
                    <a:pt x="104" y="3166"/>
                    <a:pt x="183" y="3214"/>
                    <a:pt x="267" y="3214"/>
                  </a:cubicBezTo>
                  <a:cubicBezTo>
                    <a:pt x="383" y="3214"/>
                    <a:pt x="509" y="3120"/>
                    <a:pt x="491" y="2968"/>
                  </a:cubicBezTo>
                  <a:cubicBezTo>
                    <a:pt x="431" y="2465"/>
                    <a:pt x="499" y="1953"/>
                    <a:pt x="694" y="1485"/>
                  </a:cubicBezTo>
                  <a:cubicBezTo>
                    <a:pt x="786" y="1261"/>
                    <a:pt x="891" y="1041"/>
                    <a:pt x="1013" y="830"/>
                  </a:cubicBezTo>
                  <a:cubicBezTo>
                    <a:pt x="1145" y="611"/>
                    <a:pt x="1300" y="387"/>
                    <a:pt x="1394" y="148"/>
                  </a:cubicBezTo>
                  <a:cubicBezTo>
                    <a:pt x="1431" y="60"/>
                    <a:pt x="1352" y="0"/>
                    <a:pt x="1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3462506" y="3735879"/>
              <a:ext cx="185297" cy="122070"/>
            </a:xfrm>
            <a:custGeom>
              <a:avLst/>
              <a:gdLst/>
              <a:ahLst/>
              <a:cxnLst/>
              <a:rect l="l" t="t" r="r" b="b"/>
              <a:pathLst>
                <a:path w="6002" h="3954" extrusionOk="0">
                  <a:moveTo>
                    <a:pt x="3540" y="1"/>
                  </a:moveTo>
                  <a:cubicBezTo>
                    <a:pt x="3204" y="1"/>
                    <a:pt x="2868" y="61"/>
                    <a:pt x="2554" y="175"/>
                  </a:cubicBezTo>
                  <a:cubicBezTo>
                    <a:pt x="1788" y="451"/>
                    <a:pt x="1255" y="1043"/>
                    <a:pt x="806" y="1698"/>
                  </a:cubicBezTo>
                  <a:cubicBezTo>
                    <a:pt x="381" y="2318"/>
                    <a:pt x="32" y="3002"/>
                    <a:pt x="5" y="3766"/>
                  </a:cubicBezTo>
                  <a:cubicBezTo>
                    <a:pt x="1" y="3890"/>
                    <a:pt x="89" y="3953"/>
                    <a:pt x="181" y="3953"/>
                  </a:cubicBezTo>
                  <a:cubicBezTo>
                    <a:pt x="266" y="3953"/>
                    <a:pt x="353" y="3898"/>
                    <a:pt x="370" y="3787"/>
                  </a:cubicBezTo>
                  <a:lnTo>
                    <a:pt x="370" y="3790"/>
                  </a:lnTo>
                  <a:cubicBezTo>
                    <a:pt x="468" y="3143"/>
                    <a:pt x="744" y="2551"/>
                    <a:pt x="1106" y="2009"/>
                  </a:cubicBezTo>
                  <a:cubicBezTo>
                    <a:pt x="1491" y="1433"/>
                    <a:pt x="1943" y="870"/>
                    <a:pt x="2600" y="599"/>
                  </a:cubicBezTo>
                  <a:cubicBezTo>
                    <a:pt x="2903" y="475"/>
                    <a:pt x="3220" y="415"/>
                    <a:pt x="3538" y="415"/>
                  </a:cubicBezTo>
                  <a:cubicBezTo>
                    <a:pt x="3881" y="415"/>
                    <a:pt x="4225" y="485"/>
                    <a:pt x="4551" y="618"/>
                  </a:cubicBezTo>
                  <a:cubicBezTo>
                    <a:pt x="4841" y="740"/>
                    <a:pt x="5104" y="919"/>
                    <a:pt x="5325" y="1146"/>
                  </a:cubicBezTo>
                  <a:cubicBezTo>
                    <a:pt x="5480" y="1303"/>
                    <a:pt x="5585" y="1593"/>
                    <a:pt x="5818" y="1625"/>
                  </a:cubicBezTo>
                  <a:cubicBezTo>
                    <a:pt x="5859" y="1625"/>
                    <a:pt x="5896" y="1601"/>
                    <a:pt x="5910" y="1563"/>
                  </a:cubicBezTo>
                  <a:cubicBezTo>
                    <a:pt x="6002" y="1319"/>
                    <a:pt x="5666" y="1013"/>
                    <a:pt x="5512" y="854"/>
                  </a:cubicBezTo>
                  <a:cubicBezTo>
                    <a:pt x="5269" y="610"/>
                    <a:pt x="4984" y="407"/>
                    <a:pt x="4676" y="256"/>
                  </a:cubicBezTo>
                  <a:cubicBezTo>
                    <a:pt x="4322" y="82"/>
                    <a:pt x="3931" y="1"/>
                    <a:pt x="35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3653884" y="3769468"/>
              <a:ext cx="186346" cy="74094"/>
            </a:xfrm>
            <a:custGeom>
              <a:avLst/>
              <a:gdLst/>
              <a:ahLst/>
              <a:cxnLst/>
              <a:rect l="l" t="t" r="r" b="b"/>
              <a:pathLst>
                <a:path w="6036" h="2400" extrusionOk="0">
                  <a:moveTo>
                    <a:pt x="2969" y="0"/>
                  </a:moveTo>
                  <a:cubicBezTo>
                    <a:pt x="2412" y="0"/>
                    <a:pt x="1869" y="196"/>
                    <a:pt x="1402" y="507"/>
                  </a:cubicBezTo>
                  <a:cubicBezTo>
                    <a:pt x="861" y="867"/>
                    <a:pt x="282" y="1354"/>
                    <a:pt x="71" y="1990"/>
                  </a:cubicBezTo>
                  <a:cubicBezTo>
                    <a:pt x="0" y="2204"/>
                    <a:pt x="165" y="2349"/>
                    <a:pt x="338" y="2349"/>
                  </a:cubicBezTo>
                  <a:cubicBezTo>
                    <a:pt x="424" y="2349"/>
                    <a:pt x="512" y="2313"/>
                    <a:pt x="574" y="2234"/>
                  </a:cubicBezTo>
                  <a:lnTo>
                    <a:pt x="574" y="2231"/>
                  </a:lnTo>
                  <a:cubicBezTo>
                    <a:pt x="912" y="1806"/>
                    <a:pt x="1161" y="1349"/>
                    <a:pt x="1597" y="1008"/>
                  </a:cubicBezTo>
                  <a:cubicBezTo>
                    <a:pt x="2010" y="685"/>
                    <a:pt x="2526" y="419"/>
                    <a:pt x="3056" y="419"/>
                  </a:cubicBezTo>
                  <a:cubicBezTo>
                    <a:pt x="3121" y="419"/>
                    <a:pt x="3186" y="423"/>
                    <a:pt x="3251" y="431"/>
                  </a:cubicBezTo>
                  <a:cubicBezTo>
                    <a:pt x="3543" y="467"/>
                    <a:pt x="3797" y="583"/>
                    <a:pt x="4073" y="667"/>
                  </a:cubicBezTo>
                  <a:cubicBezTo>
                    <a:pt x="4366" y="756"/>
                    <a:pt x="4642" y="851"/>
                    <a:pt x="4877" y="1057"/>
                  </a:cubicBezTo>
                  <a:cubicBezTo>
                    <a:pt x="5075" y="1227"/>
                    <a:pt x="5202" y="1441"/>
                    <a:pt x="5299" y="1679"/>
                  </a:cubicBezTo>
                  <a:cubicBezTo>
                    <a:pt x="5394" y="1906"/>
                    <a:pt x="5429" y="2150"/>
                    <a:pt x="5556" y="2358"/>
                  </a:cubicBezTo>
                  <a:cubicBezTo>
                    <a:pt x="5572" y="2385"/>
                    <a:pt x="5600" y="2400"/>
                    <a:pt x="5627" y="2400"/>
                  </a:cubicBezTo>
                  <a:cubicBezTo>
                    <a:pt x="5652" y="2400"/>
                    <a:pt x="5678" y="2388"/>
                    <a:pt x="5694" y="2364"/>
                  </a:cubicBezTo>
                  <a:cubicBezTo>
                    <a:pt x="6035" y="1898"/>
                    <a:pt x="5619" y="1211"/>
                    <a:pt x="5259" y="883"/>
                  </a:cubicBezTo>
                  <a:cubicBezTo>
                    <a:pt x="5015" y="662"/>
                    <a:pt x="4734" y="561"/>
                    <a:pt x="4441" y="426"/>
                  </a:cubicBezTo>
                  <a:cubicBezTo>
                    <a:pt x="4095" y="264"/>
                    <a:pt x="3773" y="109"/>
                    <a:pt x="3391" y="39"/>
                  </a:cubicBezTo>
                  <a:cubicBezTo>
                    <a:pt x="3250" y="13"/>
                    <a:pt x="3109" y="0"/>
                    <a:pt x="2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3819485" y="3877398"/>
              <a:ext cx="148744" cy="120835"/>
            </a:xfrm>
            <a:custGeom>
              <a:avLst/>
              <a:gdLst/>
              <a:ahLst/>
              <a:cxnLst/>
              <a:rect l="l" t="t" r="r" b="b"/>
              <a:pathLst>
                <a:path w="4818" h="3914" extrusionOk="0">
                  <a:moveTo>
                    <a:pt x="2317" y="1"/>
                  </a:moveTo>
                  <a:cubicBezTo>
                    <a:pt x="2111" y="1"/>
                    <a:pt x="1906" y="25"/>
                    <a:pt x="1708" y="69"/>
                  </a:cubicBezTo>
                  <a:cubicBezTo>
                    <a:pt x="1156" y="196"/>
                    <a:pt x="531" y="510"/>
                    <a:pt x="171" y="954"/>
                  </a:cubicBezTo>
                  <a:cubicBezTo>
                    <a:pt x="0" y="1166"/>
                    <a:pt x="220" y="1393"/>
                    <a:pt x="435" y="1393"/>
                  </a:cubicBezTo>
                  <a:cubicBezTo>
                    <a:pt x="473" y="1393"/>
                    <a:pt x="511" y="1386"/>
                    <a:pt x="547" y="1371"/>
                  </a:cubicBezTo>
                  <a:cubicBezTo>
                    <a:pt x="782" y="1273"/>
                    <a:pt x="988" y="1108"/>
                    <a:pt x="1218" y="992"/>
                  </a:cubicBezTo>
                  <a:cubicBezTo>
                    <a:pt x="1440" y="878"/>
                    <a:pt x="1675" y="784"/>
                    <a:pt x="1916" y="719"/>
                  </a:cubicBezTo>
                  <a:cubicBezTo>
                    <a:pt x="2080" y="673"/>
                    <a:pt x="2248" y="650"/>
                    <a:pt x="2416" y="650"/>
                  </a:cubicBezTo>
                  <a:cubicBezTo>
                    <a:pt x="2657" y="650"/>
                    <a:pt x="2897" y="697"/>
                    <a:pt x="3123" y="789"/>
                  </a:cubicBezTo>
                  <a:cubicBezTo>
                    <a:pt x="4000" y="1144"/>
                    <a:pt x="4095" y="2318"/>
                    <a:pt x="4138" y="3135"/>
                  </a:cubicBezTo>
                  <a:cubicBezTo>
                    <a:pt x="4146" y="3252"/>
                    <a:pt x="4154" y="3365"/>
                    <a:pt x="4165" y="3482"/>
                  </a:cubicBezTo>
                  <a:cubicBezTo>
                    <a:pt x="4176" y="3576"/>
                    <a:pt x="4160" y="3712"/>
                    <a:pt x="4203" y="3798"/>
                  </a:cubicBezTo>
                  <a:cubicBezTo>
                    <a:pt x="4245" y="3878"/>
                    <a:pt x="4310" y="3913"/>
                    <a:pt x="4376" y="3913"/>
                  </a:cubicBezTo>
                  <a:cubicBezTo>
                    <a:pt x="4461" y="3913"/>
                    <a:pt x="4547" y="3858"/>
                    <a:pt x="4593" y="3769"/>
                  </a:cubicBezTo>
                  <a:cubicBezTo>
                    <a:pt x="4817" y="3319"/>
                    <a:pt x="4728" y="2735"/>
                    <a:pt x="4617" y="2269"/>
                  </a:cubicBezTo>
                  <a:cubicBezTo>
                    <a:pt x="4417" y="1417"/>
                    <a:pt x="4057" y="510"/>
                    <a:pt x="3180" y="159"/>
                  </a:cubicBezTo>
                  <a:cubicBezTo>
                    <a:pt x="2907" y="50"/>
                    <a:pt x="2612" y="1"/>
                    <a:pt x="23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3232351" y="4001104"/>
              <a:ext cx="72828" cy="41307"/>
            </a:xfrm>
            <a:custGeom>
              <a:avLst/>
              <a:gdLst/>
              <a:ahLst/>
              <a:cxnLst/>
              <a:rect l="l" t="t" r="r" b="b"/>
              <a:pathLst>
                <a:path w="2359" h="1338" extrusionOk="0">
                  <a:moveTo>
                    <a:pt x="1859" y="0"/>
                  </a:moveTo>
                  <a:cubicBezTo>
                    <a:pt x="1558" y="0"/>
                    <a:pt x="1236" y="125"/>
                    <a:pt x="990" y="251"/>
                  </a:cubicBezTo>
                  <a:cubicBezTo>
                    <a:pt x="576" y="471"/>
                    <a:pt x="278" y="820"/>
                    <a:pt x="42" y="1212"/>
                  </a:cubicBezTo>
                  <a:cubicBezTo>
                    <a:pt x="0" y="1279"/>
                    <a:pt x="54" y="1338"/>
                    <a:pt x="114" y="1338"/>
                  </a:cubicBezTo>
                  <a:cubicBezTo>
                    <a:pt x="138" y="1338"/>
                    <a:pt x="163" y="1328"/>
                    <a:pt x="183" y="1304"/>
                  </a:cubicBezTo>
                  <a:lnTo>
                    <a:pt x="180" y="1304"/>
                  </a:lnTo>
                  <a:cubicBezTo>
                    <a:pt x="440" y="993"/>
                    <a:pt x="816" y="787"/>
                    <a:pt x="1184" y="627"/>
                  </a:cubicBezTo>
                  <a:cubicBezTo>
                    <a:pt x="1358" y="549"/>
                    <a:pt x="1539" y="492"/>
                    <a:pt x="1726" y="454"/>
                  </a:cubicBezTo>
                  <a:cubicBezTo>
                    <a:pt x="1929" y="416"/>
                    <a:pt x="2121" y="370"/>
                    <a:pt x="2302" y="265"/>
                  </a:cubicBezTo>
                  <a:cubicBezTo>
                    <a:pt x="2356" y="238"/>
                    <a:pt x="2359" y="162"/>
                    <a:pt x="2310" y="127"/>
                  </a:cubicBezTo>
                  <a:cubicBezTo>
                    <a:pt x="2176" y="36"/>
                    <a:pt x="2020" y="0"/>
                    <a:pt x="18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3307835" y="3957204"/>
              <a:ext cx="34299" cy="23772"/>
            </a:xfrm>
            <a:custGeom>
              <a:avLst/>
              <a:gdLst/>
              <a:ahLst/>
              <a:cxnLst/>
              <a:rect l="l" t="t" r="r" b="b"/>
              <a:pathLst>
                <a:path w="1111" h="770" extrusionOk="0">
                  <a:moveTo>
                    <a:pt x="911" y="308"/>
                  </a:moveTo>
                  <a:lnTo>
                    <a:pt x="911" y="308"/>
                  </a:lnTo>
                  <a:cubicBezTo>
                    <a:pt x="908" y="310"/>
                    <a:pt x="906" y="311"/>
                    <a:pt x="906" y="311"/>
                  </a:cubicBezTo>
                  <a:cubicBezTo>
                    <a:pt x="906" y="311"/>
                    <a:pt x="908" y="310"/>
                    <a:pt x="911" y="308"/>
                  </a:cubicBezTo>
                  <a:close/>
                  <a:moveTo>
                    <a:pt x="961" y="0"/>
                  </a:moveTo>
                  <a:cubicBezTo>
                    <a:pt x="945" y="0"/>
                    <a:pt x="929" y="2"/>
                    <a:pt x="913" y="6"/>
                  </a:cubicBezTo>
                  <a:cubicBezTo>
                    <a:pt x="872" y="17"/>
                    <a:pt x="829" y="28"/>
                    <a:pt x="785" y="42"/>
                  </a:cubicBezTo>
                  <a:cubicBezTo>
                    <a:pt x="696" y="77"/>
                    <a:pt x="609" y="123"/>
                    <a:pt x="534" y="180"/>
                  </a:cubicBezTo>
                  <a:cubicBezTo>
                    <a:pt x="379" y="282"/>
                    <a:pt x="236" y="399"/>
                    <a:pt x="106" y="529"/>
                  </a:cubicBezTo>
                  <a:cubicBezTo>
                    <a:pt x="0" y="624"/>
                    <a:pt x="90" y="769"/>
                    <a:pt x="199" y="769"/>
                  </a:cubicBezTo>
                  <a:cubicBezTo>
                    <a:pt x="229" y="769"/>
                    <a:pt x="261" y="758"/>
                    <a:pt x="290" y="732"/>
                  </a:cubicBezTo>
                  <a:lnTo>
                    <a:pt x="290" y="726"/>
                  </a:lnTo>
                  <a:cubicBezTo>
                    <a:pt x="409" y="618"/>
                    <a:pt x="536" y="521"/>
                    <a:pt x="677" y="439"/>
                  </a:cubicBezTo>
                  <a:cubicBezTo>
                    <a:pt x="753" y="393"/>
                    <a:pt x="839" y="358"/>
                    <a:pt x="913" y="307"/>
                  </a:cubicBezTo>
                  <a:lnTo>
                    <a:pt x="913" y="307"/>
                  </a:lnTo>
                  <a:cubicBezTo>
                    <a:pt x="912" y="307"/>
                    <a:pt x="911" y="308"/>
                    <a:pt x="911" y="308"/>
                  </a:cubicBezTo>
                  <a:lnTo>
                    <a:pt x="911" y="308"/>
                  </a:lnTo>
                  <a:cubicBezTo>
                    <a:pt x="913" y="306"/>
                    <a:pt x="917" y="304"/>
                    <a:pt x="921" y="301"/>
                  </a:cubicBezTo>
                  <a:lnTo>
                    <a:pt x="948" y="285"/>
                  </a:lnTo>
                  <a:lnTo>
                    <a:pt x="1002" y="250"/>
                  </a:lnTo>
                  <a:cubicBezTo>
                    <a:pt x="1029" y="236"/>
                    <a:pt x="1056" y="215"/>
                    <a:pt x="1075" y="190"/>
                  </a:cubicBezTo>
                  <a:cubicBezTo>
                    <a:pt x="1086" y="171"/>
                    <a:pt x="1094" y="152"/>
                    <a:pt x="1099" y="131"/>
                  </a:cubicBezTo>
                  <a:cubicBezTo>
                    <a:pt x="1110" y="93"/>
                    <a:pt x="1097" y="52"/>
                    <a:pt x="1064" y="31"/>
                  </a:cubicBezTo>
                  <a:cubicBezTo>
                    <a:pt x="1032" y="10"/>
                    <a:pt x="997" y="0"/>
                    <a:pt x="9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3431911" y="3941243"/>
              <a:ext cx="52668" cy="36430"/>
            </a:xfrm>
            <a:custGeom>
              <a:avLst/>
              <a:gdLst/>
              <a:ahLst/>
              <a:cxnLst/>
              <a:rect l="l" t="t" r="r" b="b"/>
              <a:pathLst>
                <a:path w="1706" h="1180" extrusionOk="0">
                  <a:moveTo>
                    <a:pt x="1135" y="1"/>
                  </a:moveTo>
                  <a:cubicBezTo>
                    <a:pt x="953" y="1"/>
                    <a:pt x="770" y="61"/>
                    <a:pt x="609" y="144"/>
                  </a:cubicBezTo>
                  <a:cubicBezTo>
                    <a:pt x="439" y="228"/>
                    <a:pt x="290" y="350"/>
                    <a:pt x="173" y="499"/>
                  </a:cubicBezTo>
                  <a:cubicBezTo>
                    <a:pt x="122" y="569"/>
                    <a:pt x="79" y="645"/>
                    <a:pt x="44" y="726"/>
                  </a:cubicBezTo>
                  <a:cubicBezTo>
                    <a:pt x="14" y="813"/>
                    <a:pt x="0" y="902"/>
                    <a:pt x="6" y="994"/>
                  </a:cubicBezTo>
                  <a:cubicBezTo>
                    <a:pt x="3" y="1065"/>
                    <a:pt x="44" y="1132"/>
                    <a:pt x="106" y="1162"/>
                  </a:cubicBezTo>
                  <a:cubicBezTo>
                    <a:pt x="130" y="1173"/>
                    <a:pt x="161" y="1180"/>
                    <a:pt x="191" y="1180"/>
                  </a:cubicBezTo>
                  <a:cubicBezTo>
                    <a:pt x="234" y="1180"/>
                    <a:pt x="276" y="1167"/>
                    <a:pt x="303" y="1135"/>
                  </a:cubicBezTo>
                  <a:cubicBezTo>
                    <a:pt x="357" y="1075"/>
                    <a:pt x="420" y="1024"/>
                    <a:pt x="471" y="962"/>
                  </a:cubicBezTo>
                  <a:cubicBezTo>
                    <a:pt x="472" y="960"/>
                    <a:pt x="476" y="955"/>
                    <a:pt x="480" y="949"/>
                  </a:cubicBezTo>
                  <a:lnTo>
                    <a:pt x="480" y="949"/>
                  </a:lnTo>
                  <a:cubicBezTo>
                    <a:pt x="487" y="943"/>
                    <a:pt x="502" y="926"/>
                    <a:pt x="504" y="924"/>
                  </a:cubicBezTo>
                  <a:cubicBezTo>
                    <a:pt x="525" y="902"/>
                    <a:pt x="547" y="881"/>
                    <a:pt x="571" y="859"/>
                  </a:cubicBezTo>
                  <a:cubicBezTo>
                    <a:pt x="623" y="813"/>
                    <a:pt x="677" y="767"/>
                    <a:pt x="731" y="724"/>
                  </a:cubicBezTo>
                  <a:cubicBezTo>
                    <a:pt x="732" y="723"/>
                    <a:pt x="733" y="722"/>
                    <a:pt x="734" y="721"/>
                  </a:cubicBezTo>
                  <a:lnTo>
                    <a:pt x="734" y="721"/>
                  </a:lnTo>
                  <a:cubicBezTo>
                    <a:pt x="744" y="715"/>
                    <a:pt x="755" y="708"/>
                    <a:pt x="766" y="699"/>
                  </a:cubicBezTo>
                  <a:cubicBezTo>
                    <a:pt x="796" y="683"/>
                    <a:pt x="828" y="667"/>
                    <a:pt x="861" y="651"/>
                  </a:cubicBezTo>
                  <a:cubicBezTo>
                    <a:pt x="891" y="632"/>
                    <a:pt x="918" y="623"/>
                    <a:pt x="947" y="610"/>
                  </a:cubicBezTo>
                  <a:cubicBezTo>
                    <a:pt x="953" y="607"/>
                    <a:pt x="958" y="606"/>
                    <a:pt x="962" y="604"/>
                  </a:cubicBezTo>
                  <a:lnTo>
                    <a:pt x="962" y="604"/>
                  </a:lnTo>
                  <a:cubicBezTo>
                    <a:pt x="972" y="601"/>
                    <a:pt x="982" y="598"/>
                    <a:pt x="993" y="596"/>
                  </a:cubicBezTo>
                  <a:cubicBezTo>
                    <a:pt x="1058" y="577"/>
                    <a:pt x="1126" y="564"/>
                    <a:pt x="1191" y="548"/>
                  </a:cubicBezTo>
                  <a:cubicBezTo>
                    <a:pt x="1223" y="540"/>
                    <a:pt x="1259" y="534"/>
                    <a:pt x="1291" y="529"/>
                  </a:cubicBezTo>
                  <a:cubicBezTo>
                    <a:pt x="1305" y="529"/>
                    <a:pt x="1315" y="526"/>
                    <a:pt x="1329" y="523"/>
                  </a:cubicBezTo>
                  <a:cubicBezTo>
                    <a:pt x="1343" y="520"/>
                    <a:pt x="1357" y="516"/>
                    <a:pt x="1371" y="511"/>
                  </a:cubicBezTo>
                  <a:lnTo>
                    <a:pt x="1371" y="511"/>
                  </a:lnTo>
                  <a:cubicBezTo>
                    <a:pt x="1374" y="511"/>
                    <a:pt x="1376" y="511"/>
                    <a:pt x="1379" y="511"/>
                  </a:cubicBezTo>
                  <a:cubicBezTo>
                    <a:pt x="1454" y="511"/>
                    <a:pt x="1527" y="477"/>
                    <a:pt x="1591" y="445"/>
                  </a:cubicBezTo>
                  <a:cubicBezTo>
                    <a:pt x="1659" y="410"/>
                    <a:pt x="1705" y="304"/>
                    <a:pt x="1659" y="234"/>
                  </a:cubicBezTo>
                  <a:cubicBezTo>
                    <a:pt x="1602" y="150"/>
                    <a:pt x="1535" y="69"/>
                    <a:pt x="1426" y="55"/>
                  </a:cubicBezTo>
                  <a:cubicBezTo>
                    <a:pt x="1422" y="54"/>
                    <a:pt x="1418" y="54"/>
                    <a:pt x="1415" y="54"/>
                  </a:cubicBezTo>
                  <a:lnTo>
                    <a:pt x="1415" y="54"/>
                  </a:lnTo>
                  <a:cubicBezTo>
                    <a:pt x="1370" y="33"/>
                    <a:pt x="1322" y="17"/>
                    <a:pt x="1272" y="9"/>
                  </a:cubicBezTo>
                  <a:cubicBezTo>
                    <a:pt x="1234" y="4"/>
                    <a:pt x="1196" y="1"/>
                    <a:pt x="1158" y="1"/>
                  </a:cubicBezTo>
                  <a:cubicBezTo>
                    <a:pt x="1151" y="1"/>
                    <a:pt x="1143" y="1"/>
                    <a:pt x="11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3428824" y="4092641"/>
              <a:ext cx="34762" cy="30533"/>
            </a:xfrm>
            <a:custGeom>
              <a:avLst/>
              <a:gdLst/>
              <a:ahLst/>
              <a:cxnLst/>
              <a:rect l="l" t="t" r="r" b="b"/>
              <a:pathLst>
                <a:path w="1126" h="989" extrusionOk="0">
                  <a:moveTo>
                    <a:pt x="945" y="1"/>
                  </a:moveTo>
                  <a:cubicBezTo>
                    <a:pt x="944" y="1"/>
                    <a:pt x="943" y="1"/>
                    <a:pt x="942" y="1"/>
                  </a:cubicBezTo>
                  <a:lnTo>
                    <a:pt x="863" y="1"/>
                  </a:lnTo>
                  <a:cubicBezTo>
                    <a:pt x="812" y="1"/>
                    <a:pt x="763" y="11"/>
                    <a:pt x="717" y="36"/>
                  </a:cubicBezTo>
                  <a:lnTo>
                    <a:pt x="677" y="60"/>
                  </a:lnTo>
                  <a:cubicBezTo>
                    <a:pt x="644" y="76"/>
                    <a:pt x="612" y="93"/>
                    <a:pt x="582" y="109"/>
                  </a:cubicBezTo>
                  <a:cubicBezTo>
                    <a:pt x="539" y="139"/>
                    <a:pt x="498" y="168"/>
                    <a:pt x="457" y="204"/>
                  </a:cubicBezTo>
                  <a:lnTo>
                    <a:pt x="135" y="458"/>
                  </a:lnTo>
                  <a:cubicBezTo>
                    <a:pt x="11" y="572"/>
                    <a:pt x="0" y="764"/>
                    <a:pt x="114" y="888"/>
                  </a:cubicBezTo>
                  <a:cubicBezTo>
                    <a:pt x="174" y="955"/>
                    <a:pt x="258" y="989"/>
                    <a:pt x="341" y="989"/>
                  </a:cubicBezTo>
                  <a:cubicBezTo>
                    <a:pt x="413" y="989"/>
                    <a:pt x="486" y="963"/>
                    <a:pt x="544" y="910"/>
                  </a:cubicBezTo>
                  <a:lnTo>
                    <a:pt x="847" y="631"/>
                  </a:lnTo>
                  <a:cubicBezTo>
                    <a:pt x="909" y="572"/>
                    <a:pt x="966" y="507"/>
                    <a:pt x="1018" y="436"/>
                  </a:cubicBezTo>
                  <a:lnTo>
                    <a:pt x="1042" y="404"/>
                  </a:lnTo>
                  <a:cubicBezTo>
                    <a:pt x="1072" y="363"/>
                    <a:pt x="1091" y="315"/>
                    <a:pt x="1096" y="263"/>
                  </a:cubicBezTo>
                  <a:cubicBezTo>
                    <a:pt x="1101" y="239"/>
                    <a:pt x="1107" y="214"/>
                    <a:pt x="1110" y="187"/>
                  </a:cubicBezTo>
                  <a:cubicBezTo>
                    <a:pt x="1126" y="99"/>
                    <a:pt x="1034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3708282" y="4031421"/>
              <a:ext cx="29761" cy="35164"/>
            </a:xfrm>
            <a:custGeom>
              <a:avLst/>
              <a:gdLst/>
              <a:ahLst/>
              <a:cxnLst/>
              <a:rect l="l" t="t" r="r" b="b"/>
              <a:pathLst>
                <a:path w="964" h="1139" extrusionOk="0">
                  <a:moveTo>
                    <a:pt x="785" y="0"/>
                  </a:moveTo>
                  <a:cubicBezTo>
                    <a:pt x="725" y="0"/>
                    <a:pt x="661" y="27"/>
                    <a:pt x="606" y="49"/>
                  </a:cubicBezTo>
                  <a:cubicBezTo>
                    <a:pt x="558" y="62"/>
                    <a:pt x="512" y="87"/>
                    <a:pt x="474" y="119"/>
                  </a:cubicBezTo>
                  <a:cubicBezTo>
                    <a:pt x="444" y="146"/>
                    <a:pt x="417" y="176"/>
                    <a:pt x="387" y="203"/>
                  </a:cubicBezTo>
                  <a:cubicBezTo>
                    <a:pt x="325" y="268"/>
                    <a:pt x="268" y="341"/>
                    <a:pt x="222" y="417"/>
                  </a:cubicBezTo>
                  <a:cubicBezTo>
                    <a:pt x="133" y="576"/>
                    <a:pt x="65" y="747"/>
                    <a:pt x="19" y="926"/>
                  </a:cubicBezTo>
                  <a:cubicBezTo>
                    <a:pt x="0" y="1009"/>
                    <a:pt x="33" y="1107"/>
                    <a:pt x="125" y="1131"/>
                  </a:cubicBezTo>
                  <a:cubicBezTo>
                    <a:pt x="141" y="1136"/>
                    <a:pt x="158" y="1139"/>
                    <a:pt x="174" y="1139"/>
                  </a:cubicBezTo>
                  <a:cubicBezTo>
                    <a:pt x="242" y="1139"/>
                    <a:pt x="306" y="1096"/>
                    <a:pt x="330" y="1028"/>
                  </a:cubicBezTo>
                  <a:cubicBezTo>
                    <a:pt x="336" y="1012"/>
                    <a:pt x="344" y="996"/>
                    <a:pt x="352" y="977"/>
                  </a:cubicBezTo>
                  <a:cubicBezTo>
                    <a:pt x="353" y="973"/>
                    <a:pt x="354" y="969"/>
                    <a:pt x="356" y="965"/>
                  </a:cubicBezTo>
                  <a:lnTo>
                    <a:pt x="356" y="965"/>
                  </a:lnTo>
                  <a:cubicBezTo>
                    <a:pt x="356" y="964"/>
                    <a:pt x="358" y="961"/>
                    <a:pt x="363" y="953"/>
                  </a:cubicBezTo>
                  <a:cubicBezTo>
                    <a:pt x="364" y="951"/>
                    <a:pt x="364" y="950"/>
                    <a:pt x="365" y="948"/>
                  </a:cubicBezTo>
                  <a:lnTo>
                    <a:pt x="365" y="948"/>
                  </a:lnTo>
                  <a:cubicBezTo>
                    <a:pt x="363" y="952"/>
                    <a:pt x="357" y="963"/>
                    <a:pt x="356" y="965"/>
                  </a:cubicBezTo>
                  <a:lnTo>
                    <a:pt x="356" y="965"/>
                  </a:lnTo>
                  <a:cubicBezTo>
                    <a:pt x="359" y="959"/>
                    <a:pt x="362" y="952"/>
                    <a:pt x="366" y="947"/>
                  </a:cubicBezTo>
                  <a:lnTo>
                    <a:pt x="366" y="947"/>
                  </a:lnTo>
                  <a:cubicBezTo>
                    <a:pt x="365" y="947"/>
                    <a:pt x="365" y="948"/>
                    <a:pt x="365" y="948"/>
                  </a:cubicBezTo>
                  <a:lnTo>
                    <a:pt x="365" y="948"/>
                  </a:lnTo>
                  <a:cubicBezTo>
                    <a:pt x="365" y="948"/>
                    <a:pt x="365" y="947"/>
                    <a:pt x="366" y="947"/>
                  </a:cubicBezTo>
                  <a:lnTo>
                    <a:pt x="366" y="947"/>
                  </a:lnTo>
                  <a:cubicBezTo>
                    <a:pt x="366" y="947"/>
                    <a:pt x="366" y="947"/>
                    <a:pt x="366" y="947"/>
                  </a:cubicBezTo>
                  <a:lnTo>
                    <a:pt x="366" y="947"/>
                  </a:lnTo>
                  <a:cubicBezTo>
                    <a:pt x="381" y="916"/>
                    <a:pt x="397" y="883"/>
                    <a:pt x="417" y="855"/>
                  </a:cubicBezTo>
                  <a:cubicBezTo>
                    <a:pt x="436" y="820"/>
                    <a:pt x="458" y="790"/>
                    <a:pt x="479" y="760"/>
                  </a:cubicBezTo>
                  <a:cubicBezTo>
                    <a:pt x="490" y="747"/>
                    <a:pt x="501" y="733"/>
                    <a:pt x="512" y="720"/>
                  </a:cubicBezTo>
                  <a:lnTo>
                    <a:pt x="512" y="720"/>
                  </a:lnTo>
                  <a:cubicBezTo>
                    <a:pt x="501" y="735"/>
                    <a:pt x="497" y="740"/>
                    <a:pt x="498" y="740"/>
                  </a:cubicBezTo>
                  <a:cubicBezTo>
                    <a:pt x="498" y="740"/>
                    <a:pt x="520" y="711"/>
                    <a:pt x="528" y="704"/>
                  </a:cubicBezTo>
                  <a:cubicBezTo>
                    <a:pt x="579" y="649"/>
                    <a:pt x="628" y="593"/>
                    <a:pt x="682" y="539"/>
                  </a:cubicBezTo>
                  <a:cubicBezTo>
                    <a:pt x="709" y="514"/>
                    <a:pt x="734" y="490"/>
                    <a:pt x="761" y="465"/>
                  </a:cubicBezTo>
                  <a:cubicBezTo>
                    <a:pt x="801" y="430"/>
                    <a:pt x="834" y="387"/>
                    <a:pt x="863" y="341"/>
                  </a:cubicBezTo>
                  <a:cubicBezTo>
                    <a:pt x="882" y="314"/>
                    <a:pt x="904" y="290"/>
                    <a:pt x="923" y="260"/>
                  </a:cubicBezTo>
                  <a:cubicBezTo>
                    <a:pt x="956" y="203"/>
                    <a:pt x="964" y="114"/>
                    <a:pt x="915" y="57"/>
                  </a:cubicBezTo>
                  <a:cubicBezTo>
                    <a:pt x="882" y="22"/>
                    <a:pt x="834" y="0"/>
                    <a:pt x="7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3734493" y="4135029"/>
              <a:ext cx="43901" cy="38807"/>
            </a:xfrm>
            <a:custGeom>
              <a:avLst/>
              <a:gdLst/>
              <a:ahLst/>
              <a:cxnLst/>
              <a:rect l="l" t="t" r="r" b="b"/>
              <a:pathLst>
                <a:path w="1422" h="1257" extrusionOk="0">
                  <a:moveTo>
                    <a:pt x="1251" y="1"/>
                  </a:moveTo>
                  <a:cubicBezTo>
                    <a:pt x="1117" y="1"/>
                    <a:pt x="1001" y="70"/>
                    <a:pt x="897" y="157"/>
                  </a:cubicBezTo>
                  <a:cubicBezTo>
                    <a:pt x="802" y="235"/>
                    <a:pt x="699" y="314"/>
                    <a:pt x="613" y="400"/>
                  </a:cubicBezTo>
                  <a:lnTo>
                    <a:pt x="90" y="925"/>
                  </a:lnTo>
                  <a:cubicBezTo>
                    <a:pt x="20" y="998"/>
                    <a:pt x="1" y="1123"/>
                    <a:pt x="77" y="1196"/>
                  </a:cubicBezTo>
                  <a:cubicBezTo>
                    <a:pt x="116" y="1236"/>
                    <a:pt x="168" y="1257"/>
                    <a:pt x="220" y="1257"/>
                  </a:cubicBezTo>
                  <a:cubicBezTo>
                    <a:pt x="265" y="1257"/>
                    <a:pt x="311" y="1241"/>
                    <a:pt x="347" y="1209"/>
                  </a:cubicBezTo>
                  <a:lnTo>
                    <a:pt x="350" y="1212"/>
                  </a:lnTo>
                  <a:lnTo>
                    <a:pt x="943" y="763"/>
                  </a:lnTo>
                  <a:cubicBezTo>
                    <a:pt x="1037" y="690"/>
                    <a:pt x="1124" y="603"/>
                    <a:pt x="1213" y="519"/>
                  </a:cubicBezTo>
                  <a:cubicBezTo>
                    <a:pt x="1322" y="419"/>
                    <a:pt x="1411" y="303"/>
                    <a:pt x="1419" y="151"/>
                  </a:cubicBezTo>
                  <a:cubicBezTo>
                    <a:pt x="1422" y="75"/>
                    <a:pt x="1365" y="8"/>
                    <a:pt x="1286" y="2"/>
                  </a:cubicBezTo>
                  <a:cubicBezTo>
                    <a:pt x="1274" y="1"/>
                    <a:pt x="1263" y="1"/>
                    <a:pt x="12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3825906" y="3957790"/>
              <a:ext cx="42048" cy="24945"/>
            </a:xfrm>
            <a:custGeom>
              <a:avLst/>
              <a:gdLst/>
              <a:ahLst/>
              <a:cxnLst/>
              <a:rect l="l" t="t" r="r" b="b"/>
              <a:pathLst>
                <a:path w="1362" h="808" extrusionOk="0">
                  <a:moveTo>
                    <a:pt x="1015" y="1"/>
                  </a:moveTo>
                  <a:cubicBezTo>
                    <a:pt x="959" y="4"/>
                    <a:pt x="902" y="12"/>
                    <a:pt x="848" y="28"/>
                  </a:cubicBezTo>
                  <a:cubicBezTo>
                    <a:pt x="753" y="55"/>
                    <a:pt x="658" y="87"/>
                    <a:pt x="566" y="128"/>
                  </a:cubicBezTo>
                  <a:cubicBezTo>
                    <a:pt x="398" y="201"/>
                    <a:pt x="241" y="299"/>
                    <a:pt x="101" y="418"/>
                  </a:cubicBezTo>
                  <a:cubicBezTo>
                    <a:pt x="9" y="502"/>
                    <a:pt x="1" y="642"/>
                    <a:pt x="84" y="737"/>
                  </a:cubicBezTo>
                  <a:cubicBezTo>
                    <a:pt x="132" y="785"/>
                    <a:pt x="189" y="808"/>
                    <a:pt x="246" y="808"/>
                  </a:cubicBezTo>
                  <a:cubicBezTo>
                    <a:pt x="299" y="808"/>
                    <a:pt x="353" y="788"/>
                    <a:pt x="401" y="750"/>
                  </a:cubicBezTo>
                  <a:cubicBezTo>
                    <a:pt x="409" y="745"/>
                    <a:pt x="440" y="718"/>
                    <a:pt x="440" y="718"/>
                  </a:cubicBezTo>
                  <a:lnTo>
                    <a:pt x="440" y="718"/>
                  </a:lnTo>
                  <a:cubicBezTo>
                    <a:pt x="441" y="718"/>
                    <a:pt x="436" y="723"/>
                    <a:pt x="423" y="734"/>
                  </a:cubicBezTo>
                  <a:cubicBezTo>
                    <a:pt x="436" y="723"/>
                    <a:pt x="452" y="713"/>
                    <a:pt x="466" y="704"/>
                  </a:cubicBezTo>
                  <a:cubicBezTo>
                    <a:pt x="501" y="683"/>
                    <a:pt x="534" y="664"/>
                    <a:pt x="572" y="642"/>
                  </a:cubicBezTo>
                  <a:cubicBezTo>
                    <a:pt x="639" y="607"/>
                    <a:pt x="712" y="575"/>
                    <a:pt x="783" y="548"/>
                  </a:cubicBezTo>
                  <a:lnTo>
                    <a:pt x="783" y="548"/>
                  </a:lnTo>
                  <a:lnTo>
                    <a:pt x="766" y="553"/>
                  </a:lnTo>
                  <a:lnTo>
                    <a:pt x="799" y="542"/>
                  </a:lnTo>
                  <a:cubicBezTo>
                    <a:pt x="815" y="537"/>
                    <a:pt x="834" y="531"/>
                    <a:pt x="848" y="526"/>
                  </a:cubicBezTo>
                  <a:cubicBezTo>
                    <a:pt x="888" y="515"/>
                    <a:pt x="926" y="507"/>
                    <a:pt x="967" y="499"/>
                  </a:cubicBezTo>
                  <a:cubicBezTo>
                    <a:pt x="1021" y="488"/>
                    <a:pt x="1075" y="474"/>
                    <a:pt x="1126" y="453"/>
                  </a:cubicBezTo>
                  <a:cubicBezTo>
                    <a:pt x="1161" y="437"/>
                    <a:pt x="1197" y="423"/>
                    <a:pt x="1232" y="410"/>
                  </a:cubicBezTo>
                  <a:cubicBezTo>
                    <a:pt x="1313" y="377"/>
                    <a:pt x="1362" y="263"/>
                    <a:pt x="1340" y="182"/>
                  </a:cubicBezTo>
                  <a:cubicBezTo>
                    <a:pt x="1316" y="87"/>
                    <a:pt x="1245" y="36"/>
                    <a:pt x="1151" y="20"/>
                  </a:cubicBezTo>
                  <a:cubicBezTo>
                    <a:pt x="1105" y="9"/>
                    <a:pt x="1061" y="4"/>
                    <a:pt x="1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3769193" y="3880238"/>
              <a:ext cx="27075" cy="26149"/>
            </a:xfrm>
            <a:custGeom>
              <a:avLst/>
              <a:gdLst/>
              <a:ahLst/>
              <a:cxnLst/>
              <a:rect l="l" t="t" r="r" b="b"/>
              <a:pathLst>
                <a:path w="877" h="847" extrusionOk="0">
                  <a:moveTo>
                    <a:pt x="644" y="0"/>
                  </a:moveTo>
                  <a:cubicBezTo>
                    <a:pt x="599" y="0"/>
                    <a:pt x="555" y="11"/>
                    <a:pt x="517" y="31"/>
                  </a:cubicBezTo>
                  <a:cubicBezTo>
                    <a:pt x="479" y="48"/>
                    <a:pt x="441" y="67"/>
                    <a:pt x="406" y="83"/>
                  </a:cubicBezTo>
                  <a:cubicBezTo>
                    <a:pt x="368" y="99"/>
                    <a:pt x="333" y="118"/>
                    <a:pt x="300" y="137"/>
                  </a:cubicBezTo>
                  <a:lnTo>
                    <a:pt x="195" y="199"/>
                  </a:lnTo>
                  <a:cubicBezTo>
                    <a:pt x="143" y="229"/>
                    <a:pt x="97" y="269"/>
                    <a:pt x="65" y="318"/>
                  </a:cubicBezTo>
                  <a:cubicBezTo>
                    <a:pt x="33" y="367"/>
                    <a:pt x="14" y="424"/>
                    <a:pt x="11" y="483"/>
                  </a:cubicBezTo>
                  <a:cubicBezTo>
                    <a:pt x="0" y="673"/>
                    <a:pt x="143" y="835"/>
                    <a:pt x="333" y="846"/>
                  </a:cubicBezTo>
                  <a:cubicBezTo>
                    <a:pt x="338" y="846"/>
                    <a:pt x="344" y="846"/>
                    <a:pt x="349" y="846"/>
                  </a:cubicBezTo>
                  <a:cubicBezTo>
                    <a:pt x="465" y="846"/>
                    <a:pt x="574" y="790"/>
                    <a:pt x="641" y="692"/>
                  </a:cubicBezTo>
                  <a:cubicBezTo>
                    <a:pt x="663" y="656"/>
                    <a:pt x="687" y="627"/>
                    <a:pt x="709" y="594"/>
                  </a:cubicBezTo>
                  <a:cubicBezTo>
                    <a:pt x="733" y="559"/>
                    <a:pt x="755" y="527"/>
                    <a:pt x="774" y="489"/>
                  </a:cubicBezTo>
                  <a:cubicBezTo>
                    <a:pt x="793" y="456"/>
                    <a:pt x="812" y="418"/>
                    <a:pt x="831" y="386"/>
                  </a:cubicBezTo>
                  <a:cubicBezTo>
                    <a:pt x="861" y="340"/>
                    <a:pt x="877" y="288"/>
                    <a:pt x="877" y="234"/>
                  </a:cubicBezTo>
                  <a:lnTo>
                    <a:pt x="874" y="186"/>
                  </a:lnTo>
                  <a:cubicBezTo>
                    <a:pt x="877" y="140"/>
                    <a:pt x="861" y="96"/>
                    <a:pt x="831" y="61"/>
                  </a:cubicBezTo>
                  <a:cubicBezTo>
                    <a:pt x="801" y="31"/>
                    <a:pt x="760" y="12"/>
                    <a:pt x="717" y="7"/>
                  </a:cubicBezTo>
                  <a:lnTo>
                    <a:pt x="671" y="2"/>
                  </a:lnTo>
                  <a:cubicBezTo>
                    <a:pt x="662" y="1"/>
                    <a:pt x="653" y="0"/>
                    <a:pt x="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3601432" y="3873910"/>
              <a:ext cx="41616" cy="61282"/>
            </a:xfrm>
            <a:custGeom>
              <a:avLst/>
              <a:gdLst/>
              <a:ahLst/>
              <a:cxnLst/>
              <a:rect l="l" t="t" r="r" b="b"/>
              <a:pathLst>
                <a:path w="1348" h="1985" extrusionOk="0">
                  <a:moveTo>
                    <a:pt x="1173" y="1"/>
                  </a:moveTo>
                  <a:cubicBezTo>
                    <a:pt x="1149" y="1"/>
                    <a:pt x="1124" y="5"/>
                    <a:pt x="1099" y="14"/>
                  </a:cubicBezTo>
                  <a:cubicBezTo>
                    <a:pt x="1028" y="41"/>
                    <a:pt x="980" y="96"/>
                    <a:pt x="928" y="147"/>
                  </a:cubicBezTo>
                  <a:lnTo>
                    <a:pt x="893" y="182"/>
                  </a:lnTo>
                  <a:cubicBezTo>
                    <a:pt x="891" y="183"/>
                    <a:pt x="886" y="188"/>
                    <a:pt x="881" y="194"/>
                  </a:cubicBezTo>
                  <a:lnTo>
                    <a:pt x="881" y="194"/>
                  </a:lnTo>
                  <a:cubicBezTo>
                    <a:pt x="873" y="200"/>
                    <a:pt x="857" y="213"/>
                    <a:pt x="855" y="215"/>
                  </a:cubicBezTo>
                  <a:cubicBezTo>
                    <a:pt x="825" y="231"/>
                    <a:pt x="798" y="253"/>
                    <a:pt x="774" y="277"/>
                  </a:cubicBezTo>
                  <a:cubicBezTo>
                    <a:pt x="668" y="396"/>
                    <a:pt x="571" y="523"/>
                    <a:pt x="487" y="658"/>
                  </a:cubicBezTo>
                  <a:cubicBezTo>
                    <a:pt x="333" y="891"/>
                    <a:pt x="208" y="1151"/>
                    <a:pt x="73" y="1395"/>
                  </a:cubicBezTo>
                  <a:cubicBezTo>
                    <a:pt x="19" y="1481"/>
                    <a:pt x="0" y="1584"/>
                    <a:pt x="19" y="1684"/>
                  </a:cubicBezTo>
                  <a:cubicBezTo>
                    <a:pt x="41" y="1784"/>
                    <a:pt x="100" y="1871"/>
                    <a:pt x="187" y="1928"/>
                  </a:cubicBezTo>
                  <a:cubicBezTo>
                    <a:pt x="249" y="1965"/>
                    <a:pt x="327" y="1984"/>
                    <a:pt x="404" y="1984"/>
                  </a:cubicBezTo>
                  <a:cubicBezTo>
                    <a:pt x="531" y="1984"/>
                    <a:pt x="657" y="1932"/>
                    <a:pt x="717" y="1814"/>
                  </a:cubicBezTo>
                  <a:cubicBezTo>
                    <a:pt x="861" y="1541"/>
                    <a:pt x="1020" y="1267"/>
                    <a:pt x="1142" y="986"/>
                  </a:cubicBezTo>
                  <a:cubicBezTo>
                    <a:pt x="1199" y="859"/>
                    <a:pt x="1248" y="726"/>
                    <a:pt x="1285" y="594"/>
                  </a:cubicBezTo>
                  <a:cubicBezTo>
                    <a:pt x="1307" y="512"/>
                    <a:pt x="1302" y="428"/>
                    <a:pt x="1315" y="345"/>
                  </a:cubicBezTo>
                  <a:cubicBezTo>
                    <a:pt x="1331" y="269"/>
                    <a:pt x="1348" y="201"/>
                    <a:pt x="1329" y="123"/>
                  </a:cubicBezTo>
                  <a:cubicBezTo>
                    <a:pt x="1309" y="40"/>
                    <a:pt x="1245" y="1"/>
                    <a:pt x="11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" grpId="0"/>
      <p:bldP spid="90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52"/>
          <p:cNvSpPr txBox="1"/>
          <p:nvPr>
            <p:ph type="subTitle" idx="2"/>
          </p:nvPr>
        </p:nvSpPr>
        <p:spPr>
          <a:xfrm>
            <a:off x="2411502" y="2559709"/>
            <a:ext cx="19293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ECLIPSE</a:t>
            </a:r>
            <a:endParaRPr lang="vi-VN" altLang="en-GB"/>
          </a:p>
        </p:txBody>
      </p:sp>
      <p:sp>
        <p:nvSpPr>
          <p:cNvPr id="1333" name="Google Shape;1333;p52"/>
          <p:cNvSpPr txBox="1"/>
          <p:nvPr>
            <p:ph type="subTitle" idx="3"/>
          </p:nvPr>
        </p:nvSpPr>
        <p:spPr>
          <a:xfrm>
            <a:off x="443350" y="3035449"/>
            <a:ext cx="19293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>
                <a:latin typeface="Sitka Heading Semibold" charset="0"/>
                <a:cs typeface="Sitka Heading Semibold" charset="0"/>
                <a:sym typeface="+mn-ea"/>
              </a:rPr>
              <a:t>UML là ngôn ngữ dành cho việc đặc tả , xây dựng và làm tài liệu của các hệ thống phần mềm.</a:t>
            </a:r>
            <a:endParaRPr lang="en-GB">
              <a:latin typeface="Sitka Heading Semibold" charset="0"/>
              <a:cs typeface="Sitka Heading Semibol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1334" name="Google Shape;1334;p52"/>
          <p:cNvSpPr txBox="1"/>
          <p:nvPr>
            <p:ph type="subTitle" idx="4"/>
          </p:nvPr>
        </p:nvSpPr>
        <p:spPr>
          <a:xfrm>
            <a:off x="323970" y="2537484"/>
            <a:ext cx="19293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UML </a:t>
            </a:r>
            <a:endParaRPr lang="vi-VN" altLang="en-GB"/>
          </a:p>
        </p:txBody>
      </p:sp>
      <p:sp>
        <p:nvSpPr>
          <p:cNvPr id="1335" name="Google Shape;1335;p52"/>
          <p:cNvSpPr txBox="1"/>
          <p:nvPr>
            <p:ph type="subTitle" idx="5"/>
          </p:nvPr>
        </p:nvSpPr>
        <p:spPr>
          <a:xfrm>
            <a:off x="6588125" y="3003550"/>
            <a:ext cx="2320925" cy="579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>
                <a:latin typeface="Sitka Heading Semibold" charset="0"/>
                <a:cs typeface="Sitka Heading Semibold" charset="0"/>
                <a:sym typeface="+mn-ea"/>
              </a:rPr>
              <a:t>Java Swing là một bộ công cụ giao diện Người dùng Đồ họa (GUI) cung cấp một bộ widget để xây dựng các ứng dụng như nút bấm , danh sách thả xuống , bảng (table),...</a:t>
            </a:r>
            <a:endParaRPr lang="vi-VN" altLang="en-GB">
              <a:latin typeface="Sitka Heading Semibold" charset="0"/>
              <a:cs typeface="Sitka Heading Semibol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1336" name="Google Shape;1336;p52"/>
          <p:cNvSpPr txBox="1"/>
          <p:nvPr>
            <p:ph type="title"/>
          </p:nvPr>
        </p:nvSpPr>
        <p:spPr>
          <a:xfrm>
            <a:off x="611625" y="257560"/>
            <a:ext cx="77175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4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Công cụ</a:t>
            </a:r>
            <a:r>
              <a:rPr lang="vi-VN" altLang="en-GB" sz="4400"/>
              <a:t> </a:t>
            </a:r>
            <a:endParaRPr lang="vi-VN" altLang="en-GB" sz="4400"/>
          </a:p>
        </p:txBody>
      </p:sp>
      <p:sp>
        <p:nvSpPr>
          <p:cNvPr id="1337" name="Google Shape;1337;p52"/>
          <p:cNvSpPr txBox="1"/>
          <p:nvPr>
            <p:ph type="subTitle" idx="1"/>
          </p:nvPr>
        </p:nvSpPr>
        <p:spPr>
          <a:xfrm>
            <a:off x="2410460" y="3025775"/>
            <a:ext cx="2273300" cy="579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>
                <a:solidFill>
                  <a:schemeClr val="tx1"/>
                </a:solidFill>
                <a:latin typeface="Sitka Heading Semibold" charset="0"/>
                <a:cs typeface="Sitka Heading Semibold" charset="0"/>
              </a:rPr>
              <a:t>Eclipse </a:t>
            </a:r>
            <a:r>
              <a:rPr lang="en-GB">
                <a:solidFill>
                  <a:schemeClr val="tx1"/>
                </a:solidFill>
                <a:latin typeface="Sitka Heading Semibold" charset="0"/>
                <a:cs typeface="Sitka Heading Semibold" charset="0"/>
              </a:rPr>
              <a:t>là một công cụ hỗ trợ người dùng lập trình mã nguồn mở.</a:t>
            </a:r>
            <a:endParaRPr lang="en-GB">
              <a:solidFill>
                <a:schemeClr val="tx1"/>
              </a:solidFill>
              <a:latin typeface="Sitka Heading Semibold" charset="0"/>
              <a:cs typeface="Sitka Heading Semibol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tx1"/>
                </a:solidFill>
                <a:latin typeface="Sitka Heading Semibold" charset="0"/>
                <a:cs typeface="Sitka Heading Semibold" charset="0"/>
              </a:rPr>
              <a:t>Người dùng có thể sử dụng Eclipse để mở rộng hơn mã nguồn bằng cách chèn plugins cho project.</a:t>
            </a:r>
            <a:endParaRPr lang="en-GB">
              <a:solidFill>
                <a:schemeClr val="tx1"/>
              </a:solidFill>
              <a:latin typeface="Sitka Heading Semibold" charset="0"/>
              <a:cs typeface="Sitka Heading Semibold" charset="0"/>
            </a:endParaRPr>
          </a:p>
        </p:txBody>
      </p:sp>
      <p:sp>
        <p:nvSpPr>
          <p:cNvPr id="1338" name="Google Shape;1338;p52"/>
          <p:cNvSpPr txBox="1"/>
          <p:nvPr>
            <p:ph type="subTitle" idx="6"/>
          </p:nvPr>
        </p:nvSpPr>
        <p:spPr>
          <a:xfrm>
            <a:off x="6684890" y="2559709"/>
            <a:ext cx="19293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JAVA SWING</a:t>
            </a:r>
            <a:endParaRPr lang="vi-VN" altLang="en-GB"/>
          </a:p>
        </p:txBody>
      </p:sp>
      <p:sp>
        <p:nvSpPr>
          <p:cNvPr id="1339" name="Google Shape;1339;p52"/>
          <p:cNvSpPr txBox="1"/>
          <p:nvPr>
            <p:ph type="subTitle" idx="7"/>
          </p:nvPr>
        </p:nvSpPr>
        <p:spPr>
          <a:xfrm>
            <a:off x="4683760" y="3035300"/>
            <a:ext cx="2049145" cy="579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>
                <a:latin typeface="Sitka Heading Semibold" charset="0"/>
                <a:cs typeface="Sitka Heading Semibold" charset="0"/>
                <a:sym typeface="+mn-ea"/>
              </a:rPr>
              <a:t>Java được biết đến là ngôn ngữ lập trình bậc cao , hướng đối tượng và giúp bảo mật mạnh mẽ </a:t>
            </a:r>
            <a:r>
              <a:rPr lang="vi-VN" altLang="en-GB">
                <a:sym typeface="+mn-ea"/>
              </a:rPr>
              <a:t> .</a:t>
            </a:r>
            <a:endParaRPr lang="en-GB"/>
          </a:p>
        </p:txBody>
      </p:sp>
      <p:sp>
        <p:nvSpPr>
          <p:cNvPr id="1340" name="Google Shape;1340;p52"/>
          <p:cNvSpPr txBox="1"/>
          <p:nvPr>
            <p:ph type="subTitle" idx="8"/>
          </p:nvPr>
        </p:nvSpPr>
        <p:spPr>
          <a:xfrm>
            <a:off x="4571373" y="2559709"/>
            <a:ext cx="19293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JAVA</a:t>
            </a:r>
            <a:endParaRPr lang="vi-VN" altLang="en-GB"/>
          </a:p>
        </p:txBody>
      </p:sp>
      <p:grpSp>
        <p:nvGrpSpPr>
          <p:cNvPr id="1345" name="Google Shape;1345;p52"/>
          <p:cNvGrpSpPr/>
          <p:nvPr/>
        </p:nvGrpSpPr>
        <p:grpSpPr>
          <a:xfrm>
            <a:off x="239882" y="257195"/>
            <a:ext cx="642426" cy="887121"/>
            <a:chOff x="264432" y="240970"/>
            <a:chExt cx="642426" cy="887121"/>
          </a:xfrm>
        </p:grpSpPr>
        <p:sp>
          <p:nvSpPr>
            <p:cNvPr id="1346" name="Google Shape;1346;p52"/>
            <p:cNvSpPr/>
            <p:nvPr/>
          </p:nvSpPr>
          <p:spPr>
            <a:xfrm>
              <a:off x="643978" y="409534"/>
              <a:ext cx="67456" cy="216385"/>
            </a:xfrm>
            <a:custGeom>
              <a:avLst/>
              <a:gdLst/>
              <a:ahLst/>
              <a:cxnLst/>
              <a:rect l="l" t="t" r="r" b="b"/>
              <a:pathLst>
                <a:path w="2185" h="7009" extrusionOk="0">
                  <a:moveTo>
                    <a:pt x="1640" y="0"/>
                  </a:moveTo>
                  <a:cubicBezTo>
                    <a:pt x="1589" y="0"/>
                    <a:pt x="1538" y="36"/>
                    <a:pt x="1538" y="100"/>
                  </a:cubicBezTo>
                  <a:cubicBezTo>
                    <a:pt x="1429" y="2165"/>
                    <a:pt x="953" y="4216"/>
                    <a:pt x="25" y="6064"/>
                  </a:cubicBezTo>
                  <a:cubicBezTo>
                    <a:pt x="0" y="6116"/>
                    <a:pt x="11" y="6178"/>
                    <a:pt x="52" y="6216"/>
                  </a:cubicBezTo>
                  <a:cubicBezTo>
                    <a:pt x="309" y="6473"/>
                    <a:pt x="553" y="6749"/>
                    <a:pt x="829" y="6979"/>
                  </a:cubicBezTo>
                  <a:cubicBezTo>
                    <a:pt x="853" y="7000"/>
                    <a:pt x="886" y="7008"/>
                    <a:pt x="921" y="7008"/>
                  </a:cubicBezTo>
                  <a:cubicBezTo>
                    <a:pt x="980" y="7008"/>
                    <a:pt x="1044" y="6982"/>
                    <a:pt x="1080" y="6946"/>
                  </a:cubicBezTo>
                  <a:cubicBezTo>
                    <a:pt x="1086" y="6948"/>
                    <a:pt x="1092" y="6949"/>
                    <a:pt x="1098" y="6949"/>
                  </a:cubicBezTo>
                  <a:cubicBezTo>
                    <a:pt x="1119" y="6949"/>
                    <a:pt x="1140" y="6938"/>
                    <a:pt x="1151" y="6917"/>
                  </a:cubicBezTo>
                  <a:cubicBezTo>
                    <a:pt x="1667" y="5880"/>
                    <a:pt x="1911" y="4657"/>
                    <a:pt x="2027" y="3515"/>
                  </a:cubicBezTo>
                  <a:cubicBezTo>
                    <a:pt x="2144" y="2370"/>
                    <a:pt x="2184" y="1147"/>
                    <a:pt x="1732" y="65"/>
                  </a:cubicBezTo>
                  <a:cubicBezTo>
                    <a:pt x="1716" y="21"/>
                    <a:pt x="1678" y="0"/>
                    <a:pt x="16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52"/>
            <p:cNvSpPr/>
            <p:nvPr/>
          </p:nvSpPr>
          <p:spPr>
            <a:xfrm>
              <a:off x="643886" y="411355"/>
              <a:ext cx="59121" cy="204036"/>
            </a:xfrm>
            <a:custGeom>
              <a:avLst/>
              <a:gdLst/>
              <a:ahLst/>
              <a:cxnLst/>
              <a:rect l="l" t="t" r="r" b="b"/>
              <a:pathLst>
                <a:path w="1915" h="6609" extrusionOk="0">
                  <a:moveTo>
                    <a:pt x="1549" y="0"/>
                  </a:moveTo>
                  <a:cubicBezTo>
                    <a:pt x="1543" y="14"/>
                    <a:pt x="1541" y="27"/>
                    <a:pt x="1538" y="41"/>
                  </a:cubicBezTo>
                  <a:cubicBezTo>
                    <a:pt x="1432" y="2106"/>
                    <a:pt x="956" y="4157"/>
                    <a:pt x="28" y="6005"/>
                  </a:cubicBezTo>
                  <a:cubicBezTo>
                    <a:pt x="1" y="6057"/>
                    <a:pt x="14" y="6119"/>
                    <a:pt x="55" y="6157"/>
                  </a:cubicBezTo>
                  <a:cubicBezTo>
                    <a:pt x="204" y="6305"/>
                    <a:pt x="347" y="6460"/>
                    <a:pt x="496" y="6609"/>
                  </a:cubicBezTo>
                  <a:cubicBezTo>
                    <a:pt x="553" y="6503"/>
                    <a:pt x="615" y="6387"/>
                    <a:pt x="677" y="6265"/>
                  </a:cubicBezTo>
                  <a:cubicBezTo>
                    <a:pt x="872" y="5886"/>
                    <a:pt x="1500" y="4406"/>
                    <a:pt x="1741" y="2652"/>
                  </a:cubicBezTo>
                  <a:cubicBezTo>
                    <a:pt x="1914" y="1391"/>
                    <a:pt x="1689" y="436"/>
                    <a:pt x="1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8" name="Google Shape;1348;p52"/>
            <p:cNvSpPr/>
            <p:nvPr/>
          </p:nvSpPr>
          <p:spPr>
            <a:xfrm>
              <a:off x="664015" y="490945"/>
              <a:ext cx="214965" cy="155073"/>
            </a:xfrm>
            <a:custGeom>
              <a:avLst/>
              <a:gdLst/>
              <a:ahLst/>
              <a:cxnLst/>
              <a:rect l="l" t="t" r="r" b="b"/>
              <a:pathLst>
                <a:path w="6963" h="5023" extrusionOk="0">
                  <a:moveTo>
                    <a:pt x="6893" y="1"/>
                  </a:moveTo>
                  <a:cubicBezTo>
                    <a:pt x="6892" y="1"/>
                    <a:pt x="6890" y="1"/>
                    <a:pt x="6888" y="1"/>
                  </a:cubicBezTo>
                  <a:cubicBezTo>
                    <a:pt x="5283" y="242"/>
                    <a:pt x="3773" y="1016"/>
                    <a:pt x="2474" y="1960"/>
                  </a:cubicBezTo>
                  <a:cubicBezTo>
                    <a:pt x="1787" y="2464"/>
                    <a:pt x="1119" y="2994"/>
                    <a:pt x="469" y="3546"/>
                  </a:cubicBezTo>
                  <a:cubicBezTo>
                    <a:pt x="323" y="3671"/>
                    <a:pt x="1" y="3844"/>
                    <a:pt x="125" y="4077"/>
                  </a:cubicBezTo>
                  <a:cubicBezTo>
                    <a:pt x="193" y="4198"/>
                    <a:pt x="353" y="4274"/>
                    <a:pt x="453" y="4366"/>
                  </a:cubicBezTo>
                  <a:cubicBezTo>
                    <a:pt x="613" y="4515"/>
                    <a:pt x="748" y="4685"/>
                    <a:pt x="851" y="4878"/>
                  </a:cubicBezTo>
                  <a:cubicBezTo>
                    <a:pt x="834" y="4902"/>
                    <a:pt x="813" y="4926"/>
                    <a:pt x="797" y="4953"/>
                  </a:cubicBezTo>
                  <a:cubicBezTo>
                    <a:pt x="773" y="4991"/>
                    <a:pt x="808" y="5022"/>
                    <a:pt x="843" y="5022"/>
                  </a:cubicBezTo>
                  <a:cubicBezTo>
                    <a:pt x="857" y="5022"/>
                    <a:pt x="870" y="5018"/>
                    <a:pt x="880" y="5007"/>
                  </a:cubicBezTo>
                  <a:cubicBezTo>
                    <a:pt x="894" y="4997"/>
                    <a:pt x="905" y="4983"/>
                    <a:pt x="918" y="4972"/>
                  </a:cubicBezTo>
                  <a:cubicBezTo>
                    <a:pt x="933" y="4982"/>
                    <a:pt x="950" y="4986"/>
                    <a:pt x="966" y="4986"/>
                  </a:cubicBezTo>
                  <a:cubicBezTo>
                    <a:pt x="1040" y="4986"/>
                    <a:pt x="1117" y="4901"/>
                    <a:pt x="1075" y="4813"/>
                  </a:cubicBezTo>
                  <a:cubicBezTo>
                    <a:pt x="1470" y="4415"/>
                    <a:pt x="1838" y="3985"/>
                    <a:pt x="2239" y="3592"/>
                  </a:cubicBezTo>
                  <a:cubicBezTo>
                    <a:pt x="2713" y="3127"/>
                    <a:pt x="3205" y="2677"/>
                    <a:pt x="3722" y="2261"/>
                  </a:cubicBezTo>
                  <a:cubicBezTo>
                    <a:pt x="4726" y="1452"/>
                    <a:pt x="5795" y="726"/>
                    <a:pt x="6921" y="96"/>
                  </a:cubicBezTo>
                  <a:cubicBezTo>
                    <a:pt x="6962" y="72"/>
                    <a:pt x="6941" y="1"/>
                    <a:pt x="68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9" name="Google Shape;1349;p52"/>
            <p:cNvSpPr/>
            <p:nvPr/>
          </p:nvSpPr>
          <p:spPr>
            <a:xfrm>
              <a:off x="676240" y="493723"/>
              <a:ext cx="201628" cy="152325"/>
            </a:xfrm>
            <a:custGeom>
              <a:avLst/>
              <a:gdLst/>
              <a:ahLst/>
              <a:cxnLst/>
              <a:rect l="l" t="t" r="r" b="b"/>
              <a:pathLst>
                <a:path w="6531" h="4934" extrusionOk="0">
                  <a:moveTo>
                    <a:pt x="6530" y="0"/>
                  </a:moveTo>
                  <a:lnTo>
                    <a:pt x="6530" y="0"/>
                  </a:lnTo>
                  <a:cubicBezTo>
                    <a:pt x="5621" y="325"/>
                    <a:pt x="4741" y="728"/>
                    <a:pt x="3905" y="1205"/>
                  </a:cubicBezTo>
                  <a:cubicBezTo>
                    <a:pt x="2257" y="2155"/>
                    <a:pt x="1009" y="3202"/>
                    <a:pt x="555" y="3665"/>
                  </a:cubicBezTo>
                  <a:cubicBezTo>
                    <a:pt x="371" y="3854"/>
                    <a:pt x="171" y="4057"/>
                    <a:pt x="0" y="4230"/>
                  </a:cubicBezTo>
                  <a:cubicBezTo>
                    <a:pt x="19" y="4244"/>
                    <a:pt x="38" y="4260"/>
                    <a:pt x="60" y="4276"/>
                  </a:cubicBezTo>
                  <a:cubicBezTo>
                    <a:pt x="217" y="4425"/>
                    <a:pt x="352" y="4598"/>
                    <a:pt x="455" y="4788"/>
                  </a:cubicBezTo>
                  <a:cubicBezTo>
                    <a:pt x="438" y="4815"/>
                    <a:pt x="420" y="4839"/>
                    <a:pt x="403" y="4863"/>
                  </a:cubicBezTo>
                  <a:cubicBezTo>
                    <a:pt x="377" y="4901"/>
                    <a:pt x="413" y="4933"/>
                    <a:pt x="449" y="4933"/>
                  </a:cubicBezTo>
                  <a:cubicBezTo>
                    <a:pt x="462" y="4933"/>
                    <a:pt x="475" y="4929"/>
                    <a:pt x="484" y="4920"/>
                  </a:cubicBezTo>
                  <a:cubicBezTo>
                    <a:pt x="498" y="4907"/>
                    <a:pt x="509" y="4896"/>
                    <a:pt x="522" y="4882"/>
                  </a:cubicBezTo>
                  <a:cubicBezTo>
                    <a:pt x="538" y="4893"/>
                    <a:pt x="555" y="4897"/>
                    <a:pt x="572" y="4897"/>
                  </a:cubicBezTo>
                  <a:cubicBezTo>
                    <a:pt x="645" y="4897"/>
                    <a:pt x="721" y="4813"/>
                    <a:pt x="679" y="4725"/>
                  </a:cubicBezTo>
                  <a:cubicBezTo>
                    <a:pt x="1074" y="4325"/>
                    <a:pt x="1442" y="3895"/>
                    <a:pt x="1843" y="3502"/>
                  </a:cubicBezTo>
                  <a:cubicBezTo>
                    <a:pt x="2319" y="3037"/>
                    <a:pt x="2809" y="2590"/>
                    <a:pt x="3326" y="2173"/>
                  </a:cubicBezTo>
                  <a:cubicBezTo>
                    <a:pt x="4330" y="1362"/>
                    <a:pt x="5399" y="636"/>
                    <a:pt x="6525" y="9"/>
                  </a:cubicBezTo>
                  <a:cubicBezTo>
                    <a:pt x="6527" y="6"/>
                    <a:pt x="6527" y="3"/>
                    <a:pt x="6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52"/>
            <p:cNvSpPr/>
            <p:nvPr/>
          </p:nvSpPr>
          <p:spPr>
            <a:xfrm>
              <a:off x="677475" y="561149"/>
              <a:ext cx="229383" cy="89252"/>
            </a:xfrm>
            <a:custGeom>
              <a:avLst/>
              <a:gdLst/>
              <a:ahLst/>
              <a:cxnLst/>
              <a:rect l="l" t="t" r="r" b="b"/>
              <a:pathLst>
                <a:path w="7430" h="2891" extrusionOk="0">
                  <a:moveTo>
                    <a:pt x="5462" y="1"/>
                  </a:moveTo>
                  <a:cubicBezTo>
                    <a:pt x="4970" y="1"/>
                    <a:pt x="4476" y="69"/>
                    <a:pt x="4041" y="155"/>
                  </a:cubicBezTo>
                  <a:cubicBezTo>
                    <a:pt x="2550" y="447"/>
                    <a:pt x="1135" y="1083"/>
                    <a:pt x="33" y="2144"/>
                  </a:cubicBezTo>
                  <a:cubicBezTo>
                    <a:pt x="1" y="2179"/>
                    <a:pt x="6" y="2233"/>
                    <a:pt x="41" y="2265"/>
                  </a:cubicBezTo>
                  <a:cubicBezTo>
                    <a:pt x="244" y="2449"/>
                    <a:pt x="458" y="2625"/>
                    <a:pt x="683" y="2785"/>
                  </a:cubicBezTo>
                  <a:lnTo>
                    <a:pt x="569" y="2861"/>
                  </a:lnTo>
                  <a:cubicBezTo>
                    <a:pt x="565" y="2865"/>
                    <a:pt x="567" y="2870"/>
                    <a:pt x="570" y="2870"/>
                  </a:cubicBezTo>
                  <a:cubicBezTo>
                    <a:pt x="571" y="2870"/>
                    <a:pt x="571" y="2869"/>
                    <a:pt x="572" y="2869"/>
                  </a:cubicBezTo>
                  <a:lnTo>
                    <a:pt x="693" y="2793"/>
                  </a:lnTo>
                  <a:cubicBezTo>
                    <a:pt x="731" y="2820"/>
                    <a:pt x="766" y="2847"/>
                    <a:pt x="804" y="2874"/>
                  </a:cubicBezTo>
                  <a:cubicBezTo>
                    <a:pt x="817" y="2886"/>
                    <a:pt x="831" y="2891"/>
                    <a:pt x="845" y="2891"/>
                  </a:cubicBezTo>
                  <a:cubicBezTo>
                    <a:pt x="916" y="2891"/>
                    <a:pt x="986" y="2761"/>
                    <a:pt x="907" y="2723"/>
                  </a:cubicBezTo>
                  <a:cubicBezTo>
                    <a:pt x="891" y="2712"/>
                    <a:pt x="875" y="2698"/>
                    <a:pt x="859" y="2687"/>
                  </a:cubicBezTo>
                  <a:cubicBezTo>
                    <a:pt x="1789" y="2100"/>
                    <a:pt x="2764" y="1518"/>
                    <a:pt x="3814" y="1191"/>
                  </a:cubicBezTo>
                  <a:cubicBezTo>
                    <a:pt x="4902" y="849"/>
                    <a:pt x="6041" y="700"/>
                    <a:pt x="7181" y="700"/>
                  </a:cubicBezTo>
                  <a:cubicBezTo>
                    <a:pt x="7231" y="700"/>
                    <a:pt x="7282" y="701"/>
                    <a:pt x="7332" y="701"/>
                  </a:cubicBezTo>
                  <a:cubicBezTo>
                    <a:pt x="7399" y="696"/>
                    <a:pt x="7429" y="612"/>
                    <a:pt x="7378" y="566"/>
                  </a:cubicBezTo>
                  <a:cubicBezTo>
                    <a:pt x="6856" y="139"/>
                    <a:pt x="6160" y="1"/>
                    <a:pt x="5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52"/>
            <p:cNvSpPr/>
            <p:nvPr/>
          </p:nvSpPr>
          <p:spPr>
            <a:xfrm>
              <a:off x="645831" y="387553"/>
              <a:ext cx="141365" cy="262447"/>
            </a:xfrm>
            <a:custGeom>
              <a:avLst/>
              <a:gdLst/>
              <a:ahLst/>
              <a:cxnLst/>
              <a:rect l="l" t="t" r="r" b="b"/>
              <a:pathLst>
                <a:path w="4579" h="8501" extrusionOk="0">
                  <a:moveTo>
                    <a:pt x="4485" y="1"/>
                  </a:moveTo>
                  <a:cubicBezTo>
                    <a:pt x="4453" y="1"/>
                    <a:pt x="4421" y="16"/>
                    <a:pt x="4406" y="51"/>
                  </a:cubicBezTo>
                  <a:cubicBezTo>
                    <a:pt x="3307" y="2752"/>
                    <a:pt x="2032" y="5442"/>
                    <a:pt x="38" y="7610"/>
                  </a:cubicBezTo>
                  <a:cubicBezTo>
                    <a:pt x="0" y="7653"/>
                    <a:pt x="3" y="7721"/>
                    <a:pt x="46" y="7761"/>
                  </a:cubicBezTo>
                  <a:cubicBezTo>
                    <a:pt x="327" y="8002"/>
                    <a:pt x="606" y="8246"/>
                    <a:pt x="896" y="8478"/>
                  </a:cubicBezTo>
                  <a:cubicBezTo>
                    <a:pt x="916" y="8494"/>
                    <a:pt x="938" y="8500"/>
                    <a:pt x="961" y="8500"/>
                  </a:cubicBezTo>
                  <a:cubicBezTo>
                    <a:pt x="1013" y="8500"/>
                    <a:pt x="1062" y="8462"/>
                    <a:pt x="1066" y="8403"/>
                  </a:cubicBezTo>
                  <a:cubicBezTo>
                    <a:pt x="1074" y="8406"/>
                    <a:pt x="1082" y="8407"/>
                    <a:pt x="1090" y="8407"/>
                  </a:cubicBezTo>
                  <a:cubicBezTo>
                    <a:pt x="1110" y="8407"/>
                    <a:pt x="1128" y="8398"/>
                    <a:pt x="1139" y="8381"/>
                  </a:cubicBezTo>
                  <a:cubicBezTo>
                    <a:pt x="2990" y="6026"/>
                    <a:pt x="4565" y="3153"/>
                    <a:pt x="4579" y="86"/>
                  </a:cubicBezTo>
                  <a:cubicBezTo>
                    <a:pt x="4579" y="34"/>
                    <a:pt x="4531" y="1"/>
                    <a:pt x="4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52"/>
            <p:cNvSpPr/>
            <p:nvPr/>
          </p:nvSpPr>
          <p:spPr>
            <a:xfrm>
              <a:off x="645738" y="387645"/>
              <a:ext cx="138865" cy="247628"/>
            </a:xfrm>
            <a:custGeom>
              <a:avLst/>
              <a:gdLst/>
              <a:ahLst/>
              <a:cxnLst/>
              <a:rect l="l" t="t" r="r" b="b"/>
              <a:pathLst>
                <a:path w="4498" h="8021" extrusionOk="0">
                  <a:moveTo>
                    <a:pt x="4480" y="0"/>
                  </a:moveTo>
                  <a:cubicBezTo>
                    <a:pt x="4449" y="0"/>
                    <a:pt x="4420" y="19"/>
                    <a:pt x="4406" y="48"/>
                  </a:cubicBezTo>
                  <a:cubicBezTo>
                    <a:pt x="3307" y="2752"/>
                    <a:pt x="2035" y="5439"/>
                    <a:pt x="38" y="7607"/>
                  </a:cubicBezTo>
                  <a:cubicBezTo>
                    <a:pt x="0" y="7653"/>
                    <a:pt x="3" y="7720"/>
                    <a:pt x="49" y="7758"/>
                  </a:cubicBezTo>
                  <a:cubicBezTo>
                    <a:pt x="149" y="7845"/>
                    <a:pt x="252" y="7931"/>
                    <a:pt x="352" y="8021"/>
                  </a:cubicBezTo>
                  <a:cubicBezTo>
                    <a:pt x="715" y="7655"/>
                    <a:pt x="1056" y="7274"/>
                    <a:pt x="1375" y="6876"/>
                  </a:cubicBezTo>
                  <a:cubicBezTo>
                    <a:pt x="2033" y="6048"/>
                    <a:pt x="2774" y="4871"/>
                    <a:pt x="3513" y="3171"/>
                  </a:cubicBezTo>
                  <a:cubicBezTo>
                    <a:pt x="4011" y="2029"/>
                    <a:pt x="4338" y="730"/>
                    <a:pt x="4498" y="2"/>
                  </a:cubicBezTo>
                  <a:cubicBezTo>
                    <a:pt x="4492" y="1"/>
                    <a:pt x="4486" y="0"/>
                    <a:pt x="44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52"/>
            <p:cNvSpPr/>
            <p:nvPr/>
          </p:nvSpPr>
          <p:spPr>
            <a:xfrm>
              <a:off x="683989" y="573374"/>
              <a:ext cx="222282" cy="77027"/>
            </a:xfrm>
            <a:custGeom>
              <a:avLst/>
              <a:gdLst/>
              <a:ahLst/>
              <a:cxnLst/>
              <a:rect l="l" t="t" r="r" b="b"/>
              <a:pathLst>
                <a:path w="7200" h="2495" extrusionOk="0">
                  <a:moveTo>
                    <a:pt x="5562" y="1"/>
                  </a:moveTo>
                  <a:cubicBezTo>
                    <a:pt x="5105" y="1"/>
                    <a:pt x="4591" y="49"/>
                    <a:pt x="4038" y="181"/>
                  </a:cubicBezTo>
                  <a:cubicBezTo>
                    <a:pt x="1968" y="671"/>
                    <a:pt x="1005" y="1320"/>
                    <a:pt x="623" y="1569"/>
                  </a:cubicBezTo>
                  <a:cubicBezTo>
                    <a:pt x="431" y="1693"/>
                    <a:pt x="193" y="1869"/>
                    <a:pt x="1" y="2015"/>
                  </a:cubicBezTo>
                  <a:cubicBezTo>
                    <a:pt x="155" y="2145"/>
                    <a:pt x="309" y="2270"/>
                    <a:pt x="472" y="2389"/>
                  </a:cubicBezTo>
                  <a:lnTo>
                    <a:pt x="358" y="2465"/>
                  </a:lnTo>
                  <a:cubicBezTo>
                    <a:pt x="353" y="2467"/>
                    <a:pt x="357" y="2473"/>
                    <a:pt x="361" y="2473"/>
                  </a:cubicBezTo>
                  <a:cubicBezTo>
                    <a:pt x="362" y="2473"/>
                    <a:pt x="363" y="2473"/>
                    <a:pt x="363" y="2473"/>
                  </a:cubicBezTo>
                  <a:lnTo>
                    <a:pt x="485" y="2397"/>
                  </a:lnTo>
                  <a:cubicBezTo>
                    <a:pt x="520" y="2424"/>
                    <a:pt x="555" y="2451"/>
                    <a:pt x="593" y="2478"/>
                  </a:cubicBezTo>
                  <a:cubicBezTo>
                    <a:pt x="606" y="2490"/>
                    <a:pt x="620" y="2495"/>
                    <a:pt x="634" y="2495"/>
                  </a:cubicBezTo>
                  <a:cubicBezTo>
                    <a:pt x="705" y="2495"/>
                    <a:pt x="775" y="2365"/>
                    <a:pt x="696" y="2327"/>
                  </a:cubicBezTo>
                  <a:cubicBezTo>
                    <a:pt x="680" y="2316"/>
                    <a:pt x="664" y="2302"/>
                    <a:pt x="648" y="2291"/>
                  </a:cubicBezTo>
                  <a:cubicBezTo>
                    <a:pt x="1578" y="1704"/>
                    <a:pt x="2553" y="1122"/>
                    <a:pt x="3603" y="792"/>
                  </a:cubicBezTo>
                  <a:cubicBezTo>
                    <a:pt x="4694" y="453"/>
                    <a:pt x="5830" y="304"/>
                    <a:pt x="6970" y="304"/>
                  </a:cubicBezTo>
                  <a:cubicBezTo>
                    <a:pt x="7020" y="304"/>
                    <a:pt x="7071" y="305"/>
                    <a:pt x="7121" y="305"/>
                  </a:cubicBezTo>
                  <a:cubicBezTo>
                    <a:pt x="7167" y="302"/>
                    <a:pt x="7199" y="259"/>
                    <a:pt x="7191" y="216"/>
                  </a:cubicBezTo>
                  <a:cubicBezTo>
                    <a:pt x="6828" y="114"/>
                    <a:pt x="6262" y="1"/>
                    <a:pt x="55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52"/>
            <p:cNvSpPr/>
            <p:nvPr/>
          </p:nvSpPr>
          <p:spPr>
            <a:xfrm>
              <a:off x="339452" y="568435"/>
              <a:ext cx="424034" cy="462439"/>
            </a:xfrm>
            <a:custGeom>
              <a:avLst/>
              <a:gdLst/>
              <a:ahLst/>
              <a:cxnLst/>
              <a:rect l="l" t="t" r="r" b="b"/>
              <a:pathLst>
                <a:path w="13735" h="14979" extrusionOk="0">
                  <a:moveTo>
                    <a:pt x="8962" y="1"/>
                  </a:moveTo>
                  <a:cubicBezTo>
                    <a:pt x="8637" y="1"/>
                    <a:pt x="8311" y="53"/>
                    <a:pt x="8000" y="167"/>
                  </a:cubicBezTo>
                  <a:cubicBezTo>
                    <a:pt x="7250" y="452"/>
                    <a:pt x="6701" y="1055"/>
                    <a:pt x="6263" y="1699"/>
                  </a:cubicBezTo>
                  <a:cubicBezTo>
                    <a:pt x="5816" y="2351"/>
                    <a:pt x="5432" y="3044"/>
                    <a:pt x="5118" y="3772"/>
                  </a:cubicBezTo>
                  <a:cubicBezTo>
                    <a:pt x="4809" y="4492"/>
                    <a:pt x="4644" y="5260"/>
                    <a:pt x="4336" y="5978"/>
                  </a:cubicBezTo>
                  <a:cubicBezTo>
                    <a:pt x="4154" y="6394"/>
                    <a:pt x="4049" y="6857"/>
                    <a:pt x="3795" y="7239"/>
                  </a:cubicBezTo>
                  <a:cubicBezTo>
                    <a:pt x="3600" y="7528"/>
                    <a:pt x="3426" y="7821"/>
                    <a:pt x="3242" y="8118"/>
                  </a:cubicBezTo>
                  <a:cubicBezTo>
                    <a:pt x="2807" y="8822"/>
                    <a:pt x="2404" y="9531"/>
                    <a:pt x="2017" y="10261"/>
                  </a:cubicBezTo>
                  <a:cubicBezTo>
                    <a:pt x="1616" y="11011"/>
                    <a:pt x="1234" y="11766"/>
                    <a:pt x="850" y="12524"/>
                  </a:cubicBezTo>
                  <a:cubicBezTo>
                    <a:pt x="574" y="13068"/>
                    <a:pt x="0" y="13798"/>
                    <a:pt x="182" y="14432"/>
                  </a:cubicBezTo>
                  <a:cubicBezTo>
                    <a:pt x="288" y="14811"/>
                    <a:pt x="557" y="14979"/>
                    <a:pt x="868" y="14979"/>
                  </a:cubicBezTo>
                  <a:cubicBezTo>
                    <a:pt x="1051" y="14979"/>
                    <a:pt x="1247" y="14922"/>
                    <a:pt x="1435" y="14816"/>
                  </a:cubicBezTo>
                  <a:cubicBezTo>
                    <a:pt x="2163" y="14405"/>
                    <a:pt x="2842" y="13880"/>
                    <a:pt x="3518" y="13387"/>
                  </a:cubicBezTo>
                  <a:cubicBezTo>
                    <a:pt x="4211" y="12884"/>
                    <a:pt x="4907" y="12383"/>
                    <a:pt x="5637" y="11937"/>
                  </a:cubicBezTo>
                  <a:cubicBezTo>
                    <a:pt x="6330" y="11509"/>
                    <a:pt x="7118" y="11201"/>
                    <a:pt x="7743" y="10670"/>
                  </a:cubicBezTo>
                  <a:cubicBezTo>
                    <a:pt x="8831" y="9753"/>
                    <a:pt x="8958" y="8167"/>
                    <a:pt x="10119" y="7323"/>
                  </a:cubicBezTo>
                  <a:cubicBezTo>
                    <a:pt x="10822" y="6811"/>
                    <a:pt x="11632" y="6497"/>
                    <a:pt x="12314" y="5948"/>
                  </a:cubicBezTo>
                  <a:cubicBezTo>
                    <a:pt x="12798" y="5555"/>
                    <a:pt x="13282" y="5109"/>
                    <a:pt x="13502" y="4516"/>
                  </a:cubicBezTo>
                  <a:cubicBezTo>
                    <a:pt x="13734" y="3894"/>
                    <a:pt x="13502" y="3342"/>
                    <a:pt x="13101" y="2863"/>
                  </a:cubicBezTo>
                  <a:cubicBezTo>
                    <a:pt x="12925" y="2652"/>
                    <a:pt x="12736" y="2449"/>
                    <a:pt x="12538" y="2254"/>
                  </a:cubicBezTo>
                  <a:cubicBezTo>
                    <a:pt x="12213" y="1875"/>
                    <a:pt x="11851" y="1537"/>
                    <a:pt x="11496" y="1182"/>
                  </a:cubicBezTo>
                  <a:cubicBezTo>
                    <a:pt x="11050" y="738"/>
                    <a:pt x="10592" y="370"/>
                    <a:pt x="9978" y="167"/>
                  </a:cubicBezTo>
                  <a:cubicBezTo>
                    <a:pt x="9653" y="60"/>
                    <a:pt x="9308" y="1"/>
                    <a:pt x="8962" y="1"/>
                  </a:cubicBezTo>
                  <a:close/>
                </a:path>
              </a:pathLst>
            </a:custGeom>
            <a:solidFill>
              <a:srgbClr val="F58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5" name="Google Shape;1355;p52"/>
            <p:cNvSpPr/>
            <p:nvPr/>
          </p:nvSpPr>
          <p:spPr>
            <a:xfrm>
              <a:off x="339452" y="568435"/>
              <a:ext cx="424034" cy="462439"/>
            </a:xfrm>
            <a:custGeom>
              <a:avLst/>
              <a:gdLst/>
              <a:ahLst/>
              <a:cxnLst/>
              <a:rect l="l" t="t" r="r" b="b"/>
              <a:pathLst>
                <a:path w="13735" h="14979" extrusionOk="0">
                  <a:moveTo>
                    <a:pt x="8962" y="1"/>
                  </a:moveTo>
                  <a:cubicBezTo>
                    <a:pt x="8637" y="1"/>
                    <a:pt x="8311" y="53"/>
                    <a:pt x="8000" y="167"/>
                  </a:cubicBezTo>
                  <a:cubicBezTo>
                    <a:pt x="7250" y="452"/>
                    <a:pt x="6701" y="1055"/>
                    <a:pt x="6263" y="1699"/>
                  </a:cubicBezTo>
                  <a:cubicBezTo>
                    <a:pt x="5816" y="2351"/>
                    <a:pt x="5432" y="3044"/>
                    <a:pt x="5118" y="3772"/>
                  </a:cubicBezTo>
                  <a:cubicBezTo>
                    <a:pt x="4809" y="4492"/>
                    <a:pt x="4644" y="5260"/>
                    <a:pt x="4336" y="5978"/>
                  </a:cubicBezTo>
                  <a:cubicBezTo>
                    <a:pt x="4154" y="6394"/>
                    <a:pt x="4049" y="6857"/>
                    <a:pt x="3795" y="7239"/>
                  </a:cubicBezTo>
                  <a:cubicBezTo>
                    <a:pt x="3600" y="7528"/>
                    <a:pt x="3426" y="7821"/>
                    <a:pt x="3242" y="8118"/>
                  </a:cubicBezTo>
                  <a:cubicBezTo>
                    <a:pt x="2807" y="8822"/>
                    <a:pt x="2404" y="9531"/>
                    <a:pt x="2017" y="10261"/>
                  </a:cubicBezTo>
                  <a:cubicBezTo>
                    <a:pt x="1616" y="11011"/>
                    <a:pt x="1234" y="11766"/>
                    <a:pt x="850" y="12524"/>
                  </a:cubicBezTo>
                  <a:cubicBezTo>
                    <a:pt x="574" y="13068"/>
                    <a:pt x="0" y="13798"/>
                    <a:pt x="182" y="14432"/>
                  </a:cubicBezTo>
                  <a:cubicBezTo>
                    <a:pt x="288" y="14811"/>
                    <a:pt x="557" y="14979"/>
                    <a:pt x="868" y="14979"/>
                  </a:cubicBezTo>
                  <a:cubicBezTo>
                    <a:pt x="1051" y="14979"/>
                    <a:pt x="1247" y="14922"/>
                    <a:pt x="1435" y="14816"/>
                  </a:cubicBezTo>
                  <a:cubicBezTo>
                    <a:pt x="2163" y="14405"/>
                    <a:pt x="2842" y="13880"/>
                    <a:pt x="3518" y="13387"/>
                  </a:cubicBezTo>
                  <a:cubicBezTo>
                    <a:pt x="4211" y="12884"/>
                    <a:pt x="4907" y="12383"/>
                    <a:pt x="5637" y="11937"/>
                  </a:cubicBezTo>
                  <a:cubicBezTo>
                    <a:pt x="6330" y="11509"/>
                    <a:pt x="7118" y="11201"/>
                    <a:pt x="7743" y="10670"/>
                  </a:cubicBezTo>
                  <a:cubicBezTo>
                    <a:pt x="8831" y="9753"/>
                    <a:pt x="8958" y="8167"/>
                    <a:pt x="10119" y="7323"/>
                  </a:cubicBezTo>
                  <a:cubicBezTo>
                    <a:pt x="10822" y="6811"/>
                    <a:pt x="11632" y="6497"/>
                    <a:pt x="12314" y="5948"/>
                  </a:cubicBezTo>
                  <a:cubicBezTo>
                    <a:pt x="12798" y="5555"/>
                    <a:pt x="13282" y="5109"/>
                    <a:pt x="13502" y="4516"/>
                  </a:cubicBezTo>
                  <a:cubicBezTo>
                    <a:pt x="13734" y="3894"/>
                    <a:pt x="13502" y="3342"/>
                    <a:pt x="13101" y="2863"/>
                  </a:cubicBezTo>
                  <a:cubicBezTo>
                    <a:pt x="12925" y="2652"/>
                    <a:pt x="12736" y="2449"/>
                    <a:pt x="12538" y="2254"/>
                  </a:cubicBezTo>
                  <a:cubicBezTo>
                    <a:pt x="12213" y="1875"/>
                    <a:pt x="11851" y="1537"/>
                    <a:pt x="11496" y="1182"/>
                  </a:cubicBezTo>
                  <a:cubicBezTo>
                    <a:pt x="11050" y="738"/>
                    <a:pt x="10592" y="370"/>
                    <a:pt x="9978" y="167"/>
                  </a:cubicBezTo>
                  <a:cubicBezTo>
                    <a:pt x="9653" y="60"/>
                    <a:pt x="9308" y="1"/>
                    <a:pt x="8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339359" y="568496"/>
              <a:ext cx="325458" cy="462470"/>
            </a:xfrm>
            <a:custGeom>
              <a:avLst/>
              <a:gdLst/>
              <a:ahLst/>
              <a:cxnLst/>
              <a:rect l="l" t="t" r="r" b="b"/>
              <a:pathLst>
                <a:path w="10542" h="14980" extrusionOk="0">
                  <a:moveTo>
                    <a:pt x="8964" y="1"/>
                  </a:moveTo>
                  <a:cubicBezTo>
                    <a:pt x="8640" y="1"/>
                    <a:pt x="8314" y="53"/>
                    <a:pt x="8003" y="168"/>
                  </a:cubicBezTo>
                  <a:cubicBezTo>
                    <a:pt x="7253" y="450"/>
                    <a:pt x="6704" y="1053"/>
                    <a:pt x="6260" y="1700"/>
                  </a:cubicBezTo>
                  <a:cubicBezTo>
                    <a:pt x="5814" y="2352"/>
                    <a:pt x="5429" y="3045"/>
                    <a:pt x="5118" y="3773"/>
                  </a:cubicBezTo>
                  <a:cubicBezTo>
                    <a:pt x="4807" y="4493"/>
                    <a:pt x="4645" y="5261"/>
                    <a:pt x="4333" y="5978"/>
                  </a:cubicBezTo>
                  <a:cubicBezTo>
                    <a:pt x="4152" y="6398"/>
                    <a:pt x="4046" y="6858"/>
                    <a:pt x="3792" y="7239"/>
                  </a:cubicBezTo>
                  <a:cubicBezTo>
                    <a:pt x="3600" y="7529"/>
                    <a:pt x="3424" y="7821"/>
                    <a:pt x="3240" y="8119"/>
                  </a:cubicBezTo>
                  <a:cubicBezTo>
                    <a:pt x="2804" y="8822"/>
                    <a:pt x="2401" y="9532"/>
                    <a:pt x="2014" y="10262"/>
                  </a:cubicBezTo>
                  <a:cubicBezTo>
                    <a:pt x="1616" y="11012"/>
                    <a:pt x="1232" y="11770"/>
                    <a:pt x="848" y="12525"/>
                  </a:cubicBezTo>
                  <a:cubicBezTo>
                    <a:pt x="572" y="13068"/>
                    <a:pt x="1" y="13799"/>
                    <a:pt x="179" y="14432"/>
                  </a:cubicBezTo>
                  <a:cubicBezTo>
                    <a:pt x="288" y="14811"/>
                    <a:pt x="556" y="14980"/>
                    <a:pt x="868" y="14980"/>
                  </a:cubicBezTo>
                  <a:cubicBezTo>
                    <a:pt x="930" y="14980"/>
                    <a:pt x="994" y="14973"/>
                    <a:pt x="1059" y="14960"/>
                  </a:cubicBezTo>
                  <a:cubicBezTo>
                    <a:pt x="991" y="14730"/>
                    <a:pt x="983" y="14484"/>
                    <a:pt x="1040" y="14251"/>
                  </a:cubicBezTo>
                  <a:cubicBezTo>
                    <a:pt x="1124" y="13891"/>
                    <a:pt x="1324" y="13572"/>
                    <a:pt x="1543" y="13277"/>
                  </a:cubicBezTo>
                  <a:cubicBezTo>
                    <a:pt x="1868" y="12841"/>
                    <a:pt x="2241" y="12446"/>
                    <a:pt x="2658" y="12100"/>
                  </a:cubicBezTo>
                  <a:cubicBezTo>
                    <a:pt x="2894" y="11902"/>
                    <a:pt x="3153" y="11705"/>
                    <a:pt x="3267" y="11420"/>
                  </a:cubicBezTo>
                  <a:cubicBezTo>
                    <a:pt x="3489" y="10858"/>
                    <a:pt x="3083" y="10121"/>
                    <a:pt x="3473" y="9661"/>
                  </a:cubicBezTo>
                  <a:cubicBezTo>
                    <a:pt x="3651" y="9450"/>
                    <a:pt x="3952" y="9369"/>
                    <a:pt x="4111" y="9147"/>
                  </a:cubicBezTo>
                  <a:cubicBezTo>
                    <a:pt x="4371" y="8782"/>
                    <a:pt x="4136" y="8219"/>
                    <a:pt x="4398" y="7856"/>
                  </a:cubicBezTo>
                  <a:cubicBezTo>
                    <a:pt x="4561" y="7632"/>
                    <a:pt x="4861" y="7553"/>
                    <a:pt x="5040" y="7340"/>
                  </a:cubicBezTo>
                  <a:cubicBezTo>
                    <a:pt x="5218" y="7123"/>
                    <a:pt x="5229" y="6823"/>
                    <a:pt x="5253" y="6547"/>
                  </a:cubicBezTo>
                  <a:cubicBezTo>
                    <a:pt x="5310" y="5886"/>
                    <a:pt x="5505" y="5221"/>
                    <a:pt x="5916" y="4704"/>
                  </a:cubicBezTo>
                  <a:cubicBezTo>
                    <a:pt x="6295" y="4232"/>
                    <a:pt x="6876" y="3902"/>
                    <a:pt x="7475" y="3902"/>
                  </a:cubicBezTo>
                  <a:cubicBezTo>
                    <a:pt x="7532" y="3902"/>
                    <a:pt x="7589" y="3905"/>
                    <a:pt x="7646" y="3911"/>
                  </a:cubicBezTo>
                  <a:cubicBezTo>
                    <a:pt x="7524" y="3564"/>
                    <a:pt x="7077" y="3310"/>
                    <a:pt x="7126" y="2945"/>
                  </a:cubicBezTo>
                  <a:cubicBezTo>
                    <a:pt x="7157" y="2724"/>
                    <a:pt x="7385" y="2650"/>
                    <a:pt x="7648" y="2650"/>
                  </a:cubicBezTo>
                  <a:cubicBezTo>
                    <a:pt x="7870" y="2650"/>
                    <a:pt x="8117" y="2703"/>
                    <a:pt x="8292" y="2766"/>
                  </a:cubicBezTo>
                  <a:cubicBezTo>
                    <a:pt x="8225" y="2574"/>
                    <a:pt x="8033" y="2463"/>
                    <a:pt x="7873" y="2339"/>
                  </a:cubicBezTo>
                  <a:cubicBezTo>
                    <a:pt x="7716" y="2211"/>
                    <a:pt x="7573" y="1895"/>
                    <a:pt x="7659" y="1713"/>
                  </a:cubicBezTo>
                  <a:cubicBezTo>
                    <a:pt x="7981" y="1048"/>
                    <a:pt x="8384" y="988"/>
                    <a:pt x="9627" y="747"/>
                  </a:cubicBezTo>
                  <a:cubicBezTo>
                    <a:pt x="9927" y="688"/>
                    <a:pt x="10541" y="471"/>
                    <a:pt x="10468" y="382"/>
                  </a:cubicBezTo>
                  <a:cubicBezTo>
                    <a:pt x="10314" y="295"/>
                    <a:pt x="10149" y="225"/>
                    <a:pt x="9981" y="168"/>
                  </a:cubicBezTo>
                  <a:cubicBezTo>
                    <a:pt x="9655" y="61"/>
                    <a:pt x="9310" y="1"/>
                    <a:pt x="89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52"/>
            <p:cNvSpPr/>
            <p:nvPr/>
          </p:nvSpPr>
          <p:spPr>
            <a:xfrm>
              <a:off x="347294" y="653056"/>
              <a:ext cx="416192" cy="377818"/>
            </a:xfrm>
            <a:custGeom>
              <a:avLst/>
              <a:gdLst/>
              <a:ahLst/>
              <a:cxnLst/>
              <a:rect l="l" t="t" r="r" b="b"/>
              <a:pathLst>
                <a:path w="13481" h="12238" extrusionOk="0">
                  <a:moveTo>
                    <a:pt x="12736" y="0"/>
                  </a:moveTo>
                  <a:cubicBezTo>
                    <a:pt x="12736" y="146"/>
                    <a:pt x="12728" y="295"/>
                    <a:pt x="12706" y="444"/>
                  </a:cubicBezTo>
                  <a:cubicBezTo>
                    <a:pt x="12476" y="2076"/>
                    <a:pt x="10842" y="2552"/>
                    <a:pt x="9513" y="3044"/>
                  </a:cubicBezTo>
                  <a:cubicBezTo>
                    <a:pt x="9334" y="3109"/>
                    <a:pt x="9159" y="3185"/>
                    <a:pt x="8988" y="3275"/>
                  </a:cubicBezTo>
                  <a:cubicBezTo>
                    <a:pt x="8899" y="3318"/>
                    <a:pt x="8812" y="3367"/>
                    <a:pt x="8728" y="3415"/>
                  </a:cubicBezTo>
                  <a:cubicBezTo>
                    <a:pt x="8298" y="3672"/>
                    <a:pt x="7925" y="4011"/>
                    <a:pt x="7621" y="4411"/>
                  </a:cubicBezTo>
                  <a:cubicBezTo>
                    <a:pt x="7424" y="4671"/>
                    <a:pt x="7243" y="4944"/>
                    <a:pt x="7077" y="5226"/>
                  </a:cubicBezTo>
                  <a:cubicBezTo>
                    <a:pt x="6985" y="5377"/>
                    <a:pt x="6896" y="5534"/>
                    <a:pt x="6807" y="5691"/>
                  </a:cubicBezTo>
                  <a:cubicBezTo>
                    <a:pt x="6645" y="5978"/>
                    <a:pt x="6488" y="6265"/>
                    <a:pt x="6322" y="6549"/>
                  </a:cubicBezTo>
                  <a:cubicBezTo>
                    <a:pt x="5900" y="7266"/>
                    <a:pt x="5324" y="7897"/>
                    <a:pt x="4677" y="8416"/>
                  </a:cubicBezTo>
                  <a:cubicBezTo>
                    <a:pt x="4020" y="8944"/>
                    <a:pt x="3278" y="9334"/>
                    <a:pt x="2555" y="9758"/>
                  </a:cubicBezTo>
                  <a:cubicBezTo>
                    <a:pt x="1722" y="10248"/>
                    <a:pt x="1032" y="10949"/>
                    <a:pt x="320" y="11593"/>
                  </a:cubicBezTo>
                  <a:cubicBezTo>
                    <a:pt x="217" y="11688"/>
                    <a:pt x="109" y="11783"/>
                    <a:pt x="1" y="11875"/>
                  </a:cubicBezTo>
                  <a:cubicBezTo>
                    <a:pt x="134" y="12125"/>
                    <a:pt x="361" y="12238"/>
                    <a:pt x="617" y="12238"/>
                  </a:cubicBezTo>
                  <a:cubicBezTo>
                    <a:pt x="798" y="12238"/>
                    <a:pt x="994" y="12181"/>
                    <a:pt x="1181" y="12075"/>
                  </a:cubicBezTo>
                  <a:cubicBezTo>
                    <a:pt x="1909" y="11664"/>
                    <a:pt x="2588" y="11139"/>
                    <a:pt x="3264" y="10646"/>
                  </a:cubicBezTo>
                  <a:cubicBezTo>
                    <a:pt x="3362" y="10576"/>
                    <a:pt x="3462" y="10503"/>
                    <a:pt x="3562" y="10430"/>
                  </a:cubicBezTo>
                  <a:cubicBezTo>
                    <a:pt x="3679" y="10346"/>
                    <a:pt x="3792" y="10262"/>
                    <a:pt x="3909" y="10181"/>
                  </a:cubicBezTo>
                  <a:cubicBezTo>
                    <a:pt x="4393" y="9837"/>
                    <a:pt x="4880" y="9504"/>
                    <a:pt x="5383" y="9196"/>
                  </a:cubicBezTo>
                  <a:cubicBezTo>
                    <a:pt x="6076" y="8768"/>
                    <a:pt x="6864" y="8460"/>
                    <a:pt x="7489" y="7929"/>
                  </a:cubicBezTo>
                  <a:cubicBezTo>
                    <a:pt x="7741" y="7713"/>
                    <a:pt x="7960" y="7456"/>
                    <a:pt x="8136" y="7171"/>
                  </a:cubicBezTo>
                  <a:cubicBezTo>
                    <a:pt x="8236" y="7014"/>
                    <a:pt x="8328" y="6852"/>
                    <a:pt x="8414" y="6687"/>
                  </a:cubicBezTo>
                  <a:cubicBezTo>
                    <a:pt x="8818" y="5924"/>
                    <a:pt x="9142" y="5109"/>
                    <a:pt x="9865" y="4582"/>
                  </a:cubicBezTo>
                  <a:cubicBezTo>
                    <a:pt x="9916" y="4544"/>
                    <a:pt x="9970" y="4509"/>
                    <a:pt x="10022" y="4473"/>
                  </a:cubicBezTo>
                  <a:lnTo>
                    <a:pt x="10111" y="4414"/>
                  </a:lnTo>
                  <a:cubicBezTo>
                    <a:pt x="10750" y="3997"/>
                    <a:pt x="11456" y="3697"/>
                    <a:pt x="12060" y="3210"/>
                  </a:cubicBezTo>
                  <a:cubicBezTo>
                    <a:pt x="12544" y="2817"/>
                    <a:pt x="13028" y="2371"/>
                    <a:pt x="13248" y="1778"/>
                  </a:cubicBezTo>
                  <a:cubicBezTo>
                    <a:pt x="13480" y="1153"/>
                    <a:pt x="13245" y="601"/>
                    <a:pt x="12847" y="125"/>
                  </a:cubicBezTo>
                  <a:cubicBezTo>
                    <a:pt x="12812" y="81"/>
                    <a:pt x="12774" y="41"/>
                    <a:pt x="12736" y="0"/>
                  </a:cubicBezTo>
                  <a:close/>
                </a:path>
              </a:pathLst>
            </a:custGeom>
            <a:solidFill>
              <a:srgbClr val="EDE4D5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52"/>
            <p:cNvSpPr/>
            <p:nvPr/>
          </p:nvSpPr>
          <p:spPr>
            <a:xfrm>
              <a:off x="718659" y="735578"/>
              <a:ext cx="7996" cy="12164"/>
            </a:xfrm>
            <a:custGeom>
              <a:avLst/>
              <a:gdLst/>
              <a:ahLst/>
              <a:cxnLst/>
              <a:rect l="l" t="t" r="r" b="b"/>
              <a:pathLst>
                <a:path w="259" h="394" extrusionOk="0">
                  <a:moveTo>
                    <a:pt x="47" y="1"/>
                  </a:moveTo>
                  <a:cubicBezTo>
                    <a:pt x="23" y="1"/>
                    <a:pt x="0" y="20"/>
                    <a:pt x="9" y="47"/>
                  </a:cubicBezTo>
                  <a:cubicBezTo>
                    <a:pt x="39" y="144"/>
                    <a:pt x="68" y="242"/>
                    <a:pt x="98" y="339"/>
                  </a:cubicBezTo>
                  <a:lnTo>
                    <a:pt x="98" y="342"/>
                  </a:lnTo>
                  <a:cubicBezTo>
                    <a:pt x="108" y="378"/>
                    <a:pt x="135" y="394"/>
                    <a:pt x="162" y="394"/>
                  </a:cubicBezTo>
                  <a:cubicBezTo>
                    <a:pt x="210" y="394"/>
                    <a:pt x="259" y="349"/>
                    <a:pt x="228" y="290"/>
                  </a:cubicBezTo>
                  <a:lnTo>
                    <a:pt x="79" y="20"/>
                  </a:lnTo>
                  <a:cubicBezTo>
                    <a:pt x="72" y="6"/>
                    <a:pt x="59" y="1"/>
                    <a:pt x="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9" name="Google Shape;1359;p52"/>
            <p:cNvSpPr/>
            <p:nvPr/>
          </p:nvSpPr>
          <p:spPr>
            <a:xfrm>
              <a:off x="672165" y="678958"/>
              <a:ext cx="29329" cy="30873"/>
            </a:xfrm>
            <a:custGeom>
              <a:avLst/>
              <a:gdLst/>
              <a:ahLst/>
              <a:cxnLst/>
              <a:rect l="l" t="t" r="r" b="b"/>
              <a:pathLst>
                <a:path w="950" h="1000" extrusionOk="0">
                  <a:moveTo>
                    <a:pt x="63" y="1"/>
                  </a:moveTo>
                  <a:cubicBezTo>
                    <a:pt x="27" y="1"/>
                    <a:pt x="1" y="35"/>
                    <a:pt x="10" y="70"/>
                  </a:cubicBezTo>
                  <a:cubicBezTo>
                    <a:pt x="37" y="168"/>
                    <a:pt x="116" y="235"/>
                    <a:pt x="186" y="303"/>
                  </a:cubicBezTo>
                  <a:cubicBezTo>
                    <a:pt x="259" y="373"/>
                    <a:pt x="332" y="444"/>
                    <a:pt x="403" y="520"/>
                  </a:cubicBezTo>
                  <a:cubicBezTo>
                    <a:pt x="543" y="666"/>
                    <a:pt x="679" y="820"/>
                    <a:pt x="809" y="977"/>
                  </a:cubicBezTo>
                  <a:lnTo>
                    <a:pt x="806" y="977"/>
                  </a:lnTo>
                  <a:cubicBezTo>
                    <a:pt x="822" y="992"/>
                    <a:pt x="842" y="999"/>
                    <a:pt x="863" y="999"/>
                  </a:cubicBezTo>
                  <a:cubicBezTo>
                    <a:pt x="883" y="999"/>
                    <a:pt x="903" y="992"/>
                    <a:pt x="920" y="977"/>
                  </a:cubicBezTo>
                  <a:cubicBezTo>
                    <a:pt x="949" y="944"/>
                    <a:pt x="949" y="896"/>
                    <a:pt x="920" y="863"/>
                  </a:cubicBezTo>
                  <a:cubicBezTo>
                    <a:pt x="795" y="701"/>
                    <a:pt x="665" y="544"/>
                    <a:pt x="527" y="392"/>
                  </a:cubicBezTo>
                  <a:cubicBezTo>
                    <a:pt x="459" y="319"/>
                    <a:pt x="386" y="238"/>
                    <a:pt x="319" y="170"/>
                  </a:cubicBezTo>
                  <a:cubicBezTo>
                    <a:pt x="251" y="103"/>
                    <a:pt x="173" y="22"/>
                    <a:pt x="78" y="3"/>
                  </a:cubicBezTo>
                  <a:cubicBezTo>
                    <a:pt x="73" y="1"/>
                    <a:pt x="68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0" name="Google Shape;1360;p52"/>
            <p:cNvSpPr/>
            <p:nvPr/>
          </p:nvSpPr>
          <p:spPr>
            <a:xfrm>
              <a:off x="622831" y="645462"/>
              <a:ext cx="34701" cy="19326"/>
            </a:xfrm>
            <a:custGeom>
              <a:avLst/>
              <a:gdLst/>
              <a:ahLst/>
              <a:cxnLst/>
              <a:rect l="l" t="t" r="r" b="b"/>
              <a:pathLst>
                <a:path w="1124" h="626" extrusionOk="0">
                  <a:moveTo>
                    <a:pt x="504" y="429"/>
                  </a:moveTo>
                  <a:cubicBezTo>
                    <a:pt x="506" y="429"/>
                    <a:pt x="508" y="431"/>
                    <a:pt x="512" y="433"/>
                  </a:cubicBezTo>
                  <a:cubicBezTo>
                    <a:pt x="520" y="436"/>
                    <a:pt x="523" y="437"/>
                    <a:pt x="523" y="437"/>
                  </a:cubicBezTo>
                  <a:cubicBezTo>
                    <a:pt x="523" y="437"/>
                    <a:pt x="510" y="431"/>
                    <a:pt x="504" y="429"/>
                  </a:cubicBezTo>
                  <a:close/>
                  <a:moveTo>
                    <a:pt x="157" y="1"/>
                  </a:moveTo>
                  <a:cubicBezTo>
                    <a:pt x="110" y="1"/>
                    <a:pt x="64" y="22"/>
                    <a:pt x="33" y="59"/>
                  </a:cubicBezTo>
                  <a:cubicBezTo>
                    <a:pt x="9" y="86"/>
                    <a:pt x="0" y="123"/>
                    <a:pt x="12" y="157"/>
                  </a:cubicBezTo>
                  <a:lnTo>
                    <a:pt x="12" y="157"/>
                  </a:lnTo>
                  <a:cubicBezTo>
                    <a:pt x="11" y="156"/>
                    <a:pt x="11" y="155"/>
                    <a:pt x="11" y="155"/>
                  </a:cubicBezTo>
                  <a:lnTo>
                    <a:pt x="11" y="155"/>
                  </a:lnTo>
                  <a:cubicBezTo>
                    <a:pt x="10" y="155"/>
                    <a:pt x="13" y="162"/>
                    <a:pt x="14" y="165"/>
                  </a:cubicBezTo>
                  <a:cubicBezTo>
                    <a:pt x="25" y="192"/>
                    <a:pt x="41" y="219"/>
                    <a:pt x="63" y="238"/>
                  </a:cubicBezTo>
                  <a:cubicBezTo>
                    <a:pt x="87" y="254"/>
                    <a:pt x="112" y="268"/>
                    <a:pt x="139" y="276"/>
                  </a:cubicBezTo>
                  <a:cubicBezTo>
                    <a:pt x="173" y="289"/>
                    <a:pt x="209" y="302"/>
                    <a:pt x="243" y="315"/>
                  </a:cubicBezTo>
                  <a:lnTo>
                    <a:pt x="243" y="315"/>
                  </a:lnTo>
                  <a:cubicBezTo>
                    <a:pt x="242" y="314"/>
                    <a:pt x="242" y="314"/>
                    <a:pt x="242" y="314"/>
                  </a:cubicBezTo>
                  <a:lnTo>
                    <a:pt x="242" y="314"/>
                  </a:lnTo>
                  <a:cubicBezTo>
                    <a:pt x="242" y="314"/>
                    <a:pt x="243" y="315"/>
                    <a:pt x="244" y="315"/>
                  </a:cubicBezTo>
                  <a:lnTo>
                    <a:pt x="244" y="315"/>
                  </a:lnTo>
                  <a:cubicBezTo>
                    <a:pt x="244" y="315"/>
                    <a:pt x="243" y="315"/>
                    <a:pt x="243" y="315"/>
                  </a:cubicBezTo>
                  <a:lnTo>
                    <a:pt x="243" y="315"/>
                  </a:lnTo>
                  <a:cubicBezTo>
                    <a:pt x="247" y="318"/>
                    <a:pt x="253" y="320"/>
                    <a:pt x="255" y="320"/>
                  </a:cubicBezTo>
                  <a:lnTo>
                    <a:pt x="255" y="320"/>
                  </a:lnTo>
                  <a:cubicBezTo>
                    <a:pt x="251" y="319"/>
                    <a:pt x="248" y="317"/>
                    <a:pt x="244" y="315"/>
                  </a:cubicBezTo>
                  <a:lnTo>
                    <a:pt x="244" y="315"/>
                  </a:lnTo>
                  <a:cubicBezTo>
                    <a:pt x="245" y="316"/>
                    <a:pt x="246" y="316"/>
                    <a:pt x="247" y="316"/>
                  </a:cubicBezTo>
                  <a:cubicBezTo>
                    <a:pt x="254" y="319"/>
                    <a:pt x="256" y="321"/>
                    <a:pt x="255" y="321"/>
                  </a:cubicBezTo>
                  <a:cubicBezTo>
                    <a:pt x="255" y="321"/>
                    <a:pt x="255" y="321"/>
                    <a:pt x="255" y="320"/>
                  </a:cubicBezTo>
                  <a:lnTo>
                    <a:pt x="255" y="320"/>
                  </a:lnTo>
                  <a:cubicBezTo>
                    <a:pt x="258" y="322"/>
                    <a:pt x="262" y="323"/>
                    <a:pt x="266" y="325"/>
                  </a:cubicBezTo>
                  <a:cubicBezTo>
                    <a:pt x="285" y="333"/>
                    <a:pt x="301" y="341"/>
                    <a:pt x="317" y="349"/>
                  </a:cubicBezTo>
                  <a:cubicBezTo>
                    <a:pt x="361" y="371"/>
                    <a:pt x="401" y="389"/>
                    <a:pt x="447" y="406"/>
                  </a:cubicBezTo>
                  <a:cubicBezTo>
                    <a:pt x="464" y="414"/>
                    <a:pt x="483" y="419"/>
                    <a:pt x="501" y="427"/>
                  </a:cubicBezTo>
                  <a:cubicBezTo>
                    <a:pt x="502" y="428"/>
                    <a:pt x="503" y="428"/>
                    <a:pt x="504" y="429"/>
                  </a:cubicBezTo>
                  <a:lnTo>
                    <a:pt x="504" y="429"/>
                  </a:lnTo>
                  <a:cubicBezTo>
                    <a:pt x="502" y="428"/>
                    <a:pt x="502" y="427"/>
                    <a:pt x="502" y="427"/>
                  </a:cubicBezTo>
                  <a:lnTo>
                    <a:pt x="502" y="427"/>
                  </a:lnTo>
                  <a:cubicBezTo>
                    <a:pt x="503" y="427"/>
                    <a:pt x="521" y="435"/>
                    <a:pt x="523" y="435"/>
                  </a:cubicBezTo>
                  <a:cubicBezTo>
                    <a:pt x="556" y="452"/>
                    <a:pt x="588" y="468"/>
                    <a:pt x="621" y="484"/>
                  </a:cubicBezTo>
                  <a:cubicBezTo>
                    <a:pt x="685" y="517"/>
                    <a:pt x="750" y="555"/>
                    <a:pt x="815" y="592"/>
                  </a:cubicBezTo>
                  <a:cubicBezTo>
                    <a:pt x="846" y="614"/>
                    <a:pt x="882" y="625"/>
                    <a:pt x="918" y="625"/>
                  </a:cubicBezTo>
                  <a:cubicBezTo>
                    <a:pt x="978" y="625"/>
                    <a:pt x="1037" y="595"/>
                    <a:pt x="1070" y="538"/>
                  </a:cubicBezTo>
                  <a:cubicBezTo>
                    <a:pt x="1124" y="449"/>
                    <a:pt x="1089" y="333"/>
                    <a:pt x="994" y="287"/>
                  </a:cubicBezTo>
                  <a:cubicBezTo>
                    <a:pt x="853" y="200"/>
                    <a:pt x="704" y="124"/>
                    <a:pt x="550" y="67"/>
                  </a:cubicBezTo>
                  <a:cubicBezTo>
                    <a:pt x="466" y="40"/>
                    <a:pt x="380" y="21"/>
                    <a:pt x="290" y="13"/>
                  </a:cubicBezTo>
                  <a:cubicBezTo>
                    <a:pt x="255" y="8"/>
                    <a:pt x="217" y="5"/>
                    <a:pt x="179" y="2"/>
                  </a:cubicBezTo>
                  <a:cubicBezTo>
                    <a:pt x="172" y="1"/>
                    <a:pt x="164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1" name="Google Shape;1361;p52"/>
            <p:cNvSpPr/>
            <p:nvPr/>
          </p:nvSpPr>
          <p:spPr>
            <a:xfrm>
              <a:off x="592267" y="787629"/>
              <a:ext cx="28681" cy="21796"/>
            </a:xfrm>
            <a:custGeom>
              <a:avLst/>
              <a:gdLst/>
              <a:ahLst/>
              <a:cxnLst/>
              <a:rect l="l" t="t" r="r" b="b"/>
              <a:pathLst>
                <a:path w="929" h="706" extrusionOk="0">
                  <a:moveTo>
                    <a:pt x="474" y="547"/>
                  </a:moveTo>
                  <a:cubicBezTo>
                    <a:pt x="476" y="549"/>
                    <a:pt x="478" y="550"/>
                    <a:pt x="480" y="551"/>
                  </a:cubicBezTo>
                  <a:lnTo>
                    <a:pt x="480" y="551"/>
                  </a:lnTo>
                  <a:lnTo>
                    <a:pt x="474" y="547"/>
                  </a:lnTo>
                  <a:close/>
                  <a:moveTo>
                    <a:pt x="495" y="562"/>
                  </a:moveTo>
                  <a:cubicBezTo>
                    <a:pt x="502" y="567"/>
                    <a:pt x="510" y="572"/>
                    <a:pt x="517" y="577"/>
                  </a:cubicBezTo>
                  <a:lnTo>
                    <a:pt x="495" y="562"/>
                  </a:lnTo>
                  <a:close/>
                  <a:moveTo>
                    <a:pt x="234" y="0"/>
                  </a:moveTo>
                  <a:cubicBezTo>
                    <a:pt x="228" y="0"/>
                    <a:pt x="222" y="0"/>
                    <a:pt x="217" y="1"/>
                  </a:cubicBezTo>
                  <a:cubicBezTo>
                    <a:pt x="190" y="3"/>
                    <a:pt x="165" y="9"/>
                    <a:pt x="141" y="20"/>
                  </a:cubicBezTo>
                  <a:lnTo>
                    <a:pt x="141" y="20"/>
                  </a:lnTo>
                  <a:cubicBezTo>
                    <a:pt x="139" y="20"/>
                    <a:pt x="132" y="24"/>
                    <a:pt x="125" y="28"/>
                  </a:cubicBezTo>
                  <a:lnTo>
                    <a:pt x="125" y="28"/>
                  </a:lnTo>
                  <a:cubicBezTo>
                    <a:pt x="138" y="21"/>
                    <a:pt x="141" y="19"/>
                    <a:pt x="140" y="19"/>
                  </a:cubicBezTo>
                  <a:cubicBezTo>
                    <a:pt x="138" y="19"/>
                    <a:pt x="127" y="23"/>
                    <a:pt x="122" y="25"/>
                  </a:cubicBezTo>
                  <a:cubicBezTo>
                    <a:pt x="109" y="30"/>
                    <a:pt x="92" y="39"/>
                    <a:pt x="79" y="49"/>
                  </a:cubicBezTo>
                  <a:cubicBezTo>
                    <a:pt x="25" y="85"/>
                    <a:pt x="0" y="155"/>
                    <a:pt x="19" y="217"/>
                  </a:cubicBezTo>
                  <a:cubicBezTo>
                    <a:pt x="25" y="233"/>
                    <a:pt x="30" y="247"/>
                    <a:pt x="41" y="260"/>
                  </a:cubicBezTo>
                  <a:lnTo>
                    <a:pt x="46" y="271"/>
                  </a:lnTo>
                  <a:cubicBezTo>
                    <a:pt x="48" y="273"/>
                    <a:pt x="49" y="274"/>
                    <a:pt x="50" y="274"/>
                  </a:cubicBezTo>
                  <a:lnTo>
                    <a:pt x="50" y="274"/>
                  </a:lnTo>
                  <a:cubicBezTo>
                    <a:pt x="54" y="282"/>
                    <a:pt x="58" y="290"/>
                    <a:pt x="63" y="298"/>
                  </a:cubicBezTo>
                  <a:cubicBezTo>
                    <a:pt x="90" y="336"/>
                    <a:pt x="128" y="366"/>
                    <a:pt x="171" y="390"/>
                  </a:cubicBezTo>
                  <a:cubicBezTo>
                    <a:pt x="206" y="412"/>
                    <a:pt x="244" y="431"/>
                    <a:pt x="284" y="447"/>
                  </a:cubicBezTo>
                  <a:cubicBezTo>
                    <a:pt x="356" y="478"/>
                    <a:pt x="425" y="515"/>
                    <a:pt x="490" y="558"/>
                  </a:cubicBezTo>
                  <a:lnTo>
                    <a:pt x="490" y="558"/>
                  </a:lnTo>
                  <a:cubicBezTo>
                    <a:pt x="536" y="590"/>
                    <a:pt x="579" y="624"/>
                    <a:pt x="617" y="658"/>
                  </a:cubicBezTo>
                  <a:cubicBezTo>
                    <a:pt x="653" y="691"/>
                    <a:pt x="695" y="705"/>
                    <a:pt x="737" y="705"/>
                  </a:cubicBezTo>
                  <a:cubicBezTo>
                    <a:pt x="835" y="705"/>
                    <a:pt x="928" y="626"/>
                    <a:pt x="920" y="512"/>
                  </a:cubicBezTo>
                  <a:cubicBezTo>
                    <a:pt x="918" y="463"/>
                    <a:pt x="896" y="420"/>
                    <a:pt x="861" y="385"/>
                  </a:cubicBezTo>
                  <a:cubicBezTo>
                    <a:pt x="769" y="285"/>
                    <a:pt x="663" y="196"/>
                    <a:pt x="550" y="120"/>
                  </a:cubicBezTo>
                  <a:cubicBezTo>
                    <a:pt x="523" y="104"/>
                    <a:pt x="496" y="85"/>
                    <a:pt x="466" y="71"/>
                  </a:cubicBezTo>
                  <a:cubicBezTo>
                    <a:pt x="428" y="49"/>
                    <a:pt x="387" y="33"/>
                    <a:pt x="344" y="20"/>
                  </a:cubicBezTo>
                  <a:cubicBezTo>
                    <a:pt x="309" y="8"/>
                    <a:pt x="271" y="0"/>
                    <a:pt x="2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2" name="Google Shape;1362;p52"/>
            <p:cNvSpPr/>
            <p:nvPr/>
          </p:nvSpPr>
          <p:spPr>
            <a:xfrm>
              <a:off x="527959" y="870121"/>
              <a:ext cx="26643" cy="31737"/>
            </a:xfrm>
            <a:custGeom>
              <a:avLst/>
              <a:gdLst/>
              <a:ahLst/>
              <a:cxnLst/>
              <a:rect l="l" t="t" r="r" b="b"/>
              <a:pathLst>
                <a:path w="863" h="1028" extrusionOk="0">
                  <a:moveTo>
                    <a:pt x="336" y="723"/>
                  </a:moveTo>
                  <a:lnTo>
                    <a:pt x="336" y="723"/>
                  </a:lnTo>
                  <a:cubicBezTo>
                    <a:pt x="343" y="737"/>
                    <a:pt x="350" y="751"/>
                    <a:pt x="357" y="765"/>
                  </a:cubicBezTo>
                  <a:cubicBezTo>
                    <a:pt x="349" y="751"/>
                    <a:pt x="342" y="737"/>
                    <a:pt x="336" y="723"/>
                  </a:cubicBezTo>
                  <a:close/>
                  <a:moveTo>
                    <a:pt x="186" y="1"/>
                  </a:moveTo>
                  <a:cubicBezTo>
                    <a:pt x="129" y="1"/>
                    <a:pt x="76" y="30"/>
                    <a:pt x="43" y="81"/>
                  </a:cubicBezTo>
                  <a:cubicBezTo>
                    <a:pt x="1" y="144"/>
                    <a:pt x="7" y="205"/>
                    <a:pt x="38" y="271"/>
                  </a:cubicBezTo>
                  <a:lnTo>
                    <a:pt x="38" y="271"/>
                  </a:lnTo>
                  <a:cubicBezTo>
                    <a:pt x="32" y="258"/>
                    <a:pt x="29" y="253"/>
                    <a:pt x="29" y="253"/>
                  </a:cubicBezTo>
                  <a:lnTo>
                    <a:pt x="29" y="253"/>
                  </a:lnTo>
                  <a:cubicBezTo>
                    <a:pt x="29" y="253"/>
                    <a:pt x="37" y="271"/>
                    <a:pt x="40" y="276"/>
                  </a:cubicBezTo>
                  <a:cubicBezTo>
                    <a:pt x="48" y="300"/>
                    <a:pt x="62" y="322"/>
                    <a:pt x="73" y="343"/>
                  </a:cubicBezTo>
                  <a:cubicBezTo>
                    <a:pt x="86" y="365"/>
                    <a:pt x="102" y="381"/>
                    <a:pt x="116" y="400"/>
                  </a:cubicBezTo>
                  <a:cubicBezTo>
                    <a:pt x="146" y="438"/>
                    <a:pt x="173" y="476"/>
                    <a:pt x="203" y="514"/>
                  </a:cubicBezTo>
                  <a:cubicBezTo>
                    <a:pt x="252" y="579"/>
                    <a:pt x="296" y="648"/>
                    <a:pt x="334" y="720"/>
                  </a:cubicBezTo>
                  <a:lnTo>
                    <a:pt x="334" y="720"/>
                  </a:lnTo>
                  <a:cubicBezTo>
                    <a:pt x="357" y="769"/>
                    <a:pt x="377" y="817"/>
                    <a:pt x="392" y="871"/>
                  </a:cubicBezTo>
                  <a:lnTo>
                    <a:pt x="392" y="868"/>
                  </a:lnTo>
                  <a:cubicBezTo>
                    <a:pt x="425" y="965"/>
                    <a:pt x="515" y="1028"/>
                    <a:pt x="611" y="1028"/>
                  </a:cubicBezTo>
                  <a:cubicBezTo>
                    <a:pt x="634" y="1028"/>
                    <a:pt x="656" y="1024"/>
                    <a:pt x="679" y="1017"/>
                  </a:cubicBezTo>
                  <a:cubicBezTo>
                    <a:pt x="798" y="977"/>
                    <a:pt x="863" y="849"/>
                    <a:pt x="825" y="730"/>
                  </a:cubicBezTo>
                  <a:cubicBezTo>
                    <a:pt x="779" y="587"/>
                    <a:pt x="711" y="449"/>
                    <a:pt x="625" y="324"/>
                  </a:cubicBezTo>
                  <a:cubicBezTo>
                    <a:pt x="579" y="254"/>
                    <a:pt x="522" y="189"/>
                    <a:pt x="460" y="132"/>
                  </a:cubicBezTo>
                  <a:cubicBezTo>
                    <a:pt x="433" y="111"/>
                    <a:pt x="408" y="92"/>
                    <a:pt x="378" y="73"/>
                  </a:cubicBezTo>
                  <a:cubicBezTo>
                    <a:pt x="332" y="40"/>
                    <a:pt x="281" y="19"/>
                    <a:pt x="224" y="5"/>
                  </a:cubicBezTo>
                  <a:cubicBezTo>
                    <a:pt x="211" y="2"/>
                    <a:pt x="199" y="1"/>
                    <a:pt x="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3" name="Google Shape;1363;p52"/>
            <p:cNvSpPr/>
            <p:nvPr/>
          </p:nvSpPr>
          <p:spPr>
            <a:xfrm>
              <a:off x="486992" y="902568"/>
              <a:ext cx="37788" cy="29885"/>
            </a:xfrm>
            <a:custGeom>
              <a:avLst/>
              <a:gdLst/>
              <a:ahLst/>
              <a:cxnLst/>
              <a:rect l="l" t="t" r="r" b="b"/>
              <a:pathLst>
                <a:path w="1224" h="968" extrusionOk="0">
                  <a:moveTo>
                    <a:pt x="285" y="1"/>
                  </a:moveTo>
                  <a:cubicBezTo>
                    <a:pt x="205" y="1"/>
                    <a:pt x="127" y="18"/>
                    <a:pt x="57" y="69"/>
                  </a:cubicBezTo>
                  <a:cubicBezTo>
                    <a:pt x="6" y="104"/>
                    <a:pt x="1" y="177"/>
                    <a:pt x="47" y="221"/>
                  </a:cubicBezTo>
                  <a:cubicBezTo>
                    <a:pt x="87" y="253"/>
                    <a:pt x="133" y="283"/>
                    <a:pt x="182" y="307"/>
                  </a:cubicBezTo>
                  <a:cubicBezTo>
                    <a:pt x="191" y="309"/>
                    <a:pt x="234" y="326"/>
                    <a:pt x="236" y="326"/>
                  </a:cubicBezTo>
                  <a:cubicBezTo>
                    <a:pt x="237" y="326"/>
                    <a:pt x="235" y="325"/>
                    <a:pt x="231" y="323"/>
                  </a:cubicBezTo>
                  <a:lnTo>
                    <a:pt x="231" y="323"/>
                  </a:lnTo>
                  <a:lnTo>
                    <a:pt x="255" y="334"/>
                  </a:lnTo>
                  <a:cubicBezTo>
                    <a:pt x="277" y="342"/>
                    <a:pt x="298" y="350"/>
                    <a:pt x="320" y="361"/>
                  </a:cubicBezTo>
                  <a:cubicBezTo>
                    <a:pt x="412" y="405"/>
                    <a:pt x="504" y="448"/>
                    <a:pt x="593" y="494"/>
                  </a:cubicBezTo>
                  <a:cubicBezTo>
                    <a:pt x="618" y="505"/>
                    <a:pt x="642" y="518"/>
                    <a:pt x="664" y="532"/>
                  </a:cubicBezTo>
                  <a:cubicBezTo>
                    <a:pt x="666" y="535"/>
                    <a:pt x="676" y="541"/>
                    <a:pt x="681" y="545"/>
                  </a:cubicBezTo>
                  <a:lnTo>
                    <a:pt x="681" y="545"/>
                  </a:lnTo>
                  <a:lnTo>
                    <a:pt x="701" y="559"/>
                  </a:lnTo>
                  <a:cubicBezTo>
                    <a:pt x="745" y="589"/>
                    <a:pt x="785" y="624"/>
                    <a:pt x="823" y="662"/>
                  </a:cubicBezTo>
                  <a:cubicBezTo>
                    <a:pt x="853" y="691"/>
                    <a:pt x="880" y="727"/>
                    <a:pt x="904" y="762"/>
                  </a:cubicBezTo>
                  <a:cubicBezTo>
                    <a:pt x="929" y="800"/>
                    <a:pt x="950" y="838"/>
                    <a:pt x="972" y="881"/>
                  </a:cubicBezTo>
                  <a:lnTo>
                    <a:pt x="969" y="881"/>
                  </a:lnTo>
                  <a:cubicBezTo>
                    <a:pt x="994" y="930"/>
                    <a:pt x="1037" y="968"/>
                    <a:pt x="1089" y="968"/>
                  </a:cubicBezTo>
                  <a:cubicBezTo>
                    <a:pt x="1100" y="968"/>
                    <a:pt x="1112" y="966"/>
                    <a:pt x="1124" y="962"/>
                  </a:cubicBezTo>
                  <a:cubicBezTo>
                    <a:pt x="1189" y="938"/>
                    <a:pt x="1224" y="870"/>
                    <a:pt x="1205" y="805"/>
                  </a:cubicBezTo>
                  <a:cubicBezTo>
                    <a:pt x="1132" y="570"/>
                    <a:pt x="994" y="359"/>
                    <a:pt x="804" y="196"/>
                  </a:cubicBezTo>
                  <a:cubicBezTo>
                    <a:pt x="699" y="110"/>
                    <a:pt x="574" y="47"/>
                    <a:pt x="439" y="18"/>
                  </a:cubicBezTo>
                  <a:cubicBezTo>
                    <a:pt x="388" y="8"/>
                    <a:pt x="336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52"/>
            <p:cNvSpPr/>
            <p:nvPr/>
          </p:nvSpPr>
          <p:spPr>
            <a:xfrm>
              <a:off x="589519" y="742586"/>
              <a:ext cx="69957" cy="48593"/>
            </a:xfrm>
            <a:custGeom>
              <a:avLst/>
              <a:gdLst/>
              <a:ahLst/>
              <a:cxnLst/>
              <a:rect l="l" t="t" r="r" b="b"/>
              <a:pathLst>
                <a:path w="2266" h="1574" extrusionOk="0">
                  <a:moveTo>
                    <a:pt x="334" y="1"/>
                  </a:moveTo>
                  <a:cubicBezTo>
                    <a:pt x="258" y="1"/>
                    <a:pt x="184" y="13"/>
                    <a:pt x="116" y="42"/>
                  </a:cubicBezTo>
                  <a:cubicBezTo>
                    <a:pt x="0" y="90"/>
                    <a:pt x="14" y="236"/>
                    <a:pt x="127" y="274"/>
                  </a:cubicBezTo>
                  <a:cubicBezTo>
                    <a:pt x="327" y="342"/>
                    <a:pt x="536" y="366"/>
                    <a:pt x="733" y="445"/>
                  </a:cubicBezTo>
                  <a:cubicBezTo>
                    <a:pt x="950" y="534"/>
                    <a:pt x="1131" y="667"/>
                    <a:pt x="1307" y="818"/>
                  </a:cubicBezTo>
                  <a:cubicBezTo>
                    <a:pt x="1494" y="978"/>
                    <a:pt x="1672" y="1146"/>
                    <a:pt x="1859" y="1303"/>
                  </a:cubicBezTo>
                  <a:cubicBezTo>
                    <a:pt x="1967" y="1389"/>
                    <a:pt x="2081" y="1476"/>
                    <a:pt x="2179" y="1573"/>
                  </a:cubicBezTo>
                  <a:cubicBezTo>
                    <a:pt x="2208" y="1554"/>
                    <a:pt x="2235" y="1533"/>
                    <a:pt x="2265" y="1514"/>
                  </a:cubicBezTo>
                  <a:cubicBezTo>
                    <a:pt x="2181" y="1411"/>
                    <a:pt x="2092" y="1316"/>
                    <a:pt x="2005" y="1219"/>
                  </a:cubicBezTo>
                  <a:cubicBezTo>
                    <a:pt x="1810" y="1008"/>
                    <a:pt x="1608" y="799"/>
                    <a:pt x="1399" y="602"/>
                  </a:cubicBezTo>
                  <a:cubicBezTo>
                    <a:pt x="1210" y="423"/>
                    <a:pt x="1007" y="245"/>
                    <a:pt x="777" y="120"/>
                  </a:cubicBezTo>
                  <a:cubicBezTo>
                    <a:pt x="652" y="51"/>
                    <a:pt x="489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52"/>
            <p:cNvSpPr/>
            <p:nvPr/>
          </p:nvSpPr>
          <p:spPr>
            <a:xfrm>
              <a:off x="532776" y="808715"/>
              <a:ext cx="74403" cy="65758"/>
            </a:xfrm>
            <a:custGeom>
              <a:avLst/>
              <a:gdLst/>
              <a:ahLst/>
              <a:cxnLst/>
              <a:rect l="l" t="t" r="r" b="b"/>
              <a:pathLst>
                <a:path w="2410" h="2130" extrusionOk="0">
                  <a:moveTo>
                    <a:pt x="380" y="0"/>
                  </a:moveTo>
                  <a:cubicBezTo>
                    <a:pt x="264" y="0"/>
                    <a:pt x="153" y="23"/>
                    <a:pt x="66" y="86"/>
                  </a:cubicBezTo>
                  <a:cubicBezTo>
                    <a:pt x="17" y="121"/>
                    <a:pt x="1" y="203"/>
                    <a:pt x="55" y="243"/>
                  </a:cubicBezTo>
                  <a:cubicBezTo>
                    <a:pt x="225" y="373"/>
                    <a:pt x="461" y="419"/>
                    <a:pt x="642" y="538"/>
                  </a:cubicBezTo>
                  <a:cubicBezTo>
                    <a:pt x="696" y="573"/>
                    <a:pt x="750" y="611"/>
                    <a:pt x="802" y="649"/>
                  </a:cubicBezTo>
                  <a:cubicBezTo>
                    <a:pt x="940" y="752"/>
                    <a:pt x="1075" y="860"/>
                    <a:pt x="1202" y="979"/>
                  </a:cubicBezTo>
                  <a:cubicBezTo>
                    <a:pt x="1567" y="1309"/>
                    <a:pt x="1868" y="1713"/>
                    <a:pt x="2128" y="2129"/>
                  </a:cubicBezTo>
                  <a:cubicBezTo>
                    <a:pt x="2228" y="1972"/>
                    <a:pt x="2320" y="1807"/>
                    <a:pt x="2409" y="1642"/>
                  </a:cubicBezTo>
                  <a:cubicBezTo>
                    <a:pt x="2203" y="1209"/>
                    <a:pt x="1914" y="822"/>
                    <a:pt x="1551" y="506"/>
                  </a:cubicBezTo>
                  <a:cubicBezTo>
                    <a:pt x="1408" y="376"/>
                    <a:pt x="1245" y="268"/>
                    <a:pt x="1069" y="181"/>
                  </a:cubicBezTo>
                  <a:cubicBezTo>
                    <a:pt x="986" y="138"/>
                    <a:pt x="894" y="100"/>
                    <a:pt x="802" y="73"/>
                  </a:cubicBezTo>
                  <a:cubicBezTo>
                    <a:pt x="681" y="36"/>
                    <a:pt x="527" y="0"/>
                    <a:pt x="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52"/>
            <p:cNvSpPr/>
            <p:nvPr/>
          </p:nvSpPr>
          <p:spPr>
            <a:xfrm>
              <a:off x="445159" y="941529"/>
              <a:ext cx="22815" cy="33528"/>
            </a:xfrm>
            <a:custGeom>
              <a:avLst/>
              <a:gdLst/>
              <a:ahLst/>
              <a:cxnLst/>
              <a:rect l="l" t="t" r="r" b="b"/>
              <a:pathLst>
                <a:path w="739" h="1086" extrusionOk="0">
                  <a:moveTo>
                    <a:pt x="178" y="0"/>
                  </a:moveTo>
                  <a:cubicBezTo>
                    <a:pt x="85" y="0"/>
                    <a:pt x="0" y="76"/>
                    <a:pt x="2" y="179"/>
                  </a:cubicBezTo>
                  <a:cubicBezTo>
                    <a:pt x="5" y="239"/>
                    <a:pt x="19" y="298"/>
                    <a:pt x="40" y="352"/>
                  </a:cubicBezTo>
                  <a:cubicBezTo>
                    <a:pt x="65" y="414"/>
                    <a:pt x="94" y="474"/>
                    <a:pt x="127" y="531"/>
                  </a:cubicBezTo>
                  <a:lnTo>
                    <a:pt x="162" y="590"/>
                  </a:lnTo>
                  <a:lnTo>
                    <a:pt x="181" y="634"/>
                  </a:lnTo>
                  <a:cubicBezTo>
                    <a:pt x="188" y="647"/>
                    <a:pt x="192" y="655"/>
                    <a:pt x="192" y="655"/>
                  </a:cubicBezTo>
                  <a:cubicBezTo>
                    <a:pt x="192" y="655"/>
                    <a:pt x="191" y="652"/>
                    <a:pt x="189" y="647"/>
                  </a:cubicBezTo>
                  <a:cubicBezTo>
                    <a:pt x="188" y="643"/>
                    <a:pt x="187" y="642"/>
                    <a:pt x="187" y="642"/>
                  </a:cubicBezTo>
                  <a:lnTo>
                    <a:pt x="187" y="642"/>
                  </a:lnTo>
                  <a:cubicBezTo>
                    <a:pt x="188" y="642"/>
                    <a:pt x="228" y="722"/>
                    <a:pt x="235" y="734"/>
                  </a:cubicBezTo>
                  <a:lnTo>
                    <a:pt x="268" y="793"/>
                  </a:lnTo>
                  <a:cubicBezTo>
                    <a:pt x="279" y="815"/>
                    <a:pt x="289" y="834"/>
                    <a:pt x="300" y="856"/>
                  </a:cubicBezTo>
                  <a:lnTo>
                    <a:pt x="308" y="872"/>
                  </a:lnTo>
                  <a:lnTo>
                    <a:pt x="325" y="904"/>
                  </a:lnTo>
                  <a:cubicBezTo>
                    <a:pt x="343" y="948"/>
                    <a:pt x="360" y="988"/>
                    <a:pt x="376" y="1031"/>
                  </a:cubicBezTo>
                  <a:cubicBezTo>
                    <a:pt x="384" y="1050"/>
                    <a:pt x="387" y="1069"/>
                    <a:pt x="395" y="1086"/>
                  </a:cubicBezTo>
                  <a:cubicBezTo>
                    <a:pt x="509" y="1004"/>
                    <a:pt x="625" y="921"/>
                    <a:pt x="739" y="839"/>
                  </a:cubicBezTo>
                  <a:cubicBezTo>
                    <a:pt x="720" y="764"/>
                    <a:pt x="701" y="688"/>
                    <a:pt x="674" y="612"/>
                  </a:cubicBezTo>
                  <a:cubicBezTo>
                    <a:pt x="633" y="496"/>
                    <a:pt x="579" y="385"/>
                    <a:pt x="517" y="276"/>
                  </a:cubicBezTo>
                  <a:cubicBezTo>
                    <a:pt x="457" y="171"/>
                    <a:pt x="368" y="65"/>
                    <a:pt x="251" y="17"/>
                  </a:cubicBezTo>
                  <a:cubicBezTo>
                    <a:pt x="227" y="5"/>
                    <a:pt x="202" y="0"/>
                    <a:pt x="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52"/>
            <p:cNvSpPr/>
            <p:nvPr/>
          </p:nvSpPr>
          <p:spPr>
            <a:xfrm>
              <a:off x="302004" y="314817"/>
              <a:ext cx="112005" cy="229630"/>
            </a:xfrm>
            <a:custGeom>
              <a:avLst/>
              <a:gdLst/>
              <a:ahLst/>
              <a:cxnLst/>
              <a:rect l="l" t="t" r="r" b="b"/>
              <a:pathLst>
                <a:path w="3628" h="7438" extrusionOk="0">
                  <a:moveTo>
                    <a:pt x="153" y="0"/>
                  </a:moveTo>
                  <a:cubicBezTo>
                    <a:pt x="71" y="0"/>
                    <a:pt x="1" y="90"/>
                    <a:pt x="53" y="177"/>
                  </a:cubicBezTo>
                  <a:cubicBezTo>
                    <a:pt x="1146" y="2294"/>
                    <a:pt x="1860" y="4610"/>
                    <a:pt x="2009" y="6994"/>
                  </a:cubicBezTo>
                  <a:cubicBezTo>
                    <a:pt x="2015" y="7059"/>
                    <a:pt x="2061" y="7113"/>
                    <a:pt x="2125" y="7127"/>
                  </a:cubicBezTo>
                  <a:cubicBezTo>
                    <a:pt x="2529" y="7232"/>
                    <a:pt x="2932" y="7365"/>
                    <a:pt x="3341" y="7435"/>
                  </a:cubicBezTo>
                  <a:cubicBezTo>
                    <a:pt x="3348" y="7437"/>
                    <a:pt x="3356" y="7438"/>
                    <a:pt x="3364" y="7438"/>
                  </a:cubicBezTo>
                  <a:cubicBezTo>
                    <a:pt x="3457" y="7438"/>
                    <a:pt x="3551" y="7339"/>
                    <a:pt x="3571" y="7257"/>
                  </a:cubicBezTo>
                  <a:cubicBezTo>
                    <a:pt x="3603" y="7251"/>
                    <a:pt x="3627" y="7222"/>
                    <a:pt x="3625" y="7186"/>
                  </a:cubicBezTo>
                  <a:cubicBezTo>
                    <a:pt x="3538" y="5855"/>
                    <a:pt x="3070" y="4496"/>
                    <a:pt x="2521" y="3290"/>
                  </a:cubicBezTo>
                  <a:cubicBezTo>
                    <a:pt x="1971" y="2080"/>
                    <a:pt x="1305" y="843"/>
                    <a:pt x="228" y="29"/>
                  </a:cubicBezTo>
                  <a:cubicBezTo>
                    <a:pt x="204" y="9"/>
                    <a:pt x="178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52"/>
            <p:cNvSpPr/>
            <p:nvPr/>
          </p:nvSpPr>
          <p:spPr>
            <a:xfrm>
              <a:off x="303115" y="318769"/>
              <a:ext cx="86073" cy="222004"/>
            </a:xfrm>
            <a:custGeom>
              <a:avLst/>
              <a:gdLst/>
              <a:ahLst/>
              <a:cxnLst/>
              <a:rect l="l" t="t" r="r" b="b"/>
              <a:pathLst>
                <a:path w="2788" h="7191" extrusionOk="0">
                  <a:moveTo>
                    <a:pt x="0" y="1"/>
                  </a:moveTo>
                  <a:lnTo>
                    <a:pt x="0" y="1"/>
                  </a:lnTo>
                  <a:cubicBezTo>
                    <a:pt x="3" y="17"/>
                    <a:pt x="8" y="36"/>
                    <a:pt x="17" y="49"/>
                  </a:cubicBezTo>
                  <a:cubicBezTo>
                    <a:pt x="1107" y="2163"/>
                    <a:pt x="1824" y="4485"/>
                    <a:pt x="1970" y="6866"/>
                  </a:cubicBezTo>
                  <a:cubicBezTo>
                    <a:pt x="1976" y="6931"/>
                    <a:pt x="2025" y="6985"/>
                    <a:pt x="2089" y="6999"/>
                  </a:cubicBezTo>
                  <a:cubicBezTo>
                    <a:pt x="2319" y="7061"/>
                    <a:pt x="2552" y="7129"/>
                    <a:pt x="2788" y="7191"/>
                  </a:cubicBezTo>
                  <a:cubicBezTo>
                    <a:pt x="2782" y="7056"/>
                    <a:pt x="2777" y="6904"/>
                    <a:pt x="2769" y="6744"/>
                  </a:cubicBezTo>
                  <a:cubicBezTo>
                    <a:pt x="2742" y="6257"/>
                    <a:pt x="2509" y="4417"/>
                    <a:pt x="1732" y="2531"/>
                  </a:cubicBezTo>
                  <a:cubicBezTo>
                    <a:pt x="1172" y="1175"/>
                    <a:pt x="395" y="355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9" name="Google Shape;1369;p52"/>
            <p:cNvSpPr/>
            <p:nvPr/>
          </p:nvSpPr>
          <p:spPr>
            <a:xfrm>
              <a:off x="390577" y="290428"/>
              <a:ext cx="146397" cy="263250"/>
            </a:xfrm>
            <a:custGeom>
              <a:avLst/>
              <a:gdLst/>
              <a:ahLst/>
              <a:cxnLst/>
              <a:rect l="l" t="t" r="r" b="b"/>
              <a:pathLst>
                <a:path w="4742" h="8527" extrusionOk="0">
                  <a:moveTo>
                    <a:pt x="4662" y="1"/>
                  </a:moveTo>
                  <a:cubicBezTo>
                    <a:pt x="4651" y="1"/>
                    <a:pt x="4641" y="4"/>
                    <a:pt x="4631" y="12"/>
                  </a:cubicBezTo>
                  <a:cubicBezTo>
                    <a:pt x="3172" y="1181"/>
                    <a:pt x="2117" y="2829"/>
                    <a:pt x="1373" y="4523"/>
                  </a:cubicBezTo>
                  <a:cubicBezTo>
                    <a:pt x="978" y="5422"/>
                    <a:pt x="620" y="6339"/>
                    <a:pt x="296" y="7265"/>
                  </a:cubicBezTo>
                  <a:cubicBezTo>
                    <a:pt x="223" y="7473"/>
                    <a:pt x="1" y="7833"/>
                    <a:pt x="263" y="7990"/>
                  </a:cubicBezTo>
                  <a:cubicBezTo>
                    <a:pt x="398" y="8074"/>
                    <a:pt x="604" y="8055"/>
                    <a:pt x="758" y="8090"/>
                  </a:cubicBezTo>
                  <a:cubicBezTo>
                    <a:pt x="1002" y="8144"/>
                    <a:pt x="1235" y="8239"/>
                    <a:pt x="1448" y="8369"/>
                  </a:cubicBezTo>
                  <a:cubicBezTo>
                    <a:pt x="1446" y="8401"/>
                    <a:pt x="1440" y="8439"/>
                    <a:pt x="1440" y="8474"/>
                  </a:cubicBezTo>
                  <a:cubicBezTo>
                    <a:pt x="1439" y="8510"/>
                    <a:pt x="1464" y="8527"/>
                    <a:pt x="1491" y="8527"/>
                  </a:cubicBezTo>
                  <a:cubicBezTo>
                    <a:pt x="1518" y="8527"/>
                    <a:pt x="1547" y="8511"/>
                    <a:pt x="1557" y="8480"/>
                  </a:cubicBezTo>
                  <a:cubicBezTo>
                    <a:pt x="1562" y="8461"/>
                    <a:pt x="1565" y="8442"/>
                    <a:pt x="1570" y="8423"/>
                  </a:cubicBezTo>
                  <a:cubicBezTo>
                    <a:pt x="1572" y="8423"/>
                    <a:pt x="1574" y="8423"/>
                    <a:pt x="1575" y="8423"/>
                  </a:cubicBezTo>
                  <a:cubicBezTo>
                    <a:pt x="1683" y="8423"/>
                    <a:pt x="1747" y="8251"/>
                    <a:pt x="1635" y="8174"/>
                  </a:cubicBezTo>
                  <a:cubicBezTo>
                    <a:pt x="1798" y="7546"/>
                    <a:pt x="1914" y="6905"/>
                    <a:pt x="2084" y="6282"/>
                  </a:cubicBezTo>
                  <a:cubicBezTo>
                    <a:pt x="2287" y="5544"/>
                    <a:pt x="2517" y="4813"/>
                    <a:pt x="2791" y="4096"/>
                  </a:cubicBezTo>
                  <a:cubicBezTo>
                    <a:pt x="3318" y="2707"/>
                    <a:pt x="3962" y="1368"/>
                    <a:pt x="4718" y="88"/>
                  </a:cubicBezTo>
                  <a:cubicBezTo>
                    <a:pt x="4741" y="49"/>
                    <a:pt x="4702" y="1"/>
                    <a:pt x="46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0" name="Google Shape;1370;p52"/>
            <p:cNvSpPr/>
            <p:nvPr/>
          </p:nvSpPr>
          <p:spPr>
            <a:xfrm>
              <a:off x="411231" y="292867"/>
              <a:ext cx="125003" cy="260842"/>
            </a:xfrm>
            <a:custGeom>
              <a:avLst/>
              <a:gdLst/>
              <a:ahLst/>
              <a:cxnLst/>
              <a:rect l="l" t="t" r="r" b="b"/>
              <a:pathLst>
                <a:path w="4049" h="8449" extrusionOk="0">
                  <a:moveTo>
                    <a:pt x="4049" y="1"/>
                  </a:moveTo>
                  <a:cubicBezTo>
                    <a:pt x="3331" y="851"/>
                    <a:pt x="2693" y="1763"/>
                    <a:pt x="2135" y="2723"/>
                  </a:cubicBezTo>
                  <a:cubicBezTo>
                    <a:pt x="1045" y="4623"/>
                    <a:pt x="409" y="6390"/>
                    <a:pt x="227" y="7115"/>
                  </a:cubicBezTo>
                  <a:cubicBezTo>
                    <a:pt x="154" y="7410"/>
                    <a:pt x="70" y="7727"/>
                    <a:pt x="0" y="7998"/>
                  </a:cubicBezTo>
                  <a:cubicBezTo>
                    <a:pt x="30" y="8000"/>
                    <a:pt x="60" y="8006"/>
                    <a:pt x="87" y="8011"/>
                  </a:cubicBezTo>
                  <a:cubicBezTo>
                    <a:pt x="330" y="8065"/>
                    <a:pt x="566" y="8160"/>
                    <a:pt x="779" y="8290"/>
                  </a:cubicBezTo>
                  <a:cubicBezTo>
                    <a:pt x="777" y="8325"/>
                    <a:pt x="771" y="8363"/>
                    <a:pt x="771" y="8395"/>
                  </a:cubicBezTo>
                  <a:cubicBezTo>
                    <a:pt x="770" y="8431"/>
                    <a:pt x="795" y="8448"/>
                    <a:pt x="823" y="8448"/>
                  </a:cubicBezTo>
                  <a:cubicBezTo>
                    <a:pt x="849" y="8448"/>
                    <a:pt x="877" y="8433"/>
                    <a:pt x="885" y="8403"/>
                  </a:cubicBezTo>
                  <a:cubicBezTo>
                    <a:pt x="890" y="8384"/>
                    <a:pt x="896" y="8366"/>
                    <a:pt x="901" y="8344"/>
                  </a:cubicBezTo>
                  <a:cubicBezTo>
                    <a:pt x="904" y="8344"/>
                    <a:pt x="906" y="8344"/>
                    <a:pt x="909" y="8344"/>
                  </a:cubicBezTo>
                  <a:cubicBezTo>
                    <a:pt x="1015" y="8344"/>
                    <a:pt x="1077" y="8174"/>
                    <a:pt x="966" y="8095"/>
                  </a:cubicBezTo>
                  <a:cubicBezTo>
                    <a:pt x="1129" y="7470"/>
                    <a:pt x="1245" y="6828"/>
                    <a:pt x="1415" y="6203"/>
                  </a:cubicBezTo>
                  <a:cubicBezTo>
                    <a:pt x="1618" y="5465"/>
                    <a:pt x="1846" y="4734"/>
                    <a:pt x="2119" y="4019"/>
                  </a:cubicBezTo>
                  <a:cubicBezTo>
                    <a:pt x="2649" y="2631"/>
                    <a:pt x="3293" y="1289"/>
                    <a:pt x="4049" y="9"/>
                  </a:cubicBezTo>
                  <a:lnTo>
                    <a:pt x="40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52"/>
            <p:cNvSpPr/>
            <p:nvPr/>
          </p:nvSpPr>
          <p:spPr>
            <a:xfrm>
              <a:off x="414966" y="360539"/>
              <a:ext cx="200795" cy="193756"/>
            </a:xfrm>
            <a:custGeom>
              <a:avLst/>
              <a:gdLst/>
              <a:ahLst/>
              <a:cxnLst/>
              <a:rect l="l" t="t" r="r" b="b"/>
              <a:pathLst>
                <a:path w="6504" h="6276" extrusionOk="0">
                  <a:moveTo>
                    <a:pt x="6023" y="1"/>
                  </a:moveTo>
                  <a:cubicBezTo>
                    <a:pt x="4843" y="1"/>
                    <a:pt x="3685" y="822"/>
                    <a:pt x="2845" y="1560"/>
                  </a:cubicBezTo>
                  <a:cubicBezTo>
                    <a:pt x="1533" y="2712"/>
                    <a:pt x="493" y="4168"/>
                    <a:pt x="9" y="5862"/>
                  </a:cubicBezTo>
                  <a:cubicBezTo>
                    <a:pt x="1" y="5914"/>
                    <a:pt x="36" y="5965"/>
                    <a:pt x="87" y="5979"/>
                  </a:cubicBezTo>
                  <a:cubicBezTo>
                    <a:pt x="399" y="6046"/>
                    <a:pt x="713" y="6095"/>
                    <a:pt x="1029" y="6125"/>
                  </a:cubicBezTo>
                  <a:cubicBezTo>
                    <a:pt x="1005" y="6171"/>
                    <a:pt x="983" y="6220"/>
                    <a:pt x="959" y="6268"/>
                  </a:cubicBezTo>
                  <a:cubicBezTo>
                    <a:pt x="957" y="6272"/>
                    <a:pt x="960" y="6275"/>
                    <a:pt x="963" y="6275"/>
                  </a:cubicBezTo>
                  <a:cubicBezTo>
                    <a:pt x="964" y="6275"/>
                    <a:pt x="966" y="6274"/>
                    <a:pt x="967" y="6271"/>
                  </a:cubicBezTo>
                  <a:lnTo>
                    <a:pt x="1045" y="6125"/>
                  </a:lnTo>
                  <a:cubicBezTo>
                    <a:pt x="1097" y="6130"/>
                    <a:pt x="1148" y="6138"/>
                    <a:pt x="1202" y="6144"/>
                  </a:cubicBezTo>
                  <a:cubicBezTo>
                    <a:pt x="1210" y="6145"/>
                    <a:pt x="1217" y="6146"/>
                    <a:pt x="1223" y="6146"/>
                  </a:cubicBezTo>
                  <a:cubicBezTo>
                    <a:pt x="1354" y="6146"/>
                    <a:pt x="1363" y="5933"/>
                    <a:pt x="1221" y="5933"/>
                  </a:cubicBezTo>
                  <a:cubicBezTo>
                    <a:pt x="1219" y="5933"/>
                    <a:pt x="1218" y="5933"/>
                    <a:pt x="1216" y="5933"/>
                  </a:cubicBezTo>
                  <a:cubicBezTo>
                    <a:pt x="1192" y="5933"/>
                    <a:pt x="1170" y="5927"/>
                    <a:pt x="1148" y="5925"/>
                  </a:cubicBezTo>
                  <a:cubicBezTo>
                    <a:pt x="1733" y="4799"/>
                    <a:pt x="2366" y="3654"/>
                    <a:pt x="3218" y="2718"/>
                  </a:cubicBezTo>
                  <a:cubicBezTo>
                    <a:pt x="4144" y="1703"/>
                    <a:pt x="5243" y="867"/>
                    <a:pt x="6436" y="190"/>
                  </a:cubicBezTo>
                  <a:cubicBezTo>
                    <a:pt x="6504" y="152"/>
                    <a:pt x="6479" y="41"/>
                    <a:pt x="6406" y="31"/>
                  </a:cubicBezTo>
                  <a:cubicBezTo>
                    <a:pt x="6279" y="10"/>
                    <a:pt x="6151" y="1"/>
                    <a:pt x="60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52"/>
            <p:cNvSpPr/>
            <p:nvPr/>
          </p:nvSpPr>
          <p:spPr>
            <a:xfrm>
              <a:off x="379648" y="240970"/>
              <a:ext cx="63844" cy="325334"/>
            </a:xfrm>
            <a:custGeom>
              <a:avLst/>
              <a:gdLst/>
              <a:ahLst/>
              <a:cxnLst/>
              <a:rect l="l" t="t" r="r" b="b"/>
              <a:pathLst>
                <a:path w="2068" h="10538" extrusionOk="0">
                  <a:moveTo>
                    <a:pt x="119" y="1"/>
                  </a:moveTo>
                  <a:cubicBezTo>
                    <a:pt x="60" y="1"/>
                    <a:pt x="1" y="44"/>
                    <a:pt x="11" y="110"/>
                  </a:cubicBezTo>
                  <a:cubicBezTo>
                    <a:pt x="485" y="3438"/>
                    <a:pt x="774" y="6856"/>
                    <a:pt x="49" y="10171"/>
                  </a:cubicBezTo>
                  <a:cubicBezTo>
                    <a:pt x="35" y="10236"/>
                    <a:pt x="79" y="10301"/>
                    <a:pt x="146" y="10314"/>
                  </a:cubicBezTo>
                  <a:cubicBezTo>
                    <a:pt x="566" y="10393"/>
                    <a:pt x="985" y="10474"/>
                    <a:pt x="1407" y="10536"/>
                  </a:cubicBezTo>
                  <a:cubicBezTo>
                    <a:pt x="1413" y="10537"/>
                    <a:pt x="1419" y="10538"/>
                    <a:pt x="1425" y="10538"/>
                  </a:cubicBezTo>
                  <a:cubicBezTo>
                    <a:pt x="1513" y="10538"/>
                    <a:pt x="1572" y="10444"/>
                    <a:pt x="1532" y="10363"/>
                  </a:cubicBezTo>
                  <a:cubicBezTo>
                    <a:pt x="1567" y="10360"/>
                    <a:pt x="1594" y="10333"/>
                    <a:pt x="1594" y="10298"/>
                  </a:cubicBezTo>
                  <a:cubicBezTo>
                    <a:pt x="2068" y="6883"/>
                    <a:pt x="1968" y="3105"/>
                    <a:pt x="203" y="47"/>
                  </a:cubicBezTo>
                  <a:cubicBezTo>
                    <a:pt x="184" y="15"/>
                    <a:pt x="152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52"/>
            <p:cNvSpPr/>
            <p:nvPr/>
          </p:nvSpPr>
          <p:spPr>
            <a:xfrm>
              <a:off x="379802" y="241341"/>
              <a:ext cx="36306" cy="320673"/>
            </a:xfrm>
            <a:custGeom>
              <a:avLst/>
              <a:gdLst/>
              <a:ahLst/>
              <a:cxnLst/>
              <a:rect l="l" t="t" r="r" b="b"/>
              <a:pathLst>
                <a:path w="1176" h="10387" extrusionOk="0">
                  <a:moveTo>
                    <a:pt x="68" y="0"/>
                  </a:moveTo>
                  <a:cubicBezTo>
                    <a:pt x="25" y="14"/>
                    <a:pt x="1" y="54"/>
                    <a:pt x="6" y="98"/>
                  </a:cubicBezTo>
                  <a:cubicBezTo>
                    <a:pt x="480" y="3426"/>
                    <a:pt x="769" y="6844"/>
                    <a:pt x="44" y="10159"/>
                  </a:cubicBezTo>
                  <a:cubicBezTo>
                    <a:pt x="30" y="10224"/>
                    <a:pt x="74" y="10289"/>
                    <a:pt x="141" y="10302"/>
                  </a:cubicBezTo>
                  <a:cubicBezTo>
                    <a:pt x="293" y="10332"/>
                    <a:pt x="442" y="10359"/>
                    <a:pt x="593" y="10386"/>
                  </a:cubicBezTo>
                  <a:cubicBezTo>
                    <a:pt x="742" y="9815"/>
                    <a:pt x="858" y="9239"/>
                    <a:pt x="948" y="8657"/>
                  </a:cubicBezTo>
                  <a:cubicBezTo>
                    <a:pt x="1121" y="7450"/>
                    <a:pt x="1175" y="5848"/>
                    <a:pt x="926" y="3729"/>
                  </a:cubicBezTo>
                  <a:cubicBezTo>
                    <a:pt x="756" y="2300"/>
                    <a:pt x="328" y="820"/>
                    <a:pt x="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4" name="Google Shape;1374;p52"/>
            <p:cNvSpPr/>
            <p:nvPr/>
          </p:nvSpPr>
          <p:spPr>
            <a:xfrm>
              <a:off x="425679" y="362392"/>
              <a:ext cx="189681" cy="191842"/>
            </a:xfrm>
            <a:custGeom>
              <a:avLst/>
              <a:gdLst/>
              <a:ahLst/>
              <a:cxnLst/>
              <a:rect l="l" t="t" r="r" b="b"/>
              <a:pathLst>
                <a:path w="6144" h="6214" extrusionOk="0">
                  <a:moveTo>
                    <a:pt x="6108" y="0"/>
                  </a:moveTo>
                  <a:cubicBezTo>
                    <a:pt x="5413" y="184"/>
                    <a:pt x="4152" y="653"/>
                    <a:pt x="2953" y="1795"/>
                  </a:cubicBezTo>
                  <a:cubicBezTo>
                    <a:pt x="1175" y="3486"/>
                    <a:pt x="593" y="4690"/>
                    <a:pt x="357" y="5161"/>
                  </a:cubicBezTo>
                  <a:cubicBezTo>
                    <a:pt x="241" y="5396"/>
                    <a:pt x="106" y="5708"/>
                    <a:pt x="0" y="5965"/>
                  </a:cubicBezTo>
                  <a:cubicBezTo>
                    <a:pt x="225" y="6008"/>
                    <a:pt x="452" y="6040"/>
                    <a:pt x="682" y="6062"/>
                  </a:cubicBezTo>
                  <a:cubicBezTo>
                    <a:pt x="661" y="6111"/>
                    <a:pt x="636" y="6160"/>
                    <a:pt x="615" y="6206"/>
                  </a:cubicBezTo>
                  <a:cubicBezTo>
                    <a:pt x="613" y="6209"/>
                    <a:pt x="616" y="6213"/>
                    <a:pt x="619" y="6213"/>
                  </a:cubicBezTo>
                  <a:cubicBezTo>
                    <a:pt x="621" y="6213"/>
                    <a:pt x="622" y="6213"/>
                    <a:pt x="623" y="6211"/>
                  </a:cubicBezTo>
                  <a:lnTo>
                    <a:pt x="698" y="6065"/>
                  </a:lnTo>
                  <a:cubicBezTo>
                    <a:pt x="753" y="6070"/>
                    <a:pt x="804" y="6078"/>
                    <a:pt x="855" y="6081"/>
                  </a:cubicBezTo>
                  <a:cubicBezTo>
                    <a:pt x="863" y="6082"/>
                    <a:pt x="870" y="6083"/>
                    <a:pt x="877" y="6083"/>
                  </a:cubicBezTo>
                  <a:cubicBezTo>
                    <a:pt x="1010" y="6083"/>
                    <a:pt x="1018" y="5870"/>
                    <a:pt x="872" y="5870"/>
                  </a:cubicBezTo>
                  <a:cubicBezTo>
                    <a:pt x="871" y="5870"/>
                    <a:pt x="870" y="5870"/>
                    <a:pt x="869" y="5870"/>
                  </a:cubicBezTo>
                  <a:cubicBezTo>
                    <a:pt x="847" y="5870"/>
                    <a:pt x="826" y="5867"/>
                    <a:pt x="801" y="5865"/>
                  </a:cubicBezTo>
                  <a:cubicBezTo>
                    <a:pt x="1389" y="4739"/>
                    <a:pt x="2022" y="3594"/>
                    <a:pt x="2874" y="2658"/>
                  </a:cubicBezTo>
                  <a:cubicBezTo>
                    <a:pt x="3800" y="1643"/>
                    <a:pt x="4898" y="807"/>
                    <a:pt x="6092" y="130"/>
                  </a:cubicBezTo>
                  <a:cubicBezTo>
                    <a:pt x="6135" y="100"/>
                    <a:pt x="6143" y="41"/>
                    <a:pt x="6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5" name="Google Shape;1375;p52"/>
            <p:cNvSpPr/>
            <p:nvPr/>
          </p:nvSpPr>
          <p:spPr>
            <a:xfrm>
              <a:off x="264432" y="503757"/>
              <a:ext cx="278995" cy="624335"/>
            </a:xfrm>
            <a:custGeom>
              <a:avLst/>
              <a:gdLst/>
              <a:ahLst/>
              <a:cxnLst/>
              <a:rect l="l" t="t" r="r" b="b"/>
              <a:pathLst>
                <a:path w="9037" h="20223" extrusionOk="0">
                  <a:moveTo>
                    <a:pt x="3612" y="0"/>
                  </a:moveTo>
                  <a:cubicBezTo>
                    <a:pt x="3373" y="0"/>
                    <a:pt x="3130" y="23"/>
                    <a:pt x="2880" y="76"/>
                  </a:cubicBezTo>
                  <a:cubicBezTo>
                    <a:pt x="2133" y="236"/>
                    <a:pt x="1413" y="614"/>
                    <a:pt x="912" y="1226"/>
                  </a:cubicBezTo>
                  <a:cubicBezTo>
                    <a:pt x="325" y="1940"/>
                    <a:pt x="133" y="2861"/>
                    <a:pt x="68" y="3754"/>
                  </a:cubicBezTo>
                  <a:cubicBezTo>
                    <a:pt x="0" y="4663"/>
                    <a:pt x="22" y="5575"/>
                    <a:pt x="133" y="6481"/>
                  </a:cubicBezTo>
                  <a:cubicBezTo>
                    <a:pt x="244" y="7377"/>
                    <a:pt x="525" y="8240"/>
                    <a:pt x="631" y="9131"/>
                  </a:cubicBezTo>
                  <a:cubicBezTo>
                    <a:pt x="696" y="9653"/>
                    <a:pt x="858" y="10175"/>
                    <a:pt x="826" y="10700"/>
                  </a:cubicBezTo>
                  <a:cubicBezTo>
                    <a:pt x="799" y="11101"/>
                    <a:pt x="796" y="11496"/>
                    <a:pt x="785" y="11896"/>
                  </a:cubicBezTo>
                  <a:cubicBezTo>
                    <a:pt x="761" y="12849"/>
                    <a:pt x="772" y="13791"/>
                    <a:pt x="809" y="14741"/>
                  </a:cubicBezTo>
                  <a:cubicBezTo>
                    <a:pt x="847" y="15720"/>
                    <a:pt x="907" y="16694"/>
                    <a:pt x="961" y="17671"/>
                  </a:cubicBezTo>
                  <a:cubicBezTo>
                    <a:pt x="1002" y="18372"/>
                    <a:pt x="858" y="19430"/>
                    <a:pt x="1402" y="19958"/>
                  </a:cubicBezTo>
                  <a:cubicBezTo>
                    <a:pt x="1592" y="20142"/>
                    <a:pt x="1795" y="20223"/>
                    <a:pt x="1993" y="20223"/>
                  </a:cubicBezTo>
                  <a:cubicBezTo>
                    <a:pt x="2333" y="20223"/>
                    <a:pt x="2659" y="19983"/>
                    <a:pt x="2874" y="19614"/>
                  </a:cubicBezTo>
                  <a:cubicBezTo>
                    <a:pt x="3359" y="18781"/>
                    <a:pt x="3729" y="17863"/>
                    <a:pt x="4119" y="16984"/>
                  </a:cubicBezTo>
                  <a:cubicBezTo>
                    <a:pt x="4514" y="16080"/>
                    <a:pt x="4917" y="15176"/>
                    <a:pt x="5386" y="14308"/>
                  </a:cubicBezTo>
                  <a:cubicBezTo>
                    <a:pt x="5827" y="13480"/>
                    <a:pt x="6430" y="12716"/>
                    <a:pt x="6747" y="11826"/>
                  </a:cubicBezTo>
                  <a:cubicBezTo>
                    <a:pt x="7296" y="10284"/>
                    <a:pt x="6506" y="8630"/>
                    <a:pt x="7172" y="7115"/>
                  </a:cubicBezTo>
                  <a:cubicBezTo>
                    <a:pt x="7572" y="6200"/>
                    <a:pt x="8197" y="5418"/>
                    <a:pt x="8557" y="4473"/>
                  </a:cubicBezTo>
                  <a:cubicBezTo>
                    <a:pt x="8812" y="3802"/>
                    <a:pt x="9036" y="3077"/>
                    <a:pt x="8912" y="2360"/>
                  </a:cubicBezTo>
                  <a:cubicBezTo>
                    <a:pt x="8779" y="1605"/>
                    <a:pt x="8227" y="1191"/>
                    <a:pt x="7553" y="947"/>
                  </a:cubicBezTo>
                  <a:cubicBezTo>
                    <a:pt x="7253" y="839"/>
                    <a:pt x="6947" y="744"/>
                    <a:pt x="6639" y="669"/>
                  </a:cubicBezTo>
                  <a:cubicBezTo>
                    <a:pt x="6095" y="476"/>
                    <a:pt x="5537" y="352"/>
                    <a:pt x="4980" y="206"/>
                  </a:cubicBezTo>
                  <a:cubicBezTo>
                    <a:pt x="4519" y="85"/>
                    <a:pt x="4072" y="0"/>
                    <a:pt x="3612" y="0"/>
                  </a:cubicBezTo>
                  <a:close/>
                </a:path>
              </a:pathLst>
            </a:custGeom>
            <a:solidFill>
              <a:srgbClr val="F58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52"/>
            <p:cNvSpPr/>
            <p:nvPr/>
          </p:nvSpPr>
          <p:spPr>
            <a:xfrm>
              <a:off x="264432" y="503757"/>
              <a:ext cx="278995" cy="624335"/>
            </a:xfrm>
            <a:custGeom>
              <a:avLst/>
              <a:gdLst/>
              <a:ahLst/>
              <a:cxnLst/>
              <a:rect l="l" t="t" r="r" b="b"/>
              <a:pathLst>
                <a:path w="9037" h="20223" extrusionOk="0">
                  <a:moveTo>
                    <a:pt x="3612" y="0"/>
                  </a:moveTo>
                  <a:cubicBezTo>
                    <a:pt x="3373" y="0"/>
                    <a:pt x="3130" y="23"/>
                    <a:pt x="2880" y="76"/>
                  </a:cubicBezTo>
                  <a:cubicBezTo>
                    <a:pt x="2133" y="236"/>
                    <a:pt x="1413" y="614"/>
                    <a:pt x="912" y="1226"/>
                  </a:cubicBezTo>
                  <a:cubicBezTo>
                    <a:pt x="325" y="1940"/>
                    <a:pt x="133" y="2861"/>
                    <a:pt x="68" y="3754"/>
                  </a:cubicBezTo>
                  <a:cubicBezTo>
                    <a:pt x="0" y="4663"/>
                    <a:pt x="22" y="5575"/>
                    <a:pt x="133" y="6481"/>
                  </a:cubicBezTo>
                  <a:cubicBezTo>
                    <a:pt x="244" y="7377"/>
                    <a:pt x="525" y="8240"/>
                    <a:pt x="631" y="9131"/>
                  </a:cubicBezTo>
                  <a:cubicBezTo>
                    <a:pt x="696" y="9653"/>
                    <a:pt x="858" y="10175"/>
                    <a:pt x="826" y="10700"/>
                  </a:cubicBezTo>
                  <a:cubicBezTo>
                    <a:pt x="799" y="11101"/>
                    <a:pt x="796" y="11496"/>
                    <a:pt x="785" y="11896"/>
                  </a:cubicBezTo>
                  <a:cubicBezTo>
                    <a:pt x="761" y="12849"/>
                    <a:pt x="772" y="13791"/>
                    <a:pt x="809" y="14741"/>
                  </a:cubicBezTo>
                  <a:cubicBezTo>
                    <a:pt x="847" y="15720"/>
                    <a:pt x="907" y="16694"/>
                    <a:pt x="961" y="17671"/>
                  </a:cubicBezTo>
                  <a:cubicBezTo>
                    <a:pt x="1002" y="18372"/>
                    <a:pt x="858" y="19430"/>
                    <a:pt x="1402" y="19958"/>
                  </a:cubicBezTo>
                  <a:cubicBezTo>
                    <a:pt x="1592" y="20142"/>
                    <a:pt x="1795" y="20223"/>
                    <a:pt x="1993" y="20223"/>
                  </a:cubicBezTo>
                  <a:cubicBezTo>
                    <a:pt x="2333" y="20223"/>
                    <a:pt x="2659" y="19983"/>
                    <a:pt x="2874" y="19614"/>
                  </a:cubicBezTo>
                  <a:cubicBezTo>
                    <a:pt x="3359" y="18781"/>
                    <a:pt x="3729" y="17863"/>
                    <a:pt x="4119" y="16984"/>
                  </a:cubicBezTo>
                  <a:cubicBezTo>
                    <a:pt x="4514" y="16080"/>
                    <a:pt x="4917" y="15176"/>
                    <a:pt x="5386" y="14308"/>
                  </a:cubicBezTo>
                  <a:cubicBezTo>
                    <a:pt x="5827" y="13480"/>
                    <a:pt x="6430" y="12716"/>
                    <a:pt x="6747" y="11826"/>
                  </a:cubicBezTo>
                  <a:cubicBezTo>
                    <a:pt x="7296" y="10284"/>
                    <a:pt x="6506" y="8630"/>
                    <a:pt x="7172" y="7115"/>
                  </a:cubicBezTo>
                  <a:cubicBezTo>
                    <a:pt x="7572" y="6200"/>
                    <a:pt x="8197" y="5418"/>
                    <a:pt x="8557" y="4473"/>
                  </a:cubicBezTo>
                  <a:cubicBezTo>
                    <a:pt x="8812" y="3802"/>
                    <a:pt x="9036" y="3077"/>
                    <a:pt x="8912" y="2360"/>
                  </a:cubicBezTo>
                  <a:cubicBezTo>
                    <a:pt x="8779" y="1605"/>
                    <a:pt x="8227" y="1191"/>
                    <a:pt x="7553" y="947"/>
                  </a:cubicBezTo>
                  <a:cubicBezTo>
                    <a:pt x="7253" y="839"/>
                    <a:pt x="6947" y="744"/>
                    <a:pt x="6639" y="669"/>
                  </a:cubicBezTo>
                  <a:cubicBezTo>
                    <a:pt x="6095" y="476"/>
                    <a:pt x="5537" y="352"/>
                    <a:pt x="4980" y="206"/>
                  </a:cubicBezTo>
                  <a:cubicBezTo>
                    <a:pt x="4519" y="85"/>
                    <a:pt x="4072" y="0"/>
                    <a:pt x="3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52"/>
            <p:cNvSpPr/>
            <p:nvPr/>
          </p:nvSpPr>
          <p:spPr>
            <a:xfrm>
              <a:off x="264432" y="503819"/>
              <a:ext cx="111573" cy="624211"/>
            </a:xfrm>
            <a:custGeom>
              <a:avLst/>
              <a:gdLst/>
              <a:ahLst/>
              <a:cxnLst/>
              <a:rect l="l" t="t" r="r" b="b"/>
              <a:pathLst>
                <a:path w="3614" h="20219" extrusionOk="0">
                  <a:moveTo>
                    <a:pt x="3489" y="1"/>
                  </a:moveTo>
                  <a:lnTo>
                    <a:pt x="3489" y="1"/>
                  </a:lnTo>
                  <a:cubicBezTo>
                    <a:pt x="3283" y="6"/>
                    <a:pt x="3080" y="31"/>
                    <a:pt x="2880" y="74"/>
                  </a:cubicBezTo>
                  <a:cubicBezTo>
                    <a:pt x="2130" y="234"/>
                    <a:pt x="1410" y="612"/>
                    <a:pt x="912" y="1224"/>
                  </a:cubicBezTo>
                  <a:cubicBezTo>
                    <a:pt x="325" y="1938"/>
                    <a:pt x="133" y="2859"/>
                    <a:pt x="65" y="3749"/>
                  </a:cubicBezTo>
                  <a:cubicBezTo>
                    <a:pt x="0" y="4658"/>
                    <a:pt x="22" y="5573"/>
                    <a:pt x="130" y="6477"/>
                  </a:cubicBezTo>
                  <a:cubicBezTo>
                    <a:pt x="241" y="7375"/>
                    <a:pt x="523" y="8233"/>
                    <a:pt x="631" y="9126"/>
                  </a:cubicBezTo>
                  <a:cubicBezTo>
                    <a:pt x="693" y="9648"/>
                    <a:pt x="855" y="10171"/>
                    <a:pt x="823" y="10696"/>
                  </a:cubicBezTo>
                  <a:cubicBezTo>
                    <a:pt x="799" y="11096"/>
                    <a:pt x="793" y="11491"/>
                    <a:pt x="785" y="11892"/>
                  </a:cubicBezTo>
                  <a:cubicBezTo>
                    <a:pt x="758" y="12844"/>
                    <a:pt x="769" y="13786"/>
                    <a:pt x="807" y="14739"/>
                  </a:cubicBezTo>
                  <a:cubicBezTo>
                    <a:pt x="845" y="15716"/>
                    <a:pt x="904" y="16690"/>
                    <a:pt x="961" y="17669"/>
                  </a:cubicBezTo>
                  <a:cubicBezTo>
                    <a:pt x="999" y="18370"/>
                    <a:pt x="853" y="19428"/>
                    <a:pt x="1399" y="19953"/>
                  </a:cubicBezTo>
                  <a:cubicBezTo>
                    <a:pt x="1590" y="20137"/>
                    <a:pt x="1794" y="20218"/>
                    <a:pt x="1992" y="20218"/>
                  </a:cubicBezTo>
                  <a:cubicBezTo>
                    <a:pt x="2202" y="20218"/>
                    <a:pt x="2406" y="20127"/>
                    <a:pt x="2582" y="19970"/>
                  </a:cubicBezTo>
                  <a:cubicBezTo>
                    <a:pt x="2379" y="19780"/>
                    <a:pt x="2230" y="19539"/>
                    <a:pt x="2152" y="19274"/>
                  </a:cubicBezTo>
                  <a:cubicBezTo>
                    <a:pt x="2027" y="18868"/>
                    <a:pt x="2038" y="18432"/>
                    <a:pt x="2087" y="18013"/>
                  </a:cubicBezTo>
                  <a:cubicBezTo>
                    <a:pt x="2157" y="17391"/>
                    <a:pt x="2301" y="16782"/>
                    <a:pt x="2512" y="16195"/>
                  </a:cubicBezTo>
                  <a:cubicBezTo>
                    <a:pt x="2631" y="15862"/>
                    <a:pt x="2774" y="15515"/>
                    <a:pt x="2723" y="15166"/>
                  </a:cubicBezTo>
                  <a:cubicBezTo>
                    <a:pt x="2617" y="14482"/>
                    <a:pt x="1786" y="13981"/>
                    <a:pt x="1908" y="13296"/>
                  </a:cubicBezTo>
                  <a:cubicBezTo>
                    <a:pt x="1965" y="12985"/>
                    <a:pt x="2217" y="12728"/>
                    <a:pt x="2246" y="12414"/>
                  </a:cubicBezTo>
                  <a:cubicBezTo>
                    <a:pt x="2292" y="11900"/>
                    <a:pt x="1732" y="11478"/>
                    <a:pt x="1781" y="10963"/>
                  </a:cubicBezTo>
                  <a:cubicBezTo>
                    <a:pt x="1811" y="10647"/>
                    <a:pt x="2068" y="10393"/>
                    <a:pt x="2119" y="10076"/>
                  </a:cubicBezTo>
                  <a:cubicBezTo>
                    <a:pt x="2171" y="9759"/>
                    <a:pt x="2006" y="9453"/>
                    <a:pt x="1870" y="9164"/>
                  </a:cubicBezTo>
                  <a:cubicBezTo>
                    <a:pt x="1546" y="8474"/>
                    <a:pt x="1353" y="7700"/>
                    <a:pt x="1464" y="6945"/>
                  </a:cubicBezTo>
                  <a:cubicBezTo>
                    <a:pt x="1575" y="6193"/>
                    <a:pt x="2030" y="5465"/>
                    <a:pt x="2725" y="5153"/>
                  </a:cubicBezTo>
                  <a:cubicBezTo>
                    <a:pt x="2403" y="4877"/>
                    <a:pt x="1811" y="4883"/>
                    <a:pt x="1648" y="4493"/>
                  </a:cubicBezTo>
                  <a:cubicBezTo>
                    <a:pt x="1467" y="4057"/>
                    <a:pt x="2241" y="3725"/>
                    <a:pt x="2704" y="3638"/>
                  </a:cubicBezTo>
                  <a:cubicBezTo>
                    <a:pt x="2528" y="3489"/>
                    <a:pt x="2268" y="3486"/>
                    <a:pt x="2038" y="3454"/>
                  </a:cubicBezTo>
                  <a:cubicBezTo>
                    <a:pt x="1808" y="3421"/>
                    <a:pt x="1483" y="3189"/>
                    <a:pt x="1464" y="2956"/>
                  </a:cubicBezTo>
                  <a:cubicBezTo>
                    <a:pt x="1397" y="2106"/>
                    <a:pt x="1765" y="1817"/>
                    <a:pt x="2863" y="853"/>
                  </a:cubicBezTo>
                  <a:cubicBezTo>
                    <a:pt x="3126" y="621"/>
                    <a:pt x="3613" y="50"/>
                    <a:pt x="3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313396" y="531079"/>
              <a:ext cx="230031" cy="596951"/>
            </a:xfrm>
            <a:custGeom>
              <a:avLst/>
              <a:gdLst/>
              <a:ahLst/>
              <a:cxnLst/>
              <a:rect l="l" t="t" r="r" b="b"/>
              <a:pathLst>
                <a:path w="7451" h="19336" extrusionOk="0">
                  <a:moveTo>
                    <a:pt x="5783" y="0"/>
                  </a:moveTo>
                  <a:lnTo>
                    <a:pt x="5783" y="0"/>
                  </a:lnTo>
                  <a:cubicBezTo>
                    <a:pt x="5870" y="149"/>
                    <a:pt x="5948" y="300"/>
                    <a:pt x="6013" y="460"/>
                  </a:cubicBezTo>
                  <a:cubicBezTo>
                    <a:pt x="6730" y="2219"/>
                    <a:pt x="5380" y="3643"/>
                    <a:pt x="4344" y="4904"/>
                  </a:cubicBezTo>
                  <a:cubicBezTo>
                    <a:pt x="4203" y="5071"/>
                    <a:pt x="4073" y="5250"/>
                    <a:pt x="3954" y="5437"/>
                  </a:cubicBezTo>
                  <a:cubicBezTo>
                    <a:pt x="3889" y="5534"/>
                    <a:pt x="3832" y="5632"/>
                    <a:pt x="3778" y="5729"/>
                  </a:cubicBezTo>
                  <a:cubicBezTo>
                    <a:pt x="3499" y="6235"/>
                    <a:pt x="3321" y="6787"/>
                    <a:pt x="3253" y="7361"/>
                  </a:cubicBezTo>
                  <a:cubicBezTo>
                    <a:pt x="3210" y="7734"/>
                    <a:pt x="3188" y="8110"/>
                    <a:pt x="3185" y="8487"/>
                  </a:cubicBezTo>
                  <a:cubicBezTo>
                    <a:pt x="3183" y="8692"/>
                    <a:pt x="3185" y="8901"/>
                    <a:pt x="3188" y="9106"/>
                  </a:cubicBezTo>
                  <a:cubicBezTo>
                    <a:pt x="3193" y="9485"/>
                    <a:pt x="3204" y="9864"/>
                    <a:pt x="3202" y="10243"/>
                  </a:cubicBezTo>
                  <a:cubicBezTo>
                    <a:pt x="3199" y="11201"/>
                    <a:pt x="2993" y="12164"/>
                    <a:pt x="2649" y="13057"/>
                  </a:cubicBezTo>
                  <a:cubicBezTo>
                    <a:pt x="2300" y="13964"/>
                    <a:pt x="1789" y="14784"/>
                    <a:pt x="1315" y="15625"/>
                  </a:cubicBezTo>
                  <a:cubicBezTo>
                    <a:pt x="769" y="16597"/>
                    <a:pt x="493" y="17693"/>
                    <a:pt x="154" y="18748"/>
                  </a:cubicBezTo>
                  <a:cubicBezTo>
                    <a:pt x="103" y="18903"/>
                    <a:pt x="52" y="19057"/>
                    <a:pt x="0" y="19214"/>
                  </a:cubicBezTo>
                  <a:cubicBezTo>
                    <a:pt x="135" y="19297"/>
                    <a:pt x="274" y="19336"/>
                    <a:pt x="410" y="19336"/>
                  </a:cubicBezTo>
                  <a:cubicBezTo>
                    <a:pt x="750" y="19336"/>
                    <a:pt x="1074" y="19097"/>
                    <a:pt x="1288" y="18729"/>
                  </a:cubicBezTo>
                  <a:cubicBezTo>
                    <a:pt x="1773" y="17896"/>
                    <a:pt x="2146" y="16978"/>
                    <a:pt x="2533" y="16099"/>
                  </a:cubicBezTo>
                  <a:cubicBezTo>
                    <a:pt x="2590" y="15969"/>
                    <a:pt x="2647" y="15839"/>
                    <a:pt x="2704" y="15709"/>
                  </a:cubicBezTo>
                  <a:cubicBezTo>
                    <a:pt x="2771" y="15558"/>
                    <a:pt x="2836" y="15409"/>
                    <a:pt x="2907" y="15260"/>
                  </a:cubicBezTo>
                  <a:cubicBezTo>
                    <a:pt x="3188" y="14638"/>
                    <a:pt x="3480" y="14021"/>
                    <a:pt x="3802" y="13423"/>
                  </a:cubicBezTo>
                  <a:cubicBezTo>
                    <a:pt x="4243" y="12595"/>
                    <a:pt x="4847" y="11831"/>
                    <a:pt x="5164" y="10941"/>
                  </a:cubicBezTo>
                  <a:cubicBezTo>
                    <a:pt x="5296" y="10570"/>
                    <a:pt x="5350" y="10194"/>
                    <a:pt x="5366" y="9813"/>
                  </a:cubicBezTo>
                  <a:cubicBezTo>
                    <a:pt x="5375" y="9596"/>
                    <a:pt x="5372" y="9382"/>
                    <a:pt x="5364" y="9166"/>
                  </a:cubicBezTo>
                  <a:cubicBezTo>
                    <a:pt x="5323" y="8173"/>
                    <a:pt x="5172" y="7174"/>
                    <a:pt x="5586" y="6230"/>
                  </a:cubicBezTo>
                  <a:cubicBezTo>
                    <a:pt x="5615" y="6162"/>
                    <a:pt x="5648" y="6094"/>
                    <a:pt x="5678" y="6029"/>
                  </a:cubicBezTo>
                  <a:lnTo>
                    <a:pt x="5732" y="5921"/>
                  </a:lnTo>
                  <a:cubicBezTo>
                    <a:pt x="6130" y="5134"/>
                    <a:pt x="6655" y="4425"/>
                    <a:pt x="6971" y="3591"/>
                  </a:cubicBezTo>
                  <a:cubicBezTo>
                    <a:pt x="7226" y="2917"/>
                    <a:pt x="7450" y="2192"/>
                    <a:pt x="7326" y="1475"/>
                  </a:cubicBezTo>
                  <a:cubicBezTo>
                    <a:pt x="7193" y="720"/>
                    <a:pt x="6641" y="306"/>
                    <a:pt x="5970" y="62"/>
                  </a:cubicBezTo>
                  <a:cubicBezTo>
                    <a:pt x="5908" y="41"/>
                    <a:pt x="5845" y="22"/>
                    <a:pt x="5783" y="0"/>
                  </a:cubicBezTo>
                  <a:close/>
                </a:path>
              </a:pathLst>
            </a:custGeom>
            <a:solidFill>
              <a:srgbClr val="EDE4D5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518266" y="625024"/>
              <a:ext cx="14016" cy="10188"/>
            </a:xfrm>
            <a:custGeom>
              <a:avLst/>
              <a:gdLst/>
              <a:ahLst/>
              <a:cxnLst/>
              <a:rect l="l" t="t" r="r" b="b"/>
              <a:pathLst>
                <a:path w="454" h="330" extrusionOk="0">
                  <a:moveTo>
                    <a:pt x="64" y="0"/>
                  </a:moveTo>
                  <a:cubicBezTo>
                    <a:pt x="29" y="0"/>
                    <a:pt x="1" y="48"/>
                    <a:pt x="32" y="75"/>
                  </a:cubicBezTo>
                  <a:lnTo>
                    <a:pt x="289" y="313"/>
                  </a:lnTo>
                  <a:lnTo>
                    <a:pt x="292" y="313"/>
                  </a:lnTo>
                  <a:cubicBezTo>
                    <a:pt x="303" y="324"/>
                    <a:pt x="316" y="329"/>
                    <a:pt x="329" y="329"/>
                  </a:cubicBezTo>
                  <a:cubicBezTo>
                    <a:pt x="389" y="329"/>
                    <a:pt x="454" y="226"/>
                    <a:pt x="389" y="188"/>
                  </a:cubicBezTo>
                  <a:lnTo>
                    <a:pt x="86" y="7"/>
                  </a:lnTo>
                  <a:cubicBezTo>
                    <a:pt x="79" y="2"/>
                    <a:pt x="71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439448" y="594831"/>
              <a:ext cx="45753" cy="17412"/>
            </a:xfrm>
            <a:custGeom>
              <a:avLst/>
              <a:gdLst/>
              <a:ahLst/>
              <a:cxnLst/>
              <a:rect l="l" t="t" r="r" b="b"/>
              <a:pathLst>
                <a:path w="1482" h="564" extrusionOk="0">
                  <a:moveTo>
                    <a:pt x="165" y="0"/>
                  </a:moveTo>
                  <a:cubicBezTo>
                    <a:pt x="130" y="0"/>
                    <a:pt x="96" y="5"/>
                    <a:pt x="63" y="16"/>
                  </a:cubicBezTo>
                  <a:cubicBezTo>
                    <a:pt x="17" y="27"/>
                    <a:pt x="1" y="86"/>
                    <a:pt x="33" y="122"/>
                  </a:cubicBezTo>
                  <a:cubicBezTo>
                    <a:pt x="117" y="200"/>
                    <a:pt x="236" y="224"/>
                    <a:pt x="347" y="249"/>
                  </a:cubicBezTo>
                  <a:cubicBezTo>
                    <a:pt x="461" y="276"/>
                    <a:pt x="574" y="306"/>
                    <a:pt x="688" y="338"/>
                  </a:cubicBezTo>
                  <a:cubicBezTo>
                    <a:pt x="913" y="403"/>
                    <a:pt x="1135" y="476"/>
                    <a:pt x="1354" y="560"/>
                  </a:cubicBezTo>
                  <a:lnTo>
                    <a:pt x="1357" y="560"/>
                  </a:lnTo>
                  <a:cubicBezTo>
                    <a:pt x="1365" y="562"/>
                    <a:pt x="1373" y="563"/>
                    <a:pt x="1380" y="563"/>
                  </a:cubicBezTo>
                  <a:cubicBezTo>
                    <a:pt x="1420" y="563"/>
                    <a:pt x="1456" y="536"/>
                    <a:pt x="1468" y="495"/>
                  </a:cubicBezTo>
                  <a:cubicBezTo>
                    <a:pt x="1481" y="446"/>
                    <a:pt x="1451" y="398"/>
                    <a:pt x="1403" y="381"/>
                  </a:cubicBezTo>
                  <a:cubicBezTo>
                    <a:pt x="1186" y="292"/>
                    <a:pt x="964" y="214"/>
                    <a:pt x="740" y="143"/>
                  </a:cubicBezTo>
                  <a:cubicBezTo>
                    <a:pt x="629" y="108"/>
                    <a:pt x="515" y="73"/>
                    <a:pt x="401" y="43"/>
                  </a:cubicBezTo>
                  <a:cubicBezTo>
                    <a:pt x="328" y="24"/>
                    <a:pt x="245" y="0"/>
                    <a:pt x="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372115" y="582821"/>
              <a:ext cx="40474" cy="15251"/>
            </a:xfrm>
            <a:custGeom>
              <a:avLst/>
              <a:gdLst/>
              <a:ahLst/>
              <a:cxnLst/>
              <a:rect l="l" t="t" r="r" b="b"/>
              <a:pathLst>
                <a:path w="1311" h="494" extrusionOk="0">
                  <a:moveTo>
                    <a:pt x="371" y="465"/>
                  </a:moveTo>
                  <a:lnTo>
                    <a:pt x="371" y="465"/>
                  </a:lnTo>
                  <a:cubicBezTo>
                    <a:pt x="371" y="465"/>
                    <a:pt x="371" y="465"/>
                    <a:pt x="371" y="465"/>
                  </a:cubicBezTo>
                  <a:cubicBezTo>
                    <a:pt x="370" y="465"/>
                    <a:pt x="369" y="465"/>
                    <a:pt x="368" y="465"/>
                  </a:cubicBezTo>
                  <a:lnTo>
                    <a:pt x="368" y="465"/>
                  </a:lnTo>
                  <a:cubicBezTo>
                    <a:pt x="367" y="465"/>
                    <a:pt x="367" y="465"/>
                    <a:pt x="366" y="465"/>
                  </a:cubicBezTo>
                  <a:cubicBezTo>
                    <a:pt x="368" y="465"/>
                    <a:pt x="370" y="465"/>
                    <a:pt x="371" y="465"/>
                  </a:cubicBezTo>
                  <a:close/>
                  <a:moveTo>
                    <a:pt x="1017" y="1"/>
                  </a:moveTo>
                  <a:cubicBezTo>
                    <a:pt x="854" y="1"/>
                    <a:pt x="690" y="14"/>
                    <a:pt x="528" y="40"/>
                  </a:cubicBezTo>
                  <a:cubicBezTo>
                    <a:pt x="431" y="61"/>
                    <a:pt x="333" y="94"/>
                    <a:pt x="241" y="137"/>
                  </a:cubicBezTo>
                  <a:cubicBezTo>
                    <a:pt x="201" y="153"/>
                    <a:pt x="163" y="172"/>
                    <a:pt x="122" y="191"/>
                  </a:cubicBezTo>
                  <a:cubicBezTo>
                    <a:pt x="66" y="216"/>
                    <a:pt x="22" y="270"/>
                    <a:pt x="11" y="332"/>
                  </a:cubicBezTo>
                  <a:cubicBezTo>
                    <a:pt x="1" y="378"/>
                    <a:pt x="20" y="427"/>
                    <a:pt x="60" y="454"/>
                  </a:cubicBezTo>
                  <a:cubicBezTo>
                    <a:pt x="48" y="443"/>
                    <a:pt x="45" y="440"/>
                    <a:pt x="45" y="440"/>
                  </a:cubicBezTo>
                  <a:lnTo>
                    <a:pt x="45" y="440"/>
                  </a:lnTo>
                  <a:cubicBezTo>
                    <a:pt x="45" y="440"/>
                    <a:pt x="52" y="445"/>
                    <a:pt x="55" y="448"/>
                  </a:cubicBezTo>
                  <a:cubicBezTo>
                    <a:pt x="79" y="473"/>
                    <a:pt x="112" y="486"/>
                    <a:pt x="144" y="492"/>
                  </a:cubicBezTo>
                  <a:cubicBezTo>
                    <a:pt x="156" y="493"/>
                    <a:pt x="168" y="493"/>
                    <a:pt x="180" y="493"/>
                  </a:cubicBezTo>
                  <a:cubicBezTo>
                    <a:pt x="200" y="493"/>
                    <a:pt x="221" y="491"/>
                    <a:pt x="241" y="486"/>
                  </a:cubicBezTo>
                  <a:cubicBezTo>
                    <a:pt x="284" y="478"/>
                    <a:pt x="326" y="470"/>
                    <a:pt x="368" y="465"/>
                  </a:cubicBezTo>
                  <a:lnTo>
                    <a:pt x="368" y="465"/>
                  </a:lnTo>
                  <a:cubicBezTo>
                    <a:pt x="370" y="465"/>
                    <a:pt x="372" y="465"/>
                    <a:pt x="373" y="465"/>
                  </a:cubicBezTo>
                  <a:cubicBezTo>
                    <a:pt x="378" y="465"/>
                    <a:pt x="382" y="465"/>
                    <a:pt x="383" y="464"/>
                  </a:cubicBezTo>
                  <a:lnTo>
                    <a:pt x="383" y="464"/>
                  </a:lnTo>
                  <a:cubicBezTo>
                    <a:pt x="379" y="465"/>
                    <a:pt x="375" y="465"/>
                    <a:pt x="371" y="465"/>
                  </a:cubicBezTo>
                  <a:lnTo>
                    <a:pt x="371" y="465"/>
                  </a:lnTo>
                  <a:cubicBezTo>
                    <a:pt x="377" y="464"/>
                    <a:pt x="380" y="464"/>
                    <a:pt x="381" y="464"/>
                  </a:cubicBezTo>
                  <a:cubicBezTo>
                    <a:pt x="383" y="464"/>
                    <a:pt x="383" y="464"/>
                    <a:pt x="383" y="464"/>
                  </a:cubicBezTo>
                  <a:lnTo>
                    <a:pt x="383" y="464"/>
                  </a:lnTo>
                  <a:cubicBezTo>
                    <a:pt x="388" y="464"/>
                    <a:pt x="393" y="463"/>
                    <a:pt x="398" y="462"/>
                  </a:cubicBezTo>
                  <a:cubicBezTo>
                    <a:pt x="420" y="459"/>
                    <a:pt x="442" y="457"/>
                    <a:pt x="463" y="457"/>
                  </a:cubicBezTo>
                  <a:cubicBezTo>
                    <a:pt x="517" y="451"/>
                    <a:pt x="572" y="446"/>
                    <a:pt x="626" y="438"/>
                  </a:cubicBezTo>
                  <a:cubicBezTo>
                    <a:pt x="647" y="432"/>
                    <a:pt x="669" y="429"/>
                    <a:pt x="691" y="427"/>
                  </a:cubicBezTo>
                  <a:lnTo>
                    <a:pt x="704" y="427"/>
                  </a:lnTo>
                  <a:cubicBezTo>
                    <a:pt x="693" y="428"/>
                    <a:pt x="691" y="428"/>
                    <a:pt x="693" y="428"/>
                  </a:cubicBezTo>
                  <a:cubicBezTo>
                    <a:pt x="696" y="428"/>
                    <a:pt x="716" y="427"/>
                    <a:pt x="718" y="427"/>
                  </a:cubicBezTo>
                  <a:cubicBezTo>
                    <a:pt x="761" y="421"/>
                    <a:pt x="802" y="419"/>
                    <a:pt x="842" y="416"/>
                  </a:cubicBezTo>
                  <a:cubicBezTo>
                    <a:pt x="896" y="413"/>
                    <a:pt x="949" y="410"/>
                    <a:pt x="1002" y="410"/>
                  </a:cubicBezTo>
                  <a:cubicBezTo>
                    <a:pt x="1035" y="410"/>
                    <a:pt x="1067" y="411"/>
                    <a:pt x="1099" y="413"/>
                  </a:cubicBezTo>
                  <a:lnTo>
                    <a:pt x="1099" y="411"/>
                  </a:lnTo>
                  <a:cubicBezTo>
                    <a:pt x="1102" y="411"/>
                    <a:pt x="1105" y="411"/>
                    <a:pt x="1109" y="411"/>
                  </a:cubicBezTo>
                  <a:cubicBezTo>
                    <a:pt x="1217" y="411"/>
                    <a:pt x="1297" y="318"/>
                    <a:pt x="1302" y="208"/>
                  </a:cubicBezTo>
                  <a:cubicBezTo>
                    <a:pt x="1310" y="94"/>
                    <a:pt x="1208" y="7"/>
                    <a:pt x="1099" y="2"/>
                  </a:cubicBezTo>
                  <a:cubicBezTo>
                    <a:pt x="1072" y="1"/>
                    <a:pt x="1045" y="1"/>
                    <a:pt x="10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424845" y="744871"/>
              <a:ext cx="38097" cy="15529"/>
            </a:xfrm>
            <a:custGeom>
              <a:avLst/>
              <a:gdLst/>
              <a:ahLst/>
              <a:cxnLst/>
              <a:rect l="l" t="t" r="r" b="b"/>
              <a:pathLst>
                <a:path w="1234" h="503" extrusionOk="0">
                  <a:moveTo>
                    <a:pt x="76" y="143"/>
                  </a:moveTo>
                  <a:lnTo>
                    <a:pt x="76" y="143"/>
                  </a:lnTo>
                  <a:cubicBezTo>
                    <a:pt x="76" y="143"/>
                    <a:pt x="76" y="143"/>
                    <a:pt x="76" y="143"/>
                  </a:cubicBezTo>
                  <a:lnTo>
                    <a:pt x="76" y="143"/>
                  </a:lnTo>
                  <a:cubicBezTo>
                    <a:pt x="76" y="143"/>
                    <a:pt x="76" y="143"/>
                    <a:pt x="76" y="144"/>
                  </a:cubicBezTo>
                  <a:cubicBezTo>
                    <a:pt x="76" y="143"/>
                    <a:pt x="76" y="143"/>
                    <a:pt x="76" y="143"/>
                  </a:cubicBezTo>
                  <a:close/>
                  <a:moveTo>
                    <a:pt x="715" y="474"/>
                  </a:moveTo>
                  <a:cubicBezTo>
                    <a:pt x="720" y="474"/>
                    <a:pt x="726" y="474"/>
                    <a:pt x="731" y="474"/>
                  </a:cubicBezTo>
                  <a:lnTo>
                    <a:pt x="731" y="474"/>
                  </a:lnTo>
                  <a:lnTo>
                    <a:pt x="715" y="474"/>
                  </a:lnTo>
                  <a:close/>
                  <a:moveTo>
                    <a:pt x="738" y="475"/>
                  </a:moveTo>
                  <a:lnTo>
                    <a:pt x="738" y="475"/>
                  </a:lnTo>
                  <a:cubicBezTo>
                    <a:pt x="749" y="475"/>
                    <a:pt x="760" y="476"/>
                    <a:pt x="771" y="476"/>
                  </a:cubicBezTo>
                  <a:lnTo>
                    <a:pt x="738" y="475"/>
                  </a:lnTo>
                  <a:close/>
                  <a:moveTo>
                    <a:pt x="430" y="0"/>
                  </a:moveTo>
                  <a:cubicBezTo>
                    <a:pt x="379" y="3"/>
                    <a:pt x="328" y="11"/>
                    <a:pt x="279" y="22"/>
                  </a:cubicBezTo>
                  <a:cubicBezTo>
                    <a:pt x="230" y="33"/>
                    <a:pt x="184" y="52"/>
                    <a:pt x="141" y="79"/>
                  </a:cubicBezTo>
                  <a:cubicBezTo>
                    <a:pt x="117" y="94"/>
                    <a:pt x="96" y="115"/>
                    <a:pt x="78" y="141"/>
                  </a:cubicBezTo>
                  <a:lnTo>
                    <a:pt x="78" y="141"/>
                  </a:lnTo>
                  <a:cubicBezTo>
                    <a:pt x="78" y="141"/>
                    <a:pt x="78" y="141"/>
                    <a:pt x="78" y="141"/>
                  </a:cubicBezTo>
                  <a:lnTo>
                    <a:pt x="78" y="141"/>
                  </a:lnTo>
                  <a:cubicBezTo>
                    <a:pt x="77" y="141"/>
                    <a:pt x="67" y="152"/>
                    <a:pt x="62" y="157"/>
                  </a:cubicBezTo>
                  <a:cubicBezTo>
                    <a:pt x="52" y="171"/>
                    <a:pt x="41" y="187"/>
                    <a:pt x="33" y="206"/>
                  </a:cubicBezTo>
                  <a:cubicBezTo>
                    <a:pt x="0" y="273"/>
                    <a:pt x="16" y="355"/>
                    <a:pt x="71" y="409"/>
                  </a:cubicBezTo>
                  <a:cubicBezTo>
                    <a:pt x="84" y="420"/>
                    <a:pt x="100" y="430"/>
                    <a:pt x="117" y="439"/>
                  </a:cubicBezTo>
                  <a:lnTo>
                    <a:pt x="130" y="444"/>
                  </a:lnTo>
                  <a:cubicBezTo>
                    <a:pt x="134" y="446"/>
                    <a:pt x="136" y="448"/>
                    <a:pt x="137" y="448"/>
                  </a:cubicBezTo>
                  <a:cubicBezTo>
                    <a:pt x="137" y="448"/>
                    <a:pt x="137" y="447"/>
                    <a:pt x="137" y="447"/>
                  </a:cubicBezTo>
                  <a:lnTo>
                    <a:pt x="137" y="447"/>
                  </a:lnTo>
                  <a:cubicBezTo>
                    <a:pt x="145" y="452"/>
                    <a:pt x="152" y="457"/>
                    <a:pt x="160" y="463"/>
                  </a:cubicBezTo>
                  <a:cubicBezTo>
                    <a:pt x="211" y="485"/>
                    <a:pt x="265" y="493"/>
                    <a:pt x="322" y="493"/>
                  </a:cubicBezTo>
                  <a:cubicBezTo>
                    <a:pt x="371" y="493"/>
                    <a:pt x="420" y="490"/>
                    <a:pt x="468" y="485"/>
                  </a:cubicBezTo>
                  <a:cubicBezTo>
                    <a:pt x="530" y="476"/>
                    <a:pt x="592" y="473"/>
                    <a:pt x="654" y="473"/>
                  </a:cubicBezTo>
                  <a:cubicBezTo>
                    <a:pt x="681" y="473"/>
                    <a:pt x="708" y="474"/>
                    <a:pt x="734" y="475"/>
                  </a:cubicBezTo>
                  <a:lnTo>
                    <a:pt x="734" y="475"/>
                  </a:lnTo>
                  <a:cubicBezTo>
                    <a:pt x="798" y="478"/>
                    <a:pt x="859" y="488"/>
                    <a:pt x="923" y="501"/>
                  </a:cubicBezTo>
                  <a:lnTo>
                    <a:pt x="923" y="498"/>
                  </a:lnTo>
                  <a:cubicBezTo>
                    <a:pt x="938" y="501"/>
                    <a:pt x="953" y="503"/>
                    <a:pt x="968" y="503"/>
                  </a:cubicBezTo>
                  <a:cubicBezTo>
                    <a:pt x="1128" y="503"/>
                    <a:pt x="1234" y="323"/>
                    <a:pt x="1139" y="179"/>
                  </a:cubicBezTo>
                  <a:cubicBezTo>
                    <a:pt x="1107" y="133"/>
                    <a:pt x="1061" y="100"/>
                    <a:pt x="1004" y="87"/>
                  </a:cubicBezTo>
                  <a:cubicBezTo>
                    <a:pt x="855" y="38"/>
                    <a:pt x="698" y="11"/>
                    <a:pt x="541" y="3"/>
                  </a:cubicBezTo>
                  <a:cubicBezTo>
                    <a:pt x="506" y="0"/>
                    <a:pt x="468" y="0"/>
                    <a:pt x="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408977" y="865891"/>
              <a:ext cx="39548" cy="26396"/>
            </a:xfrm>
            <a:custGeom>
              <a:avLst/>
              <a:gdLst/>
              <a:ahLst/>
              <a:cxnLst/>
              <a:rect l="l" t="t" r="r" b="b"/>
              <a:pathLst>
                <a:path w="1281" h="855" extrusionOk="0">
                  <a:moveTo>
                    <a:pt x="655" y="667"/>
                  </a:moveTo>
                  <a:lnTo>
                    <a:pt x="655" y="667"/>
                  </a:lnTo>
                  <a:cubicBezTo>
                    <a:pt x="664" y="674"/>
                    <a:pt x="673" y="680"/>
                    <a:pt x="682" y="687"/>
                  </a:cubicBezTo>
                  <a:lnTo>
                    <a:pt x="682" y="687"/>
                  </a:lnTo>
                  <a:lnTo>
                    <a:pt x="655" y="667"/>
                  </a:lnTo>
                  <a:close/>
                  <a:moveTo>
                    <a:pt x="311" y="1"/>
                  </a:moveTo>
                  <a:cubicBezTo>
                    <a:pt x="254" y="1"/>
                    <a:pt x="198" y="9"/>
                    <a:pt x="143" y="26"/>
                  </a:cubicBezTo>
                  <a:cubicBezTo>
                    <a:pt x="65" y="53"/>
                    <a:pt x="11" y="123"/>
                    <a:pt x="5" y="207"/>
                  </a:cubicBezTo>
                  <a:cubicBezTo>
                    <a:pt x="0" y="294"/>
                    <a:pt x="44" y="353"/>
                    <a:pt x="111" y="398"/>
                  </a:cubicBezTo>
                  <a:lnTo>
                    <a:pt x="111" y="398"/>
                  </a:lnTo>
                  <a:cubicBezTo>
                    <a:pt x="98" y="389"/>
                    <a:pt x="93" y="386"/>
                    <a:pt x="92" y="386"/>
                  </a:cubicBezTo>
                  <a:lnTo>
                    <a:pt x="92" y="386"/>
                  </a:lnTo>
                  <a:cubicBezTo>
                    <a:pt x="91" y="386"/>
                    <a:pt x="109" y="399"/>
                    <a:pt x="116" y="405"/>
                  </a:cubicBezTo>
                  <a:cubicBezTo>
                    <a:pt x="138" y="421"/>
                    <a:pt x="162" y="437"/>
                    <a:pt x="189" y="451"/>
                  </a:cubicBezTo>
                  <a:cubicBezTo>
                    <a:pt x="214" y="461"/>
                    <a:pt x="238" y="470"/>
                    <a:pt x="265" y="480"/>
                  </a:cubicBezTo>
                  <a:cubicBezTo>
                    <a:pt x="314" y="505"/>
                    <a:pt x="363" y="526"/>
                    <a:pt x="414" y="545"/>
                  </a:cubicBezTo>
                  <a:cubicBezTo>
                    <a:pt x="514" y="586"/>
                    <a:pt x="608" y="637"/>
                    <a:pt x="696" y="697"/>
                  </a:cubicBezTo>
                  <a:lnTo>
                    <a:pt x="696" y="697"/>
                  </a:lnTo>
                  <a:cubicBezTo>
                    <a:pt x="735" y="726"/>
                    <a:pt x="774" y="757"/>
                    <a:pt x="812" y="789"/>
                  </a:cubicBezTo>
                  <a:cubicBezTo>
                    <a:pt x="862" y="833"/>
                    <a:pt x="925" y="855"/>
                    <a:pt x="988" y="855"/>
                  </a:cubicBezTo>
                  <a:cubicBezTo>
                    <a:pt x="1059" y="855"/>
                    <a:pt x="1131" y="826"/>
                    <a:pt x="1183" y="770"/>
                  </a:cubicBezTo>
                  <a:cubicBezTo>
                    <a:pt x="1280" y="672"/>
                    <a:pt x="1264" y="491"/>
                    <a:pt x="1164" y="402"/>
                  </a:cubicBezTo>
                  <a:cubicBezTo>
                    <a:pt x="1031" y="285"/>
                    <a:pt x="885" y="188"/>
                    <a:pt x="725" y="112"/>
                  </a:cubicBezTo>
                  <a:cubicBezTo>
                    <a:pt x="639" y="69"/>
                    <a:pt x="547" y="37"/>
                    <a:pt x="449" y="18"/>
                  </a:cubicBezTo>
                  <a:cubicBezTo>
                    <a:pt x="411" y="12"/>
                    <a:pt x="373" y="7"/>
                    <a:pt x="336" y="1"/>
                  </a:cubicBezTo>
                  <a:cubicBezTo>
                    <a:pt x="327" y="1"/>
                    <a:pt x="319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386409" y="917757"/>
              <a:ext cx="51310" cy="19511"/>
            </a:xfrm>
            <a:custGeom>
              <a:avLst/>
              <a:gdLst/>
              <a:ahLst/>
              <a:cxnLst/>
              <a:rect l="l" t="t" r="r" b="b"/>
              <a:pathLst>
                <a:path w="1662" h="632" extrusionOk="0">
                  <a:moveTo>
                    <a:pt x="681" y="1"/>
                  </a:moveTo>
                  <a:cubicBezTo>
                    <a:pt x="580" y="1"/>
                    <a:pt x="479" y="17"/>
                    <a:pt x="382" y="48"/>
                  </a:cubicBezTo>
                  <a:cubicBezTo>
                    <a:pt x="236" y="99"/>
                    <a:pt x="95" y="172"/>
                    <a:pt x="30" y="321"/>
                  </a:cubicBezTo>
                  <a:cubicBezTo>
                    <a:pt x="0" y="386"/>
                    <a:pt x="38" y="462"/>
                    <a:pt x="109" y="478"/>
                  </a:cubicBezTo>
                  <a:cubicBezTo>
                    <a:pt x="148" y="485"/>
                    <a:pt x="189" y="488"/>
                    <a:pt x="230" y="488"/>
                  </a:cubicBezTo>
                  <a:cubicBezTo>
                    <a:pt x="251" y="488"/>
                    <a:pt x="272" y="487"/>
                    <a:pt x="293" y="486"/>
                  </a:cubicBezTo>
                  <a:cubicBezTo>
                    <a:pt x="304" y="484"/>
                    <a:pt x="361" y="474"/>
                    <a:pt x="360" y="474"/>
                  </a:cubicBezTo>
                  <a:lnTo>
                    <a:pt x="360" y="474"/>
                  </a:lnTo>
                  <a:cubicBezTo>
                    <a:pt x="360" y="474"/>
                    <a:pt x="357" y="475"/>
                    <a:pt x="352" y="475"/>
                  </a:cubicBezTo>
                  <a:lnTo>
                    <a:pt x="382" y="470"/>
                  </a:lnTo>
                  <a:cubicBezTo>
                    <a:pt x="409" y="465"/>
                    <a:pt x="436" y="462"/>
                    <a:pt x="463" y="459"/>
                  </a:cubicBezTo>
                  <a:cubicBezTo>
                    <a:pt x="579" y="451"/>
                    <a:pt x="696" y="438"/>
                    <a:pt x="812" y="432"/>
                  </a:cubicBezTo>
                  <a:lnTo>
                    <a:pt x="904" y="432"/>
                  </a:lnTo>
                  <a:cubicBezTo>
                    <a:pt x="910" y="432"/>
                    <a:pt x="929" y="433"/>
                    <a:pt x="932" y="433"/>
                  </a:cubicBezTo>
                  <a:cubicBezTo>
                    <a:pt x="933" y="433"/>
                    <a:pt x="929" y="433"/>
                    <a:pt x="918" y="432"/>
                  </a:cubicBezTo>
                  <a:cubicBezTo>
                    <a:pt x="931" y="432"/>
                    <a:pt x="942" y="435"/>
                    <a:pt x="956" y="435"/>
                  </a:cubicBezTo>
                  <a:cubicBezTo>
                    <a:pt x="1018" y="440"/>
                    <a:pt x="1077" y="451"/>
                    <a:pt x="1137" y="467"/>
                  </a:cubicBezTo>
                  <a:cubicBezTo>
                    <a:pt x="1186" y="481"/>
                    <a:pt x="1232" y="500"/>
                    <a:pt x="1278" y="524"/>
                  </a:cubicBezTo>
                  <a:cubicBezTo>
                    <a:pt x="1324" y="546"/>
                    <a:pt x="1370" y="570"/>
                    <a:pt x="1413" y="600"/>
                  </a:cubicBezTo>
                  <a:lnTo>
                    <a:pt x="1413" y="597"/>
                  </a:lnTo>
                  <a:cubicBezTo>
                    <a:pt x="1444" y="619"/>
                    <a:pt x="1479" y="631"/>
                    <a:pt x="1513" y="631"/>
                  </a:cubicBezTo>
                  <a:cubicBezTo>
                    <a:pt x="1549" y="631"/>
                    <a:pt x="1583" y="618"/>
                    <a:pt x="1611" y="586"/>
                  </a:cubicBezTo>
                  <a:cubicBezTo>
                    <a:pt x="1662" y="530"/>
                    <a:pt x="1657" y="440"/>
                    <a:pt x="1600" y="389"/>
                  </a:cubicBezTo>
                  <a:cubicBezTo>
                    <a:pt x="1391" y="194"/>
                    <a:pt x="1132" y="67"/>
                    <a:pt x="850" y="15"/>
                  </a:cubicBezTo>
                  <a:cubicBezTo>
                    <a:pt x="794" y="6"/>
                    <a:pt x="738" y="1"/>
                    <a:pt x="6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395424" y="697636"/>
              <a:ext cx="94933" cy="19697"/>
            </a:xfrm>
            <a:custGeom>
              <a:avLst/>
              <a:gdLst/>
              <a:ahLst/>
              <a:cxnLst/>
              <a:rect l="l" t="t" r="r" b="b"/>
              <a:pathLst>
                <a:path w="3075" h="638" extrusionOk="0">
                  <a:moveTo>
                    <a:pt x="841" y="0"/>
                  </a:moveTo>
                  <a:cubicBezTo>
                    <a:pt x="822" y="0"/>
                    <a:pt x="804" y="1"/>
                    <a:pt x="785" y="1"/>
                  </a:cubicBezTo>
                  <a:cubicBezTo>
                    <a:pt x="542" y="9"/>
                    <a:pt x="233" y="107"/>
                    <a:pt x="82" y="307"/>
                  </a:cubicBezTo>
                  <a:cubicBezTo>
                    <a:pt x="0" y="413"/>
                    <a:pt x="74" y="535"/>
                    <a:pt x="193" y="535"/>
                  </a:cubicBezTo>
                  <a:cubicBezTo>
                    <a:pt x="204" y="535"/>
                    <a:pt x="216" y="534"/>
                    <a:pt x="228" y="532"/>
                  </a:cubicBezTo>
                  <a:cubicBezTo>
                    <a:pt x="466" y="483"/>
                    <a:pt x="688" y="388"/>
                    <a:pt x="932" y="353"/>
                  </a:cubicBezTo>
                  <a:cubicBezTo>
                    <a:pt x="1021" y="339"/>
                    <a:pt x="1111" y="333"/>
                    <a:pt x="1200" y="333"/>
                  </a:cubicBezTo>
                  <a:cubicBezTo>
                    <a:pt x="1373" y="333"/>
                    <a:pt x="1546" y="356"/>
                    <a:pt x="1719" y="388"/>
                  </a:cubicBezTo>
                  <a:cubicBezTo>
                    <a:pt x="1998" y="440"/>
                    <a:pt x="2271" y="504"/>
                    <a:pt x="2550" y="550"/>
                  </a:cubicBezTo>
                  <a:cubicBezTo>
                    <a:pt x="2709" y="578"/>
                    <a:pt x="2872" y="596"/>
                    <a:pt x="3023" y="637"/>
                  </a:cubicBezTo>
                  <a:cubicBezTo>
                    <a:pt x="3042" y="599"/>
                    <a:pt x="3059" y="564"/>
                    <a:pt x="3075" y="526"/>
                  </a:cubicBezTo>
                  <a:cubicBezTo>
                    <a:pt x="2934" y="475"/>
                    <a:pt x="2788" y="431"/>
                    <a:pt x="2645" y="385"/>
                  </a:cubicBezTo>
                  <a:cubicBezTo>
                    <a:pt x="2328" y="288"/>
                    <a:pt x="2009" y="199"/>
                    <a:pt x="1684" y="123"/>
                  </a:cubicBezTo>
                  <a:cubicBezTo>
                    <a:pt x="1410" y="57"/>
                    <a:pt x="1123" y="0"/>
                    <a:pt x="8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52"/>
            <p:cNvSpPr/>
            <p:nvPr/>
          </p:nvSpPr>
          <p:spPr>
            <a:xfrm>
              <a:off x="378228" y="792878"/>
              <a:ext cx="101107" cy="41153"/>
            </a:xfrm>
            <a:custGeom>
              <a:avLst/>
              <a:gdLst/>
              <a:ahLst/>
              <a:cxnLst/>
              <a:rect l="l" t="t" r="r" b="b"/>
              <a:pathLst>
                <a:path w="3275" h="1333" extrusionOk="0">
                  <a:moveTo>
                    <a:pt x="1255" y="0"/>
                  </a:moveTo>
                  <a:cubicBezTo>
                    <a:pt x="1197" y="0"/>
                    <a:pt x="1140" y="2"/>
                    <a:pt x="1083" y="7"/>
                  </a:cubicBezTo>
                  <a:cubicBezTo>
                    <a:pt x="972" y="12"/>
                    <a:pt x="863" y="28"/>
                    <a:pt x="755" y="53"/>
                  </a:cubicBezTo>
                  <a:cubicBezTo>
                    <a:pt x="501" y="115"/>
                    <a:pt x="141" y="237"/>
                    <a:pt x="27" y="494"/>
                  </a:cubicBezTo>
                  <a:cubicBezTo>
                    <a:pt x="0" y="559"/>
                    <a:pt x="30" y="645"/>
                    <a:pt x="106" y="656"/>
                  </a:cubicBezTo>
                  <a:cubicBezTo>
                    <a:pt x="142" y="660"/>
                    <a:pt x="179" y="662"/>
                    <a:pt x="216" y="662"/>
                  </a:cubicBezTo>
                  <a:cubicBezTo>
                    <a:pt x="414" y="662"/>
                    <a:pt x="620" y="609"/>
                    <a:pt x="819" y="609"/>
                  </a:cubicBezTo>
                  <a:cubicBezTo>
                    <a:pt x="834" y="609"/>
                    <a:pt x="849" y="609"/>
                    <a:pt x="863" y="610"/>
                  </a:cubicBezTo>
                  <a:cubicBezTo>
                    <a:pt x="939" y="613"/>
                    <a:pt x="1012" y="618"/>
                    <a:pt x="1085" y="626"/>
                  </a:cubicBezTo>
                  <a:cubicBezTo>
                    <a:pt x="1283" y="648"/>
                    <a:pt x="1480" y="680"/>
                    <a:pt x="1675" y="724"/>
                  </a:cubicBezTo>
                  <a:cubicBezTo>
                    <a:pt x="2233" y="840"/>
                    <a:pt x="2763" y="1067"/>
                    <a:pt x="3266" y="1333"/>
                  </a:cubicBezTo>
                  <a:cubicBezTo>
                    <a:pt x="3275" y="1116"/>
                    <a:pt x="3272" y="902"/>
                    <a:pt x="3264" y="686"/>
                  </a:cubicBezTo>
                  <a:cubicBezTo>
                    <a:pt x="2809" y="372"/>
                    <a:pt x="2295" y="155"/>
                    <a:pt x="1751" y="50"/>
                  </a:cubicBezTo>
                  <a:cubicBezTo>
                    <a:pt x="1588" y="18"/>
                    <a:pt x="1422" y="0"/>
                    <a:pt x="1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52"/>
            <p:cNvSpPr/>
            <p:nvPr/>
          </p:nvSpPr>
          <p:spPr>
            <a:xfrm>
              <a:off x="366280" y="985522"/>
              <a:ext cx="36862" cy="30564"/>
            </a:xfrm>
            <a:custGeom>
              <a:avLst/>
              <a:gdLst/>
              <a:ahLst/>
              <a:cxnLst/>
              <a:rect l="l" t="t" r="r" b="b"/>
              <a:pathLst>
                <a:path w="1194" h="990" extrusionOk="0">
                  <a:moveTo>
                    <a:pt x="290" y="1"/>
                  </a:moveTo>
                  <a:cubicBezTo>
                    <a:pt x="271" y="1"/>
                    <a:pt x="252" y="2"/>
                    <a:pt x="233" y="4"/>
                  </a:cubicBezTo>
                  <a:cubicBezTo>
                    <a:pt x="84" y="18"/>
                    <a:pt x="0" y="183"/>
                    <a:pt x="79" y="307"/>
                  </a:cubicBezTo>
                  <a:cubicBezTo>
                    <a:pt x="117" y="367"/>
                    <a:pt x="163" y="418"/>
                    <a:pt x="217" y="459"/>
                  </a:cubicBezTo>
                  <a:cubicBezTo>
                    <a:pt x="279" y="505"/>
                    <a:pt x="341" y="548"/>
                    <a:pt x="406" y="586"/>
                  </a:cubicBezTo>
                  <a:cubicBezTo>
                    <a:pt x="430" y="600"/>
                    <a:pt x="452" y="613"/>
                    <a:pt x="474" y="629"/>
                  </a:cubicBezTo>
                  <a:lnTo>
                    <a:pt x="517" y="656"/>
                  </a:lnTo>
                  <a:cubicBezTo>
                    <a:pt x="528" y="664"/>
                    <a:pt x="535" y="669"/>
                    <a:pt x="538" y="671"/>
                  </a:cubicBezTo>
                  <a:lnTo>
                    <a:pt x="538" y="671"/>
                  </a:lnTo>
                  <a:cubicBezTo>
                    <a:pt x="531" y="666"/>
                    <a:pt x="526" y="663"/>
                    <a:pt x="526" y="663"/>
                  </a:cubicBezTo>
                  <a:lnTo>
                    <a:pt x="526" y="663"/>
                  </a:lnTo>
                  <a:cubicBezTo>
                    <a:pt x="525" y="663"/>
                    <a:pt x="527" y="665"/>
                    <a:pt x="531" y="667"/>
                  </a:cubicBezTo>
                  <a:cubicBezTo>
                    <a:pt x="536" y="670"/>
                    <a:pt x="539" y="672"/>
                    <a:pt x="540" y="672"/>
                  </a:cubicBezTo>
                  <a:cubicBezTo>
                    <a:pt x="540" y="672"/>
                    <a:pt x="540" y="671"/>
                    <a:pt x="538" y="671"/>
                  </a:cubicBezTo>
                  <a:lnTo>
                    <a:pt x="538" y="671"/>
                  </a:lnTo>
                  <a:cubicBezTo>
                    <a:pt x="564" y="686"/>
                    <a:pt x="619" y="721"/>
                    <a:pt x="628" y="727"/>
                  </a:cubicBezTo>
                  <a:cubicBezTo>
                    <a:pt x="652" y="740"/>
                    <a:pt x="671" y="754"/>
                    <a:pt x="696" y="770"/>
                  </a:cubicBezTo>
                  <a:cubicBezTo>
                    <a:pt x="720" y="784"/>
                    <a:pt x="742" y="797"/>
                    <a:pt x="763" y="811"/>
                  </a:cubicBezTo>
                  <a:lnTo>
                    <a:pt x="780" y="822"/>
                  </a:lnTo>
                  <a:lnTo>
                    <a:pt x="817" y="849"/>
                  </a:lnTo>
                  <a:cubicBezTo>
                    <a:pt x="861" y="878"/>
                    <a:pt x="904" y="911"/>
                    <a:pt x="945" y="943"/>
                  </a:cubicBezTo>
                  <a:cubicBezTo>
                    <a:pt x="961" y="957"/>
                    <a:pt x="977" y="976"/>
                    <a:pt x="993" y="989"/>
                  </a:cubicBezTo>
                  <a:cubicBezTo>
                    <a:pt x="1058" y="838"/>
                    <a:pt x="1126" y="689"/>
                    <a:pt x="1194" y="540"/>
                  </a:cubicBezTo>
                  <a:cubicBezTo>
                    <a:pt x="1129" y="478"/>
                    <a:pt x="1064" y="413"/>
                    <a:pt x="996" y="353"/>
                  </a:cubicBezTo>
                  <a:cubicBezTo>
                    <a:pt x="888" y="261"/>
                    <a:pt x="769" y="180"/>
                    <a:pt x="644" y="110"/>
                  </a:cubicBezTo>
                  <a:cubicBezTo>
                    <a:pt x="539" y="51"/>
                    <a:pt x="415" y="1"/>
                    <a:pt x="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88" name="Google Shape;1388;p52"/>
          <p:cNvGrpSpPr/>
          <p:nvPr/>
        </p:nvGrpSpPr>
        <p:grpSpPr>
          <a:xfrm flipH="1">
            <a:off x="8261657" y="257195"/>
            <a:ext cx="642426" cy="887121"/>
            <a:chOff x="264432" y="240970"/>
            <a:chExt cx="642426" cy="887121"/>
          </a:xfrm>
        </p:grpSpPr>
        <p:sp>
          <p:nvSpPr>
            <p:cNvPr id="1389" name="Google Shape;1389;p52"/>
            <p:cNvSpPr/>
            <p:nvPr/>
          </p:nvSpPr>
          <p:spPr>
            <a:xfrm>
              <a:off x="643978" y="409534"/>
              <a:ext cx="67456" cy="216385"/>
            </a:xfrm>
            <a:custGeom>
              <a:avLst/>
              <a:gdLst/>
              <a:ahLst/>
              <a:cxnLst/>
              <a:rect l="l" t="t" r="r" b="b"/>
              <a:pathLst>
                <a:path w="2185" h="7009" extrusionOk="0">
                  <a:moveTo>
                    <a:pt x="1640" y="0"/>
                  </a:moveTo>
                  <a:cubicBezTo>
                    <a:pt x="1589" y="0"/>
                    <a:pt x="1538" y="36"/>
                    <a:pt x="1538" y="100"/>
                  </a:cubicBezTo>
                  <a:cubicBezTo>
                    <a:pt x="1429" y="2165"/>
                    <a:pt x="953" y="4216"/>
                    <a:pt x="25" y="6064"/>
                  </a:cubicBezTo>
                  <a:cubicBezTo>
                    <a:pt x="0" y="6116"/>
                    <a:pt x="11" y="6178"/>
                    <a:pt x="52" y="6216"/>
                  </a:cubicBezTo>
                  <a:cubicBezTo>
                    <a:pt x="309" y="6473"/>
                    <a:pt x="553" y="6749"/>
                    <a:pt x="829" y="6979"/>
                  </a:cubicBezTo>
                  <a:cubicBezTo>
                    <a:pt x="853" y="7000"/>
                    <a:pt x="886" y="7008"/>
                    <a:pt x="921" y="7008"/>
                  </a:cubicBezTo>
                  <a:cubicBezTo>
                    <a:pt x="980" y="7008"/>
                    <a:pt x="1044" y="6982"/>
                    <a:pt x="1080" y="6946"/>
                  </a:cubicBezTo>
                  <a:cubicBezTo>
                    <a:pt x="1086" y="6948"/>
                    <a:pt x="1092" y="6949"/>
                    <a:pt x="1098" y="6949"/>
                  </a:cubicBezTo>
                  <a:cubicBezTo>
                    <a:pt x="1119" y="6949"/>
                    <a:pt x="1140" y="6938"/>
                    <a:pt x="1151" y="6917"/>
                  </a:cubicBezTo>
                  <a:cubicBezTo>
                    <a:pt x="1667" y="5880"/>
                    <a:pt x="1911" y="4657"/>
                    <a:pt x="2027" y="3515"/>
                  </a:cubicBezTo>
                  <a:cubicBezTo>
                    <a:pt x="2144" y="2370"/>
                    <a:pt x="2184" y="1147"/>
                    <a:pt x="1732" y="65"/>
                  </a:cubicBezTo>
                  <a:cubicBezTo>
                    <a:pt x="1716" y="21"/>
                    <a:pt x="1678" y="0"/>
                    <a:pt x="16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52"/>
            <p:cNvSpPr/>
            <p:nvPr/>
          </p:nvSpPr>
          <p:spPr>
            <a:xfrm>
              <a:off x="643886" y="411355"/>
              <a:ext cx="59121" cy="204036"/>
            </a:xfrm>
            <a:custGeom>
              <a:avLst/>
              <a:gdLst/>
              <a:ahLst/>
              <a:cxnLst/>
              <a:rect l="l" t="t" r="r" b="b"/>
              <a:pathLst>
                <a:path w="1915" h="6609" extrusionOk="0">
                  <a:moveTo>
                    <a:pt x="1549" y="0"/>
                  </a:moveTo>
                  <a:cubicBezTo>
                    <a:pt x="1543" y="14"/>
                    <a:pt x="1541" y="27"/>
                    <a:pt x="1538" y="41"/>
                  </a:cubicBezTo>
                  <a:cubicBezTo>
                    <a:pt x="1432" y="2106"/>
                    <a:pt x="956" y="4157"/>
                    <a:pt x="28" y="6005"/>
                  </a:cubicBezTo>
                  <a:cubicBezTo>
                    <a:pt x="1" y="6057"/>
                    <a:pt x="14" y="6119"/>
                    <a:pt x="55" y="6157"/>
                  </a:cubicBezTo>
                  <a:cubicBezTo>
                    <a:pt x="204" y="6305"/>
                    <a:pt x="347" y="6460"/>
                    <a:pt x="496" y="6609"/>
                  </a:cubicBezTo>
                  <a:cubicBezTo>
                    <a:pt x="553" y="6503"/>
                    <a:pt x="615" y="6387"/>
                    <a:pt x="677" y="6265"/>
                  </a:cubicBezTo>
                  <a:cubicBezTo>
                    <a:pt x="872" y="5886"/>
                    <a:pt x="1500" y="4406"/>
                    <a:pt x="1741" y="2652"/>
                  </a:cubicBezTo>
                  <a:cubicBezTo>
                    <a:pt x="1914" y="1391"/>
                    <a:pt x="1689" y="436"/>
                    <a:pt x="1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52"/>
            <p:cNvSpPr/>
            <p:nvPr/>
          </p:nvSpPr>
          <p:spPr>
            <a:xfrm>
              <a:off x="664015" y="490945"/>
              <a:ext cx="214965" cy="155073"/>
            </a:xfrm>
            <a:custGeom>
              <a:avLst/>
              <a:gdLst/>
              <a:ahLst/>
              <a:cxnLst/>
              <a:rect l="l" t="t" r="r" b="b"/>
              <a:pathLst>
                <a:path w="6963" h="5023" extrusionOk="0">
                  <a:moveTo>
                    <a:pt x="6893" y="1"/>
                  </a:moveTo>
                  <a:cubicBezTo>
                    <a:pt x="6892" y="1"/>
                    <a:pt x="6890" y="1"/>
                    <a:pt x="6888" y="1"/>
                  </a:cubicBezTo>
                  <a:cubicBezTo>
                    <a:pt x="5283" y="242"/>
                    <a:pt x="3773" y="1016"/>
                    <a:pt x="2474" y="1960"/>
                  </a:cubicBezTo>
                  <a:cubicBezTo>
                    <a:pt x="1787" y="2464"/>
                    <a:pt x="1119" y="2994"/>
                    <a:pt x="469" y="3546"/>
                  </a:cubicBezTo>
                  <a:cubicBezTo>
                    <a:pt x="323" y="3671"/>
                    <a:pt x="1" y="3844"/>
                    <a:pt x="125" y="4077"/>
                  </a:cubicBezTo>
                  <a:cubicBezTo>
                    <a:pt x="193" y="4198"/>
                    <a:pt x="353" y="4274"/>
                    <a:pt x="453" y="4366"/>
                  </a:cubicBezTo>
                  <a:cubicBezTo>
                    <a:pt x="613" y="4515"/>
                    <a:pt x="748" y="4685"/>
                    <a:pt x="851" y="4878"/>
                  </a:cubicBezTo>
                  <a:cubicBezTo>
                    <a:pt x="834" y="4902"/>
                    <a:pt x="813" y="4926"/>
                    <a:pt x="797" y="4953"/>
                  </a:cubicBezTo>
                  <a:cubicBezTo>
                    <a:pt x="773" y="4991"/>
                    <a:pt x="808" y="5022"/>
                    <a:pt x="843" y="5022"/>
                  </a:cubicBezTo>
                  <a:cubicBezTo>
                    <a:pt x="857" y="5022"/>
                    <a:pt x="870" y="5018"/>
                    <a:pt x="880" y="5007"/>
                  </a:cubicBezTo>
                  <a:cubicBezTo>
                    <a:pt x="894" y="4997"/>
                    <a:pt x="905" y="4983"/>
                    <a:pt x="918" y="4972"/>
                  </a:cubicBezTo>
                  <a:cubicBezTo>
                    <a:pt x="933" y="4982"/>
                    <a:pt x="950" y="4986"/>
                    <a:pt x="966" y="4986"/>
                  </a:cubicBezTo>
                  <a:cubicBezTo>
                    <a:pt x="1040" y="4986"/>
                    <a:pt x="1117" y="4901"/>
                    <a:pt x="1075" y="4813"/>
                  </a:cubicBezTo>
                  <a:cubicBezTo>
                    <a:pt x="1470" y="4415"/>
                    <a:pt x="1838" y="3985"/>
                    <a:pt x="2239" y="3592"/>
                  </a:cubicBezTo>
                  <a:cubicBezTo>
                    <a:pt x="2713" y="3127"/>
                    <a:pt x="3205" y="2677"/>
                    <a:pt x="3722" y="2261"/>
                  </a:cubicBezTo>
                  <a:cubicBezTo>
                    <a:pt x="4726" y="1452"/>
                    <a:pt x="5795" y="726"/>
                    <a:pt x="6921" y="96"/>
                  </a:cubicBezTo>
                  <a:cubicBezTo>
                    <a:pt x="6962" y="72"/>
                    <a:pt x="6941" y="1"/>
                    <a:pt x="68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52"/>
            <p:cNvSpPr/>
            <p:nvPr/>
          </p:nvSpPr>
          <p:spPr>
            <a:xfrm>
              <a:off x="676240" y="493723"/>
              <a:ext cx="201628" cy="152325"/>
            </a:xfrm>
            <a:custGeom>
              <a:avLst/>
              <a:gdLst/>
              <a:ahLst/>
              <a:cxnLst/>
              <a:rect l="l" t="t" r="r" b="b"/>
              <a:pathLst>
                <a:path w="6531" h="4934" extrusionOk="0">
                  <a:moveTo>
                    <a:pt x="6530" y="0"/>
                  </a:moveTo>
                  <a:lnTo>
                    <a:pt x="6530" y="0"/>
                  </a:lnTo>
                  <a:cubicBezTo>
                    <a:pt x="5621" y="325"/>
                    <a:pt x="4741" y="728"/>
                    <a:pt x="3905" y="1205"/>
                  </a:cubicBezTo>
                  <a:cubicBezTo>
                    <a:pt x="2257" y="2155"/>
                    <a:pt x="1009" y="3202"/>
                    <a:pt x="555" y="3665"/>
                  </a:cubicBezTo>
                  <a:cubicBezTo>
                    <a:pt x="371" y="3854"/>
                    <a:pt x="171" y="4057"/>
                    <a:pt x="0" y="4230"/>
                  </a:cubicBezTo>
                  <a:cubicBezTo>
                    <a:pt x="19" y="4244"/>
                    <a:pt x="38" y="4260"/>
                    <a:pt x="60" y="4276"/>
                  </a:cubicBezTo>
                  <a:cubicBezTo>
                    <a:pt x="217" y="4425"/>
                    <a:pt x="352" y="4598"/>
                    <a:pt x="455" y="4788"/>
                  </a:cubicBezTo>
                  <a:cubicBezTo>
                    <a:pt x="438" y="4815"/>
                    <a:pt x="420" y="4839"/>
                    <a:pt x="403" y="4863"/>
                  </a:cubicBezTo>
                  <a:cubicBezTo>
                    <a:pt x="377" y="4901"/>
                    <a:pt x="413" y="4933"/>
                    <a:pt x="449" y="4933"/>
                  </a:cubicBezTo>
                  <a:cubicBezTo>
                    <a:pt x="462" y="4933"/>
                    <a:pt x="475" y="4929"/>
                    <a:pt x="484" y="4920"/>
                  </a:cubicBezTo>
                  <a:cubicBezTo>
                    <a:pt x="498" y="4907"/>
                    <a:pt x="509" y="4896"/>
                    <a:pt x="522" y="4882"/>
                  </a:cubicBezTo>
                  <a:cubicBezTo>
                    <a:pt x="538" y="4893"/>
                    <a:pt x="555" y="4897"/>
                    <a:pt x="572" y="4897"/>
                  </a:cubicBezTo>
                  <a:cubicBezTo>
                    <a:pt x="645" y="4897"/>
                    <a:pt x="721" y="4813"/>
                    <a:pt x="679" y="4725"/>
                  </a:cubicBezTo>
                  <a:cubicBezTo>
                    <a:pt x="1074" y="4325"/>
                    <a:pt x="1442" y="3895"/>
                    <a:pt x="1843" y="3502"/>
                  </a:cubicBezTo>
                  <a:cubicBezTo>
                    <a:pt x="2319" y="3037"/>
                    <a:pt x="2809" y="2590"/>
                    <a:pt x="3326" y="2173"/>
                  </a:cubicBezTo>
                  <a:cubicBezTo>
                    <a:pt x="4330" y="1362"/>
                    <a:pt x="5399" y="636"/>
                    <a:pt x="6525" y="9"/>
                  </a:cubicBezTo>
                  <a:cubicBezTo>
                    <a:pt x="6527" y="6"/>
                    <a:pt x="6527" y="3"/>
                    <a:pt x="6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3" name="Google Shape;1393;p52"/>
            <p:cNvSpPr/>
            <p:nvPr/>
          </p:nvSpPr>
          <p:spPr>
            <a:xfrm>
              <a:off x="677475" y="561149"/>
              <a:ext cx="229383" cy="89252"/>
            </a:xfrm>
            <a:custGeom>
              <a:avLst/>
              <a:gdLst/>
              <a:ahLst/>
              <a:cxnLst/>
              <a:rect l="l" t="t" r="r" b="b"/>
              <a:pathLst>
                <a:path w="7430" h="2891" extrusionOk="0">
                  <a:moveTo>
                    <a:pt x="5462" y="1"/>
                  </a:moveTo>
                  <a:cubicBezTo>
                    <a:pt x="4970" y="1"/>
                    <a:pt x="4476" y="69"/>
                    <a:pt x="4041" y="155"/>
                  </a:cubicBezTo>
                  <a:cubicBezTo>
                    <a:pt x="2550" y="447"/>
                    <a:pt x="1135" y="1083"/>
                    <a:pt x="33" y="2144"/>
                  </a:cubicBezTo>
                  <a:cubicBezTo>
                    <a:pt x="1" y="2179"/>
                    <a:pt x="6" y="2233"/>
                    <a:pt x="41" y="2265"/>
                  </a:cubicBezTo>
                  <a:cubicBezTo>
                    <a:pt x="244" y="2449"/>
                    <a:pt x="458" y="2625"/>
                    <a:pt x="683" y="2785"/>
                  </a:cubicBezTo>
                  <a:lnTo>
                    <a:pt x="569" y="2861"/>
                  </a:lnTo>
                  <a:cubicBezTo>
                    <a:pt x="565" y="2865"/>
                    <a:pt x="567" y="2870"/>
                    <a:pt x="570" y="2870"/>
                  </a:cubicBezTo>
                  <a:cubicBezTo>
                    <a:pt x="571" y="2870"/>
                    <a:pt x="571" y="2869"/>
                    <a:pt x="572" y="2869"/>
                  </a:cubicBezTo>
                  <a:lnTo>
                    <a:pt x="693" y="2793"/>
                  </a:lnTo>
                  <a:cubicBezTo>
                    <a:pt x="731" y="2820"/>
                    <a:pt x="766" y="2847"/>
                    <a:pt x="804" y="2874"/>
                  </a:cubicBezTo>
                  <a:cubicBezTo>
                    <a:pt x="817" y="2886"/>
                    <a:pt x="831" y="2891"/>
                    <a:pt x="845" y="2891"/>
                  </a:cubicBezTo>
                  <a:cubicBezTo>
                    <a:pt x="916" y="2891"/>
                    <a:pt x="986" y="2761"/>
                    <a:pt x="907" y="2723"/>
                  </a:cubicBezTo>
                  <a:cubicBezTo>
                    <a:pt x="891" y="2712"/>
                    <a:pt x="875" y="2698"/>
                    <a:pt x="859" y="2687"/>
                  </a:cubicBezTo>
                  <a:cubicBezTo>
                    <a:pt x="1789" y="2100"/>
                    <a:pt x="2764" y="1518"/>
                    <a:pt x="3814" y="1191"/>
                  </a:cubicBezTo>
                  <a:cubicBezTo>
                    <a:pt x="4902" y="849"/>
                    <a:pt x="6041" y="700"/>
                    <a:pt x="7181" y="700"/>
                  </a:cubicBezTo>
                  <a:cubicBezTo>
                    <a:pt x="7231" y="700"/>
                    <a:pt x="7282" y="701"/>
                    <a:pt x="7332" y="701"/>
                  </a:cubicBezTo>
                  <a:cubicBezTo>
                    <a:pt x="7399" y="696"/>
                    <a:pt x="7429" y="612"/>
                    <a:pt x="7378" y="566"/>
                  </a:cubicBezTo>
                  <a:cubicBezTo>
                    <a:pt x="6856" y="139"/>
                    <a:pt x="6160" y="1"/>
                    <a:pt x="5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4" name="Google Shape;1394;p52"/>
            <p:cNvSpPr/>
            <p:nvPr/>
          </p:nvSpPr>
          <p:spPr>
            <a:xfrm>
              <a:off x="645831" y="387553"/>
              <a:ext cx="141365" cy="262447"/>
            </a:xfrm>
            <a:custGeom>
              <a:avLst/>
              <a:gdLst/>
              <a:ahLst/>
              <a:cxnLst/>
              <a:rect l="l" t="t" r="r" b="b"/>
              <a:pathLst>
                <a:path w="4579" h="8501" extrusionOk="0">
                  <a:moveTo>
                    <a:pt x="4485" y="1"/>
                  </a:moveTo>
                  <a:cubicBezTo>
                    <a:pt x="4453" y="1"/>
                    <a:pt x="4421" y="16"/>
                    <a:pt x="4406" y="51"/>
                  </a:cubicBezTo>
                  <a:cubicBezTo>
                    <a:pt x="3307" y="2752"/>
                    <a:pt x="2032" y="5442"/>
                    <a:pt x="38" y="7610"/>
                  </a:cubicBezTo>
                  <a:cubicBezTo>
                    <a:pt x="0" y="7653"/>
                    <a:pt x="3" y="7721"/>
                    <a:pt x="46" y="7761"/>
                  </a:cubicBezTo>
                  <a:cubicBezTo>
                    <a:pt x="327" y="8002"/>
                    <a:pt x="606" y="8246"/>
                    <a:pt x="896" y="8478"/>
                  </a:cubicBezTo>
                  <a:cubicBezTo>
                    <a:pt x="916" y="8494"/>
                    <a:pt x="938" y="8500"/>
                    <a:pt x="961" y="8500"/>
                  </a:cubicBezTo>
                  <a:cubicBezTo>
                    <a:pt x="1013" y="8500"/>
                    <a:pt x="1062" y="8462"/>
                    <a:pt x="1066" y="8403"/>
                  </a:cubicBezTo>
                  <a:cubicBezTo>
                    <a:pt x="1074" y="8406"/>
                    <a:pt x="1082" y="8407"/>
                    <a:pt x="1090" y="8407"/>
                  </a:cubicBezTo>
                  <a:cubicBezTo>
                    <a:pt x="1110" y="8407"/>
                    <a:pt x="1128" y="8398"/>
                    <a:pt x="1139" y="8381"/>
                  </a:cubicBezTo>
                  <a:cubicBezTo>
                    <a:pt x="2990" y="6026"/>
                    <a:pt x="4565" y="3153"/>
                    <a:pt x="4579" y="86"/>
                  </a:cubicBezTo>
                  <a:cubicBezTo>
                    <a:pt x="4579" y="34"/>
                    <a:pt x="4531" y="1"/>
                    <a:pt x="4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52"/>
            <p:cNvSpPr/>
            <p:nvPr/>
          </p:nvSpPr>
          <p:spPr>
            <a:xfrm>
              <a:off x="645738" y="387645"/>
              <a:ext cx="138865" cy="247628"/>
            </a:xfrm>
            <a:custGeom>
              <a:avLst/>
              <a:gdLst/>
              <a:ahLst/>
              <a:cxnLst/>
              <a:rect l="l" t="t" r="r" b="b"/>
              <a:pathLst>
                <a:path w="4498" h="8021" extrusionOk="0">
                  <a:moveTo>
                    <a:pt x="4480" y="0"/>
                  </a:moveTo>
                  <a:cubicBezTo>
                    <a:pt x="4449" y="0"/>
                    <a:pt x="4420" y="19"/>
                    <a:pt x="4406" y="48"/>
                  </a:cubicBezTo>
                  <a:cubicBezTo>
                    <a:pt x="3307" y="2752"/>
                    <a:pt x="2035" y="5439"/>
                    <a:pt x="38" y="7607"/>
                  </a:cubicBezTo>
                  <a:cubicBezTo>
                    <a:pt x="0" y="7653"/>
                    <a:pt x="3" y="7720"/>
                    <a:pt x="49" y="7758"/>
                  </a:cubicBezTo>
                  <a:cubicBezTo>
                    <a:pt x="149" y="7845"/>
                    <a:pt x="252" y="7931"/>
                    <a:pt x="352" y="8021"/>
                  </a:cubicBezTo>
                  <a:cubicBezTo>
                    <a:pt x="715" y="7655"/>
                    <a:pt x="1056" y="7274"/>
                    <a:pt x="1375" y="6876"/>
                  </a:cubicBezTo>
                  <a:cubicBezTo>
                    <a:pt x="2033" y="6048"/>
                    <a:pt x="2774" y="4871"/>
                    <a:pt x="3513" y="3171"/>
                  </a:cubicBezTo>
                  <a:cubicBezTo>
                    <a:pt x="4011" y="2029"/>
                    <a:pt x="4338" y="730"/>
                    <a:pt x="4498" y="2"/>
                  </a:cubicBezTo>
                  <a:cubicBezTo>
                    <a:pt x="4492" y="1"/>
                    <a:pt x="4486" y="0"/>
                    <a:pt x="44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52"/>
            <p:cNvSpPr/>
            <p:nvPr/>
          </p:nvSpPr>
          <p:spPr>
            <a:xfrm>
              <a:off x="683989" y="573374"/>
              <a:ext cx="222282" cy="77027"/>
            </a:xfrm>
            <a:custGeom>
              <a:avLst/>
              <a:gdLst/>
              <a:ahLst/>
              <a:cxnLst/>
              <a:rect l="l" t="t" r="r" b="b"/>
              <a:pathLst>
                <a:path w="7200" h="2495" extrusionOk="0">
                  <a:moveTo>
                    <a:pt x="5562" y="1"/>
                  </a:moveTo>
                  <a:cubicBezTo>
                    <a:pt x="5105" y="1"/>
                    <a:pt x="4591" y="49"/>
                    <a:pt x="4038" y="181"/>
                  </a:cubicBezTo>
                  <a:cubicBezTo>
                    <a:pt x="1968" y="671"/>
                    <a:pt x="1005" y="1320"/>
                    <a:pt x="623" y="1569"/>
                  </a:cubicBezTo>
                  <a:cubicBezTo>
                    <a:pt x="431" y="1693"/>
                    <a:pt x="193" y="1869"/>
                    <a:pt x="1" y="2015"/>
                  </a:cubicBezTo>
                  <a:cubicBezTo>
                    <a:pt x="155" y="2145"/>
                    <a:pt x="309" y="2270"/>
                    <a:pt x="472" y="2389"/>
                  </a:cubicBezTo>
                  <a:lnTo>
                    <a:pt x="358" y="2465"/>
                  </a:lnTo>
                  <a:cubicBezTo>
                    <a:pt x="353" y="2467"/>
                    <a:pt x="357" y="2473"/>
                    <a:pt x="361" y="2473"/>
                  </a:cubicBezTo>
                  <a:cubicBezTo>
                    <a:pt x="362" y="2473"/>
                    <a:pt x="363" y="2473"/>
                    <a:pt x="363" y="2473"/>
                  </a:cubicBezTo>
                  <a:lnTo>
                    <a:pt x="485" y="2397"/>
                  </a:lnTo>
                  <a:cubicBezTo>
                    <a:pt x="520" y="2424"/>
                    <a:pt x="555" y="2451"/>
                    <a:pt x="593" y="2478"/>
                  </a:cubicBezTo>
                  <a:cubicBezTo>
                    <a:pt x="606" y="2490"/>
                    <a:pt x="620" y="2495"/>
                    <a:pt x="634" y="2495"/>
                  </a:cubicBezTo>
                  <a:cubicBezTo>
                    <a:pt x="705" y="2495"/>
                    <a:pt x="775" y="2365"/>
                    <a:pt x="696" y="2327"/>
                  </a:cubicBezTo>
                  <a:cubicBezTo>
                    <a:pt x="680" y="2316"/>
                    <a:pt x="664" y="2302"/>
                    <a:pt x="648" y="2291"/>
                  </a:cubicBezTo>
                  <a:cubicBezTo>
                    <a:pt x="1578" y="1704"/>
                    <a:pt x="2553" y="1122"/>
                    <a:pt x="3603" y="792"/>
                  </a:cubicBezTo>
                  <a:cubicBezTo>
                    <a:pt x="4694" y="453"/>
                    <a:pt x="5830" y="304"/>
                    <a:pt x="6970" y="304"/>
                  </a:cubicBezTo>
                  <a:cubicBezTo>
                    <a:pt x="7020" y="304"/>
                    <a:pt x="7071" y="305"/>
                    <a:pt x="7121" y="305"/>
                  </a:cubicBezTo>
                  <a:cubicBezTo>
                    <a:pt x="7167" y="302"/>
                    <a:pt x="7199" y="259"/>
                    <a:pt x="7191" y="216"/>
                  </a:cubicBezTo>
                  <a:cubicBezTo>
                    <a:pt x="6828" y="114"/>
                    <a:pt x="6262" y="1"/>
                    <a:pt x="55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7" name="Google Shape;1397;p52"/>
            <p:cNvSpPr/>
            <p:nvPr/>
          </p:nvSpPr>
          <p:spPr>
            <a:xfrm>
              <a:off x="339452" y="568435"/>
              <a:ext cx="424034" cy="462439"/>
            </a:xfrm>
            <a:custGeom>
              <a:avLst/>
              <a:gdLst/>
              <a:ahLst/>
              <a:cxnLst/>
              <a:rect l="l" t="t" r="r" b="b"/>
              <a:pathLst>
                <a:path w="13735" h="14979" extrusionOk="0">
                  <a:moveTo>
                    <a:pt x="8962" y="1"/>
                  </a:moveTo>
                  <a:cubicBezTo>
                    <a:pt x="8637" y="1"/>
                    <a:pt x="8311" y="53"/>
                    <a:pt x="8000" y="167"/>
                  </a:cubicBezTo>
                  <a:cubicBezTo>
                    <a:pt x="7250" y="452"/>
                    <a:pt x="6701" y="1055"/>
                    <a:pt x="6263" y="1699"/>
                  </a:cubicBezTo>
                  <a:cubicBezTo>
                    <a:pt x="5816" y="2351"/>
                    <a:pt x="5432" y="3044"/>
                    <a:pt x="5118" y="3772"/>
                  </a:cubicBezTo>
                  <a:cubicBezTo>
                    <a:pt x="4809" y="4492"/>
                    <a:pt x="4644" y="5260"/>
                    <a:pt x="4336" y="5978"/>
                  </a:cubicBezTo>
                  <a:cubicBezTo>
                    <a:pt x="4154" y="6394"/>
                    <a:pt x="4049" y="6857"/>
                    <a:pt x="3795" y="7239"/>
                  </a:cubicBezTo>
                  <a:cubicBezTo>
                    <a:pt x="3600" y="7528"/>
                    <a:pt x="3426" y="7821"/>
                    <a:pt x="3242" y="8118"/>
                  </a:cubicBezTo>
                  <a:cubicBezTo>
                    <a:pt x="2807" y="8822"/>
                    <a:pt x="2404" y="9531"/>
                    <a:pt x="2017" y="10261"/>
                  </a:cubicBezTo>
                  <a:cubicBezTo>
                    <a:pt x="1616" y="11011"/>
                    <a:pt x="1234" y="11766"/>
                    <a:pt x="850" y="12524"/>
                  </a:cubicBezTo>
                  <a:cubicBezTo>
                    <a:pt x="574" y="13068"/>
                    <a:pt x="0" y="13798"/>
                    <a:pt x="182" y="14432"/>
                  </a:cubicBezTo>
                  <a:cubicBezTo>
                    <a:pt x="288" y="14811"/>
                    <a:pt x="557" y="14979"/>
                    <a:pt x="868" y="14979"/>
                  </a:cubicBezTo>
                  <a:cubicBezTo>
                    <a:pt x="1051" y="14979"/>
                    <a:pt x="1247" y="14922"/>
                    <a:pt x="1435" y="14816"/>
                  </a:cubicBezTo>
                  <a:cubicBezTo>
                    <a:pt x="2163" y="14405"/>
                    <a:pt x="2842" y="13880"/>
                    <a:pt x="3518" y="13387"/>
                  </a:cubicBezTo>
                  <a:cubicBezTo>
                    <a:pt x="4211" y="12884"/>
                    <a:pt x="4907" y="12383"/>
                    <a:pt x="5637" y="11937"/>
                  </a:cubicBezTo>
                  <a:cubicBezTo>
                    <a:pt x="6330" y="11509"/>
                    <a:pt x="7118" y="11201"/>
                    <a:pt x="7743" y="10670"/>
                  </a:cubicBezTo>
                  <a:cubicBezTo>
                    <a:pt x="8831" y="9753"/>
                    <a:pt x="8958" y="8167"/>
                    <a:pt x="10119" y="7323"/>
                  </a:cubicBezTo>
                  <a:cubicBezTo>
                    <a:pt x="10822" y="6811"/>
                    <a:pt x="11632" y="6497"/>
                    <a:pt x="12314" y="5948"/>
                  </a:cubicBezTo>
                  <a:cubicBezTo>
                    <a:pt x="12798" y="5555"/>
                    <a:pt x="13282" y="5109"/>
                    <a:pt x="13502" y="4516"/>
                  </a:cubicBezTo>
                  <a:cubicBezTo>
                    <a:pt x="13734" y="3894"/>
                    <a:pt x="13502" y="3342"/>
                    <a:pt x="13101" y="2863"/>
                  </a:cubicBezTo>
                  <a:cubicBezTo>
                    <a:pt x="12925" y="2652"/>
                    <a:pt x="12736" y="2449"/>
                    <a:pt x="12538" y="2254"/>
                  </a:cubicBezTo>
                  <a:cubicBezTo>
                    <a:pt x="12213" y="1875"/>
                    <a:pt x="11851" y="1537"/>
                    <a:pt x="11496" y="1182"/>
                  </a:cubicBezTo>
                  <a:cubicBezTo>
                    <a:pt x="11050" y="738"/>
                    <a:pt x="10592" y="370"/>
                    <a:pt x="9978" y="167"/>
                  </a:cubicBezTo>
                  <a:cubicBezTo>
                    <a:pt x="9653" y="60"/>
                    <a:pt x="9308" y="1"/>
                    <a:pt x="8962" y="1"/>
                  </a:cubicBezTo>
                  <a:close/>
                </a:path>
              </a:pathLst>
            </a:custGeom>
            <a:solidFill>
              <a:srgbClr val="F58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8" name="Google Shape;1398;p52"/>
            <p:cNvSpPr/>
            <p:nvPr/>
          </p:nvSpPr>
          <p:spPr>
            <a:xfrm>
              <a:off x="339452" y="568435"/>
              <a:ext cx="424034" cy="462439"/>
            </a:xfrm>
            <a:custGeom>
              <a:avLst/>
              <a:gdLst/>
              <a:ahLst/>
              <a:cxnLst/>
              <a:rect l="l" t="t" r="r" b="b"/>
              <a:pathLst>
                <a:path w="13735" h="14979" extrusionOk="0">
                  <a:moveTo>
                    <a:pt x="8962" y="1"/>
                  </a:moveTo>
                  <a:cubicBezTo>
                    <a:pt x="8637" y="1"/>
                    <a:pt x="8311" y="53"/>
                    <a:pt x="8000" y="167"/>
                  </a:cubicBezTo>
                  <a:cubicBezTo>
                    <a:pt x="7250" y="452"/>
                    <a:pt x="6701" y="1055"/>
                    <a:pt x="6263" y="1699"/>
                  </a:cubicBezTo>
                  <a:cubicBezTo>
                    <a:pt x="5816" y="2351"/>
                    <a:pt x="5432" y="3044"/>
                    <a:pt x="5118" y="3772"/>
                  </a:cubicBezTo>
                  <a:cubicBezTo>
                    <a:pt x="4809" y="4492"/>
                    <a:pt x="4644" y="5260"/>
                    <a:pt x="4336" y="5978"/>
                  </a:cubicBezTo>
                  <a:cubicBezTo>
                    <a:pt x="4154" y="6394"/>
                    <a:pt x="4049" y="6857"/>
                    <a:pt x="3795" y="7239"/>
                  </a:cubicBezTo>
                  <a:cubicBezTo>
                    <a:pt x="3600" y="7528"/>
                    <a:pt x="3426" y="7821"/>
                    <a:pt x="3242" y="8118"/>
                  </a:cubicBezTo>
                  <a:cubicBezTo>
                    <a:pt x="2807" y="8822"/>
                    <a:pt x="2404" y="9531"/>
                    <a:pt x="2017" y="10261"/>
                  </a:cubicBezTo>
                  <a:cubicBezTo>
                    <a:pt x="1616" y="11011"/>
                    <a:pt x="1234" y="11766"/>
                    <a:pt x="850" y="12524"/>
                  </a:cubicBezTo>
                  <a:cubicBezTo>
                    <a:pt x="574" y="13068"/>
                    <a:pt x="0" y="13798"/>
                    <a:pt x="182" y="14432"/>
                  </a:cubicBezTo>
                  <a:cubicBezTo>
                    <a:pt x="288" y="14811"/>
                    <a:pt x="557" y="14979"/>
                    <a:pt x="868" y="14979"/>
                  </a:cubicBezTo>
                  <a:cubicBezTo>
                    <a:pt x="1051" y="14979"/>
                    <a:pt x="1247" y="14922"/>
                    <a:pt x="1435" y="14816"/>
                  </a:cubicBezTo>
                  <a:cubicBezTo>
                    <a:pt x="2163" y="14405"/>
                    <a:pt x="2842" y="13880"/>
                    <a:pt x="3518" y="13387"/>
                  </a:cubicBezTo>
                  <a:cubicBezTo>
                    <a:pt x="4211" y="12884"/>
                    <a:pt x="4907" y="12383"/>
                    <a:pt x="5637" y="11937"/>
                  </a:cubicBezTo>
                  <a:cubicBezTo>
                    <a:pt x="6330" y="11509"/>
                    <a:pt x="7118" y="11201"/>
                    <a:pt x="7743" y="10670"/>
                  </a:cubicBezTo>
                  <a:cubicBezTo>
                    <a:pt x="8831" y="9753"/>
                    <a:pt x="8958" y="8167"/>
                    <a:pt x="10119" y="7323"/>
                  </a:cubicBezTo>
                  <a:cubicBezTo>
                    <a:pt x="10822" y="6811"/>
                    <a:pt x="11632" y="6497"/>
                    <a:pt x="12314" y="5948"/>
                  </a:cubicBezTo>
                  <a:cubicBezTo>
                    <a:pt x="12798" y="5555"/>
                    <a:pt x="13282" y="5109"/>
                    <a:pt x="13502" y="4516"/>
                  </a:cubicBezTo>
                  <a:cubicBezTo>
                    <a:pt x="13734" y="3894"/>
                    <a:pt x="13502" y="3342"/>
                    <a:pt x="13101" y="2863"/>
                  </a:cubicBezTo>
                  <a:cubicBezTo>
                    <a:pt x="12925" y="2652"/>
                    <a:pt x="12736" y="2449"/>
                    <a:pt x="12538" y="2254"/>
                  </a:cubicBezTo>
                  <a:cubicBezTo>
                    <a:pt x="12213" y="1875"/>
                    <a:pt x="11851" y="1537"/>
                    <a:pt x="11496" y="1182"/>
                  </a:cubicBezTo>
                  <a:cubicBezTo>
                    <a:pt x="11050" y="738"/>
                    <a:pt x="10592" y="370"/>
                    <a:pt x="9978" y="167"/>
                  </a:cubicBezTo>
                  <a:cubicBezTo>
                    <a:pt x="9653" y="60"/>
                    <a:pt x="9308" y="1"/>
                    <a:pt x="8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9" name="Google Shape;1399;p52"/>
            <p:cNvSpPr/>
            <p:nvPr/>
          </p:nvSpPr>
          <p:spPr>
            <a:xfrm>
              <a:off x="339359" y="568496"/>
              <a:ext cx="325458" cy="462470"/>
            </a:xfrm>
            <a:custGeom>
              <a:avLst/>
              <a:gdLst/>
              <a:ahLst/>
              <a:cxnLst/>
              <a:rect l="l" t="t" r="r" b="b"/>
              <a:pathLst>
                <a:path w="10542" h="14980" extrusionOk="0">
                  <a:moveTo>
                    <a:pt x="8964" y="1"/>
                  </a:moveTo>
                  <a:cubicBezTo>
                    <a:pt x="8640" y="1"/>
                    <a:pt x="8314" y="53"/>
                    <a:pt x="8003" y="168"/>
                  </a:cubicBezTo>
                  <a:cubicBezTo>
                    <a:pt x="7253" y="450"/>
                    <a:pt x="6704" y="1053"/>
                    <a:pt x="6260" y="1700"/>
                  </a:cubicBezTo>
                  <a:cubicBezTo>
                    <a:pt x="5814" y="2352"/>
                    <a:pt x="5429" y="3045"/>
                    <a:pt x="5118" y="3773"/>
                  </a:cubicBezTo>
                  <a:cubicBezTo>
                    <a:pt x="4807" y="4493"/>
                    <a:pt x="4645" y="5261"/>
                    <a:pt x="4333" y="5978"/>
                  </a:cubicBezTo>
                  <a:cubicBezTo>
                    <a:pt x="4152" y="6398"/>
                    <a:pt x="4046" y="6858"/>
                    <a:pt x="3792" y="7239"/>
                  </a:cubicBezTo>
                  <a:cubicBezTo>
                    <a:pt x="3600" y="7529"/>
                    <a:pt x="3424" y="7821"/>
                    <a:pt x="3240" y="8119"/>
                  </a:cubicBezTo>
                  <a:cubicBezTo>
                    <a:pt x="2804" y="8822"/>
                    <a:pt x="2401" y="9532"/>
                    <a:pt x="2014" y="10262"/>
                  </a:cubicBezTo>
                  <a:cubicBezTo>
                    <a:pt x="1616" y="11012"/>
                    <a:pt x="1232" y="11770"/>
                    <a:pt x="848" y="12525"/>
                  </a:cubicBezTo>
                  <a:cubicBezTo>
                    <a:pt x="572" y="13068"/>
                    <a:pt x="1" y="13799"/>
                    <a:pt x="179" y="14432"/>
                  </a:cubicBezTo>
                  <a:cubicBezTo>
                    <a:pt x="288" y="14811"/>
                    <a:pt x="556" y="14980"/>
                    <a:pt x="868" y="14980"/>
                  </a:cubicBezTo>
                  <a:cubicBezTo>
                    <a:pt x="930" y="14980"/>
                    <a:pt x="994" y="14973"/>
                    <a:pt x="1059" y="14960"/>
                  </a:cubicBezTo>
                  <a:cubicBezTo>
                    <a:pt x="991" y="14730"/>
                    <a:pt x="983" y="14484"/>
                    <a:pt x="1040" y="14251"/>
                  </a:cubicBezTo>
                  <a:cubicBezTo>
                    <a:pt x="1124" y="13891"/>
                    <a:pt x="1324" y="13572"/>
                    <a:pt x="1543" y="13277"/>
                  </a:cubicBezTo>
                  <a:cubicBezTo>
                    <a:pt x="1868" y="12841"/>
                    <a:pt x="2241" y="12446"/>
                    <a:pt x="2658" y="12100"/>
                  </a:cubicBezTo>
                  <a:cubicBezTo>
                    <a:pt x="2894" y="11902"/>
                    <a:pt x="3153" y="11705"/>
                    <a:pt x="3267" y="11420"/>
                  </a:cubicBezTo>
                  <a:cubicBezTo>
                    <a:pt x="3489" y="10858"/>
                    <a:pt x="3083" y="10121"/>
                    <a:pt x="3473" y="9661"/>
                  </a:cubicBezTo>
                  <a:cubicBezTo>
                    <a:pt x="3651" y="9450"/>
                    <a:pt x="3952" y="9369"/>
                    <a:pt x="4111" y="9147"/>
                  </a:cubicBezTo>
                  <a:cubicBezTo>
                    <a:pt x="4371" y="8782"/>
                    <a:pt x="4136" y="8219"/>
                    <a:pt x="4398" y="7856"/>
                  </a:cubicBezTo>
                  <a:cubicBezTo>
                    <a:pt x="4561" y="7632"/>
                    <a:pt x="4861" y="7553"/>
                    <a:pt x="5040" y="7340"/>
                  </a:cubicBezTo>
                  <a:cubicBezTo>
                    <a:pt x="5218" y="7123"/>
                    <a:pt x="5229" y="6823"/>
                    <a:pt x="5253" y="6547"/>
                  </a:cubicBezTo>
                  <a:cubicBezTo>
                    <a:pt x="5310" y="5886"/>
                    <a:pt x="5505" y="5221"/>
                    <a:pt x="5916" y="4704"/>
                  </a:cubicBezTo>
                  <a:cubicBezTo>
                    <a:pt x="6295" y="4232"/>
                    <a:pt x="6876" y="3902"/>
                    <a:pt x="7475" y="3902"/>
                  </a:cubicBezTo>
                  <a:cubicBezTo>
                    <a:pt x="7532" y="3902"/>
                    <a:pt x="7589" y="3905"/>
                    <a:pt x="7646" y="3911"/>
                  </a:cubicBezTo>
                  <a:cubicBezTo>
                    <a:pt x="7524" y="3564"/>
                    <a:pt x="7077" y="3310"/>
                    <a:pt x="7126" y="2945"/>
                  </a:cubicBezTo>
                  <a:cubicBezTo>
                    <a:pt x="7157" y="2724"/>
                    <a:pt x="7385" y="2650"/>
                    <a:pt x="7648" y="2650"/>
                  </a:cubicBezTo>
                  <a:cubicBezTo>
                    <a:pt x="7870" y="2650"/>
                    <a:pt x="8117" y="2703"/>
                    <a:pt x="8292" y="2766"/>
                  </a:cubicBezTo>
                  <a:cubicBezTo>
                    <a:pt x="8225" y="2574"/>
                    <a:pt x="8033" y="2463"/>
                    <a:pt x="7873" y="2339"/>
                  </a:cubicBezTo>
                  <a:cubicBezTo>
                    <a:pt x="7716" y="2211"/>
                    <a:pt x="7573" y="1895"/>
                    <a:pt x="7659" y="1713"/>
                  </a:cubicBezTo>
                  <a:cubicBezTo>
                    <a:pt x="7981" y="1048"/>
                    <a:pt x="8384" y="988"/>
                    <a:pt x="9627" y="747"/>
                  </a:cubicBezTo>
                  <a:cubicBezTo>
                    <a:pt x="9927" y="688"/>
                    <a:pt x="10541" y="471"/>
                    <a:pt x="10468" y="382"/>
                  </a:cubicBezTo>
                  <a:cubicBezTo>
                    <a:pt x="10314" y="295"/>
                    <a:pt x="10149" y="225"/>
                    <a:pt x="9981" y="168"/>
                  </a:cubicBezTo>
                  <a:cubicBezTo>
                    <a:pt x="9655" y="61"/>
                    <a:pt x="9310" y="1"/>
                    <a:pt x="89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0" name="Google Shape;1400;p52"/>
            <p:cNvSpPr/>
            <p:nvPr/>
          </p:nvSpPr>
          <p:spPr>
            <a:xfrm>
              <a:off x="347294" y="653056"/>
              <a:ext cx="416192" cy="377818"/>
            </a:xfrm>
            <a:custGeom>
              <a:avLst/>
              <a:gdLst/>
              <a:ahLst/>
              <a:cxnLst/>
              <a:rect l="l" t="t" r="r" b="b"/>
              <a:pathLst>
                <a:path w="13481" h="12238" extrusionOk="0">
                  <a:moveTo>
                    <a:pt x="12736" y="0"/>
                  </a:moveTo>
                  <a:cubicBezTo>
                    <a:pt x="12736" y="146"/>
                    <a:pt x="12728" y="295"/>
                    <a:pt x="12706" y="444"/>
                  </a:cubicBezTo>
                  <a:cubicBezTo>
                    <a:pt x="12476" y="2076"/>
                    <a:pt x="10842" y="2552"/>
                    <a:pt x="9513" y="3044"/>
                  </a:cubicBezTo>
                  <a:cubicBezTo>
                    <a:pt x="9334" y="3109"/>
                    <a:pt x="9159" y="3185"/>
                    <a:pt x="8988" y="3275"/>
                  </a:cubicBezTo>
                  <a:cubicBezTo>
                    <a:pt x="8899" y="3318"/>
                    <a:pt x="8812" y="3367"/>
                    <a:pt x="8728" y="3415"/>
                  </a:cubicBezTo>
                  <a:cubicBezTo>
                    <a:pt x="8298" y="3672"/>
                    <a:pt x="7925" y="4011"/>
                    <a:pt x="7621" y="4411"/>
                  </a:cubicBezTo>
                  <a:cubicBezTo>
                    <a:pt x="7424" y="4671"/>
                    <a:pt x="7243" y="4944"/>
                    <a:pt x="7077" y="5226"/>
                  </a:cubicBezTo>
                  <a:cubicBezTo>
                    <a:pt x="6985" y="5377"/>
                    <a:pt x="6896" y="5534"/>
                    <a:pt x="6807" y="5691"/>
                  </a:cubicBezTo>
                  <a:cubicBezTo>
                    <a:pt x="6645" y="5978"/>
                    <a:pt x="6488" y="6265"/>
                    <a:pt x="6322" y="6549"/>
                  </a:cubicBezTo>
                  <a:cubicBezTo>
                    <a:pt x="5900" y="7266"/>
                    <a:pt x="5324" y="7897"/>
                    <a:pt x="4677" y="8416"/>
                  </a:cubicBezTo>
                  <a:cubicBezTo>
                    <a:pt x="4020" y="8944"/>
                    <a:pt x="3278" y="9334"/>
                    <a:pt x="2555" y="9758"/>
                  </a:cubicBezTo>
                  <a:cubicBezTo>
                    <a:pt x="1722" y="10248"/>
                    <a:pt x="1032" y="10949"/>
                    <a:pt x="320" y="11593"/>
                  </a:cubicBezTo>
                  <a:cubicBezTo>
                    <a:pt x="217" y="11688"/>
                    <a:pt x="109" y="11783"/>
                    <a:pt x="1" y="11875"/>
                  </a:cubicBezTo>
                  <a:cubicBezTo>
                    <a:pt x="134" y="12125"/>
                    <a:pt x="361" y="12238"/>
                    <a:pt x="617" y="12238"/>
                  </a:cubicBezTo>
                  <a:cubicBezTo>
                    <a:pt x="798" y="12238"/>
                    <a:pt x="994" y="12181"/>
                    <a:pt x="1181" y="12075"/>
                  </a:cubicBezTo>
                  <a:cubicBezTo>
                    <a:pt x="1909" y="11664"/>
                    <a:pt x="2588" y="11139"/>
                    <a:pt x="3264" y="10646"/>
                  </a:cubicBezTo>
                  <a:cubicBezTo>
                    <a:pt x="3362" y="10576"/>
                    <a:pt x="3462" y="10503"/>
                    <a:pt x="3562" y="10430"/>
                  </a:cubicBezTo>
                  <a:cubicBezTo>
                    <a:pt x="3679" y="10346"/>
                    <a:pt x="3792" y="10262"/>
                    <a:pt x="3909" y="10181"/>
                  </a:cubicBezTo>
                  <a:cubicBezTo>
                    <a:pt x="4393" y="9837"/>
                    <a:pt x="4880" y="9504"/>
                    <a:pt x="5383" y="9196"/>
                  </a:cubicBezTo>
                  <a:cubicBezTo>
                    <a:pt x="6076" y="8768"/>
                    <a:pt x="6864" y="8460"/>
                    <a:pt x="7489" y="7929"/>
                  </a:cubicBezTo>
                  <a:cubicBezTo>
                    <a:pt x="7741" y="7713"/>
                    <a:pt x="7960" y="7456"/>
                    <a:pt x="8136" y="7171"/>
                  </a:cubicBezTo>
                  <a:cubicBezTo>
                    <a:pt x="8236" y="7014"/>
                    <a:pt x="8328" y="6852"/>
                    <a:pt x="8414" y="6687"/>
                  </a:cubicBezTo>
                  <a:cubicBezTo>
                    <a:pt x="8818" y="5924"/>
                    <a:pt x="9142" y="5109"/>
                    <a:pt x="9865" y="4582"/>
                  </a:cubicBezTo>
                  <a:cubicBezTo>
                    <a:pt x="9916" y="4544"/>
                    <a:pt x="9970" y="4509"/>
                    <a:pt x="10022" y="4473"/>
                  </a:cubicBezTo>
                  <a:lnTo>
                    <a:pt x="10111" y="4414"/>
                  </a:lnTo>
                  <a:cubicBezTo>
                    <a:pt x="10750" y="3997"/>
                    <a:pt x="11456" y="3697"/>
                    <a:pt x="12060" y="3210"/>
                  </a:cubicBezTo>
                  <a:cubicBezTo>
                    <a:pt x="12544" y="2817"/>
                    <a:pt x="13028" y="2371"/>
                    <a:pt x="13248" y="1778"/>
                  </a:cubicBezTo>
                  <a:cubicBezTo>
                    <a:pt x="13480" y="1153"/>
                    <a:pt x="13245" y="601"/>
                    <a:pt x="12847" y="125"/>
                  </a:cubicBezTo>
                  <a:cubicBezTo>
                    <a:pt x="12812" y="81"/>
                    <a:pt x="12774" y="41"/>
                    <a:pt x="12736" y="0"/>
                  </a:cubicBezTo>
                  <a:close/>
                </a:path>
              </a:pathLst>
            </a:custGeom>
            <a:solidFill>
              <a:srgbClr val="EDE4D5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1" name="Google Shape;1401;p52"/>
            <p:cNvSpPr/>
            <p:nvPr/>
          </p:nvSpPr>
          <p:spPr>
            <a:xfrm>
              <a:off x="718659" y="735578"/>
              <a:ext cx="7996" cy="12164"/>
            </a:xfrm>
            <a:custGeom>
              <a:avLst/>
              <a:gdLst/>
              <a:ahLst/>
              <a:cxnLst/>
              <a:rect l="l" t="t" r="r" b="b"/>
              <a:pathLst>
                <a:path w="259" h="394" extrusionOk="0">
                  <a:moveTo>
                    <a:pt x="47" y="1"/>
                  </a:moveTo>
                  <a:cubicBezTo>
                    <a:pt x="23" y="1"/>
                    <a:pt x="0" y="20"/>
                    <a:pt x="9" y="47"/>
                  </a:cubicBezTo>
                  <a:cubicBezTo>
                    <a:pt x="39" y="144"/>
                    <a:pt x="68" y="242"/>
                    <a:pt x="98" y="339"/>
                  </a:cubicBezTo>
                  <a:lnTo>
                    <a:pt x="98" y="342"/>
                  </a:lnTo>
                  <a:cubicBezTo>
                    <a:pt x="108" y="378"/>
                    <a:pt x="135" y="394"/>
                    <a:pt x="162" y="394"/>
                  </a:cubicBezTo>
                  <a:cubicBezTo>
                    <a:pt x="210" y="394"/>
                    <a:pt x="259" y="349"/>
                    <a:pt x="228" y="290"/>
                  </a:cubicBezTo>
                  <a:lnTo>
                    <a:pt x="79" y="20"/>
                  </a:lnTo>
                  <a:cubicBezTo>
                    <a:pt x="72" y="6"/>
                    <a:pt x="59" y="1"/>
                    <a:pt x="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2" name="Google Shape;1402;p52"/>
            <p:cNvSpPr/>
            <p:nvPr/>
          </p:nvSpPr>
          <p:spPr>
            <a:xfrm>
              <a:off x="672165" y="678958"/>
              <a:ext cx="29329" cy="30873"/>
            </a:xfrm>
            <a:custGeom>
              <a:avLst/>
              <a:gdLst/>
              <a:ahLst/>
              <a:cxnLst/>
              <a:rect l="l" t="t" r="r" b="b"/>
              <a:pathLst>
                <a:path w="950" h="1000" extrusionOk="0">
                  <a:moveTo>
                    <a:pt x="63" y="1"/>
                  </a:moveTo>
                  <a:cubicBezTo>
                    <a:pt x="27" y="1"/>
                    <a:pt x="1" y="35"/>
                    <a:pt x="10" y="70"/>
                  </a:cubicBezTo>
                  <a:cubicBezTo>
                    <a:pt x="37" y="168"/>
                    <a:pt x="116" y="235"/>
                    <a:pt x="186" y="303"/>
                  </a:cubicBezTo>
                  <a:cubicBezTo>
                    <a:pt x="259" y="373"/>
                    <a:pt x="332" y="444"/>
                    <a:pt x="403" y="520"/>
                  </a:cubicBezTo>
                  <a:cubicBezTo>
                    <a:pt x="543" y="666"/>
                    <a:pt x="679" y="820"/>
                    <a:pt x="809" y="977"/>
                  </a:cubicBezTo>
                  <a:lnTo>
                    <a:pt x="806" y="977"/>
                  </a:lnTo>
                  <a:cubicBezTo>
                    <a:pt x="822" y="992"/>
                    <a:pt x="842" y="999"/>
                    <a:pt x="863" y="999"/>
                  </a:cubicBezTo>
                  <a:cubicBezTo>
                    <a:pt x="883" y="999"/>
                    <a:pt x="903" y="992"/>
                    <a:pt x="920" y="977"/>
                  </a:cubicBezTo>
                  <a:cubicBezTo>
                    <a:pt x="949" y="944"/>
                    <a:pt x="949" y="896"/>
                    <a:pt x="920" y="863"/>
                  </a:cubicBezTo>
                  <a:cubicBezTo>
                    <a:pt x="795" y="701"/>
                    <a:pt x="665" y="544"/>
                    <a:pt x="527" y="392"/>
                  </a:cubicBezTo>
                  <a:cubicBezTo>
                    <a:pt x="459" y="319"/>
                    <a:pt x="386" y="238"/>
                    <a:pt x="319" y="170"/>
                  </a:cubicBezTo>
                  <a:cubicBezTo>
                    <a:pt x="251" y="103"/>
                    <a:pt x="173" y="22"/>
                    <a:pt x="78" y="3"/>
                  </a:cubicBezTo>
                  <a:cubicBezTo>
                    <a:pt x="73" y="1"/>
                    <a:pt x="68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3" name="Google Shape;1403;p52"/>
            <p:cNvSpPr/>
            <p:nvPr/>
          </p:nvSpPr>
          <p:spPr>
            <a:xfrm>
              <a:off x="622831" y="645462"/>
              <a:ext cx="34701" cy="19326"/>
            </a:xfrm>
            <a:custGeom>
              <a:avLst/>
              <a:gdLst/>
              <a:ahLst/>
              <a:cxnLst/>
              <a:rect l="l" t="t" r="r" b="b"/>
              <a:pathLst>
                <a:path w="1124" h="626" extrusionOk="0">
                  <a:moveTo>
                    <a:pt x="504" y="429"/>
                  </a:moveTo>
                  <a:cubicBezTo>
                    <a:pt x="506" y="429"/>
                    <a:pt x="508" y="431"/>
                    <a:pt x="512" y="433"/>
                  </a:cubicBezTo>
                  <a:cubicBezTo>
                    <a:pt x="520" y="436"/>
                    <a:pt x="523" y="437"/>
                    <a:pt x="523" y="437"/>
                  </a:cubicBezTo>
                  <a:cubicBezTo>
                    <a:pt x="523" y="437"/>
                    <a:pt x="510" y="431"/>
                    <a:pt x="504" y="429"/>
                  </a:cubicBezTo>
                  <a:close/>
                  <a:moveTo>
                    <a:pt x="157" y="1"/>
                  </a:moveTo>
                  <a:cubicBezTo>
                    <a:pt x="110" y="1"/>
                    <a:pt x="64" y="22"/>
                    <a:pt x="33" y="59"/>
                  </a:cubicBezTo>
                  <a:cubicBezTo>
                    <a:pt x="9" y="86"/>
                    <a:pt x="0" y="123"/>
                    <a:pt x="12" y="157"/>
                  </a:cubicBezTo>
                  <a:lnTo>
                    <a:pt x="12" y="157"/>
                  </a:lnTo>
                  <a:cubicBezTo>
                    <a:pt x="11" y="156"/>
                    <a:pt x="11" y="155"/>
                    <a:pt x="11" y="155"/>
                  </a:cubicBezTo>
                  <a:lnTo>
                    <a:pt x="11" y="155"/>
                  </a:lnTo>
                  <a:cubicBezTo>
                    <a:pt x="10" y="155"/>
                    <a:pt x="13" y="162"/>
                    <a:pt x="14" y="165"/>
                  </a:cubicBezTo>
                  <a:cubicBezTo>
                    <a:pt x="25" y="192"/>
                    <a:pt x="41" y="219"/>
                    <a:pt x="63" y="238"/>
                  </a:cubicBezTo>
                  <a:cubicBezTo>
                    <a:pt x="87" y="254"/>
                    <a:pt x="112" y="268"/>
                    <a:pt x="139" y="276"/>
                  </a:cubicBezTo>
                  <a:cubicBezTo>
                    <a:pt x="173" y="289"/>
                    <a:pt x="209" y="302"/>
                    <a:pt x="243" y="315"/>
                  </a:cubicBezTo>
                  <a:lnTo>
                    <a:pt x="243" y="315"/>
                  </a:lnTo>
                  <a:cubicBezTo>
                    <a:pt x="242" y="314"/>
                    <a:pt x="242" y="314"/>
                    <a:pt x="242" y="314"/>
                  </a:cubicBezTo>
                  <a:lnTo>
                    <a:pt x="242" y="314"/>
                  </a:lnTo>
                  <a:cubicBezTo>
                    <a:pt x="242" y="314"/>
                    <a:pt x="243" y="315"/>
                    <a:pt x="244" y="315"/>
                  </a:cubicBezTo>
                  <a:lnTo>
                    <a:pt x="244" y="315"/>
                  </a:lnTo>
                  <a:cubicBezTo>
                    <a:pt x="244" y="315"/>
                    <a:pt x="243" y="315"/>
                    <a:pt x="243" y="315"/>
                  </a:cubicBezTo>
                  <a:lnTo>
                    <a:pt x="243" y="315"/>
                  </a:lnTo>
                  <a:cubicBezTo>
                    <a:pt x="247" y="318"/>
                    <a:pt x="253" y="320"/>
                    <a:pt x="255" y="320"/>
                  </a:cubicBezTo>
                  <a:lnTo>
                    <a:pt x="255" y="320"/>
                  </a:lnTo>
                  <a:cubicBezTo>
                    <a:pt x="251" y="319"/>
                    <a:pt x="248" y="317"/>
                    <a:pt x="244" y="315"/>
                  </a:cubicBezTo>
                  <a:lnTo>
                    <a:pt x="244" y="315"/>
                  </a:lnTo>
                  <a:cubicBezTo>
                    <a:pt x="245" y="316"/>
                    <a:pt x="246" y="316"/>
                    <a:pt x="247" y="316"/>
                  </a:cubicBezTo>
                  <a:cubicBezTo>
                    <a:pt x="254" y="319"/>
                    <a:pt x="256" y="321"/>
                    <a:pt x="255" y="321"/>
                  </a:cubicBezTo>
                  <a:cubicBezTo>
                    <a:pt x="255" y="321"/>
                    <a:pt x="255" y="321"/>
                    <a:pt x="255" y="320"/>
                  </a:cubicBezTo>
                  <a:lnTo>
                    <a:pt x="255" y="320"/>
                  </a:lnTo>
                  <a:cubicBezTo>
                    <a:pt x="258" y="322"/>
                    <a:pt x="262" y="323"/>
                    <a:pt x="266" y="325"/>
                  </a:cubicBezTo>
                  <a:cubicBezTo>
                    <a:pt x="285" y="333"/>
                    <a:pt x="301" y="341"/>
                    <a:pt x="317" y="349"/>
                  </a:cubicBezTo>
                  <a:cubicBezTo>
                    <a:pt x="361" y="371"/>
                    <a:pt x="401" y="389"/>
                    <a:pt x="447" y="406"/>
                  </a:cubicBezTo>
                  <a:cubicBezTo>
                    <a:pt x="464" y="414"/>
                    <a:pt x="483" y="419"/>
                    <a:pt x="501" y="427"/>
                  </a:cubicBezTo>
                  <a:cubicBezTo>
                    <a:pt x="502" y="428"/>
                    <a:pt x="503" y="428"/>
                    <a:pt x="504" y="429"/>
                  </a:cubicBezTo>
                  <a:lnTo>
                    <a:pt x="504" y="429"/>
                  </a:lnTo>
                  <a:cubicBezTo>
                    <a:pt x="502" y="428"/>
                    <a:pt x="502" y="427"/>
                    <a:pt x="502" y="427"/>
                  </a:cubicBezTo>
                  <a:lnTo>
                    <a:pt x="502" y="427"/>
                  </a:lnTo>
                  <a:cubicBezTo>
                    <a:pt x="503" y="427"/>
                    <a:pt x="521" y="435"/>
                    <a:pt x="523" y="435"/>
                  </a:cubicBezTo>
                  <a:cubicBezTo>
                    <a:pt x="556" y="452"/>
                    <a:pt x="588" y="468"/>
                    <a:pt x="621" y="484"/>
                  </a:cubicBezTo>
                  <a:cubicBezTo>
                    <a:pt x="685" y="517"/>
                    <a:pt x="750" y="555"/>
                    <a:pt x="815" y="592"/>
                  </a:cubicBezTo>
                  <a:cubicBezTo>
                    <a:pt x="846" y="614"/>
                    <a:pt x="882" y="625"/>
                    <a:pt x="918" y="625"/>
                  </a:cubicBezTo>
                  <a:cubicBezTo>
                    <a:pt x="978" y="625"/>
                    <a:pt x="1037" y="595"/>
                    <a:pt x="1070" y="538"/>
                  </a:cubicBezTo>
                  <a:cubicBezTo>
                    <a:pt x="1124" y="449"/>
                    <a:pt x="1089" y="333"/>
                    <a:pt x="994" y="287"/>
                  </a:cubicBezTo>
                  <a:cubicBezTo>
                    <a:pt x="853" y="200"/>
                    <a:pt x="704" y="124"/>
                    <a:pt x="550" y="67"/>
                  </a:cubicBezTo>
                  <a:cubicBezTo>
                    <a:pt x="466" y="40"/>
                    <a:pt x="380" y="21"/>
                    <a:pt x="290" y="13"/>
                  </a:cubicBezTo>
                  <a:cubicBezTo>
                    <a:pt x="255" y="8"/>
                    <a:pt x="217" y="5"/>
                    <a:pt x="179" y="2"/>
                  </a:cubicBezTo>
                  <a:cubicBezTo>
                    <a:pt x="172" y="1"/>
                    <a:pt x="164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4" name="Google Shape;1404;p52"/>
            <p:cNvSpPr/>
            <p:nvPr/>
          </p:nvSpPr>
          <p:spPr>
            <a:xfrm>
              <a:off x="592267" y="787629"/>
              <a:ext cx="28681" cy="21796"/>
            </a:xfrm>
            <a:custGeom>
              <a:avLst/>
              <a:gdLst/>
              <a:ahLst/>
              <a:cxnLst/>
              <a:rect l="l" t="t" r="r" b="b"/>
              <a:pathLst>
                <a:path w="929" h="706" extrusionOk="0">
                  <a:moveTo>
                    <a:pt x="474" y="547"/>
                  </a:moveTo>
                  <a:cubicBezTo>
                    <a:pt x="476" y="549"/>
                    <a:pt x="478" y="550"/>
                    <a:pt x="480" y="551"/>
                  </a:cubicBezTo>
                  <a:lnTo>
                    <a:pt x="480" y="551"/>
                  </a:lnTo>
                  <a:lnTo>
                    <a:pt x="474" y="547"/>
                  </a:lnTo>
                  <a:close/>
                  <a:moveTo>
                    <a:pt x="495" y="562"/>
                  </a:moveTo>
                  <a:cubicBezTo>
                    <a:pt x="502" y="567"/>
                    <a:pt x="510" y="572"/>
                    <a:pt x="517" y="577"/>
                  </a:cubicBezTo>
                  <a:lnTo>
                    <a:pt x="495" y="562"/>
                  </a:lnTo>
                  <a:close/>
                  <a:moveTo>
                    <a:pt x="234" y="0"/>
                  </a:moveTo>
                  <a:cubicBezTo>
                    <a:pt x="228" y="0"/>
                    <a:pt x="222" y="0"/>
                    <a:pt x="217" y="1"/>
                  </a:cubicBezTo>
                  <a:cubicBezTo>
                    <a:pt x="190" y="3"/>
                    <a:pt x="165" y="9"/>
                    <a:pt x="141" y="20"/>
                  </a:cubicBezTo>
                  <a:lnTo>
                    <a:pt x="141" y="20"/>
                  </a:lnTo>
                  <a:cubicBezTo>
                    <a:pt x="139" y="20"/>
                    <a:pt x="132" y="24"/>
                    <a:pt x="125" y="28"/>
                  </a:cubicBezTo>
                  <a:lnTo>
                    <a:pt x="125" y="28"/>
                  </a:lnTo>
                  <a:cubicBezTo>
                    <a:pt x="138" y="21"/>
                    <a:pt x="141" y="19"/>
                    <a:pt x="140" y="19"/>
                  </a:cubicBezTo>
                  <a:cubicBezTo>
                    <a:pt x="138" y="19"/>
                    <a:pt x="127" y="23"/>
                    <a:pt x="122" y="25"/>
                  </a:cubicBezTo>
                  <a:cubicBezTo>
                    <a:pt x="109" y="30"/>
                    <a:pt x="92" y="39"/>
                    <a:pt x="79" y="49"/>
                  </a:cubicBezTo>
                  <a:cubicBezTo>
                    <a:pt x="25" y="85"/>
                    <a:pt x="0" y="155"/>
                    <a:pt x="19" y="217"/>
                  </a:cubicBezTo>
                  <a:cubicBezTo>
                    <a:pt x="25" y="233"/>
                    <a:pt x="30" y="247"/>
                    <a:pt x="41" y="260"/>
                  </a:cubicBezTo>
                  <a:lnTo>
                    <a:pt x="46" y="271"/>
                  </a:lnTo>
                  <a:cubicBezTo>
                    <a:pt x="48" y="273"/>
                    <a:pt x="49" y="274"/>
                    <a:pt x="50" y="274"/>
                  </a:cubicBezTo>
                  <a:lnTo>
                    <a:pt x="50" y="274"/>
                  </a:lnTo>
                  <a:cubicBezTo>
                    <a:pt x="54" y="282"/>
                    <a:pt x="58" y="290"/>
                    <a:pt x="63" y="298"/>
                  </a:cubicBezTo>
                  <a:cubicBezTo>
                    <a:pt x="90" y="336"/>
                    <a:pt x="128" y="366"/>
                    <a:pt x="171" y="390"/>
                  </a:cubicBezTo>
                  <a:cubicBezTo>
                    <a:pt x="206" y="412"/>
                    <a:pt x="244" y="431"/>
                    <a:pt x="284" y="447"/>
                  </a:cubicBezTo>
                  <a:cubicBezTo>
                    <a:pt x="356" y="478"/>
                    <a:pt x="425" y="515"/>
                    <a:pt x="490" y="558"/>
                  </a:cubicBezTo>
                  <a:lnTo>
                    <a:pt x="490" y="558"/>
                  </a:lnTo>
                  <a:cubicBezTo>
                    <a:pt x="536" y="590"/>
                    <a:pt x="579" y="624"/>
                    <a:pt x="617" y="658"/>
                  </a:cubicBezTo>
                  <a:cubicBezTo>
                    <a:pt x="653" y="691"/>
                    <a:pt x="695" y="705"/>
                    <a:pt x="737" y="705"/>
                  </a:cubicBezTo>
                  <a:cubicBezTo>
                    <a:pt x="835" y="705"/>
                    <a:pt x="928" y="626"/>
                    <a:pt x="920" y="512"/>
                  </a:cubicBezTo>
                  <a:cubicBezTo>
                    <a:pt x="918" y="463"/>
                    <a:pt x="896" y="420"/>
                    <a:pt x="861" y="385"/>
                  </a:cubicBezTo>
                  <a:cubicBezTo>
                    <a:pt x="769" y="285"/>
                    <a:pt x="663" y="196"/>
                    <a:pt x="550" y="120"/>
                  </a:cubicBezTo>
                  <a:cubicBezTo>
                    <a:pt x="523" y="104"/>
                    <a:pt x="496" y="85"/>
                    <a:pt x="466" y="71"/>
                  </a:cubicBezTo>
                  <a:cubicBezTo>
                    <a:pt x="428" y="49"/>
                    <a:pt x="387" y="33"/>
                    <a:pt x="344" y="20"/>
                  </a:cubicBezTo>
                  <a:cubicBezTo>
                    <a:pt x="309" y="8"/>
                    <a:pt x="271" y="0"/>
                    <a:pt x="2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527959" y="870121"/>
              <a:ext cx="26643" cy="31737"/>
            </a:xfrm>
            <a:custGeom>
              <a:avLst/>
              <a:gdLst/>
              <a:ahLst/>
              <a:cxnLst/>
              <a:rect l="l" t="t" r="r" b="b"/>
              <a:pathLst>
                <a:path w="863" h="1028" extrusionOk="0">
                  <a:moveTo>
                    <a:pt x="336" y="723"/>
                  </a:moveTo>
                  <a:lnTo>
                    <a:pt x="336" y="723"/>
                  </a:lnTo>
                  <a:cubicBezTo>
                    <a:pt x="343" y="737"/>
                    <a:pt x="350" y="751"/>
                    <a:pt x="357" y="765"/>
                  </a:cubicBezTo>
                  <a:cubicBezTo>
                    <a:pt x="349" y="751"/>
                    <a:pt x="342" y="737"/>
                    <a:pt x="336" y="723"/>
                  </a:cubicBezTo>
                  <a:close/>
                  <a:moveTo>
                    <a:pt x="186" y="1"/>
                  </a:moveTo>
                  <a:cubicBezTo>
                    <a:pt x="129" y="1"/>
                    <a:pt x="76" y="30"/>
                    <a:pt x="43" y="81"/>
                  </a:cubicBezTo>
                  <a:cubicBezTo>
                    <a:pt x="1" y="144"/>
                    <a:pt x="7" y="205"/>
                    <a:pt x="38" y="271"/>
                  </a:cubicBezTo>
                  <a:lnTo>
                    <a:pt x="38" y="271"/>
                  </a:lnTo>
                  <a:cubicBezTo>
                    <a:pt x="32" y="258"/>
                    <a:pt x="29" y="253"/>
                    <a:pt x="29" y="253"/>
                  </a:cubicBezTo>
                  <a:lnTo>
                    <a:pt x="29" y="253"/>
                  </a:lnTo>
                  <a:cubicBezTo>
                    <a:pt x="29" y="253"/>
                    <a:pt x="37" y="271"/>
                    <a:pt x="40" y="276"/>
                  </a:cubicBezTo>
                  <a:cubicBezTo>
                    <a:pt x="48" y="300"/>
                    <a:pt x="62" y="322"/>
                    <a:pt x="73" y="343"/>
                  </a:cubicBezTo>
                  <a:cubicBezTo>
                    <a:pt x="86" y="365"/>
                    <a:pt x="102" y="381"/>
                    <a:pt x="116" y="400"/>
                  </a:cubicBezTo>
                  <a:cubicBezTo>
                    <a:pt x="146" y="438"/>
                    <a:pt x="173" y="476"/>
                    <a:pt x="203" y="514"/>
                  </a:cubicBezTo>
                  <a:cubicBezTo>
                    <a:pt x="252" y="579"/>
                    <a:pt x="296" y="648"/>
                    <a:pt x="334" y="720"/>
                  </a:cubicBezTo>
                  <a:lnTo>
                    <a:pt x="334" y="720"/>
                  </a:lnTo>
                  <a:cubicBezTo>
                    <a:pt x="357" y="769"/>
                    <a:pt x="377" y="817"/>
                    <a:pt x="392" y="871"/>
                  </a:cubicBezTo>
                  <a:lnTo>
                    <a:pt x="392" y="868"/>
                  </a:lnTo>
                  <a:cubicBezTo>
                    <a:pt x="425" y="965"/>
                    <a:pt x="515" y="1028"/>
                    <a:pt x="611" y="1028"/>
                  </a:cubicBezTo>
                  <a:cubicBezTo>
                    <a:pt x="634" y="1028"/>
                    <a:pt x="656" y="1024"/>
                    <a:pt x="679" y="1017"/>
                  </a:cubicBezTo>
                  <a:cubicBezTo>
                    <a:pt x="798" y="977"/>
                    <a:pt x="863" y="849"/>
                    <a:pt x="825" y="730"/>
                  </a:cubicBezTo>
                  <a:cubicBezTo>
                    <a:pt x="779" y="587"/>
                    <a:pt x="711" y="449"/>
                    <a:pt x="625" y="324"/>
                  </a:cubicBezTo>
                  <a:cubicBezTo>
                    <a:pt x="579" y="254"/>
                    <a:pt x="522" y="189"/>
                    <a:pt x="460" y="132"/>
                  </a:cubicBezTo>
                  <a:cubicBezTo>
                    <a:pt x="433" y="111"/>
                    <a:pt x="408" y="92"/>
                    <a:pt x="378" y="73"/>
                  </a:cubicBezTo>
                  <a:cubicBezTo>
                    <a:pt x="332" y="40"/>
                    <a:pt x="281" y="19"/>
                    <a:pt x="224" y="5"/>
                  </a:cubicBezTo>
                  <a:cubicBezTo>
                    <a:pt x="211" y="2"/>
                    <a:pt x="199" y="1"/>
                    <a:pt x="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486992" y="902568"/>
              <a:ext cx="37788" cy="29885"/>
            </a:xfrm>
            <a:custGeom>
              <a:avLst/>
              <a:gdLst/>
              <a:ahLst/>
              <a:cxnLst/>
              <a:rect l="l" t="t" r="r" b="b"/>
              <a:pathLst>
                <a:path w="1224" h="968" extrusionOk="0">
                  <a:moveTo>
                    <a:pt x="285" y="1"/>
                  </a:moveTo>
                  <a:cubicBezTo>
                    <a:pt x="205" y="1"/>
                    <a:pt x="127" y="18"/>
                    <a:pt x="57" y="69"/>
                  </a:cubicBezTo>
                  <a:cubicBezTo>
                    <a:pt x="6" y="104"/>
                    <a:pt x="1" y="177"/>
                    <a:pt x="47" y="221"/>
                  </a:cubicBezTo>
                  <a:cubicBezTo>
                    <a:pt x="87" y="253"/>
                    <a:pt x="133" y="283"/>
                    <a:pt x="182" y="307"/>
                  </a:cubicBezTo>
                  <a:cubicBezTo>
                    <a:pt x="191" y="309"/>
                    <a:pt x="234" y="326"/>
                    <a:pt x="236" y="326"/>
                  </a:cubicBezTo>
                  <a:cubicBezTo>
                    <a:pt x="237" y="326"/>
                    <a:pt x="235" y="325"/>
                    <a:pt x="231" y="323"/>
                  </a:cubicBezTo>
                  <a:lnTo>
                    <a:pt x="231" y="323"/>
                  </a:lnTo>
                  <a:lnTo>
                    <a:pt x="255" y="334"/>
                  </a:lnTo>
                  <a:cubicBezTo>
                    <a:pt x="277" y="342"/>
                    <a:pt x="298" y="350"/>
                    <a:pt x="320" y="361"/>
                  </a:cubicBezTo>
                  <a:cubicBezTo>
                    <a:pt x="412" y="405"/>
                    <a:pt x="504" y="448"/>
                    <a:pt x="593" y="494"/>
                  </a:cubicBezTo>
                  <a:cubicBezTo>
                    <a:pt x="618" y="505"/>
                    <a:pt x="642" y="518"/>
                    <a:pt x="664" y="532"/>
                  </a:cubicBezTo>
                  <a:cubicBezTo>
                    <a:pt x="666" y="535"/>
                    <a:pt x="676" y="541"/>
                    <a:pt x="681" y="545"/>
                  </a:cubicBezTo>
                  <a:lnTo>
                    <a:pt x="681" y="545"/>
                  </a:lnTo>
                  <a:lnTo>
                    <a:pt x="701" y="559"/>
                  </a:lnTo>
                  <a:cubicBezTo>
                    <a:pt x="745" y="589"/>
                    <a:pt x="785" y="624"/>
                    <a:pt x="823" y="662"/>
                  </a:cubicBezTo>
                  <a:cubicBezTo>
                    <a:pt x="853" y="691"/>
                    <a:pt x="880" y="727"/>
                    <a:pt x="904" y="762"/>
                  </a:cubicBezTo>
                  <a:cubicBezTo>
                    <a:pt x="929" y="800"/>
                    <a:pt x="950" y="838"/>
                    <a:pt x="972" y="881"/>
                  </a:cubicBezTo>
                  <a:lnTo>
                    <a:pt x="969" y="881"/>
                  </a:lnTo>
                  <a:cubicBezTo>
                    <a:pt x="994" y="930"/>
                    <a:pt x="1037" y="968"/>
                    <a:pt x="1089" y="968"/>
                  </a:cubicBezTo>
                  <a:cubicBezTo>
                    <a:pt x="1100" y="968"/>
                    <a:pt x="1112" y="966"/>
                    <a:pt x="1124" y="962"/>
                  </a:cubicBezTo>
                  <a:cubicBezTo>
                    <a:pt x="1189" y="938"/>
                    <a:pt x="1224" y="870"/>
                    <a:pt x="1205" y="805"/>
                  </a:cubicBezTo>
                  <a:cubicBezTo>
                    <a:pt x="1132" y="570"/>
                    <a:pt x="994" y="359"/>
                    <a:pt x="804" y="196"/>
                  </a:cubicBezTo>
                  <a:cubicBezTo>
                    <a:pt x="699" y="110"/>
                    <a:pt x="574" y="47"/>
                    <a:pt x="439" y="18"/>
                  </a:cubicBezTo>
                  <a:cubicBezTo>
                    <a:pt x="388" y="8"/>
                    <a:pt x="336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589519" y="742586"/>
              <a:ext cx="69957" cy="48593"/>
            </a:xfrm>
            <a:custGeom>
              <a:avLst/>
              <a:gdLst/>
              <a:ahLst/>
              <a:cxnLst/>
              <a:rect l="l" t="t" r="r" b="b"/>
              <a:pathLst>
                <a:path w="2266" h="1574" extrusionOk="0">
                  <a:moveTo>
                    <a:pt x="334" y="1"/>
                  </a:moveTo>
                  <a:cubicBezTo>
                    <a:pt x="258" y="1"/>
                    <a:pt x="184" y="13"/>
                    <a:pt x="116" y="42"/>
                  </a:cubicBezTo>
                  <a:cubicBezTo>
                    <a:pt x="0" y="90"/>
                    <a:pt x="14" y="236"/>
                    <a:pt x="127" y="274"/>
                  </a:cubicBezTo>
                  <a:cubicBezTo>
                    <a:pt x="327" y="342"/>
                    <a:pt x="536" y="366"/>
                    <a:pt x="733" y="445"/>
                  </a:cubicBezTo>
                  <a:cubicBezTo>
                    <a:pt x="950" y="534"/>
                    <a:pt x="1131" y="667"/>
                    <a:pt x="1307" y="818"/>
                  </a:cubicBezTo>
                  <a:cubicBezTo>
                    <a:pt x="1494" y="978"/>
                    <a:pt x="1672" y="1146"/>
                    <a:pt x="1859" y="1303"/>
                  </a:cubicBezTo>
                  <a:cubicBezTo>
                    <a:pt x="1967" y="1389"/>
                    <a:pt x="2081" y="1476"/>
                    <a:pt x="2179" y="1573"/>
                  </a:cubicBezTo>
                  <a:cubicBezTo>
                    <a:pt x="2208" y="1554"/>
                    <a:pt x="2235" y="1533"/>
                    <a:pt x="2265" y="1514"/>
                  </a:cubicBezTo>
                  <a:cubicBezTo>
                    <a:pt x="2181" y="1411"/>
                    <a:pt x="2092" y="1316"/>
                    <a:pt x="2005" y="1219"/>
                  </a:cubicBezTo>
                  <a:cubicBezTo>
                    <a:pt x="1810" y="1008"/>
                    <a:pt x="1608" y="799"/>
                    <a:pt x="1399" y="602"/>
                  </a:cubicBezTo>
                  <a:cubicBezTo>
                    <a:pt x="1210" y="423"/>
                    <a:pt x="1007" y="245"/>
                    <a:pt x="777" y="120"/>
                  </a:cubicBezTo>
                  <a:cubicBezTo>
                    <a:pt x="652" y="51"/>
                    <a:pt x="489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8" name="Google Shape;1408;p52"/>
            <p:cNvSpPr/>
            <p:nvPr/>
          </p:nvSpPr>
          <p:spPr>
            <a:xfrm>
              <a:off x="532776" y="808715"/>
              <a:ext cx="74403" cy="65758"/>
            </a:xfrm>
            <a:custGeom>
              <a:avLst/>
              <a:gdLst/>
              <a:ahLst/>
              <a:cxnLst/>
              <a:rect l="l" t="t" r="r" b="b"/>
              <a:pathLst>
                <a:path w="2410" h="2130" extrusionOk="0">
                  <a:moveTo>
                    <a:pt x="380" y="0"/>
                  </a:moveTo>
                  <a:cubicBezTo>
                    <a:pt x="264" y="0"/>
                    <a:pt x="153" y="23"/>
                    <a:pt x="66" y="86"/>
                  </a:cubicBezTo>
                  <a:cubicBezTo>
                    <a:pt x="17" y="121"/>
                    <a:pt x="1" y="203"/>
                    <a:pt x="55" y="243"/>
                  </a:cubicBezTo>
                  <a:cubicBezTo>
                    <a:pt x="225" y="373"/>
                    <a:pt x="461" y="419"/>
                    <a:pt x="642" y="538"/>
                  </a:cubicBezTo>
                  <a:cubicBezTo>
                    <a:pt x="696" y="573"/>
                    <a:pt x="750" y="611"/>
                    <a:pt x="802" y="649"/>
                  </a:cubicBezTo>
                  <a:cubicBezTo>
                    <a:pt x="940" y="752"/>
                    <a:pt x="1075" y="860"/>
                    <a:pt x="1202" y="979"/>
                  </a:cubicBezTo>
                  <a:cubicBezTo>
                    <a:pt x="1567" y="1309"/>
                    <a:pt x="1868" y="1713"/>
                    <a:pt x="2128" y="2129"/>
                  </a:cubicBezTo>
                  <a:cubicBezTo>
                    <a:pt x="2228" y="1972"/>
                    <a:pt x="2320" y="1807"/>
                    <a:pt x="2409" y="1642"/>
                  </a:cubicBezTo>
                  <a:cubicBezTo>
                    <a:pt x="2203" y="1209"/>
                    <a:pt x="1914" y="822"/>
                    <a:pt x="1551" y="506"/>
                  </a:cubicBezTo>
                  <a:cubicBezTo>
                    <a:pt x="1408" y="376"/>
                    <a:pt x="1245" y="268"/>
                    <a:pt x="1069" y="181"/>
                  </a:cubicBezTo>
                  <a:cubicBezTo>
                    <a:pt x="986" y="138"/>
                    <a:pt x="894" y="100"/>
                    <a:pt x="802" y="73"/>
                  </a:cubicBezTo>
                  <a:cubicBezTo>
                    <a:pt x="681" y="36"/>
                    <a:pt x="527" y="0"/>
                    <a:pt x="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9" name="Google Shape;1409;p52"/>
            <p:cNvSpPr/>
            <p:nvPr/>
          </p:nvSpPr>
          <p:spPr>
            <a:xfrm>
              <a:off x="445159" y="941529"/>
              <a:ext cx="22815" cy="33528"/>
            </a:xfrm>
            <a:custGeom>
              <a:avLst/>
              <a:gdLst/>
              <a:ahLst/>
              <a:cxnLst/>
              <a:rect l="l" t="t" r="r" b="b"/>
              <a:pathLst>
                <a:path w="739" h="1086" extrusionOk="0">
                  <a:moveTo>
                    <a:pt x="178" y="0"/>
                  </a:moveTo>
                  <a:cubicBezTo>
                    <a:pt x="85" y="0"/>
                    <a:pt x="0" y="76"/>
                    <a:pt x="2" y="179"/>
                  </a:cubicBezTo>
                  <a:cubicBezTo>
                    <a:pt x="5" y="239"/>
                    <a:pt x="19" y="298"/>
                    <a:pt x="40" y="352"/>
                  </a:cubicBezTo>
                  <a:cubicBezTo>
                    <a:pt x="65" y="414"/>
                    <a:pt x="94" y="474"/>
                    <a:pt x="127" y="531"/>
                  </a:cubicBezTo>
                  <a:lnTo>
                    <a:pt x="162" y="590"/>
                  </a:lnTo>
                  <a:lnTo>
                    <a:pt x="181" y="634"/>
                  </a:lnTo>
                  <a:cubicBezTo>
                    <a:pt x="188" y="647"/>
                    <a:pt x="192" y="655"/>
                    <a:pt x="192" y="655"/>
                  </a:cubicBezTo>
                  <a:cubicBezTo>
                    <a:pt x="192" y="655"/>
                    <a:pt x="191" y="652"/>
                    <a:pt x="189" y="647"/>
                  </a:cubicBezTo>
                  <a:cubicBezTo>
                    <a:pt x="188" y="643"/>
                    <a:pt x="187" y="642"/>
                    <a:pt x="187" y="642"/>
                  </a:cubicBezTo>
                  <a:lnTo>
                    <a:pt x="187" y="642"/>
                  </a:lnTo>
                  <a:cubicBezTo>
                    <a:pt x="188" y="642"/>
                    <a:pt x="228" y="722"/>
                    <a:pt x="235" y="734"/>
                  </a:cubicBezTo>
                  <a:lnTo>
                    <a:pt x="268" y="793"/>
                  </a:lnTo>
                  <a:cubicBezTo>
                    <a:pt x="279" y="815"/>
                    <a:pt x="289" y="834"/>
                    <a:pt x="300" y="856"/>
                  </a:cubicBezTo>
                  <a:lnTo>
                    <a:pt x="308" y="872"/>
                  </a:lnTo>
                  <a:lnTo>
                    <a:pt x="325" y="904"/>
                  </a:lnTo>
                  <a:cubicBezTo>
                    <a:pt x="343" y="948"/>
                    <a:pt x="360" y="988"/>
                    <a:pt x="376" y="1031"/>
                  </a:cubicBezTo>
                  <a:cubicBezTo>
                    <a:pt x="384" y="1050"/>
                    <a:pt x="387" y="1069"/>
                    <a:pt x="395" y="1086"/>
                  </a:cubicBezTo>
                  <a:cubicBezTo>
                    <a:pt x="509" y="1004"/>
                    <a:pt x="625" y="921"/>
                    <a:pt x="739" y="839"/>
                  </a:cubicBezTo>
                  <a:cubicBezTo>
                    <a:pt x="720" y="764"/>
                    <a:pt x="701" y="688"/>
                    <a:pt x="674" y="612"/>
                  </a:cubicBezTo>
                  <a:cubicBezTo>
                    <a:pt x="633" y="496"/>
                    <a:pt x="579" y="385"/>
                    <a:pt x="517" y="276"/>
                  </a:cubicBezTo>
                  <a:cubicBezTo>
                    <a:pt x="457" y="171"/>
                    <a:pt x="368" y="65"/>
                    <a:pt x="251" y="17"/>
                  </a:cubicBezTo>
                  <a:cubicBezTo>
                    <a:pt x="227" y="5"/>
                    <a:pt x="202" y="0"/>
                    <a:pt x="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0" name="Google Shape;1410;p52"/>
            <p:cNvSpPr/>
            <p:nvPr/>
          </p:nvSpPr>
          <p:spPr>
            <a:xfrm>
              <a:off x="302004" y="314817"/>
              <a:ext cx="112005" cy="229630"/>
            </a:xfrm>
            <a:custGeom>
              <a:avLst/>
              <a:gdLst/>
              <a:ahLst/>
              <a:cxnLst/>
              <a:rect l="l" t="t" r="r" b="b"/>
              <a:pathLst>
                <a:path w="3628" h="7438" extrusionOk="0">
                  <a:moveTo>
                    <a:pt x="153" y="0"/>
                  </a:moveTo>
                  <a:cubicBezTo>
                    <a:pt x="71" y="0"/>
                    <a:pt x="1" y="90"/>
                    <a:pt x="53" y="177"/>
                  </a:cubicBezTo>
                  <a:cubicBezTo>
                    <a:pt x="1146" y="2294"/>
                    <a:pt x="1860" y="4610"/>
                    <a:pt x="2009" y="6994"/>
                  </a:cubicBezTo>
                  <a:cubicBezTo>
                    <a:pt x="2015" y="7059"/>
                    <a:pt x="2061" y="7113"/>
                    <a:pt x="2125" y="7127"/>
                  </a:cubicBezTo>
                  <a:cubicBezTo>
                    <a:pt x="2529" y="7232"/>
                    <a:pt x="2932" y="7365"/>
                    <a:pt x="3341" y="7435"/>
                  </a:cubicBezTo>
                  <a:cubicBezTo>
                    <a:pt x="3348" y="7437"/>
                    <a:pt x="3356" y="7438"/>
                    <a:pt x="3364" y="7438"/>
                  </a:cubicBezTo>
                  <a:cubicBezTo>
                    <a:pt x="3457" y="7438"/>
                    <a:pt x="3551" y="7339"/>
                    <a:pt x="3571" y="7257"/>
                  </a:cubicBezTo>
                  <a:cubicBezTo>
                    <a:pt x="3603" y="7251"/>
                    <a:pt x="3627" y="7222"/>
                    <a:pt x="3625" y="7186"/>
                  </a:cubicBezTo>
                  <a:cubicBezTo>
                    <a:pt x="3538" y="5855"/>
                    <a:pt x="3070" y="4496"/>
                    <a:pt x="2521" y="3290"/>
                  </a:cubicBezTo>
                  <a:cubicBezTo>
                    <a:pt x="1971" y="2080"/>
                    <a:pt x="1305" y="843"/>
                    <a:pt x="228" y="29"/>
                  </a:cubicBezTo>
                  <a:cubicBezTo>
                    <a:pt x="204" y="9"/>
                    <a:pt x="178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1" name="Google Shape;1411;p52"/>
            <p:cNvSpPr/>
            <p:nvPr/>
          </p:nvSpPr>
          <p:spPr>
            <a:xfrm>
              <a:off x="303115" y="318769"/>
              <a:ext cx="86073" cy="222004"/>
            </a:xfrm>
            <a:custGeom>
              <a:avLst/>
              <a:gdLst/>
              <a:ahLst/>
              <a:cxnLst/>
              <a:rect l="l" t="t" r="r" b="b"/>
              <a:pathLst>
                <a:path w="2788" h="7191" extrusionOk="0">
                  <a:moveTo>
                    <a:pt x="0" y="1"/>
                  </a:moveTo>
                  <a:lnTo>
                    <a:pt x="0" y="1"/>
                  </a:lnTo>
                  <a:cubicBezTo>
                    <a:pt x="3" y="17"/>
                    <a:pt x="8" y="36"/>
                    <a:pt x="17" y="49"/>
                  </a:cubicBezTo>
                  <a:cubicBezTo>
                    <a:pt x="1107" y="2163"/>
                    <a:pt x="1824" y="4485"/>
                    <a:pt x="1970" y="6866"/>
                  </a:cubicBezTo>
                  <a:cubicBezTo>
                    <a:pt x="1976" y="6931"/>
                    <a:pt x="2025" y="6985"/>
                    <a:pt x="2089" y="6999"/>
                  </a:cubicBezTo>
                  <a:cubicBezTo>
                    <a:pt x="2319" y="7061"/>
                    <a:pt x="2552" y="7129"/>
                    <a:pt x="2788" y="7191"/>
                  </a:cubicBezTo>
                  <a:cubicBezTo>
                    <a:pt x="2782" y="7056"/>
                    <a:pt x="2777" y="6904"/>
                    <a:pt x="2769" y="6744"/>
                  </a:cubicBezTo>
                  <a:cubicBezTo>
                    <a:pt x="2742" y="6257"/>
                    <a:pt x="2509" y="4417"/>
                    <a:pt x="1732" y="2531"/>
                  </a:cubicBezTo>
                  <a:cubicBezTo>
                    <a:pt x="1172" y="1175"/>
                    <a:pt x="395" y="355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2" name="Google Shape;1412;p52"/>
            <p:cNvSpPr/>
            <p:nvPr/>
          </p:nvSpPr>
          <p:spPr>
            <a:xfrm>
              <a:off x="390577" y="290428"/>
              <a:ext cx="146397" cy="263250"/>
            </a:xfrm>
            <a:custGeom>
              <a:avLst/>
              <a:gdLst/>
              <a:ahLst/>
              <a:cxnLst/>
              <a:rect l="l" t="t" r="r" b="b"/>
              <a:pathLst>
                <a:path w="4742" h="8527" extrusionOk="0">
                  <a:moveTo>
                    <a:pt x="4662" y="1"/>
                  </a:moveTo>
                  <a:cubicBezTo>
                    <a:pt x="4651" y="1"/>
                    <a:pt x="4641" y="4"/>
                    <a:pt x="4631" y="12"/>
                  </a:cubicBezTo>
                  <a:cubicBezTo>
                    <a:pt x="3172" y="1181"/>
                    <a:pt x="2117" y="2829"/>
                    <a:pt x="1373" y="4523"/>
                  </a:cubicBezTo>
                  <a:cubicBezTo>
                    <a:pt x="978" y="5422"/>
                    <a:pt x="620" y="6339"/>
                    <a:pt x="296" y="7265"/>
                  </a:cubicBezTo>
                  <a:cubicBezTo>
                    <a:pt x="223" y="7473"/>
                    <a:pt x="1" y="7833"/>
                    <a:pt x="263" y="7990"/>
                  </a:cubicBezTo>
                  <a:cubicBezTo>
                    <a:pt x="398" y="8074"/>
                    <a:pt x="604" y="8055"/>
                    <a:pt x="758" y="8090"/>
                  </a:cubicBezTo>
                  <a:cubicBezTo>
                    <a:pt x="1002" y="8144"/>
                    <a:pt x="1235" y="8239"/>
                    <a:pt x="1448" y="8369"/>
                  </a:cubicBezTo>
                  <a:cubicBezTo>
                    <a:pt x="1446" y="8401"/>
                    <a:pt x="1440" y="8439"/>
                    <a:pt x="1440" y="8474"/>
                  </a:cubicBezTo>
                  <a:cubicBezTo>
                    <a:pt x="1439" y="8510"/>
                    <a:pt x="1464" y="8527"/>
                    <a:pt x="1491" y="8527"/>
                  </a:cubicBezTo>
                  <a:cubicBezTo>
                    <a:pt x="1518" y="8527"/>
                    <a:pt x="1547" y="8511"/>
                    <a:pt x="1557" y="8480"/>
                  </a:cubicBezTo>
                  <a:cubicBezTo>
                    <a:pt x="1562" y="8461"/>
                    <a:pt x="1565" y="8442"/>
                    <a:pt x="1570" y="8423"/>
                  </a:cubicBezTo>
                  <a:cubicBezTo>
                    <a:pt x="1572" y="8423"/>
                    <a:pt x="1574" y="8423"/>
                    <a:pt x="1575" y="8423"/>
                  </a:cubicBezTo>
                  <a:cubicBezTo>
                    <a:pt x="1683" y="8423"/>
                    <a:pt x="1747" y="8251"/>
                    <a:pt x="1635" y="8174"/>
                  </a:cubicBezTo>
                  <a:cubicBezTo>
                    <a:pt x="1798" y="7546"/>
                    <a:pt x="1914" y="6905"/>
                    <a:pt x="2084" y="6282"/>
                  </a:cubicBezTo>
                  <a:cubicBezTo>
                    <a:pt x="2287" y="5544"/>
                    <a:pt x="2517" y="4813"/>
                    <a:pt x="2791" y="4096"/>
                  </a:cubicBezTo>
                  <a:cubicBezTo>
                    <a:pt x="3318" y="2707"/>
                    <a:pt x="3962" y="1368"/>
                    <a:pt x="4718" y="88"/>
                  </a:cubicBezTo>
                  <a:cubicBezTo>
                    <a:pt x="4741" y="49"/>
                    <a:pt x="4702" y="1"/>
                    <a:pt x="46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3" name="Google Shape;1413;p52"/>
            <p:cNvSpPr/>
            <p:nvPr/>
          </p:nvSpPr>
          <p:spPr>
            <a:xfrm>
              <a:off x="411231" y="292867"/>
              <a:ext cx="125003" cy="260842"/>
            </a:xfrm>
            <a:custGeom>
              <a:avLst/>
              <a:gdLst/>
              <a:ahLst/>
              <a:cxnLst/>
              <a:rect l="l" t="t" r="r" b="b"/>
              <a:pathLst>
                <a:path w="4049" h="8449" extrusionOk="0">
                  <a:moveTo>
                    <a:pt x="4049" y="1"/>
                  </a:moveTo>
                  <a:cubicBezTo>
                    <a:pt x="3331" y="851"/>
                    <a:pt x="2693" y="1763"/>
                    <a:pt x="2135" y="2723"/>
                  </a:cubicBezTo>
                  <a:cubicBezTo>
                    <a:pt x="1045" y="4623"/>
                    <a:pt x="409" y="6390"/>
                    <a:pt x="227" y="7115"/>
                  </a:cubicBezTo>
                  <a:cubicBezTo>
                    <a:pt x="154" y="7410"/>
                    <a:pt x="70" y="7727"/>
                    <a:pt x="0" y="7998"/>
                  </a:cubicBezTo>
                  <a:cubicBezTo>
                    <a:pt x="30" y="8000"/>
                    <a:pt x="60" y="8006"/>
                    <a:pt x="87" y="8011"/>
                  </a:cubicBezTo>
                  <a:cubicBezTo>
                    <a:pt x="330" y="8065"/>
                    <a:pt x="566" y="8160"/>
                    <a:pt x="779" y="8290"/>
                  </a:cubicBezTo>
                  <a:cubicBezTo>
                    <a:pt x="777" y="8325"/>
                    <a:pt x="771" y="8363"/>
                    <a:pt x="771" y="8395"/>
                  </a:cubicBezTo>
                  <a:cubicBezTo>
                    <a:pt x="770" y="8431"/>
                    <a:pt x="795" y="8448"/>
                    <a:pt x="823" y="8448"/>
                  </a:cubicBezTo>
                  <a:cubicBezTo>
                    <a:pt x="849" y="8448"/>
                    <a:pt x="877" y="8433"/>
                    <a:pt x="885" y="8403"/>
                  </a:cubicBezTo>
                  <a:cubicBezTo>
                    <a:pt x="890" y="8384"/>
                    <a:pt x="896" y="8366"/>
                    <a:pt x="901" y="8344"/>
                  </a:cubicBezTo>
                  <a:cubicBezTo>
                    <a:pt x="904" y="8344"/>
                    <a:pt x="906" y="8344"/>
                    <a:pt x="909" y="8344"/>
                  </a:cubicBezTo>
                  <a:cubicBezTo>
                    <a:pt x="1015" y="8344"/>
                    <a:pt x="1077" y="8174"/>
                    <a:pt x="966" y="8095"/>
                  </a:cubicBezTo>
                  <a:cubicBezTo>
                    <a:pt x="1129" y="7470"/>
                    <a:pt x="1245" y="6828"/>
                    <a:pt x="1415" y="6203"/>
                  </a:cubicBezTo>
                  <a:cubicBezTo>
                    <a:pt x="1618" y="5465"/>
                    <a:pt x="1846" y="4734"/>
                    <a:pt x="2119" y="4019"/>
                  </a:cubicBezTo>
                  <a:cubicBezTo>
                    <a:pt x="2649" y="2631"/>
                    <a:pt x="3293" y="1289"/>
                    <a:pt x="4049" y="9"/>
                  </a:cubicBezTo>
                  <a:lnTo>
                    <a:pt x="40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4" name="Google Shape;1414;p52"/>
            <p:cNvSpPr/>
            <p:nvPr/>
          </p:nvSpPr>
          <p:spPr>
            <a:xfrm>
              <a:off x="414966" y="360539"/>
              <a:ext cx="200795" cy="193756"/>
            </a:xfrm>
            <a:custGeom>
              <a:avLst/>
              <a:gdLst/>
              <a:ahLst/>
              <a:cxnLst/>
              <a:rect l="l" t="t" r="r" b="b"/>
              <a:pathLst>
                <a:path w="6504" h="6276" extrusionOk="0">
                  <a:moveTo>
                    <a:pt x="6023" y="1"/>
                  </a:moveTo>
                  <a:cubicBezTo>
                    <a:pt x="4843" y="1"/>
                    <a:pt x="3685" y="822"/>
                    <a:pt x="2845" y="1560"/>
                  </a:cubicBezTo>
                  <a:cubicBezTo>
                    <a:pt x="1533" y="2712"/>
                    <a:pt x="493" y="4168"/>
                    <a:pt x="9" y="5862"/>
                  </a:cubicBezTo>
                  <a:cubicBezTo>
                    <a:pt x="1" y="5914"/>
                    <a:pt x="36" y="5965"/>
                    <a:pt x="87" y="5979"/>
                  </a:cubicBezTo>
                  <a:cubicBezTo>
                    <a:pt x="399" y="6046"/>
                    <a:pt x="713" y="6095"/>
                    <a:pt x="1029" y="6125"/>
                  </a:cubicBezTo>
                  <a:cubicBezTo>
                    <a:pt x="1005" y="6171"/>
                    <a:pt x="983" y="6220"/>
                    <a:pt x="959" y="6268"/>
                  </a:cubicBezTo>
                  <a:cubicBezTo>
                    <a:pt x="957" y="6272"/>
                    <a:pt x="960" y="6275"/>
                    <a:pt x="963" y="6275"/>
                  </a:cubicBezTo>
                  <a:cubicBezTo>
                    <a:pt x="964" y="6275"/>
                    <a:pt x="966" y="6274"/>
                    <a:pt x="967" y="6271"/>
                  </a:cubicBezTo>
                  <a:lnTo>
                    <a:pt x="1045" y="6125"/>
                  </a:lnTo>
                  <a:cubicBezTo>
                    <a:pt x="1097" y="6130"/>
                    <a:pt x="1148" y="6138"/>
                    <a:pt x="1202" y="6144"/>
                  </a:cubicBezTo>
                  <a:cubicBezTo>
                    <a:pt x="1210" y="6145"/>
                    <a:pt x="1217" y="6146"/>
                    <a:pt x="1223" y="6146"/>
                  </a:cubicBezTo>
                  <a:cubicBezTo>
                    <a:pt x="1354" y="6146"/>
                    <a:pt x="1363" y="5933"/>
                    <a:pt x="1221" y="5933"/>
                  </a:cubicBezTo>
                  <a:cubicBezTo>
                    <a:pt x="1219" y="5933"/>
                    <a:pt x="1218" y="5933"/>
                    <a:pt x="1216" y="5933"/>
                  </a:cubicBezTo>
                  <a:cubicBezTo>
                    <a:pt x="1192" y="5933"/>
                    <a:pt x="1170" y="5927"/>
                    <a:pt x="1148" y="5925"/>
                  </a:cubicBezTo>
                  <a:cubicBezTo>
                    <a:pt x="1733" y="4799"/>
                    <a:pt x="2366" y="3654"/>
                    <a:pt x="3218" y="2718"/>
                  </a:cubicBezTo>
                  <a:cubicBezTo>
                    <a:pt x="4144" y="1703"/>
                    <a:pt x="5243" y="867"/>
                    <a:pt x="6436" y="190"/>
                  </a:cubicBezTo>
                  <a:cubicBezTo>
                    <a:pt x="6504" y="152"/>
                    <a:pt x="6479" y="41"/>
                    <a:pt x="6406" y="31"/>
                  </a:cubicBezTo>
                  <a:cubicBezTo>
                    <a:pt x="6279" y="10"/>
                    <a:pt x="6151" y="1"/>
                    <a:pt x="60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5" name="Google Shape;1415;p52"/>
            <p:cNvSpPr/>
            <p:nvPr/>
          </p:nvSpPr>
          <p:spPr>
            <a:xfrm>
              <a:off x="379648" y="240970"/>
              <a:ext cx="63844" cy="325334"/>
            </a:xfrm>
            <a:custGeom>
              <a:avLst/>
              <a:gdLst/>
              <a:ahLst/>
              <a:cxnLst/>
              <a:rect l="l" t="t" r="r" b="b"/>
              <a:pathLst>
                <a:path w="2068" h="10538" extrusionOk="0">
                  <a:moveTo>
                    <a:pt x="119" y="1"/>
                  </a:moveTo>
                  <a:cubicBezTo>
                    <a:pt x="60" y="1"/>
                    <a:pt x="1" y="44"/>
                    <a:pt x="11" y="110"/>
                  </a:cubicBezTo>
                  <a:cubicBezTo>
                    <a:pt x="485" y="3438"/>
                    <a:pt x="774" y="6856"/>
                    <a:pt x="49" y="10171"/>
                  </a:cubicBezTo>
                  <a:cubicBezTo>
                    <a:pt x="35" y="10236"/>
                    <a:pt x="79" y="10301"/>
                    <a:pt x="146" y="10314"/>
                  </a:cubicBezTo>
                  <a:cubicBezTo>
                    <a:pt x="566" y="10393"/>
                    <a:pt x="985" y="10474"/>
                    <a:pt x="1407" y="10536"/>
                  </a:cubicBezTo>
                  <a:cubicBezTo>
                    <a:pt x="1413" y="10537"/>
                    <a:pt x="1419" y="10538"/>
                    <a:pt x="1425" y="10538"/>
                  </a:cubicBezTo>
                  <a:cubicBezTo>
                    <a:pt x="1513" y="10538"/>
                    <a:pt x="1572" y="10444"/>
                    <a:pt x="1532" y="10363"/>
                  </a:cubicBezTo>
                  <a:cubicBezTo>
                    <a:pt x="1567" y="10360"/>
                    <a:pt x="1594" y="10333"/>
                    <a:pt x="1594" y="10298"/>
                  </a:cubicBezTo>
                  <a:cubicBezTo>
                    <a:pt x="2068" y="6883"/>
                    <a:pt x="1968" y="3105"/>
                    <a:pt x="203" y="47"/>
                  </a:cubicBezTo>
                  <a:cubicBezTo>
                    <a:pt x="184" y="15"/>
                    <a:pt x="152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6" name="Google Shape;1416;p52"/>
            <p:cNvSpPr/>
            <p:nvPr/>
          </p:nvSpPr>
          <p:spPr>
            <a:xfrm>
              <a:off x="379802" y="241341"/>
              <a:ext cx="36306" cy="320673"/>
            </a:xfrm>
            <a:custGeom>
              <a:avLst/>
              <a:gdLst/>
              <a:ahLst/>
              <a:cxnLst/>
              <a:rect l="l" t="t" r="r" b="b"/>
              <a:pathLst>
                <a:path w="1176" h="10387" extrusionOk="0">
                  <a:moveTo>
                    <a:pt x="68" y="0"/>
                  </a:moveTo>
                  <a:cubicBezTo>
                    <a:pt x="25" y="14"/>
                    <a:pt x="1" y="54"/>
                    <a:pt x="6" y="98"/>
                  </a:cubicBezTo>
                  <a:cubicBezTo>
                    <a:pt x="480" y="3426"/>
                    <a:pt x="769" y="6844"/>
                    <a:pt x="44" y="10159"/>
                  </a:cubicBezTo>
                  <a:cubicBezTo>
                    <a:pt x="30" y="10224"/>
                    <a:pt x="74" y="10289"/>
                    <a:pt x="141" y="10302"/>
                  </a:cubicBezTo>
                  <a:cubicBezTo>
                    <a:pt x="293" y="10332"/>
                    <a:pt x="442" y="10359"/>
                    <a:pt x="593" y="10386"/>
                  </a:cubicBezTo>
                  <a:cubicBezTo>
                    <a:pt x="742" y="9815"/>
                    <a:pt x="858" y="9239"/>
                    <a:pt x="948" y="8657"/>
                  </a:cubicBezTo>
                  <a:cubicBezTo>
                    <a:pt x="1121" y="7450"/>
                    <a:pt x="1175" y="5848"/>
                    <a:pt x="926" y="3729"/>
                  </a:cubicBezTo>
                  <a:cubicBezTo>
                    <a:pt x="756" y="2300"/>
                    <a:pt x="328" y="820"/>
                    <a:pt x="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7" name="Google Shape;1417;p52"/>
            <p:cNvSpPr/>
            <p:nvPr/>
          </p:nvSpPr>
          <p:spPr>
            <a:xfrm>
              <a:off x="425679" y="362392"/>
              <a:ext cx="189681" cy="191842"/>
            </a:xfrm>
            <a:custGeom>
              <a:avLst/>
              <a:gdLst/>
              <a:ahLst/>
              <a:cxnLst/>
              <a:rect l="l" t="t" r="r" b="b"/>
              <a:pathLst>
                <a:path w="6144" h="6214" extrusionOk="0">
                  <a:moveTo>
                    <a:pt x="6108" y="0"/>
                  </a:moveTo>
                  <a:cubicBezTo>
                    <a:pt x="5413" y="184"/>
                    <a:pt x="4152" y="653"/>
                    <a:pt x="2953" y="1795"/>
                  </a:cubicBezTo>
                  <a:cubicBezTo>
                    <a:pt x="1175" y="3486"/>
                    <a:pt x="593" y="4690"/>
                    <a:pt x="357" y="5161"/>
                  </a:cubicBezTo>
                  <a:cubicBezTo>
                    <a:pt x="241" y="5396"/>
                    <a:pt x="106" y="5708"/>
                    <a:pt x="0" y="5965"/>
                  </a:cubicBezTo>
                  <a:cubicBezTo>
                    <a:pt x="225" y="6008"/>
                    <a:pt x="452" y="6040"/>
                    <a:pt x="682" y="6062"/>
                  </a:cubicBezTo>
                  <a:cubicBezTo>
                    <a:pt x="661" y="6111"/>
                    <a:pt x="636" y="6160"/>
                    <a:pt x="615" y="6206"/>
                  </a:cubicBezTo>
                  <a:cubicBezTo>
                    <a:pt x="613" y="6209"/>
                    <a:pt x="616" y="6213"/>
                    <a:pt x="619" y="6213"/>
                  </a:cubicBezTo>
                  <a:cubicBezTo>
                    <a:pt x="621" y="6213"/>
                    <a:pt x="622" y="6213"/>
                    <a:pt x="623" y="6211"/>
                  </a:cubicBezTo>
                  <a:lnTo>
                    <a:pt x="698" y="6065"/>
                  </a:lnTo>
                  <a:cubicBezTo>
                    <a:pt x="753" y="6070"/>
                    <a:pt x="804" y="6078"/>
                    <a:pt x="855" y="6081"/>
                  </a:cubicBezTo>
                  <a:cubicBezTo>
                    <a:pt x="863" y="6082"/>
                    <a:pt x="870" y="6083"/>
                    <a:pt x="877" y="6083"/>
                  </a:cubicBezTo>
                  <a:cubicBezTo>
                    <a:pt x="1010" y="6083"/>
                    <a:pt x="1018" y="5870"/>
                    <a:pt x="872" y="5870"/>
                  </a:cubicBezTo>
                  <a:cubicBezTo>
                    <a:pt x="871" y="5870"/>
                    <a:pt x="870" y="5870"/>
                    <a:pt x="869" y="5870"/>
                  </a:cubicBezTo>
                  <a:cubicBezTo>
                    <a:pt x="847" y="5870"/>
                    <a:pt x="826" y="5867"/>
                    <a:pt x="801" y="5865"/>
                  </a:cubicBezTo>
                  <a:cubicBezTo>
                    <a:pt x="1389" y="4739"/>
                    <a:pt x="2022" y="3594"/>
                    <a:pt x="2874" y="2658"/>
                  </a:cubicBezTo>
                  <a:cubicBezTo>
                    <a:pt x="3800" y="1643"/>
                    <a:pt x="4898" y="807"/>
                    <a:pt x="6092" y="130"/>
                  </a:cubicBezTo>
                  <a:cubicBezTo>
                    <a:pt x="6135" y="100"/>
                    <a:pt x="6143" y="41"/>
                    <a:pt x="6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8" name="Google Shape;1418;p52"/>
            <p:cNvSpPr/>
            <p:nvPr/>
          </p:nvSpPr>
          <p:spPr>
            <a:xfrm>
              <a:off x="264432" y="503757"/>
              <a:ext cx="278995" cy="624335"/>
            </a:xfrm>
            <a:custGeom>
              <a:avLst/>
              <a:gdLst/>
              <a:ahLst/>
              <a:cxnLst/>
              <a:rect l="l" t="t" r="r" b="b"/>
              <a:pathLst>
                <a:path w="9037" h="20223" extrusionOk="0">
                  <a:moveTo>
                    <a:pt x="3612" y="0"/>
                  </a:moveTo>
                  <a:cubicBezTo>
                    <a:pt x="3373" y="0"/>
                    <a:pt x="3130" y="23"/>
                    <a:pt x="2880" y="76"/>
                  </a:cubicBezTo>
                  <a:cubicBezTo>
                    <a:pt x="2133" y="236"/>
                    <a:pt x="1413" y="614"/>
                    <a:pt x="912" y="1226"/>
                  </a:cubicBezTo>
                  <a:cubicBezTo>
                    <a:pt x="325" y="1940"/>
                    <a:pt x="133" y="2861"/>
                    <a:pt x="68" y="3754"/>
                  </a:cubicBezTo>
                  <a:cubicBezTo>
                    <a:pt x="0" y="4663"/>
                    <a:pt x="22" y="5575"/>
                    <a:pt x="133" y="6481"/>
                  </a:cubicBezTo>
                  <a:cubicBezTo>
                    <a:pt x="244" y="7377"/>
                    <a:pt x="525" y="8240"/>
                    <a:pt x="631" y="9131"/>
                  </a:cubicBezTo>
                  <a:cubicBezTo>
                    <a:pt x="696" y="9653"/>
                    <a:pt x="858" y="10175"/>
                    <a:pt x="826" y="10700"/>
                  </a:cubicBezTo>
                  <a:cubicBezTo>
                    <a:pt x="799" y="11101"/>
                    <a:pt x="796" y="11496"/>
                    <a:pt x="785" y="11896"/>
                  </a:cubicBezTo>
                  <a:cubicBezTo>
                    <a:pt x="761" y="12849"/>
                    <a:pt x="772" y="13791"/>
                    <a:pt x="809" y="14741"/>
                  </a:cubicBezTo>
                  <a:cubicBezTo>
                    <a:pt x="847" y="15720"/>
                    <a:pt x="907" y="16694"/>
                    <a:pt x="961" y="17671"/>
                  </a:cubicBezTo>
                  <a:cubicBezTo>
                    <a:pt x="1002" y="18372"/>
                    <a:pt x="858" y="19430"/>
                    <a:pt x="1402" y="19958"/>
                  </a:cubicBezTo>
                  <a:cubicBezTo>
                    <a:pt x="1592" y="20142"/>
                    <a:pt x="1795" y="20223"/>
                    <a:pt x="1993" y="20223"/>
                  </a:cubicBezTo>
                  <a:cubicBezTo>
                    <a:pt x="2333" y="20223"/>
                    <a:pt x="2659" y="19983"/>
                    <a:pt x="2874" y="19614"/>
                  </a:cubicBezTo>
                  <a:cubicBezTo>
                    <a:pt x="3359" y="18781"/>
                    <a:pt x="3729" y="17863"/>
                    <a:pt x="4119" y="16984"/>
                  </a:cubicBezTo>
                  <a:cubicBezTo>
                    <a:pt x="4514" y="16080"/>
                    <a:pt x="4917" y="15176"/>
                    <a:pt x="5386" y="14308"/>
                  </a:cubicBezTo>
                  <a:cubicBezTo>
                    <a:pt x="5827" y="13480"/>
                    <a:pt x="6430" y="12716"/>
                    <a:pt x="6747" y="11826"/>
                  </a:cubicBezTo>
                  <a:cubicBezTo>
                    <a:pt x="7296" y="10284"/>
                    <a:pt x="6506" y="8630"/>
                    <a:pt x="7172" y="7115"/>
                  </a:cubicBezTo>
                  <a:cubicBezTo>
                    <a:pt x="7572" y="6200"/>
                    <a:pt x="8197" y="5418"/>
                    <a:pt x="8557" y="4473"/>
                  </a:cubicBezTo>
                  <a:cubicBezTo>
                    <a:pt x="8812" y="3802"/>
                    <a:pt x="9036" y="3077"/>
                    <a:pt x="8912" y="2360"/>
                  </a:cubicBezTo>
                  <a:cubicBezTo>
                    <a:pt x="8779" y="1605"/>
                    <a:pt x="8227" y="1191"/>
                    <a:pt x="7553" y="947"/>
                  </a:cubicBezTo>
                  <a:cubicBezTo>
                    <a:pt x="7253" y="839"/>
                    <a:pt x="6947" y="744"/>
                    <a:pt x="6639" y="669"/>
                  </a:cubicBezTo>
                  <a:cubicBezTo>
                    <a:pt x="6095" y="476"/>
                    <a:pt x="5537" y="352"/>
                    <a:pt x="4980" y="206"/>
                  </a:cubicBezTo>
                  <a:cubicBezTo>
                    <a:pt x="4519" y="85"/>
                    <a:pt x="4072" y="0"/>
                    <a:pt x="3612" y="0"/>
                  </a:cubicBezTo>
                  <a:close/>
                </a:path>
              </a:pathLst>
            </a:custGeom>
            <a:solidFill>
              <a:srgbClr val="F58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9" name="Google Shape;1419;p52"/>
            <p:cNvSpPr/>
            <p:nvPr/>
          </p:nvSpPr>
          <p:spPr>
            <a:xfrm>
              <a:off x="264432" y="503757"/>
              <a:ext cx="278995" cy="624335"/>
            </a:xfrm>
            <a:custGeom>
              <a:avLst/>
              <a:gdLst/>
              <a:ahLst/>
              <a:cxnLst/>
              <a:rect l="l" t="t" r="r" b="b"/>
              <a:pathLst>
                <a:path w="9037" h="20223" extrusionOk="0">
                  <a:moveTo>
                    <a:pt x="3612" y="0"/>
                  </a:moveTo>
                  <a:cubicBezTo>
                    <a:pt x="3373" y="0"/>
                    <a:pt x="3130" y="23"/>
                    <a:pt x="2880" y="76"/>
                  </a:cubicBezTo>
                  <a:cubicBezTo>
                    <a:pt x="2133" y="236"/>
                    <a:pt x="1413" y="614"/>
                    <a:pt x="912" y="1226"/>
                  </a:cubicBezTo>
                  <a:cubicBezTo>
                    <a:pt x="325" y="1940"/>
                    <a:pt x="133" y="2861"/>
                    <a:pt x="68" y="3754"/>
                  </a:cubicBezTo>
                  <a:cubicBezTo>
                    <a:pt x="0" y="4663"/>
                    <a:pt x="22" y="5575"/>
                    <a:pt x="133" y="6481"/>
                  </a:cubicBezTo>
                  <a:cubicBezTo>
                    <a:pt x="244" y="7377"/>
                    <a:pt x="525" y="8240"/>
                    <a:pt x="631" y="9131"/>
                  </a:cubicBezTo>
                  <a:cubicBezTo>
                    <a:pt x="696" y="9653"/>
                    <a:pt x="858" y="10175"/>
                    <a:pt x="826" y="10700"/>
                  </a:cubicBezTo>
                  <a:cubicBezTo>
                    <a:pt x="799" y="11101"/>
                    <a:pt x="796" y="11496"/>
                    <a:pt x="785" y="11896"/>
                  </a:cubicBezTo>
                  <a:cubicBezTo>
                    <a:pt x="761" y="12849"/>
                    <a:pt x="772" y="13791"/>
                    <a:pt x="809" y="14741"/>
                  </a:cubicBezTo>
                  <a:cubicBezTo>
                    <a:pt x="847" y="15720"/>
                    <a:pt x="907" y="16694"/>
                    <a:pt x="961" y="17671"/>
                  </a:cubicBezTo>
                  <a:cubicBezTo>
                    <a:pt x="1002" y="18372"/>
                    <a:pt x="858" y="19430"/>
                    <a:pt x="1402" y="19958"/>
                  </a:cubicBezTo>
                  <a:cubicBezTo>
                    <a:pt x="1592" y="20142"/>
                    <a:pt x="1795" y="20223"/>
                    <a:pt x="1993" y="20223"/>
                  </a:cubicBezTo>
                  <a:cubicBezTo>
                    <a:pt x="2333" y="20223"/>
                    <a:pt x="2659" y="19983"/>
                    <a:pt x="2874" y="19614"/>
                  </a:cubicBezTo>
                  <a:cubicBezTo>
                    <a:pt x="3359" y="18781"/>
                    <a:pt x="3729" y="17863"/>
                    <a:pt x="4119" y="16984"/>
                  </a:cubicBezTo>
                  <a:cubicBezTo>
                    <a:pt x="4514" y="16080"/>
                    <a:pt x="4917" y="15176"/>
                    <a:pt x="5386" y="14308"/>
                  </a:cubicBezTo>
                  <a:cubicBezTo>
                    <a:pt x="5827" y="13480"/>
                    <a:pt x="6430" y="12716"/>
                    <a:pt x="6747" y="11826"/>
                  </a:cubicBezTo>
                  <a:cubicBezTo>
                    <a:pt x="7296" y="10284"/>
                    <a:pt x="6506" y="8630"/>
                    <a:pt x="7172" y="7115"/>
                  </a:cubicBezTo>
                  <a:cubicBezTo>
                    <a:pt x="7572" y="6200"/>
                    <a:pt x="8197" y="5418"/>
                    <a:pt x="8557" y="4473"/>
                  </a:cubicBezTo>
                  <a:cubicBezTo>
                    <a:pt x="8812" y="3802"/>
                    <a:pt x="9036" y="3077"/>
                    <a:pt x="8912" y="2360"/>
                  </a:cubicBezTo>
                  <a:cubicBezTo>
                    <a:pt x="8779" y="1605"/>
                    <a:pt x="8227" y="1191"/>
                    <a:pt x="7553" y="947"/>
                  </a:cubicBezTo>
                  <a:cubicBezTo>
                    <a:pt x="7253" y="839"/>
                    <a:pt x="6947" y="744"/>
                    <a:pt x="6639" y="669"/>
                  </a:cubicBezTo>
                  <a:cubicBezTo>
                    <a:pt x="6095" y="476"/>
                    <a:pt x="5537" y="352"/>
                    <a:pt x="4980" y="206"/>
                  </a:cubicBezTo>
                  <a:cubicBezTo>
                    <a:pt x="4519" y="85"/>
                    <a:pt x="4072" y="0"/>
                    <a:pt x="3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0" name="Google Shape;1420;p52"/>
            <p:cNvSpPr/>
            <p:nvPr/>
          </p:nvSpPr>
          <p:spPr>
            <a:xfrm>
              <a:off x="264432" y="503819"/>
              <a:ext cx="111573" cy="624211"/>
            </a:xfrm>
            <a:custGeom>
              <a:avLst/>
              <a:gdLst/>
              <a:ahLst/>
              <a:cxnLst/>
              <a:rect l="l" t="t" r="r" b="b"/>
              <a:pathLst>
                <a:path w="3614" h="20219" extrusionOk="0">
                  <a:moveTo>
                    <a:pt x="3489" y="1"/>
                  </a:moveTo>
                  <a:lnTo>
                    <a:pt x="3489" y="1"/>
                  </a:lnTo>
                  <a:cubicBezTo>
                    <a:pt x="3283" y="6"/>
                    <a:pt x="3080" y="31"/>
                    <a:pt x="2880" y="74"/>
                  </a:cubicBezTo>
                  <a:cubicBezTo>
                    <a:pt x="2130" y="234"/>
                    <a:pt x="1410" y="612"/>
                    <a:pt x="912" y="1224"/>
                  </a:cubicBezTo>
                  <a:cubicBezTo>
                    <a:pt x="325" y="1938"/>
                    <a:pt x="133" y="2859"/>
                    <a:pt x="65" y="3749"/>
                  </a:cubicBezTo>
                  <a:cubicBezTo>
                    <a:pt x="0" y="4658"/>
                    <a:pt x="22" y="5573"/>
                    <a:pt x="130" y="6477"/>
                  </a:cubicBezTo>
                  <a:cubicBezTo>
                    <a:pt x="241" y="7375"/>
                    <a:pt x="523" y="8233"/>
                    <a:pt x="631" y="9126"/>
                  </a:cubicBezTo>
                  <a:cubicBezTo>
                    <a:pt x="693" y="9648"/>
                    <a:pt x="855" y="10171"/>
                    <a:pt x="823" y="10696"/>
                  </a:cubicBezTo>
                  <a:cubicBezTo>
                    <a:pt x="799" y="11096"/>
                    <a:pt x="793" y="11491"/>
                    <a:pt x="785" y="11892"/>
                  </a:cubicBezTo>
                  <a:cubicBezTo>
                    <a:pt x="758" y="12844"/>
                    <a:pt x="769" y="13786"/>
                    <a:pt x="807" y="14739"/>
                  </a:cubicBezTo>
                  <a:cubicBezTo>
                    <a:pt x="845" y="15716"/>
                    <a:pt x="904" y="16690"/>
                    <a:pt x="961" y="17669"/>
                  </a:cubicBezTo>
                  <a:cubicBezTo>
                    <a:pt x="999" y="18370"/>
                    <a:pt x="853" y="19428"/>
                    <a:pt x="1399" y="19953"/>
                  </a:cubicBezTo>
                  <a:cubicBezTo>
                    <a:pt x="1590" y="20137"/>
                    <a:pt x="1794" y="20218"/>
                    <a:pt x="1992" y="20218"/>
                  </a:cubicBezTo>
                  <a:cubicBezTo>
                    <a:pt x="2202" y="20218"/>
                    <a:pt x="2406" y="20127"/>
                    <a:pt x="2582" y="19970"/>
                  </a:cubicBezTo>
                  <a:cubicBezTo>
                    <a:pt x="2379" y="19780"/>
                    <a:pt x="2230" y="19539"/>
                    <a:pt x="2152" y="19274"/>
                  </a:cubicBezTo>
                  <a:cubicBezTo>
                    <a:pt x="2027" y="18868"/>
                    <a:pt x="2038" y="18432"/>
                    <a:pt x="2087" y="18013"/>
                  </a:cubicBezTo>
                  <a:cubicBezTo>
                    <a:pt x="2157" y="17391"/>
                    <a:pt x="2301" y="16782"/>
                    <a:pt x="2512" y="16195"/>
                  </a:cubicBezTo>
                  <a:cubicBezTo>
                    <a:pt x="2631" y="15862"/>
                    <a:pt x="2774" y="15515"/>
                    <a:pt x="2723" y="15166"/>
                  </a:cubicBezTo>
                  <a:cubicBezTo>
                    <a:pt x="2617" y="14482"/>
                    <a:pt x="1786" y="13981"/>
                    <a:pt x="1908" y="13296"/>
                  </a:cubicBezTo>
                  <a:cubicBezTo>
                    <a:pt x="1965" y="12985"/>
                    <a:pt x="2217" y="12728"/>
                    <a:pt x="2246" y="12414"/>
                  </a:cubicBezTo>
                  <a:cubicBezTo>
                    <a:pt x="2292" y="11900"/>
                    <a:pt x="1732" y="11478"/>
                    <a:pt x="1781" y="10963"/>
                  </a:cubicBezTo>
                  <a:cubicBezTo>
                    <a:pt x="1811" y="10647"/>
                    <a:pt x="2068" y="10393"/>
                    <a:pt x="2119" y="10076"/>
                  </a:cubicBezTo>
                  <a:cubicBezTo>
                    <a:pt x="2171" y="9759"/>
                    <a:pt x="2006" y="9453"/>
                    <a:pt x="1870" y="9164"/>
                  </a:cubicBezTo>
                  <a:cubicBezTo>
                    <a:pt x="1546" y="8474"/>
                    <a:pt x="1353" y="7700"/>
                    <a:pt x="1464" y="6945"/>
                  </a:cubicBezTo>
                  <a:cubicBezTo>
                    <a:pt x="1575" y="6193"/>
                    <a:pt x="2030" y="5465"/>
                    <a:pt x="2725" y="5153"/>
                  </a:cubicBezTo>
                  <a:cubicBezTo>
                    <a:pt x="2403" y="4877"/>
                    <a:pt x="1811" y="4883"/>
                    <a:pt x="1648" y="4493"/>
                  </a:cubicBezTo>
                  <a:cubicBezTo>
                    <a:pt x="1467" y="4057"/>
                    <a:pt x="2241" y="3725"/>
                    <a:pt x="2704" y="3638"/>
                  </a:cubicBezTo>
                  <a:cubicBezTo>
                    <a:pt x="2528" y="3489"/>
                    <a:pt x="2268" y="3486"/>
                    <a:pt x="2038" y="3454"/>
                  </a:cubicBezTo>
                  <a:cubicBezTo>
                    <a:pt x="1808" y="3421"/>
                    <a:pt x="1483" y="3189"/>
                    <a:pt x="1464" y="2956"/>
                  </a:cubicBezTo>
                  <a:cubicBezTo>
                    <a:pt x="1397" y="2106"/>
                    <a:pt x="1765" y="1817"/>
                    <a:pt x="2863" y="853"/>
                  </a:cubicBezTo>
                  <a:cubicBezTo>
                    <a:pt x="3126" y="621"/>
                    <a:pt x="3613" y="50"/>
                    <a:pt x="3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1" name="Google Shape;1421;p52"/>
            <p:cNvSpPr/>
            <p:nvPr/>
          </p:nvSpPr>
          <p:spPr>
            <a:xfrm>
              <a:off x="313396" y="531079"/>
              <a:ext cx="230031" cy="596951"/>
            </a:xfrm>
            <a:custGeom>
              <a:avLst/>
              <a:gdLst/>
              <a:ahLst/>
              <a:cxnLst/>
              <a:rect l="l" t="t" r="r" b="b"/>
              <a:pathLst>
                <a:path w="7451" h="19336" extrusionOk="0">
                  <a:moveTo>
                    <a:pt x="5783" y="0"/>
                  </a:moveTo>
                  <a:lnTo>
                    <a:pt x="5783" y="0"/>
                  </a:lnTo>
                  <a:cubicBezTo>
                    <a:pt x="5870" y="149"/>
                    <a:pt x="5948" y="300"/>
                    <a:pt x="6013" y="460"/>
                  </a:cubicBezTo>
                  <a:cubicBezTo>
                    <a:pt x="6730" y="2219"/>
                    <a:pt x="5380" y="3643"/>
                    <a:pt x="4344" y="4904"/>
                  </a:cubicBezTo>
                  <a:cubicBezTo>
                    <a:pt x="4203" y="5071"/>
                    <a:pt x="4073" y="5250"/>
                    <a:pt x="3954" y="5437"/>
                  </a:cubicBezTo>
                  <a:cubicBezTo>
                    <a:pt x="3889" y="5534"/>
                    <a:pt x="3832" y="5632"/>
                    <a:pt x="3778" y="5729"/>
                  </a:cubicBezTo>
                  <a:cubicBezTo>
                    <a:pt x="3499" y="6235"/>
                    <a:pt x="3321" y="6787"/>
                    <a:pt x="3253" y="7361"/>
                  </a:cubicBezTo>
                  <a:cubicBezTo>
                    <a:pt x="3210" y="7734"/>
                    <a:pt x="3188" y="8110"/>
                    <a:pt x="3185" y="8487"/>
                  </a:cubicBezTo>
                  <a:cubicBezTo>
                    <a:pt x="3183" y="8692"/>
                    <a:pt x="3185" y="8901"/>
                    <a:pt x="3188" y="9106"/>
                  </a:cubicBezTo>
                  <a:cubicBezTo>
                    <a:pt x="3193" y="9485"/>
                    <a:pt x="3204" y="9864"/>
                    <a:pt x="3202" y="10243"/>
                  </a:cubicBezTo>
                  <a:cubicBezTo>
                    <a:pt x="3199" y="11201"/>
                    <a:pt x="2993" y="12164"/>
                    <a:pt x="2649" y="13057"/>
                  </a:cubicBezTo>
                  <a:cubicBezTo>
                    <a:pt x="2300" y="13964"/>
                    <a:pt x="1789" y="14784"/>
                    <a:pt x="1315" y="15625"/>
                  </a:cubicBezTo>
                  <a:cubicBezTo>
                    <a:pt x="769" y="16597"/>
                    <a:pt x="493" y="17693"/>
                    <a:pt x="154" y="18748"/>
                  </a:cubicBezTo>
                  <a:cubicBezTo>
                    <a:pt x="103" y="18903"/>
                    <a:pt x="52" y="19057"/>
                    <a:pt x="0" y="19214"/>
                  </a:cubicBezTo>
                  <a:cubicBezTo>
                    <a:pt x="135" y="19297"/>
                    <a:pt x="274" y="19336"/>
                    <a:pt x="410" y="19336"/>
                  </a:cubicBezTo>
                  <a:cubicBezTo>
                    <a:pt x="750" y="19336"/>
                    <a:pt x="1074" y="19097"/>
                    <a:pt x="1288" y="18729"/>
                  </a:cubicBezTo>
                  <a:cubicBezTo>
                    <a:pt x="1773" y="17896"/>
                    <a:pt x="2146" y="16978"/>
                    <a:pt x="2533" y="16099"/>
                  </a:cubicBezTo>
                  <a:cubicBezTo>
                    <a:pt x="2590" y="15969"/>
                    <a:pt x="2647" y="15839"/>
                    <a:pt x="2704" y="15709"/>
                  </a:cubicBezTo>
                  <a:cubicBezTo>
                    <a:pt x="2771" y="15558"/>
                    <a:pt x="2836" y="15409"/>
                    <a:pt x="2907" y="15260"/>
                  </a:cubicBezTo>
                  <a:cubicBezTo>
                    <a:pt x="3188" y="14638"/>
                    <a:pt x="3480" y="14021"/>
                    <a:pt x="3802" y="13423"/>
                  </a:cubicBezTo>
                  <a:cubicBezTo>
                    <a:pt x="4243" y="12595"/>
                    <a:pt x="4847" y="11831"/>
                    <a:pt x="5164" y="10941"/>
                  </a:cubicBezTo>
                  <a:cubicBezTo>
                    <a:pt x="5296" y="10570"/>
                    <a:pt x="5350" y="10194"/>
                    <a:pt x="5366" y="9813"/>
                  </a:cubicBezTo>
                  <a:cubicBezTo>
                    <a:pt x="5375" y="9596"/>
                    <a:pt x="5372" y="9382"/>
                    <a:pt x="5364" y="9166"/>
                  </a:cubicBezTo>
                  <a:cubicBezTo>
                    <a:pt x="5323" y="8173"/>
                    <a:pt x="5172" y="7174"/>
                    <a:pt x="5586" y="6230"/>
                  </a:cubicBezTo>
                  <a:cubicBezTo>
                    <a:pt x="5615" y="6162"/>
                    <a:pt x="5648" y="6094"/>
                    <a:pt x="5678" y="6029"/>
                  </a:cubicBezTo>
                  <a:lnTo>
                    <a:pt x="5732" y="5921"/>
                  </a:lnTo>
                  <a:cubicBezTo>
                    <a:pt x="6130" y="5134"/>
                    <a:pt x="6655" y="4425"/>
                    <a:pt x="6971" y="3591"/>
                  </a:cubicBezTo>
                  <a:cubicBezTo>
                    <a:pt x="7226" y="2917"/>
                    <a:pt x="7450" y="2192"/>
                    <a:pt x="7326" y="1475"/>
                  </a:cubicBezTo>
                  <a:cubicBezTo>
                    <a:pt x="7193" y="720"/>
                    <a:pt x="6641" y="306"/>
                    <a:pt x="5970" y="62"/>
                  </a:cubicBezTo>
                  <a:cubicBezTo>
                    <a:pt x="5908" y="41"/>
                    <a:pt x="5845" y="22"/>
                    <a:pt x="5783" y="0"/>
                  </a:cubicBezTo>
                  <a:close/>
                </a:path>
              </a:pathLst>
            </a:custGeom>
            <a:solidFill>
              <a:srgbClr val="EDE4D5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2" name="Google Shape;1422;p52"/>
            <p:cNvSpPr/>
            <p:nvPr/>
          </p:nvSpPr>
          <p:spPr>
            <a:xfrm>
              <a:off x="518266" y="625024"/>
              <a:ext cx="14016" cy="10188"/>
            </a:xfrm>
            <a:custGeom>
              <a:avLst/>
              <a:gdLst/>
              <a:ahLst/>
              <a:cxnLst/>
              <a:rect l="l" t="t" r="r" b="b"/>
              <a:pathLst>
                <a:path w="454" h="330" extrusionOk="0">
                  <a:moveTo>
                    <a:pt x="64" y="0"/>
                  </a:moveTo>
                  <a:cubicBezTo>
                    <a:pt x="29" y="0"/>
                    <a:pt x="1" y="48"/>
                    <a:pt x="32" y="75"/>
                  </a:cubicBezTo>
                  <a:lnTo>
                    <a:pt x="289" y="313"/>
                  </a:lnTo>
                  <a:lnTo>
                    <a:pt x="292" y="313"/>
                  </a:lnTo>
                  <a:cubicBezTo>
                    <a:pt x="303" y="324"/>
                    <a:pt x="316" y="329"/>
                    <a:pt x="329" y="329"/>
                  </a:cubicBezTo>
                  <a:cubicBezTo>
                    <a:pt x="389" y="329"/>
                    <a:pt x="454" y="226"/>
                    <a:pt x="389" y="188"/>
                  </a:cubicBezTo>
                  <a:lnTo>
                    <a:pt x="86" y="7"/>
                  </a:lnTo>
                  <a:cubicBezTo>
                    <a:pt x="79" y="2"/>
                    <a:pt x="71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3" name="Google Shape;1423;p52"/>
            <p:cNvSpPr/>
            <p:nvPr/>
          </p:nvSpPr>
          <p:spPr>
            <a:xfrm>
              <a:off x="439448" y="594831"/>
              <a:ext cx="45753" cy="17412"/>
            </a:xfrm>
            <a:custGeom>
              <a:avLst/>
              <a:gdLst/>
              <a:ahLst/>
              <a:cxnLst/>
              <a:rect l="l" t="t" r="r" b="b"/>
              <a:pathLst>
                <a:path w="1482" h="564" extrusionOk="0">
                  <a:moveTo>
                    <a:pt x="165" y="0"/>
                  </a:moveTo>
                  <a:cubicBezTo>
                    <a:pt x="130" y="0"/>
                    <a:pt x="96" y="5"/>
                    <a:pt x="63" y="16"/>
                  </a:cubicBezTo>
                  <a:cubicBezTo>
                    <a:pt x="17" y="27"/>
                    <a:pt x="1" y="86"/>
                    <a:pt x="33" y="122"/>
                  </a:cubicBezTo>
                  <a:cubicBezTo>
                    <a:pt x="117" y="200"/>
                    <a:pt x="236" y="224"/>
                    <a:pt x="347" y="249"/>
                  </a:cubicBezTo>
                  <a:cubicBezTo>
                    <a:pt x="461" y="276"/>
                    <a:pt x="574" y="306"/>
                    <a:pt x="688" y="338"/>
                  </a:cubicBezTo>
                  <a:cubicBezTo>
                    <a:pt x="913" y="403"/>
                    <a:pt x="1135" y="476"/>
                    <a:pt x="1354" y="560"/>
                  </a:cubicBezTo>
                  <a:lnTo>
                    <a:pt x="1357" y="560"/>
                  </a:lnTo>
                  <a:cubicBezTo>
                    <a:pt x="1365" y="562"/>
                    <a:pt x="1373" y="563"/>
                    <a:pt x="1380" y="563"/>
                  </a:cubicBezTo>
                  <a:cubicBezTo>
                    <a:pt x="1420" y="563"/>
                    <a:pt x="1456" y="536"/>
                    <a:pt x="1468" y="495"/>
                  </a:cubicBezTo>
                  <a:cubicBezTo>
                    <a:pt x="1481" y="446"/>
                    <a:pt x="1451" y="398"/>
                    <a:pt x="1403" y="381"/>
                  </a:cubicBezTo>
                  <a:cubicBezTo>
                    <a:pt x="1186" y="292"/>
                    <a:pt x="964" y="214"/>
                    <a:pt x="740" y="143"/>
                  </a:cubicBezTo>
                  <a:cubicBezTo>
                    <a:pt x="629" y="108"/>
                    <a:pt x="515" y="73"/>
                    <a:pt x="401" y="43"/>
                  </a:cubicBezTo>
                  <a:cubicBezTo>
                    <a:pt x="328" y="24"/>
                    <a:pt x="245" y="0"/>
                    <a:pt x="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4" name="Google Shape;1424;p52"/>
            <p:cNvSpPr/>
            <p:nvPr/>
          </p:nvSpPr>
          <p:spPr>
            <a:xfrm>
              <a:off x="372115" y="582821"/>
              <a:ext cx="40474" cy="15251"/>
            </a:xfrm>
            <a:custGeom>
              <a:avLst/>
              <a:gdLst/>
              <a:ahLst/>
              <a:cxnLst/>
              <a:rect l="l" t="t" r="r" b="b"/>
              <a:pathLst>
                <a:path w="1311" h="494" extrusionOk="0">
                  <a:moveTo>
                    <a:pt x="371" y="465"/>
                  </a:moveTo>
                  <a:lnTo>
                    <a:pt x="371" y="465"/>
                  </a:lnTo>
                  <a:cubicBezTo>
                    <a:pt x="371" y="465"/>
                    <a:pt x="371" y="465"/>
                    <a:pt x="371" y="465"/>
                  </a:cubicBezTo>
                  <a:cubicBezTo>
                    <a:pt x="370" y="465"/>
                    <a:pt x="369" y="465"/>
                    <a:pt x="368" y="465"/>
                  </a:cubicBezTo>
                  <a:lnTo>
                    <a:pt x="368" y="465"/>
                  </a:lnTo>
                  <a:cubicBezTo>
                    <a:pt x="367" y="465"/>
                    <a:pt x="367" y="465"/>
                    <a:pt x="366" y="465"/>
                  </a:cubicBezTo>
                  <a:cubicBezTo>
                    <a:pt x="368" y="465"/>
                    <a:pt x="370" y="465"/>
                    <a:pt x="371" y="465"/>
                  </a:cubicBezTo>
                  <a:close/>
                  <a:moveTo>
                    <a:pt x="1017" y="1"/>
                  </a:moveTo>
                  <a:cubicBezTo>
                    <a:pt x="854" y="1"/>
                    <a:pt x="690" y="14"/>
                    <a:pt x="528" y="40"/>
                  </a:cubicBezTo>
                  <a:cubicBezTo>
                    <a:pt x="431" y="61"/>
                    <a:pt x="333" y="94"/>
                    <a:pt x="241" y="137"/>
                  </a:cubicBezTo>
                  <a:cubicBezTo>
                    <a:pt x="201" y="153"/>
                    <a:pt x="163" y="172"/>
                    <a:pt x="122" y="191"/>
                  </a:cubicBezTo>
                  <a:cubicBezTo>
                    <a:pt x="66" y="216"/>
                    <a:pt x="22" y="270"/>
                    <a:pt x="11" y="332"/>
                  </a:cubicBezTo>
                  <a:cubicBezTo>
                    <a:pt x="1" y="378"/>
                    <a:pt x="20" y="427"/>
                    <a:pt x="60" y="454"/>
                  </a:cubicBezTo>
                  <a:cubicBezTo>
                    <a:pt x="48" y="443"/>
                    <a:pt x="45" y="440"/>
                    <a:pt x="45" y="440"/>
                  </a:cubicBezTo>
                  <a:lnTo>
                    <a:pt x="45" y="440"/>
                  </a:lnTo>
                  <a:cubicBezTo>
                    <a:pt x="45" y="440"/>
                    <a:pt x="52" y="445"/>
                    <a:pt x="55" y="448"/>
                  </a:cubicBezTo>
                  <a:cubicBezTo>
                    <a:pt x="79" y="473"/>
                    <a:pt x="112" y="486"/>
                    <a:pt x="144" y="492"/>
                  </a:cubicBezTo>
                  <a:cubicBezTo>
                    <a:pt x="156" y="493"/>
                    <a:pt x="168" y="493"/>
                    <a:pt x="180" y="493"/>
                  </a:cubicBezTo>
                  <a:cubicBezTo>
                    <a:pt x="200" y="493"/>
                    <a:pt x="221" y="491"/>
                    <a:pt x="241" y="486"/>
                  </a:cubicBezTo>
                  <a:cubicBezTo>
                    <a:pt x="284" y="478"/>
                    <a:pt x="326" y="470"/>
                    <a:pt x="368" y="465"/>
                  </a:cubicBezTo>
                  <a:lnTo>
                    <a:pt x="368" y="465"/>
                  </a:lnTo>
                  <a:cubicBezTo>
                    <a:pt x="370" y="465"/>
                    <a:pt x="372" y="465"/>
                    <a:pt x="373" y="465"/>
                  </a:cubicBezTo>
                  <a:cubicBezTo>
                    <a:pt x="378" y="465"/>
                    <a:pt x="382" y="465"/>
                    <a:pt x="383" y="464"/>
                  </a:cubicBezTo>
                  <a:lnTo>
                    <a:pt x="383" y="464"/>
                  </a:lnTo>
                  <a:cubicBezTo>
                    <a:pt x="379" y="465"/>
                    <a:pt x="375" y="465"/>
                    <a:pt x="371" y="465"/>
                  </a:cubicBezTo>
                  <a:lnTo>
                    <a:pt x="371" y="465"/>
                  </a:lnTo>
                  <a:cubicBezTo>
                    <a:pt x="377" y="464"/>
                    <a:pt x="380" y="464"/>
                    <a:pt x="381" y="464"/>
                  </a:cubicBezTo>
                  <a:cubicBezTo>
                    <a:pt x="383" y="464"/>
                    <a:pt x="383" y="464"/>
                    <a:pt x="383" y="464"/>
                  </a:cubicBezTo>
                  <a:lnTo>
                    <a:pt x="383" y="464"/>
                  </a:lnTo>
                  <a:cubicBezTo>
                    <a:pt x="388" y="464"/>
                    <a:pt x="393" y="463"/>
                    <a:pt x="398" y="462"/>
                  </a:cubicBezTo>
                  <a:cubicBezTo>
                    <a:pt x="420" y="459"/>
                    <a:pt x="442" y="457"/>
                    <a:pt x="463" y="457"/>
                  </a:cubicBezTo>
                  <a:cubicBezTo>
                    <a:pt x="517" y="451"/>
                    <a:pt x="572" y="446"/>
                    <a:pt x="626" y="438"/>
                  </a:cubicBezTo>
                  <a:cubicBezTo>
                    <a:pt x="647" y="432"/>
                    <a:pt x="669" y="429"/>
                    <a:pt x="691" y="427"/>
                  </a:cubicBezTo>
                  <a:lnTo>
                    <a:pt x="704" y="427"/>
                  </a:lnTo>
                  <a:cubicBezTo>
                    <a:pt x="693" y="428"/>
                    <a:pt x="691" y="428"/>
                    <a:pt x="693" y="428"/>
                  </a:cubicBezTo>
                  <a:cubicBezTo>
                    <a:pt x="696" y="428"/>
                    <a:pt x="716" y="427"/>
                    <a:pt x="718" y="427"/>
                  </a:cubicBezTo>
                  <a:cubicBezTo>
                    <a:pt x="761" y="421"/>
                    <a:pt x="802" y="419"/>
                    <a:pt x="842" y="416"/>
                  </a:cubicBezTo>
                  <a:cubicBezTo>
                    <a:pt x="896" y="413"/>
                    <a:pt x="949" y="410"/>
                    <a:pt x="1002" y="410"/>
                  </a:cubicBezTo>
                  <a:cubicBezTo>
                    <a:pt x="1035" y="410"/>
                    <a:pt x="1067" y="411"/>
                    <a:pt x="1099" y="413"/>
                  </a:cubicBezTo>
                  <a:lnTo>
                    <a:pt x="1099" y="411"/>
                  </a:lnTo>
                  <a:cubicBezTo>
                    <a:pt x="1102" y="411"/>
                    <a:pt x="1105" y="411"/>
                    <a:pt x="1109" y="411"/>
                  </a:cubicBezTo>
                  <a:cubicBezTo>
                    <a:pt x="1217" y="411"/>
                    <a:pt x="1297" y="318"/>
                    <a:pt x="1302" y="208"/>
                  </a:cubicBezTo>
                  <a:cubicBezTo>
                    <a:pt x="1310" y="94"/>
                    <a:pt x="1208" y="7"/>
                    <a:pt x="1099" y="2"/>
                  </a:cubicBezTo>
                  <a:cubicBezTo>
                    <a:pt x="1072" y="1"/>
                    <a:pt x="1045" y="1"/>
                    <a:pt x="10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5" name="Google Shape;1425;p52"/>
            <p:cNvSpPr/>
            <p:nvPr/>
          </p:nvSpPr>
          <p:spPr>
            <a:xfrm>
              <a:off x="424845" y="744871"/>
              <a:ext cx="38097" cy="15529"/>
            </a:xfrm>
            <a:custGeom>
              <a:avLst/>
              <a:gdLst/>
              <a:ahLst/>
              <a:cxnLst/>
              <a:rect l="l" t="t" r="r" b="b"/>
              <a:pathLst>
                <a:path w="1234" h="503" extrusionOk="0">
                  <a:moveTo>
                    <a:pt x="76" y="143"/>
                  </a:moveTo>
                  <a:lnTo>
                    <a:pt x="76" y="143"/>
                  </a:lnTo>
                  <a:cubicBezTo>
                    <a:pt x="76" y="143"/>
                    <a:pt x="76" y="143"/>
                    <a:pt x="76" y="143"/>
                  </a:cubicBezTo>
                  <a:lnTo>
                    <a:pt x="76" y="143"/>
                  </a:lnTo>
                  <a:cubicBezTo>
                    <a:pt x="76" y="143"/>
                    <a:pt x="76" y="143"/>
                    <a:pt x="76" y="144"/>
                  </a:cubicBezTo>
                  <a:cubicBezTo>
                    <a:pt x="76" y="143"/>
                    <a:pt x="76" y="143"/>
                    <a:pt x="76" y="143"/>
                  </a:cubicBezTo>
                  <a:close/>
                  <a:moveTo>
                    <a:pt x="715" y="474"/>
                  </a:moveTo>
                  <a:cubicBezTo>
                    <a:pt x="720" y="474"/>
                    <a:pt x="726" y="474"/>
                    <a:pt x="731" y="474"/>
                  </a:cubicBezTo>
                  <a:lnTo>
                    <a:pt x="731" y="474"/>
                  </a:lnTo>
                  <a:lnTo>
                    <a:pt x="715" y="474"/>
                  </a:lnTo>
                  <a:close/>
                  <a:moveTo>
                    <a:pt x="738" y="475"/>
                  </a:moveTo>
                  <a:lnTo>
                    <a:pt x="738" y="475"/>
                  </a:lnTo>
                  <a:cubicBezTo>
                    <a:pt x="749" y="475"/>
                    <a:pt x="760" y="476"/>
                    <a:pt x="771" y="476"/>
                  </a:cubicBezTo>
                  <a:lnTo>
                    <a:pt x="738" y="475"/>
                  </a:lnTo>
                  <a:close/>
                  <a:moveTo>
                    <a:pt x="430" y="0"/>
                  </a:moveTo>
                  <a:cubicBezTo>
                    <a:pt x="379" y="3"/>
                    <a:pt x="328" y="11"/>
                    <a:pt x="279" y="22"/>
                  </a:cubicBezTo>
                  <a:cubicBezTo>
                    <a:pt x="230" y="33"/>
                    <a:pt x="184" y="52"/>
                    <a:pt x="141" y="79"/>
                  </a:cubicBezTo>
                  <a:cubicBezTo>
                    <a:pt x="117" y="94"/>
                    <a:pt x="96" y="115"/>
                    <a:pt x="78" y="141"/>
                  </a:cubicBezTo>
                  <a:lnTo>
                    <a:pt x="78" y="141"/>
                  </a:lnTo>
                  <a:cubicBezTo>
                    <a:pt x="78" y="141"/>
                    <a:pt x="78" y="141"/>
                    <a:pt x="78" y="141"/>
                  </a:cubicBezTo>
                  <a:lnTo>
                    <a:pt x="78" y="141"/>
                  </a:lnTo>
                  <a:cubicBezTo>
                    <a:pt x="77" y="141"/>
                    <a:pt x="67" y="152"/>
                    <a:pt x="62" y="157"/>
                  </a:cubicBezTo>
                  <a:cubicBezTo>
                    <a:pt x="52" y="171"/>
                    <a:pt x="41" y="187"/>
                    <a:pt x="33" y="206"/>
                  </a:cubicBezTo>
                  <a:cubicBezTo>
                    <a:pt x="0" y="273"/>
                    <a:pt x="16" y="355"/>
                    <a:pt x="71" y="409"/>
                  </a:cubicBezTo>
                  <a:cubicBezTo>
                    <a:pt x="84" y="420"/>
                    <a:pt x="100" y="430"/>
                    <a:pt x="117" y="439"/>
                  </a:cubicBezTo>
                  <a:lnTo>
                    <a:pt x="130" y="444"/>
                  </a:lnTo>
                  <a:cubicBezTo>
                    <a:pt x="134" y="446"/>
                    <a:pt x="136" y="448"/>
                    <a:pt x="137" y="448"/>
                  </a:cubicBezTo>
                  <a:cubicBezTo>
                    <a:pt x="137" y="448"/>
                    <a:pt x="137" y="447"/>
                    <a:pt x="137" y="447"/>
                  </a:cubicBezTo>
                  <a:lnTo>
                    <a:pt x="137" y="447"/>
                  </a:lnTo>
                  <a:cubicBezTo>
                    <a:pt x="145" y="452"/>
                    <a:pt x="152" y="457"/>
                    <a:pt x="160" y="463"/>
                  </a:cubicBezTo>
                  <a:cubicBezTo>
                    <a:pt x="211" y="485"/>
                    <a:pt x="265" y="493"/>
                    <a:pt x="322" y="493"/>
                  </a:cubicBezTo>
                  <a:cubicBezTo>
                    <a:pt x="371" y="493"/>
                    <a:pt x="420" y="490"/>
                    <a:pt x="468" y="485"/>
                  </a:cubicBezTo>
                  <a:cubicBezTo>
                    <a:pt x="530" y="476"/>
                    <a:pt x="592" y="473"/>
                    <a:pt x="654" y="473"/>
                  </a:cubicBezTo>
                  <a:cubicBezTo>
                    <a:pt x="681" y="473"/>
                    <a:pt x="708" y="474"/>
                    <a:pt x="734" y="475"/>
                  </a:cubicBezTo>
                  <a:lnTo>
                    <a:pt x="734" y="475"/>
                  </a:lnTo>
                  <a:cubicBezTo>
                    <a:pt x="798" y="478"/>
                    <a:pt x="859" y="488"/>
                    <a:pt x="923" y="501"/>
                  </a:cubicBezTo>
                  <a:lnTo>
                    <a:pt x="923" y="498"/>
                  </a:lnTo>
                  <a:cubicBezTo>
                    <a:pt x="938" y="501"/>
                    <a:pt x="953" y="503"/>
                    <a:pt x="968" y="503"/>
                  </a:cubicBezTo>
                  <a:cubicBezTo>
                    <a:pt x="1128" y="503"/>
                    <a:pt x="1234" y="323"/>
                    <a:pt x="1139" y="179"/>
                  </a:cubicBezTo>
                  <a:cubicBezTo>
                    <a:pt x="1107" y="133"/>
                    <a:pt x="1061" y="100"/>
                    <a:pt x="1004" y="87"/>
                  </a:cubicBezTo>
                  <a:cubicBezTo>
                    <a:pt x="855" y="38"/>
                    <a:pt x="698" y="11"/>
                    <a:pt x="541" y="3"/>
                  </a:cubicBezTo>
                  <a:cubicBezTo>
                    <a:pt x="506" y="0"/>
                    <a:pt x="468" y="0"/>
                    <a:pt x="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6" name="Google Shape;1426;p52"/>
            <p:cNvSpPr/>
            <p:nvPr/>
          </p:nvSpPr>
          <p:spPr>
            <a:xfrm>
              <a:off x="408977" y="865891"/>
              <a:ext cx="39548" cy="26396"/>
            </a:xfrm>
            <a:custGeom>
              <a:avLst/>
              <a:gdLst/>
              <a:ahLst/>
              <a:cxnLst/>
              <a:rect l="l" t="t" r="r" b="b"/>
              <a:pathLst>
                <a:path w="1281" h="855" extrusionOk="0">
                  <a:moveTo>
                    <a:pt x="655" y="667"/>
                  </a:moveTo>
                  <a:lnTo>
                    <a:pt x="655" y="667"/>
                  </a:lnTo>
                  <a:cubicBezTo>
                    <a:pt x="664" y="674"/>
                    <a:pt x="673" y="680"/>
                    <a:pt x="682" y="687"/>
                  </a:cubicBezTo>
                  <a:lnTo>
                    <a:pt x="682" y="687"/>
                  </a:lnTo>
                  <a:lnTo>
                    <a:pt x="655" y="667"/>
                  </a:lnTo>
                  <a:close/>
                  <a:moveTo>
                    <a:pt x="311" y="1"/>
                  </a:moveTo>
                  <a:cubicBezTo>
                    <a:pt x="254" y="1"/>
                    <a:pt x="198" y="9"/>
                    <a:pt x="143" y="26"/>
                  </a:cubicBezTo>
                  <a:cubicBezTo>
                    <a:pt x="65" y="53"/>
                    <a:pt x="11" y="123"/>
                    <a:pt x="5" y="207"/>
                  </a:cubicBezTo>
                  <a:cubicBezTo>
                    <a:pt x="0" y="294"/>
                    <a:pt x="44" y="353"/>
                    <a:pt x="111" y="398"/>
                  </a:cubicBezTo>
                  <a:lnTo>
                    <a:pt x="111" y="398"/>
                  </a:lnTo>
                  <a:cubicBezTo>
                    <a:pt x="98" y="389"/>
                    <a:pt x="93" y="386"/>
                    <a:pt x="92" y="386"/>
                  </a:cubicBezTo>
                  <a:lnTo>
                    <a:pt x="92" y="386"/>
                  </a:lnTo>
                  <a:cubicBezTo>
                    <a:pt x="91" y="386"/>
                    <a:pt x="109" y="399"/>
                    <a:pt x="116" y="405"/>
                  </a:cubicBezTo>
                  <a:cubicBezTo>
                    <a:pt x="138" y="421"/>
                    <a:pt x="162" y="437"/>
                    <a:pt x="189" y="451"/>
                  </a:cubicBezTo>
                  <a:cubicBezTo>
                    <a:pt x="214" y="461"/>
                    <a:pt x="238" y="470"/>
                    <a:pt x="265" y="480"/>
                  </a:cubicBezTo>
                  <a:cubicBezTo>
                    <a:pt x="314" y="505"/>
                    <a:pt x="363" y="526"/>
                    <a:pt x="414" y="545"/>
                  </a:cubicBezTo>
                  <a:cubicBezTo>
                    <a:pt x="514" y="586"/>
                    <a:pt x="608" y="637"/>
                    <a:pt x="696" y="697"/>
                  </a:cubicBezTo>
                  <a:lnTo>
                    <a:pt x="696" y="697"/>
                  </a:lnTo>
                  <a:cubicBezTo>
                    <a:pt x="735" y="726"/>
                    <a:pt x="774" y="757"/>
                    <a:pt x="812" y="789"/>
                  </a:cubicBezTo>
                  <a:cubicBezTo>
                    <a:pt x="862" y="833"/>
                    <a:pt x="925" y="855"/>
                    <a:pt x="988" y="855"/>
                  </a:cubicBezTo>
                  <a:cubicBezTo>
                    <a:pt x="1059" y="855"/>
                    <a:pt x="1131" y="826"/>
                    <a:pt x="1183" y="770"/>
                  </a:cubicBezTo>
                  <a:cubicBezTo>
                    <a:pt x="1280" y="672"/>
                    <a:pt x="1264" y="491"/>
                    <a:pt x="1164" y="402"/>
                  </a:cubicBezTo>
                  <a:cubicBezTo>
                    <a:pt x="1031" y="285"/>
                    <a:pt x="885" y="188"/>
                    <a:pt x="725" y="112"/>
                  </a:cubicBezTo>
                  <a:cubicBezTo>
                    <a:pt x="639" y="69"/>
                    <a:pt x="547" y="37"/>
                    <a:pt x="449" y="18"/>
                  </a:cubicBezTo>
                  <a:cubicBezTo>
                    <a:pt x="411" y="12"/>
                    <a:pt x="373" y="7"/>
                    <a:pt x="336" y="1"/>
                  </a:cubicBezTo>
                  <a:cubicBezTo>
                    <a:pt x="327" y="1"/>
                    <a:pt x="319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7" name="Google Shape;1427;p52"/>
            <p:cNvSpPr/>
            <p:nvPr/>
          </p:nvSpPr>
          <p:spPr>
            <a:xfrm>
              <a:off x="386409" y="917757"/>
              <a:ext cx="51310" cy="19511"/>
            </a:xfrm>
            <a:custGeom>
              <a:avLst/>
              <a:gdLst/>
              <a:ahLst/>
              <a:cxnLst/>
              <a:rect l="l" t="t" r="r" b="b"/>
              <a:pathLst>
                <a:path w="1662" h="632" extrusionOk="0">
                  <a:moveTo>
                    <a:pt x="681" y="1"/>
                  </a:moveTo>
                  <a:cubicBezTo>
                    <a:pt x="580" y="1"/>
                    <a:pt x="479" y="17"/>
                    <a:pt x="382" y="48"/>
                  </a:cubicBezTo>
                  <a:cubicBezTo>
                    <a:pt x="236" y="99"/>
                    <a:pt x="95" y="172"/>
                    <a:pt x="30" y="321"/>
                  </a:cubicBezTo>
                  <a:cubicBezTo>
                    <a:pt x="0" y="386"/>
                    <a:pt x="38" y="462"/>
                    <a:pt x="109" y="478"/>
                  </a:cubicBezTo>
                  <a:cubicBezTo>
                    <a:pt x="148" y="485"/>
                    <a:pt x="189" y="488"/>
                    <a:pt x="230" y="488"/>
                  </a:cubicBezTo>
                  <a:cubicBezTo>
                    <a:pt x="251" y="488"/>
                    <a:pt x="272" y="487"/>
                    <a:pt x="293" y="486"/>
                  </a:cubicBezTo>
                  <a:cubicBezTo>
                    <a:pt x="304" y="484"/>
                    <a:pt x="361" y="474"/>
                    <a:pt x="360" y="474"/>
                  </a:cubicBezTo>
                  <a:lnTo>
                    <a:pt x="360" y="474"/>
                  </a:lnTo>
                  <a:cubicBezTo>
                    <a:pt x="360" y="474"/>
                    <a:pt x="357" y="475"/>
                    <a:pt x="352" y="475"/>
                  </a:cubicBezTo>
                  <a:lnTo>
                    <a:pt x="382" y="470"/>
                  </a:lnTo>
                  <a:cubicBezTo>
                    <a:pt x="409" y="465"/>
                    <a:pt x="436" y="462"/>
                    <a:pt x="463" y="459"/>
                  </a:cubicBezTo>
                  <a:cubicBezTo>
                    <a:pt x="579" y="451"/>
                    <a:pt x="696" y="438"/>
                    <a:pt x="812" y="432"/>
                  </a:cubicBezTo>
                  <a:lnTo>
                    <a:pt x="904" y="432"/>
                  </a:lnTo>
                  <a:cubicBezTo>
                    <a:pt x="910" y="432"/>
                    <a:pt x="929" y="433"/>
                    <a:pt x="932" y="433"/>
                  </a:cubicBezTo>
                  <a:cubicBezTo>
                    <a:pt x="933" y="433"/>
                    <a:pt x="929" y="433"/>
                    <a:pt x="918" y="432"/>
                  </a:cubicBezTo>
                  <a:cubicBezTo>
                    <a:pt x="931" y="432"/>
                    <a:pt x="942" y="435"/>
                    <a:pt x="956" y="435"/>
                  </a:cubicBezTo>
                  <a:cubicBezTo>
                    <a:pt x="1018" y="440"/>
                    <a:pt x="1077" y="451"/>
                    <a:pt x="1137" y="467"/>
                  </a:cubicBezTo>
                  <a:cubicBezTo>
                    <a:pt x="1186" y="481"/>
                    <a:pt x="1232" y="500"/>
                    <a:pt x="1278" y="524"/>
                  </a:cubicBezTo>
                  <a:cubicBezTo>
                    <a:pt x="1324" y="546"/>
                    <a:pt x="1370" y="570"/>
                    <a:pt x="1413" y="600"/>
                  </a:cubicBezTo>
                  <a:lnTo>
                    <a:pt x="1413" y="597"/>
                  </a:lnTo>
                  <a:cubicBezTo>
                    <a:pt x="1444" y="619"/>
                    <a:pt x="1479" y="631"/>
                    <a:pt x="1513" y="631"/>
                  </a:cubicBezTo>
                  <a:cubicBezTo>
                    <a:pt x="1549" y="631"/>
                    <a:pt x="1583" y="618"/>
                    <a:pt x="1611" y="586"/>
                  </a:cubicBezTo>
                  <a:cubicBezTo>
                    <a:pt x="1662" y="530"/>
                    <a:pt x="1657" y="440"/>
                    <a:pt x="1600" y="389"/>
                  </a:cubicBezTo>
                  <a:cubicBezTo>
                    <a:pt x="1391" y="194"/>
                    <a:pt x="1132" y="67"/>
                    <a:pt x="850" y="15"/>
                  </a:cubicBezTo>
                  <a:cubicBezTo>
                    <a:pt x="794" y="6"/>
                    <a:pt x="738" y="1"/>
                    <a:pt x="6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8" name="Google Shape;1428;p52"/>
            <p:cNvSpPr/>
            <p:nvPr/>
          </p:nvSpPr>
          <p:spPr>
            <a:xfrm>
              <a:off x="395424" y="697636"/>
              <a:ext cx="94933" cy="19697"/>
            </a:xfrm>
            <a:custGeom>
              <a:avLst/>
              <a:gdLst/>
              <a:ahLst/>
              <a:cxnLst/>
              <a:rect l="l" t="t" r="r" b="b"/>
              <a:pathLst>
                <a:path w="3075" h="638" extrusionOk="0">
                  <a:moveTo>
                    <a:pt x="841" y="0"/>
                  </a:moveTo>
                  <a:cubicBezTo>
                    <a:pt x="822" y="0"/>
                    <a:pt x="804" y="1"/>
                    <a:pt x="785" y="1"/>
                  </a:cubicBezTo>
                  <a:cubicBezTo>
                    <a:pt x="542" y="9"/>
                    <a:pt x="233" y="107"/>
                    <a:pt x="82" y="307"/>
                  </a:cubicBezTo>
                  <a:cubicBezTo>
                    <a:pt x="0" y="413"/>
                    <a:pt x="74" y="535"/>
                    <a:pt x="193" y="535"/>
                  </a:cubicBezTo>
                  <a:cubicBezTo>
                    <a:pt x="204" y="535"/>
                    <a:pt x="216" y="534"/>
                    <a:pt x="228" y="532"/>
                  </a:cubicBezTo>
                  <a:cubicBezTo>
                    <a:pt x="466" y="483"/>
                    <a:pt x="688" y="388"/>
                    <a:pt x="932" y="353"/>
                  </a:cubicBezTo>
                  <a:cubicBezTo>
                    <a:pt x="1021" y="339"/>
                    <a:pt x="1111" y="333"/>
                    <a:pt x="1200" y="333"/>
                  </a:cubicBezTo>
                  <a:cubicBezTo>
                    <a:pt x="1373" y="333"/>
                    <a:pt x="1546" y="356"/>
                    <a:pt x="1719" y="388"/>
                  </a:cubicBezTo>
                  <a:cubicBezTo>
                    <a:pt x="1998" y="440"/>
                    <a:pt x="2271" y="504"/>
                    <a:pt x="2550" y="550"/>
                  </a:cubicBezTo>
                  <a:cubicBezTo>
                    <a:pt x="2709" y="578"/>
                    <a:pt x="2872" y="596"/>
                    <a:pt x="3023" y="637"/>
                  </a:cubicBezTo>
                  <a:cubicBezTo>
                    <a:pt x="3042" y="599"/>
                    <a:pt x="3059" y="564"/>
                    <a:pt x="3075" y="526"/>
                  </a:cubicBezTo>
                  <a:cubicBezTo>
                    <a:pt x="2934" y="475"/>
                    <a:pt x="2788" y="431"/>
                    <a:pt x="2645" y="385"/>
                  </a:cubicBezTo>
                  <a:cubicBezTo>
                    <a:pt x="2328" y="288"/>
                    <a:pt x="2009" y="199"/>
                    <a:pt x="1684" y="123"/>
                  </a:cubicBezTo>
                  <a:cubicBezTo>
                    <a:pt x="1410" y="57"/>
                    <a:pt x="1123" y="0"/>
                    <a:pt x="8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9" name="Google Shape;1429;p52"/>
            <p:cNvSpPr/>
            <p:nvPr/>
          </p:nvSpPr>
          <p:spPr>
            <a:xfrm>
              <a:off x="378228" y="792878"/>
              <a:ext cx="101107" cy="41153"/>
            </a:xfrm>
            <a:custGeom>
              <a:avLst/>
              <a:gdLst/>
              <a:ahLst/>
              <a:cxnLst/>
              <a:rect l="l" t="t" r="r" b="b"/>
              <a:pathLst>
                <a:path w="3275" h="1333" extrusionOk="0">
                  <a:moveTo>
                    <a:pt x="1255" y="0"/>
                  </a:moveTo>
                  <a:cubicBezTo>
                    <a:pt x="1197" y="0"/>
                    <a:pt x="1140" y="2"/>
                    <a:pt x="1083" y="7"/>
                  </a:cubicBezTo>
                  <a:cubicBezTo>
                    <a:pt x="972" y="12"/>
                    <a:pt x="863" y="28"/>
                    <a:pt x="755" y="53"/>
                  </a:cubicBezTo>
                  <a:cubicBezTo>
                    <a:pt x="501" y="115"/>
                    <a:pt x="141" y="237"/>
                    <a:pt x="27" y="494"/>
                  </a:cubicBezTo>
                  <a:cubicBezTo>
                    <a:pt x="0" y="559"/>
                    <a:pt x="30" y="645"/>
                    <a:pt x="106" y="656"/>
                  </a:cubicBezTo>
                  <a:cubicBezTo>
                    <a:pt x="142" y="660"/>
                    <a:pt x="179" y="662"/>
                    <a:pt x="216" y="662"/>
                  </a:cubicBezTo>
                  <a:cubicBezTo>
                    <a:pt x="414" y="662"/>
                    <a:pt x="620" y="609"/>
                    <a:pt x="819" y="609"/>
                  </a:cubicBezTo>
                  <a:cubicBezTo>
                    <a:pt x="834" y="609"/>
                    <a:pt x="849" y="609"/>
                    <a:pt x="863" y="610"/>
                  </a:cubicBezTo>
                  <a:cubicBezTo>
                    <a:pt x="939" y="613"/>
                    <a:pt x="1012" y="618"/>
                    <a:pt x="1085" y="626"/>
                  </a:cubicBezTo>
                  <a:cubicBezTo>
                    <a:pt x="1283" y="648"/>
                    <a:pt x="1480" y="680"/>
                    <a:pt x="1675" y="724"/>
                  </a:cubicBezTo>
                  <a:cubicBezTo>
                    <a:pt x="2233" y="840"/>
                    <a:pt x="2763" y="1067"/>
                    <a:pt x="3266" y="1333"/>
                  </a:cubicBezTo>
                  <a:cubicBezTo>
                    <a:pt x="3275" y="1116"/>
                    <a:pt x="3272" y="902"/>
                    <a:pt x="3264" y="686"/>
                  </a:cubicBezTo>
                  <a:cubicBezTo>
                    <a:pt x="2809" y="372"/>
                    <a:pt x="2295" y="155"/>
                    <a:pt x="1751" y="50"/>
                  </a:cubicBezTo>
                  <a:cubicBezTo>
                    <a:pt x="1588" y="18"/>
                    <a:pt x="1422" y="0"/>
                    <a:pt x="1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0" name="Google Shape;1430;p52"/>
            <p:cNvSpPr/>
            <p:nvPr/>
          </p:nvSpPr>
          <p:spPr>
            <a:xfrm>
              <a:off x="366280" y="985522"/>
              <a:ext cx="36862" cy="30564"/>
            </a:xfrm>
            <a:custGeom>
              <a:avLst/>
              <a:gdLst/>
              <a:ahLst/>
              <a:cxnLst/>
              <a:rect l="l" t="t" r="r" b="b"/>
              <a:pathLst>
                <a:path w="1194" h="990" extrusionOk="0">
                  <a:moveTo>
                    <a:pt x="290" y="1"/>
                  </a:moveTo>
                  <a:cubicBezTo>
                    <a:pt x="271" y="1"/>
                    <a:pt x="252" y="2"/>
                    <a:pt x="233" y="4"/>
                  </a:cubicBezTo>
                  <a:cubicBezTo>
                    <a:pt x="84" y="18"/>
                    <a:pt x="0" y="183"/>
                    <a:pt x="79" y="307"/>
                  </a:cubicBezTo>
                  <a:cubicBezTo>
                    <a:pt x="117" y="367"/>
                    <a:pt x="163" y="418"/>
                    <a:pt x="217" y="459"/>
                  </a:cubicBezTo>
                  <a:cubicBezTo>
                    <a:pt x="279" y="505"/>
                    <a:pt x="341" y="548"/>
                    <a:pt x="406" y="586"/>
                  </a:cubicBezTo>
                  <a:cubicBezTo>
                    <a:pt x="430" y="600"/>
                    <a:pt x="452" y="613"/>
                    <a:pt x="474" y="629"/>
                  </a:cubicBezTo>
                  <a:lnTo>
                    <a:pt x="517" y="656"/>
                  </a:lnTo>
                  <a:cubicBezTo>
                    <a:pt x="528" y="664"/>
                    <a:pt x="535" y="669"/>
                    <a:pt x="538" y="671"/>
                  </a:cubicBezTo>
                  <a:lnTo>
                    <a:pt x="538" y="671"/>
                  </a:lnTo>
                  <a:cubicBezTo>
                    <a:pt x="531" y="666"/>
                    <a:pt x="526" y="663"/>
                    <a:pt x="526" y="663"/>
                  </a:cubicBezTo>
                  <a:lnTo>
                    <a:pt x="526" y="663"/>
                  </a:lnTo>
                  <a:cubicBezTo>
                    <a:pt x="525" y="663"/>
                    <a:pt x="527" y="665"/>
                    <a:pt x="531" y="667"/>
                  </a:cubicBezTo>
                  <a:cubicBezTo>
                    <a:pt x="536" y="670"/>
                    <a:pt x="539" y="672"/>
                    <a:pt x="540" y="672"/>
                  </a:cubicBezTo>
                  <a:cubicBezTo>
                    <a:pt x="540" y="672"/>
                    <a:pt x="540" y="671"/>
                    <a:pt x="538" y="671"/>
                  </a:cubicBezTo>
                  <a:lnTo>
                    <a:pt x="538" y="671"/>
                  </a:lnTo>
                  <a:cubicBezTo>
                    <a:pt x="564" y="686"/>
                    <a:pt x="619" y="721"/>
                    <a:pt x="628" y="727"/>
                  </a:cubicBezTo>
                  <a:cubicBezTo>
                    <a:pt x="652" y="740"/>
                    <a:pt x="671" y="754"/>
                    <a:pt x="696" y="770"/>
                  </a:cubicBezTo>
                  <a:cubicBezTo>
                    <a:pt x="720" y="784"/>
                    <a:pt x="742" y="797"/>
                    <a:pt x="763" y="811"/>
                  </a:cubicBezTo>
                  <a:lnTo>
                    <a:pt x="780" y="822"/>
                  </a:lnTo>
                  <a:lnTo>
                    <a:pt x="817" y="849"/>
                  </a:lnTo>
                  <a:cubicBezTo>
                    <a:pt x="861" y="878"/>
                    <a:pt x="904" y="911"/>
                    <a:pt x="945" y="943"/>
                  </a:cubicBezTo>
                  <a:cubicBezTo>
                    <a:pt x="961" y="957"/>
                    <a:pt x="977" y="976"/>
                    <a:pt x="993" y="989"/>
                  </a:cubicBezTo>
                  <a:cubicBezTo>
                    <a:pt x="1058" y="838"/>
                    <a:pt x="1126" y="689"/>
                    <a:pt x="1194" y="540"/>
                  </a:cubicBezTo>
                  <a:cubicBezTo>
                    <a:pt x="1129" y="478"/>
                    <a:pt x="1064" y="413"/>
                    <a:pt x="996" y="353"/>
                  </a:cubicBezTo>
                  <a:cubicBezTo>
                    <a:pt x="888" y="261"/>
                    <a:pt x="769" y="180"/>
                    <a:pt x="644" y="110"/>
                  </a:cubicBezTo>
                  <a:cubicBezTo>
                    <a:pt x="539" y="51"/>
                    <a:pt x="415" y="1"/>
                    <a:pt x="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Picture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870" y="1664335"/>
            <a:ext cx="883285" cy="739775"/>
          </a:xfrm>
          <a:prstGeom prst="rect">
            <a:avLst/>
          </a:prstGeom>
        </p:spPr>
      </p:pic>
      <p:pic>
        <p:nvPicPr>
          <p:cNvPr id="5" name="Picture 4" descr="C:\Users\PC\Downloads\6.png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997835" y="1664335"/>
            <a:ext cx="757555" cy="756920"/>
          </a:xfrm>
          <a:prstGeom prst="rect">
            <a:avLst/>
          </a:prstGeom>
        </p:spPr>
      </p:pic>
      <p:pic>
        <p:nvPicPr>
          <p:cNvPr id="6" name="Picture 5" descr="C:\Users\PC\Downloads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81905" y="1664335"/>
            <a:ext cx="908685" cy="739775"/>
          </a:xfrm>
          <a:prstGeom prst="rect">
            <a:avLst/>
          </a:prstGeom>
        </p:spPr>
      </p:pic>
      <p:pic>
        <p:nvPicPr>
          <p:cNvPr id="3" name="Picture 2" descr="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070" y="1630045"/>
            <a:ext cx="909320" cy="780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0"/>
          <p:cNvSpPr/>
          <p:nvPr/>
        </p:nvSpPr>
        <p:spPr>
          <a:xfrm>
            <a:off x="945175" y="741522"/>
            <a:ext cx="1424700" cy="14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8" name="Google Shape;1138;p50"/>
          <p:cNvSpPr txBox="1"/>
          <p:nvPr>
            <p:ph type="title"/>
          </p:nvPr>
        </p:nvSpPr>
        <p:spPr>
          <a:xfrm>
            <a:off x="2679700" y="941705"/>
            <a:ext cx="4815205" cy="10242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>
                <a:sym typeface="+mn-ea"/>
              </a:rPr>
              <a:t>Phân tích </a:t>
            </a:r>
            <a:endParaRPr lang="en-GB"/>
          </a:p>
        </p:txBody>
      </p:sp>
      <p:sp>
        <p:nvSpPr>
          <p:cNvPr id="1139" name="Google Shape;1139;p50"/>
          <p:cNvSpPr txBox="1"/>
          <p:nvPr>
            <p:ph type="title" idx="2"/>
          </p:nvPr>
        </p:nvSpPr>
        <p:spPr>
          <a:xfrm>
            <a:off x="692875" y="941625"/>
            <a:ext cx="1929300" cy="10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grpSp>
        <p:nvGrpSpPr>
          <p:cNvPr id="1141" name="Google Shape;1141;p50"/>
          <p:cNvGrpSpPr/>
          <p:nvPr/>
        </p:nvGrpSpPr>
        <p:grpSpPr>
          <a:xfrm>
            <a:off x="3340267" y="2351571"/>
            <a:ext cx="2463362" cy="2032192"/>
            <a:chOff x="3329272" y="170904"/>
            <a:chExt cx="1932958" cy="1594626"/>
          </a:xfrm>
        </p:grpSpPr>
        <p:sp>
          <p:nvSpPr>
            <p:cNvPr id="1142" name="Google Shape;1142;p50"/>
            <p:cNvSpPr/>
            <p:nvPr/>
          </p:nvSpPr>
          <p:spPr>
            <a:xfrm>
              <a:off x="3586780" y="398218"/>
              <a:ext cx="1416461" cy="1055623"/>
            </a:xfrm>
            <a:custGeom>
              <a:avLst/>
              <a:gdLst/>
              <a:ahLst/>
              <a:cxnLst/>
              <a:rect l="l" t="t" r="r" b="b"/>
              <a:pathLst>
                <a:path w="45881" h="34193" extrusionOk="0">
                  <a:moveTo>
                    <a:pt x="20981" y="0"/>
                  </a:moveTo>
                  <a:cubicBezTo>
                    <a:pt x="10484" y="0"/>
                    <a:pt x="883" y="3202"/>
                    <a:pt x="883" y="3202"/>
                  </a:cubicBezTo>
                  <a:cubicBezTo>
                    <a:pt x="883" y="3202"/>
                    <a:pt x="0" y="7832"/>
                    <a:pt x="994" y="14560"/>
                  </a:cubicBezTo>
                  <a:cubicBezTo>
                    <a:pt x="1987" y="21287"/>
                    <a:pt x="5735" y="34193"/>
                    <a:pt x="5735" y="34193"/>
                  </a:cubicBezTo>
                  <a:cubicBezTo>
                    <a:pt x="5735" y="34193"/>
                    <a:pt x="13788" y="32978"/>
                    <a:pt x="23604" y="32758"/>
                  </a:cubicBezTo>
                  <a:cubicBezTo>
                    <a:pt x="24261" y="32744"/>
                    <a:pt x="24913" y="32737"/>
                    <a:pt x="25556" y="32737"/>
                  </a:cubicBezTo>
                  <a:cubicBezTo>
                    <a:pt x="34519" y="32737"/>
                    <a:pt x="41911" y="34082"/>
                    <a:pt x="41911" y="34082"/>
                  </a:cubicBezTo>
                  <a:lnTo>
                    <a:pt x="45881" y="3973"/>
                  </a:lnTo>
                  <a:cubicBezTo>
                    <a:pt x="45881" y="3973"/>
                    <a:pt x="44779" y="3640"/>
                    <a:pt x="43015" y="2980"/>
                  </a:cubicBezTo>
                  <a:cubicBezTo>
                    <a:pt x="41251" y="2320"/>
                    <a:pt x="32207" y="114"/>
                    <a:pt x="21509" y="3"/>
                  </a:cubicBezTo>
                  <a:cubicBezTo>
                    <a:pt x="21333" y="1"/>
                    <a:pt x="21156" y="0"/>
                    <a:pt x="209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3409757" y="442335"/>
              <a:ext cx="385567" cy="1041484"/>
            </a:xfrm>
            <a:custGeom>
              <a:avLst/>
              <a:gdLst/>
              <a:ahLst/>
              <a:cxnLst/>
              <a:rect l="l" t="t" r="r" b="b"/>
              <a:pathLst>
                <a:path w="12489" h="33735" extrusionOk="0">
                  <a:moveTo>
                    <a:pt x="6319" y="0"/>
                  </a:moveTo>
                  <a:cubicBezTo>
                    <a:pt x="5502" y="0"/>
                    <a:pt x="4426" y="63"/>
                    <a:pt x="3391" y="312"/>
                  </a:cubicBezTo>
                  <a:cubicBezTo>
                    <a:pt x="1323" y="807"/>
                    <a:pt x="0" y="1345"/>
                    <a:pt x="0" y="1345"/>
                  </a:cubicBezTo>
                  <a:lnTo>
                    <a:pt x="4633" y="33316"/>
                  </a:lnTo>
                  <a:cubicBezTo>
                    <a:pt x="4633" y="33316"/>
                    <a:pt x="5936" y="33735"/>
                    <a:pt x="7704" y="33735"/>
                  </a:cubicBezTo>
                  <a:cubicBezTo>
                    <a:pt x="8293" y="33735"/>
                    <a:pt x="8933" y="33688"/>
                    <a:pt x="9593" y="33565"/>
                  </a:cubicBezTo>
                  <a:cubicBezTo>
                    <a:pt x="12243" y="33067"/>
                    <a:pt x="12489" y="32239"/>
                    <a:pt x="12489" y="32239"/>
                  </a:cubicBezTo>
                  <a:lnTo>
                    <a:pt x="7694" y="63"/>
                  </a:lnTo>
                  <a:cubicBezTo>
                    <a:pt x="7694" y="63"/>
                    <a:pt x="7136" y="0"/>
                    <a:pt x="6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" name="Google Shape;1144;p50"/>
            <p:cNvSpPr/>
            <p:nvPr/>
          </p:nvSpPr>
          <p:spPr>
            <a:xfrm>
              <a:off x="3409664" y="461044"/>
              <a:ext cx="226697" cy="1022559"/>
            </a:xfrm>
            <a:custGeom>
              <a:avLst/>
              <a:gdLst/>
              <a:ahLst/>
              <a:cxnLst/>
              <a:rect l="l" t="t" r="r" b="b"/>
              <a:pathLst>
                <a:path w="7343" h="33122" extrusionOk="0">
                  <a:moveTo>
                    <a:pt x="2371" y="0"/>
                  </a:moveTo>
                  <a:cubicBezTo>
                    <a:pt x="828" y="515"/>
                    <a:pt x="0" y="739"/>
                    <a:pt x="0" y="739"/>
                  </a:cubicBezTo>
                  <a:lnTo>
                    <a:pt x="4633" y="32710"/>
                  </a:lnTo>
                  <a:cubicBezTo>
                    <a:pt x="4633" y="32710"/>
                    <a:pt x="5762" y="33070"/>
                    <a:pt x="7342" y="33121"/>
                  </a:cubicBezTo>
                  <a:cubicBezTo>
                    <a:pt x="6522" y="27687"/>
                    <a:pt x="3253" y="5981"/>
                    <a:pt x="2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5" name="Google Shape;1145;p50"/>
            <p:cNvSpPr/>
            <p:nvPr/>
          </p:nvSpPr>
          <p:spPr>
            <a:xfrm>
              <a:off x="3459709" y="268893"/>
              <a:ext cx="78817" cy="119260"/>
            </a:xfrm>
            <a:custGeom>
              <a:avLst/>
              <a:gdLst/>
              <a:ahLst/>
              <a:cxnLst/>
              <a:rect l="l" t="t" r="r" b="b"/>
              <a:pathLst>
                <a:path w="2553" h="3863" extrusionOk="0">
                  <a:moveTo>
                    <a:pt x="1868" y="0"/>
                  </a:moveTo>
                  <a:lnTo>
                    <a:pt x="0" y="187"/>
                  </a:lnTo>
                  <a:lnTo>
                    <a:pt x="498" y="3862"/>
                  </a:lnTo>
                  <a:lnTo>
                    <a:pt x="2552" y="3364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50"/>
            <p:cNvSpPr/>
            <p:nvPr/>
          </p:nvSpPr>
          <p:spPr>
            <a:xfrm>
              <a:off x="3459709" y="268986"/>
              <a:ext cx="69617" cy="80732"/>
            </a:xfrm>
            <a:custGeom>
              <a:avLst/>
              <a:gdLst/>
              <a:ahLst/>
              <a:cxnLst/>
              <a:rect l="l" t="t" r="r" b="b"/>
              <a:pathLst>
                <a:path w="2255" h="2615" extrusionOk="0">
                  <a:moveTo>
                    <a:pt x="1868" y="0"/>
                  </a:moveTo>
                  <a:lnTo>
                    <a:pt x="0" y="187"/>
                  </a:lnTo>
                  <a:lnTo>
                    <a:pt x="330" y="2614"/>
                  </a:lnTo>
                  <a:cubicBezTo>
                    <a:pt x="820" y="2525"/>
                    <a:pt x="1299" y="2373"/>
                    <a:pt x="1754" y="2165"/>
                  </a:cubicBezTo>
                  <a:cubicBezTo>
                    <a:pt x="1924" y="2081"/>
                    <a:pt x="2092" y="1989"/>
                    <a:pt x="2255" y="1889"/>
                  </a:cubicBezTo>
                  <a:lnTo>
                    <a:pt x="18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3402224" y="170904"/>
              <a:ext cx="175140" cy="136703"/>
            </a:xfrm>
            <a:custGeom>
              <a:avLst/>
              <a:gdLst/>
              <a:ahLst/>
              <a:cxnLst/>
              <a:rect l="l" t="t" r="r" b="b"/>
              <a:pathLst>
                <a:path w="5673" h="4428" extrusionOk="0">
                  <a:moveTo>
                    <a:pt x="3118" y="0"/>
                  </a:moveTo>
                  <a:cubicBezTo>
                    <a:pt x="2361" y="0"/>
                    <a:pt x="1611" y="214"/>
                    <a:pt x="1026" y="685"/>
                  </a:cubicBezTo>
                  <a:cubicBezTo>
                    <a:pt x="374" y="1212"/>
                    <a:pt x="0" y="2162"/>
                    <a:pt x="95" y="2993"/>
                  </a:cubicBezTo>
                  <a:cubicBezTo>
                    <a:pt x="187" y="3781"/>
                    <a:pt x="737" y="4216"/>
                    <a:pt x="1437" y="4365"/>
                  </a:cubicBezTo>
                  <a:cubicBezTo>
                    <a:pt x="1589" y="4398"/>
                    <a:pt x="1741" y="4416"/>
                    <a:pt x="1897" y="4422"/>
                  </a:cubicBezTo>
                  <a:cubicBezTo>
                    <a:pt x="1983" y="4425"/>
                    <a:pt x="2068" y="4427"/>
                    <a:pt x="2153" y="4427"/>
                  </a:cubicBezTo>
                  <a:cubicBezTo>
                    <a:pt x="3726" y="4427"/>
                    <a:pt x="5275" y="3799"/>
                    <a:pt x="5532" y="2038"/>
                  </a:cubicBezTo>
                  <a:cubicBezTo>
                    <a:pt x="5673" y="1077"/>
                    <a:pt x="5172" y="428"/>
                    <a:pt x="4274" y="165"/>
                  </a:cubicBezTo>
                  <a:cubicBezTo>
                    <a:pt x="3901" y="57"/>
                    <a:pt x="3508" y="0"/>
                    <a:pt x="3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3421118" y="186464"/>
              <a:ext cx="79960" cy="73662"/>
            </a:xfrm>
            <a:custGeom>
              <a:avLst/>
              <a:gdLst/>
              <a:ahLst/>
              <a:cxnLst/>
              <a:rect l="l" t="t" r="r" b="b"/>
              <a:pathLst>
                <a:path w="2590" h="2386" extrusionOk="0">
                  <a:moveTo>
                    <a:pt x="1762" y="1"/>
                  </a:moveTo>
                  <a:cubicBezTo>
                    <a:pt x="1371" y="1"/>
                    <a:pt x="901" y="344"/>
                    <a:pt x="682" y="592"/>
                  </a:cubicBezTo>
                  <a:cubicBezTo>
                    <a:pt x="406" y="906"/>
                    <a:pt x="235" y="1298"/>
                    <a:pt x="106" y="1696"/>
                  </a:cubicBezTo>
                  <a:cubicBezTo>
                    <a:pt x="43" y="1875"/>
                    <a:pt x="0" y="2097"/>
                    <a:pt x="130" y="2232"/>
                  </a:cubicBezTo>
                  <a:cubicBezTo>
                    <a:pt x="192" y="2300"/>
                    <a:pt x="284" y="2329"/>
                    <a:pt x="374" y="2348"/>
                  </a:cubicBezTo>
                  <a:cubicBezTo>
                    <a:pt x="488" y="2373"/>
                    <a:pt x="604" y="2385"/>
                    <a:pt x="718" y="2385"/>
                  </a:cubicBezTo>
                  <a:cubicBezTo>
                    <a:pt x="1105" y="2385"/>
                    <a:pt x="1482" y="2247"/>
                    <a:pt x="1778" y="1988"/>
                  </a:cubicBezTo>
                  <a:cubicBezTo>
                    <a:pt x="2195" y="1620"/>
                    <a:pt x="2590" y="684"/>
                    <a:pt x="2162" y="181"/>
                  </a:cubicBezTo>
                  <a:cubicBezTo>
                    <a:pt x="2054" y="52"/>
                    <a:pt x="1914" y="1"/>
                    <a:pt x="17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" name="Google Shape;1149;p50"/>
            <p:cNvSpPr/>
            <p:nvPr/>
          </p:nvSpPr>
          <p:spPr>
            <a:xfrm>
              <a:off x="3329272" y="336628"/>
              <a:ext cx="349940" cy="148497"/>
            </a:xfrm>
            <a:custGeom>
              <a:avLst/>
              <a:gdLst/>
              <a:ahLst/>
              <a:cxnLst/>
              <a:rect l="l" t="t" r="r" b="b"/>
              <a:pathLst>
                <a:path w="11335" h="4810" extrusionOk="0">
                  <a:moveTo>
                    <a:pt x="8459" y="0"/>
                  </a:moveTo>
                  <a:cubicBezTo>
                    <a:pt x="6236" y="0"/>
                    <a:pt x="2410" y="656"/>
                    <a:pt x="1365" y="2207"/>
                  </a:cubicBezTo>
                  <a:cubicBezTo>
                    <a:pt x="1" y="4231"/>
                    <a:pt x="2109" y="4810"/>
                    <a:pt x="2109" y="4810"/>
                  </a:cubicBezTo>
                  <a:lnTo>
                    <a:pt x="10257" y="3570"/>
                  </a:lnTo>
                  <a:cubicBezTo>
                    <a:pt x="10257" y="3570"/>
                    <a:pt x="10836" y="3240"/>
                    <a:pt x="11085" y="2618"/>
                  </a:cubicBezTo>
                  <a:cubicBezTo>
                    <a:pt x="11334" y="1998"/>
                    <a:pt x="11002" y="675"/>
                    <a:pt x="9927" y="180"/>
                  </a:cubicBezTo>
                  <a:cubicBezTo>
                    <a:pt x="9675" y="63"/>
                    <a:pt x="9143" y="0"/>
                    <a:pt x="84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0" name="Google Shape;1150;p50"/>
            <p:cNvSpPr/>
            <p:nvPr/>
          </p:nvSpPr>
          <p:spPr>
            <a:xfrm>
              <a:off x="3369962" y="372748"/>
              <a:ext cx="301964" cy="112376"/>
            </a:xfrm>
            <a:custGeom>
              <a:avLst/>
              <a:gdLst/>
              <a:ahLst/>
              <a:cxnLst/>
              <a:rect l="l" t="t" r="r" b="b"/>
              <a:pathLst>
                <a:path w="9781" h="3640" extrusionOk="0">
                  <a:moveTo>
                    <a:pt x="6466" y="1"/>
                  </a:moveTo>
                  <a:cubicBezTo>
                    <a:pt x="4757" y="1"/>
                    <a:pt x="2741" y="420"/>
                    <a:pt x="1454" y="1242"/>
                  </a:cubicBezTo>
                  <a:cubicBezTo>
                    <a:pt x="488" y="1857"/>
                    <a:pt x="131" y="2698"/>
                    <a:pt x="1" y="3185"/>
                  </a:cubicBezTo>
                  <a:cubicBezTo>
                    <a:pt x="347" y="3515"/>
                    <a:pt x="791" y="3640"/>
                    <a:pt x="791" y="3640"/>
                  </a:cubicBezTo>
                  <a:lnTo>
                    <a:pt x="8939" y="2398"/>
                  </a:lnTo>
                  <a:cubicBezTo>
                    <a:pt x="8939" y="2398"/>
                    <a:pt x="9518" y="2068"/>
                    <a:pt x="9767" y="1448"/>
                  </a:cubicBezTo>
                  <a:cubicBezTo>
                    <a:pt x="9773" y="1432"/>
                    <a:pt x="9776" y="1410"/>
                    <a:pt x="9781" y="1391"/>
                  </a:cubicBezTo>
                  <a:cubicBezTo>
                    <a:pt x="9508" y="920"/>
                    <a:pt x="8945" y="290"/>
                    <a:pt x="7824" y="103"/>
                  </a:cubicBezTo>
                  <a:cubicBezTo>
                    <a:pt x="7412" y="35"/>
                    <a:pt x="6951" y="1"/>
                    <a:pt x="64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50"/>
            <p:cNvSpPr/>
            <p:nvPr/>
          </p:nvSpPr>
          <p:spPr>
            <a:xfrm>
              <a:off x="3375241" y="393402"/>
              <a:ext cx="305236" cy="128769"/>
            </a:xfrm>
            <a:custGeom>
              <a:avLst/>
              <a:gdLst/>
              <a:ahLst/>
              <a:cxnLst/>
              <a:rect l="l" t="t" r="r" b="b"/>
              <a:pathLst>
                <a:path w="9887" h="4171" extrusionOk="0">
                  <a:moveTo>
                    <a:pt x="6713" y="0"/>
                  </a:moveTo>
                  <a:cubicBezTo>
                    <a:pt x="5128" y="0"/>
                    <a:pt x="3338" y="384"/>
                    <a:pt x="2357" y="711"/>
                  </a:cubicBezTo>
                  <a:cubicBezTo>
                    <a:pt x="1283" y="1068"/>
                    <a:pt x="0" y="1772"/>
                    <a:pt x="0" y="3011"/>
                  </a:cubicBezTo>
                  <a:cubicBezTo>
                    <a:pt x="0" y="4106"/>
                    <a:pt x="931" y="4171"/>
                    <a:pt x="1152" y="4171"/>
                  </a:cubicBezTo>
                  <a:cubicBezTo>
                    <a:pt x="1182" y="4171"/>
                    <a:pt x="1199" y="4170"/>
                    <a:pt x="1199" y="4170"/>
                  </a:cubicBezTo>
                  <a:cubicBezTo>
                    <a:pt x="1199" y="4170"/>
                    <a:pt x="1738" y="3466"/>
                    <a:pt x="4509" y="2971"/>
                  </a:cubicBezTo>
                  <a:cubicBezTo>
                    <a:pt x="5617" y="2772"/>
                    <a:pt x="6587" y="2712"/>
                    <a:pt x="7351" y="2712"/>
                  </a:cubicBezTo>
                  <a:cubicBezTo>
                    <a:pt x="8498" y="2712"/>
                    <a:pt x="9182" y="2846"/>
                    <a:pt x="9182" y="2846"/>
                  </a:cubicBezTo>
                  <a:cubicBezTo>
                    <a:pt x="9182" y="2846"/>
                    <a:pt x="9886" y="2308"/>
                    <a:pt x="9845" y="1813"/>
                  </a:cubicBezTo>
                  <a:cubicBezTo>
                    <a:pt x="9802" y="1315"/>
                    <a:pt x="9223" y="197"/>
                    <a:pt x="7488" y="35"/>
                  </a:cubicBezTo>
                  <a:cubicBezTo>
                    <a:pt x="7239" y="11"/>
                    <a:pt x="6979" y="0"/>
                    <a:pt x="67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3662047" y="1548898"/>
              <a:ext cx="76317" cy="118087"/>
            </a:xfrm>
            <a:custGeom>
              <a:avLst/>
              <a:gdLst/>
              <a:ahLst/>
              <a:cxnLst/>
              <a:rect l="l" t="t" r="r" b="b"/>
              <a:pathLst>
                <a:path w="2472" h="3825" extrusionOk="0">
                  <a:moveTo>
                    <a:pt x="2068" y="0"/>
                  </a:moveTo>
                  <a:lnTo>
                    <a:pt x="1" y="447"/>
                  </a:lnTo>
                  <a:lnTo>
                    <a:pt x="599" y="3824"/>
                  </a:lnTo>
                  <a:lnTo>
                    <a:pt x="2471" y="3686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3618949" y="1629506"/>
              <a:ext cx="175973" cy="136024"/>
            </a:xfrm>
            <a:custGeom>
              <a:avLst/>
              <a:gdLst/>
              <a:ahLst/>
              <a:cxnLst/>
              <a:rect l="l" t="t" r="r" b="b"/>
              <a:pathLst>
                <a:path w="5700" h="4406" extrusionOk="0">
                  <a:moveTo>
                    <a:pt x="3461" y="1"/>
                  </a:moveTo>
                  <a:cubicBezTo>
                    <a:pt x="1937" y="1"/>
                    <a:pt x="456" y="604"/>
                    <a:pt x="165" y="2304"/>
                  </a:cubicBezTo>
                  <a:cubicBezTo>
                    <a:pt x="0" y="3262"/>
                    <a:pt x="487" y="3922"/>
                    <a:pt x="1375" y="4209"/>
                  </a:cubicBezTo>
                  <a:cubicBezTo>
                    <a:pt x="1776" y="4337"/>
                    <a:pt x="2203" y="4405"/>
                    <a:pt x="2627" y="4405"/>
                  </a:cubicBezTo>
                  <a:cubicBezTo>
                    <a:pt x="3349" y="4405"/>
                    <a:pt x="4065" y="4207"/>
                    <a:pt x="4636" y="3770"/>
                  </a:cubicBezTo>
                  <a:cubicBezTo>
                    <a:pt x="5302" y="3262"/>
                    <a:pt x="5699" y="2320"/>
                    <a:pt x="5624" y="1486"/>
                  </a:cubicBezTo>
                  <a:cubicBezTo>
                    <a:pt x="5553" y="699"/>
                    <a:pt x="5018" y="250"/>
                    <a:pt x="4319" y="82"/>
                  </a:cubicBezTo>
                  <a:cubicBezTo>
                    <a:pt x="4170" y="47"/>
                    <a:pt x="4016" y="22"/>
                    <a:pt x="3862" y="14"/>
                  </a:cubicBezTo>
                  <a:cubicBezTo>
                    <a:pt x="3729" y="5"/>
                    <a:pt x="3595" y="1"/>
                    <a:pt x="3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3662047" y="1548898"/>
              <a:ext cx="70204" cy="67271"/>
            </a:xfrm>
            <a:custGeom>
              <a:avLst/>
              <a:gdLst/>
              <a:ahLst/>
              <a:cxnLst/>
              <a:rect l="l" t="t" r="r" b="b"/>
              <a:pathLst>
                <a:path w="2274" h="2179" extrusionOk="0">
                  <a:moveTo>
                    <a:pt x="2068" y="0"/>
                  </a:moveTo>
                  <a:lnTo>
                    <a:pt x="1" y="444"/>
                  </a:lnTo>
                  <a:lnTo>
                    <a:pt x="306" y="2179"/>
                  </a:lnTo>
                  <a:cubicBezTo>
                    <a:pt x="821" y="2157"/>
                    <a:pt x="1321" y="2119"/>
                    <a:pt x="1803" y="2008"/>
                  </a:cubicBezTo>
                  <a:cubicBezTo>
                    <a:pt x="1963" y="1973"/>
                    <a:pt x="2120" y="1930"/>
                    <a:pt x="2274" y="1878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3522102" y="1453996"/>
              <a:ext cx="351514" cy="143588"/>
            </a:xfrm>
            <a:custGeom>
              <a:avLst/>
              <a:gdLst/>
              <a:ahLst/>
              <a:cxnLst/>
              <a:rect l="l" t="t" r="r" b="b"/>
              <a:pathLst>
                <a:path w="11386" h="4651" extrusionOk="0">
                  <a:moveTo>
                    <a:pt x="9294" y="0"/>
                  </a:moveTo>
                  <a:lnTo>
                    <a:pt x="1113" y="1031"/>
                  </a:lnTo>
                  <a:cubicBezTo>
                    <a:pt x="1113" y="1031"/>
                    <a:pt x="526" y="1348"/>
                    <a:pt x="263" y="1962"/>
                  </a:cubicBezTo>
                  <a:cubicBezTo>
                    <a:pt x="1" y="2576"/>
                    <a:pt x="296" y="3908"/>
                    <a:pt x="1359" y="4430"/>
                  </a:cubicBezTo>
                  <a:cubicBezTo>
                    <a:pt x="1646" y="4572"/>
                    <a:pt x="2303" y="4651"/>
                    <a:pt x="3137" y="4651"/>
                  </a:cubicBezTo>
                  <a:cubicBezTo>
                    <a:pt x="5389" y="4651"/>
                    <a:pt x="8935" y="4077"/>
                    <a:pt x="9970" y="2625"/>
                  </a:cubicBezTo>
                  <a:cubicBezTo>
                    <a:pt x="11386" y="633"/>
                    <a:pt x="9294" y="0"/>
                    <a:pt x="9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3529789" y="1453996"/>
              <a:ext cx="303322" cy="107961"/>
            </a:xfrm>
            <a:custGeom>
              <a:avLst/>
              <a:gdLst/>
              <a:ahLst/>
              <a:cxnLst/>
              <a:rect l="l" t="t" r="r" b="b"/>
              <a:pathLst>
                <a:path w="9825" h="3497" extrusionOk="0">
                  <a:moveTo>
                    <a:pt x="9045" y="0"/>
                  </a:moveTo>
                  <a:lnTo>
                    <a:pt x="867" y="1031"/>
                  </a:lnTo>
                  <a:cubicBezTo>
                    <a:pt x="867" y="1031"/>
                    <a:pt x="280" y="1348"/>
                    <a:pt x="14" y="1962"/>
                  </a:cubicBezTo>
                  <a:cubicBezTo>
                    <a:pt x="9" y="1978"/>
                    <a:pt x="6" y="2000"/>
                    <a:pt x="1" y="2019"/>
                  </a:cubicBezTo>
                  <a:cubicBezTo>
                    <a:pt x="261" y="2495"/>
                    <a:pt x="807" y="3139"/>
                    <a:pt x="1925" y="3356"/>
                  </a:cubicBezTo>
                  <a:cubicBezTo>
                    <a:pt x="2412" y="3450"/>
                    <a:pt x="2969" y="3497"/>
                    <a:pt x="3557" y="3497"/>
                  </a:cubicBezTo>
                  <a:cubicBezTo>
                    <a:pt x="5201" y="3497"/>
                    <a:pt x="7081" y="3127"/>
                    <a:pt x="8320" y="2382"/>
                  </a:cubicBezTo>
                  <a:cubicBezTo>
                    <a:pt x="9302" y="1789"/>
                    <a:pt x="9681" y="958"/>
                    <a:pt x="9824" y="474"/>
                  </a:cubicBezTo>
                  <a:cubicBezTo>
                    <a:pt x="9486" y="135"/>
                    <a:pt x="9045" y="0"/>
                    <a:pt x="90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3522534" y="1416455"/>
              <a:ext cx="306564" cy="124540"/>
            </a:xfrm>
            <a:custGeom>
              <a:avLst/>
              <a:gdLst/>
              <a:ahLst/>
              <a:cxnLst/>
              <a:rect l="l" t="t" r="r" b="b"/>
              <a:pathLst>
                <a:path w="9930" h="4034" extrusionOk="0">
                  <a:moveTo>
                    <a:pt x="8750" y="1"/>
                  </a:moveTo>
                  <a:cubicBezTo>
                    <a:pt x="8737" y="1"/>
                    <a:pt x="8730" y="1"/>
                    <a:pt x="8730" y="1"/>
                  </a:cubicBezTo>
                  <a:cubicBezTo>
                    <a:pt x="8730" y="1"/>
                    <a:pt x="8176" y="691"/>
                    <a:pt x="5391" y="1116"/>
                  </a:cubicBezTo>
                  <a:cubicBezTo>
                    <a:pt x="4456" y="1259"/>
                    <a:pt x="3621" y="1306"/>
                    <a:pt x="2925" y="1306"/>
                  </a:cubicBezTo>
                  <a:cubicBezTo>
                    <a:pt x="1551" y="1306"/>
                    <a:pt x="717" y="1121"/>
                    <a:pt x="717" y="1121"/>
                  </a:cubicBezTo>
                  <a:cubicBezTo>
                    <a:pt x="717" y="1121"/>
                    <a:pt x="0" y="1641"/>
                    <a:pt x="27" y="2139"/>
                  </a:cubicBezTo>
                  <a:cubicBezTo>
                    <a:pt x="57" y="2634"/>
                    <a:pt x="607" y="3765"/>
                    <a:pt x="2338" y="3976"/>
                  </a:cubicBezTo>
                  <a:cubicBezTo>
                    <a:pt x="2669" y="4016"/>
                    <a:pt x="3019" y="4034"/>
                    <a:pt x="3377" y="4034"/>
                  </a:cubicBezTo>
                  <a:cubicBezTo>
                    <a:pt x="4894" y="4034"/>
                    <a:pt x="6550" y="3717"/>
                    <a:pt x="7483" y="3433"/>
                  </a:cubicBezTo>
                  <a:cubicBezTo>
                    <a:pt x="8568" y="3100"/>
                    <a:pt x="9867" y="2431"/>
                    <a:pt x="9900" y="1192"/>
                  </a:cubicBezTo>
                  <a:cubicBezTo>
                    <a:pt x="9930" y="45"/>
                    <a:pt x="8907" y="1"/>
                    <a:pt x="8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3574894" y="499604"/>
              <a:ext cx="121946" cy="664469"/>
            </a:xfrm>
            <a:custGeom>
              <a:avLst/>
              <a:gdLst/>
              <a:ahLst/>
              <a:cxnLst/>
              <a:rect l="l" t="t" r="r" b="b"/>
              <a:pathLst>
                <a:path w="3950" h="21523" extrusionOk="0">
                  <a:moveTo>
                    <a:pt x="337" y="0"/>
                  </a:moveTo>
                  <a:cubicBezTo>
                    <a:pt x="169" y="0"/>
                    <a:pt x="1" y="110"/>
                    <a:pt x="17" y="310"/>
                  </a:cubicBezTo>
                  <a:lnTo>
                    <a:pt x="20" y="310"/>
                  </a:lnTo>
                  <a:cubicBezTo>
                    <a:pt x="310" y="3850"/>
                    <a:pt x="707" y="7390"/>
                    <a:pt x="1192" y="10908"/>
                  </a:cubicBezTo>
                  <a:cubicBezTo>
                    <a:pt x="1433" y="12677"/>
                    <a:pt x="1671" y="14450"/>
                    <a:pt x="1904" y="16222"/>
                  </a:cubicBezTo>
                  <a:cubicBezTo>
                    <a:pt x="2015" y="17075"/>
                    <a:pt x="2128" y="17925"/>
                    <a:pt x="2242" y="18777"/>
                  </a:cubicBezTo>
                  <a:cubicBezTo>
                    <a:pt x="2361" y="19640"/>
                    <a:pt x="2453" y="20598"/>
                    <a:pt x="2945" y="21337"/>
                  </a:cubicBezTo>
                  <a:cubicBezTo>
                    <a:pt x="3024" y="21463"/>
                    <a:pt x="3151" y="21523"/>
                    <a:pt x="3278" y="21523"/>
                  </a:cubicBezTo>
                  <a:cubicBezTo>
                    <a:pt x="3440" y="21523"/>
                    <a:pt x="3601" y="21426"/>
                    <a:pt x="3657" y="21245"/>
                  </a:cubicBezTo>
                  <a:cubicBezTo>
                    <a:pt x="3949" y="20403"/>
                    <a:pt x="3795" y="19448"/>
                    <a:pt x="3687" y="18582"/>
                  </a:cubicBezTo>
                  <a:cubicBezTo>
                    <a:pt x="3579" y="17730"/>
                    <a:pt x="3465" y="16877"/>
                    <a:pt x="3349" y="16025"/>
                  </a:cubicBezTo>
                  <a:cubicBezTo>
                    <a:pt x="3105" y="14258"/>
                    <a:pt x="2856" y="12488"/>
                    <a:pt x="2602" y="10721"/>
                  </a:cubicBezTo>
                  <a:cubicBezTo>
                    <a:pt x="2093" y="7203"/>
                    <a:pt x="1441" y="3693"/>
                    <a:pt x="642" y="226"/>
                  </a:cubicBezTo>
                  <a:cubicBezTo>
                    <a:pt x="607" y="72"/>
                    <a:pt x="472" y="0"/>
                    <a:pt x="3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3671247" y="1195964"/>
              <a:ext cx="41616" cy="145595"/>
            </a:xfrm>
            <a:custGeom>
              <a:avLst/>
              <a:gdLst/>
              <a:ahLst/>
              <a:cxnLst/>
              <a:rect l="l" t="t" r="r" b="b"/>
              <a:pathLst>
                <a:path w="1348" h="4716" extrusionOk="0">
                  <a:moveTo>
                    <a:pt x="348" y="1"/>
                  </a:moveTo>
                  <a:cubicBezTo>
                    <a:pt x="333" y="1"/>
                    <a:pt x="317" y="2"/>
                    <a:pt x="301" y="4"/>
                  </a:cubicBezTo>
                  <a:cubicBezTo>
                    <a:pt x="152" y="26"/>
                    <a:pt x="0" y="161"/>
                    <a:pt x="17" y="326"/>
                  </a:cubicBezTo>
                  <a:cubicBezTo>
                    <a:pt x="49" y="705"/>
                    <a:pt x="73" y="1084"/>
                    <a:pt x="119" y="1460"/>
                  </a:cubicBezTo>
                  <a:cubicBezTo>
                    <a:pt x="165" y="1844"/>
                    <a:pt x="244" y="2223"/>
                    <a:pt x="301" y="2608"/>
                  </a:cubicBezTo>
                  <a:cubicBezTo>
                    <a:pt x="355" y="2973"/>
                    <a:pt x="420" y="3341"/>
                    <a:pt x="498" y="3701"/>
                  </a:cubicBezTo>
                  <a:cubicBezTo>
                    <a:pt x="566" y="4012"/>
                    <a:pt x="661" y="4461"/>
                    <a:pt x="912" y="4675"/>
                  </a:cubicBezTo>
                  <a:cubicBezTo>
                    <a:pt x="941" y="4700"/>
                    <a:pt x="981" y="4716"/>
                    <a:pt x="1020" y="4716"/>
                  </a:cubicBezTo>
                  <a:cubicBezTo>
                    <a:pt x="1054" y="4716"/>
                    <a:pt x="1086" y="4704"/>
                    <a:pt x="1110" y="4675"/>
                  </a:cubicBezTo>
                  <a:cubicBezTo>
                    <a:pt x="1321" y="4423"/>
                    <a:pt x="1348" y="3985"/>
                    <a:pt x="1343" y="3671"/>
                  </a:cubicBezTo>
                  <a:cubicBezTo>
                    <a:pt x="1334" y="3271"/>
                    <a:pt x="1302" y="2870"/>
                    <a:pt x="1240" y="2475"/>
                  </a:cubicBezTo>
                  <a:cubicBezTo>
                    <a:pt x="1183" y="2099"/>
                    <a:pt x="1129" y="1709"/>
                    <a:pt x="1031" y="1338"/>
                  </a:cubicBezTo>
                  <a:cubicBezTo>
                    <a:pt x="937" y="968"/>
                    <a:pt x="799" y="600"/>
                    <a:pt x="661" y="240"/>
                  </a:cubicBezTo>
                  <a:cubicBezTo>
                    <a:pt x="607" y="103"/>
                    <a:pt x="495" y="1"/>
                    <a:pt x="3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4796179" y="442335"/>
              <a:ext cx="385690" cy="1041484"/>
            </a:xfrm>
            <a:custGeom>
              <a:avLst/>
              <a:gdLst/>
              <a:ahLst/>
              <a:cxnLst/>
              <a:rect l="l" t="t" r="r" b="b"/>
              <a:pathLst>
                <a:path w="12493" h="33735" extrusionOk="0">
                  <a:moveTo>
                    <a:pt x="6174" y="0"/>
                  </a:moveTo>
                  <a:cubicBezTo>
                    <a:pt x="5357" y="0"/>
                    <a:pt x="4799" y="63"/>
                    <a:pt x="4799" y="63"/>
                  </a:cubicBezTo>
                  <a:lnTo>
                    <a:pt x="1" y="32239"/>
                  </a:lnTo>
                  <a:cubicBezTo>
                    <a:pt x="1" y="32239"/>
                    <a:pt x="250" y="33067"/>
                    <a:pt x="2897" y="33565"/>
                  </a:cubicBezTo>
                  <a:cubicBezTo>
                    <a:pt x="3557" y="33688"/>
                    <a:pt x="4197" y="33735"/>
                    <a:pt x="4786" y="33735"/>
                  </a:cubicBezTo>
                  <a:cubicBezTo>
                    <a:pt x="6555" y="33735"/>
                    <a:pt x="7860" y="33316"/>
                    <a:pt x="7860" y="33316"/>
                  </a:cubicBezTo>
                  <a:lnTo>
                    <a:pt x="12493" y="1345"/>
                  </a:lnTo>
                  <a:cubicBezTo>
                    <a:pt x="12493" y="1345"/>
                    <a:pt x="11167" y="807"/>
                    <a:pt x="9099" y="312"/>
                  </a:cubicBezTo>
                  <a:cubicBezTo>
                    <a:pt x="8065" y="63"/>
                    <a:pt x="6990" y="0"/>
                    <a:pt x="6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4955173" y="461044"/>
              <a:ext cx="226697" cy="1022559"/>
            </a:xfrm>
            <a:custGeom>
              <a:avLst/>
              <a:gdLst/>
              <a:ahLst/>
              <a:cxnLst/>
              <a:rect l="l" t="t" r="r" b="b"/>
              <a:pathLst>
                <a:path w="7343" h="33122" extrusionOk="0">
                  <a:moveTo>
                    <a:pt x="4972" y="0"/>
                  </a:moveTo>
                  <a:cubicBezTo>
                    <a:pt x="4090" y="5981"/>
                    <a:pt x="821" y="27687"/>
                    <a:pt x="1" y="33121"/>
                  </a:cubicBezTo>
                  <a:cubicBezTo>
                    <a:pt x="1581" y="33070"/>
                    <a:pt x="2710" y="32710"/>
                    <a:pt x="2710" y="32710"/>
                  </a:cubicBezTo>
                  <a:lnTo>
                    <a:pt x="7343" y="739"/>
                  </a:lnTo>
                  <a:cubicBezTo>
                    <a:pt x="7343" y="739"/>
                    <a:pt x="6512" y="515"/>
                    <a:pt x="49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5053008" y="268893"/>
              <a:ext cx="78817" cy="119260"/>
            </a:xfrm>
            <a:custGeom>
              <a:avLst/>
              <a:gdLst/>
              <a:ahLst/>
              <a:cxnLst/>
              <a:rect l="l" t="t" r="r" b="b"/>
              <a:pathLst>
                <a:path w="2553" h="3863" extrusionOk="0">
                  <a:moveTo>
                    <a:pt x="685" y="0"/>
                  </a:moveTo>
                  <a:lnTo>
                    <a:pt x="1" y="3364"/>
                  </a:lnTo>
                  <a:lnTo>
                    <a:pt x="2055" y="3862"/>
                  </a:lnTo>
                  <a:lnTo>
                    <a:pt x="2553" y="187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5062300" y="268986"/>
              <a:ext cx="69525" cy="80732"/>
            </a:xfrm>
            <a:custGeom>
              <a:avLst/>
              <a:gdLst/>
              <a:ahLst/>
              <a:cxnLst/>
              <a:rect l="l" t="t" r="r" b="b"/>
              <a:pathLst>
                <a:path w="2252" h="2615" extrusionOk="0">
                  <a:moveTo>
                    <a:pt x="384" y="0"/>
                  </a:moveTo>
                  <a:lnTo>
                    <a:pt x="0" y="1889"/>
                  </a:lnTo>
                  <a:cubicBezTo>
                    <a:pt x="160" y="1989"/>
                    <a:pt x="328" y="2081"/>
                    <a:pt x="498" y="2165"/>
                  </a:cubicBezTo>
                  <a:cubicBezTo>
                    <a:pt x="953" y="2373"/>
                    <a:pt x="1432" y="2525"/>
                    <a:pt x="1924" y="2614"/>
                  </a:cubicBezTo>
                  <a:lnTo>
                    <a:pt x="2252" y="18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50"/>
            <p:cNvSpPr/>
            <p:nvPr/>
          </p:nvSpPr>
          <p:spPr>
            <a:xfrm>
              <a:off x="5014170" y="170904"/>
              <a:ext cx="175232" cy="136703"/>
            </a:xfrm>
            <a:custGeom>
              <a:avLst/>
              <a:gdLst/>
              <a:ahLst/>
              <a:cxnLst/>
              <a:rect l="l" t="t" r="r" b="b"/>
              <a:pathLst>
                <a:path w="5676" h="4428" extrusionOk="0">
                  <a:moveTo>
                    <a:pt x="2555" y="0"/>
                  </a:moveTo>
                  <a:cubicBezTo>
                    <a:pt x="2164" y="0"/>
                    <a:pt x="1772" y="57"/>
                    <a:pt x="1399" y="165"/>
                  </a:cubicBezTo>
                  <a:cubicBezTo>
                    <a:pt x="504" y="428"/>
                    <a:pt x="0" y="1077"/>
                    <a:pt x="141" y="2038"/>
                  </a:cubicBezTo>
                  <a:cubicBezTo>
                    <a:pt x="398" y="3799"/>
                    <a:pt x="1947" y="4427"/>
                    <a:pt x="3522" y="4427"/>
                  </a:cubicBezTo>
                  <a:cubicBezTo>
                    <a:pt x="3607" y="4427"/>
                    <a:pt x="3693" y="4425"/>
                    <a:pt x="3778" y="4422"/>
                  </a:cubicBezTo>
                  <a:cubicBezTo>
                    <a:pt x="3932" y="4416"/>
                    <a:pt x="4087" y="4398"/>
                    <a:pt x="4238" y="4365"/>
                  </a:cubicBezTo>
                  <a:cubicBezTo>
                    <a:pt x="4939" y="4216"/>
                    <a:pt x="5486" y="3781"/>
                    <a:pt x="5578" y="2993"/>
                  </a:cubicBezTo>
                  <a:cubicBezTo>
                    <a:pt x="5675" y="2162"/>
                    <a:pt x="5299" y="1212"/>
                    <a:pt x="4647" y="685"/>
                  </a:cubicBezTo>
                  <a:cubicBezTo>
                    <a:pt x="4062" y="214"/>
                    <a:pt x="3312" y="0"/>
                    <a:pt x="2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5" name="Google Shape;1165;p50"/>
            <p:cNvSpPr/>
            <p:nvPr/>
          </p:nvSpPr>
          <p:spPr>
            <a:xfrm>
              <a:off x="5030378" y="185815"/>
              <a:ext cx="93173" cy="54953"/>
            </a:xfrm>
            <a:custGeom>
              <a:avLst/>
              <a:gdLst/>
              <a:ahLst/>
              <a:cxnLst/>
              <a:rect l="l" t="t" r="r" b="b"/>
              <a:pathLst>
                <a:path w="3018" h="1780" extrusionOk="0">
                  <a:moveTo>
                    <a:pt x="1849" y="0"/>
                  </a:moveTo>
                  <a:cubicBezTo>
                    <a:pt x="1656" y="0"/>
                    <a:pt x="1465" y="19"/>
                    <a:pt x="1278" y="66"/>
                  </a:cubicBezTo>
                  <a:cubicBezTo>
                    <a:pt x="834" y="175"/>
                    <a:pt x="0" y="632"/>
                    <a:pt x="230" y="1192"/>
                  </a:cubicBezTo>
                  <a:cubicBezTo>
                    <a:pt x="403" y="1610"/>
                    <a:pt x="935" y="1780"/>
                    <a:pt x="1419" y="1780"/>
                  </a:cubicBezTo>
                  <a:cubicBezTo>
                    <a:pt x="1639" y="1780"/>
                    <a:pt x="1849" y="1745"/>
                    <a:pt x="2011" y="1682"/>
                  </a:cubicBezTo>
                  <a:cubicBezTo>
                    <a:pt x="2487" y="1495"/>
                    <a:pt x="2845" y="1095"/>
                    <a:pt x="2980" y="602"/>
                  </a:cubicBezTo>
                  <a:cubicBezTo>
                    <a:pt x="3001" y="513"/>
                    <a:pt x="3018" y="418"/>
                    <a:pt x="2988" y="332"/>
                  </a:cubicBezTo>
                  <a:cubicBezTo>
                    <a:pt x="2926" y="153"/>
                    <a:pt x="2709" y="91"/>
                    <a:pt x="2522" y="61"/>
                  </a:cubicBezTo>
                  <a:cubicBezTo>
                    <a:pt x="2301" y="26"/>
                    <a:pt x="2074" y="0"/>
                    <a:pt x="18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4912414" y="336628"/>
              <a:ext cx="349816" cy="148497"/>
            </a:xfrm>
            <a:custGeom>
              <a:avLst/>
              <a:gdLst/>
              <a:ahLst/>
              <a:cxnLst/>
              <a:rect l="l" t="t" r="r" b="b"/>
              <a:pathLst>
                <a:path w="11331" h="4810" extrusionOk="0">
                  <a:moveTo>
                    <a:pt x="2874" y="0"/>
                  </a:moveTo>
                  <a:cubicBezTo>
                    <a:pt x="2190" y="0"/>
                    <a:pt x="1658" y="63"/>
                    <a:pt x="1405" y="180"/>
                  </a:cubicBezTo>
                  <a:cubicBezTo>
                    <a:pt x="330" y="675"/>
                    <a:pt x="0" y="1998"/>
                    <a:pt x="246" y="2618"/>
                  </a:cubicBezTo>
                  <a:cubicBezTo>
                    <a:pt x="495" y="3240"/>
                    <a:pt x="1075" y="3570"/>
                    <a:pt x="1075" y="3570"/>
                  </a:cubicBezTo>
                  <a:lnTo>
                    <a:pt x="9223" y="4810"/>
                  </a:lnTo>
                  <a:cubicBezTo>
                    <a:pt x="9223" y="4810"/>
                    <a:pt x="11331" y="4231"/>
                    <a:pt x="9967" y="2207"/>
                  </a:cubicBezTo>
                  <a:cubicBezTo>
                    <a:pt x="8922" y="656"/>
                    <a:pt x="5097" y="0"/>
                    <a:pt x="28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4919577" y="372748"/>
              <a:ext cx="302057" cy="112376"/>
            </a:xfrm>
            <a:custGeom>
              <a:avLst/>
              <a:gdLst/>
              <a:ahLst/>
              <a:cxnLst/>
              <a:rect l="l" t="t" r="r" b="b"/>
              <a:pathLst>
                <a:path w="9784" h="3640" extrusionOk="0">
                  <a:moveTo>
                    <a:pt x="3318" y="1"/>
                  </a:moveTo>
                  <a:cubicBezTo>
                    <a:pt x="2832" y="1"/>
                    <a:pt x="2372" y="35"/>
                    <a:pt x="1960" y="103"/>
                  </a:cubicBezTo>
                  <a:cubicBezTo>
                    <a:pt x="837" y="290"/>
                    <a:pt x="274" y="920"/>
                    <a:pt x="1" y="1391"/>
                  </a:cubicBezTo>
                  <a:cubicBezTo>
                    <a:pt x="6" y="1410"/>
                    <a:pt x="9" y="1432"/>
                    <a:pt x="14" y="1448"/>
                  </a:cubicBezTo>
                  <a:cubicBezTo>
                    <a:pt x="263" y="2068"/>
                    <a:pt x="843" y="2398"/>
                    <a:pt x="843" y="2398"/>
                  </a:cubicBezTo>
                  <a:lnTo>
                    <a:pt x="8991" y="3640"/>
                  </a:lnTo>
                  <a:cubicBezTo>
                    <a:pt x="8991" y="3640"/>
                    <a:pt x="9435" y="3515"/>
                    <a:pt x="9784" y="3185"/>
                  </a:cubicBezTo>
                  <a:cubicBezTo>
                    <a:pt x="9654" y="2698"/>
                    <a:pt x="9297" y="1857"/>
                    <a:pt x="8328" y="1242"/>
                  </a:cubicBezTo>
                  <a:cubicBezTo>
                    <a:pt x="7040" y="420"/>
                    <a:pt x="5025" y="1"/>
                    <a:pt x="3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50"/>
            <p:cNvSpPr/>
            <p:nvPr/>
          </p:nvSpPr>
          <p:spPr>
            <a:xfrm>
              <a:off x="4911148" y="393402"/>
              <a:ext cx="305144" cy="128769"/>
            </a:xfrm>
            <a:custGeom>
              <a:avLst/>
              <a:gdLst/>
              <a:ahLst/>
              <a:cxnLst/>
              <a:rect l="l" t="t" r="r" b="b"/>
              <a:pathLst>
                <a:path w="9884" h="4171" extrusionOk="0">
                  <a:moveTo>
                    <a:pt x="3174" y="0"/>
                  </a:moveTo>
                  <a:cubicBezTo>
                    <a:pt x="2908" y="0"/>
                    <a:pt x="2648" y="11"/>
                    <a:pt x="2398" y="35"/>
                  </a:cubicBezTo>
                  <a:cubicBezTo>
                    <a:pt x="661" y="197"/>
                    <a:pt x="82" y="1315"/>
                    <a:pt x="41" y="1813"/>
                  </a:cubicBezTo>
                  <a:cubicBezTo>
                    <a:pt x="1" y="2308"/>
                    <a:pt x="702" y="2846"/>
                    <a:pt x="702" y="2846"/>
                  </a:cubicBezTo>
                  <a:cubicBezTo>
                    <a:pt x="702" y="2846"/>
                    <a:pt x="1386" y="2712"/>
                    <a:pt x="2533" y="2712"/>
                  </a:cubicBezTo>
                  <a:cubicBezTo>
                    <a:pt x="3297" y="2712"/>
                    <a:pt x="4267" y="2772"/>
                    <a:pt x="5375" y="2971"/>
                  </a:cubicBezTo>
                  <a:cubicBezTo>
                    <a:pt x="8146" y="3466"/>
                    <a:pt x="8685" y="4170"/>
                    <a:pt x="8685" y="4170"/>
                  </a:cubicBezTo>
                  <a:cubicBezTo>
                    <a:pt x="8685" y="4170"/>
                    <a:pt x="8702" y="4171"/>
                    <a:pt x="8732" y="4171"/>
                  </a:cubicBezTo>
                  <a:cubicBezTo>
                    <a:pt x="8953" y="4171"/>
                    <a:pt x="9884" y="4106"/>
                    <a:pt x="9884" y="3011"/>
                  </a:cubicBezTo>
                  <a:cubicBezTo>
                    <a:pt x="9884" y="1772"/>
                    <a:pt x="8601" y="1068"/>
                    <a:pt x="7526" y="711"/>
                  </a:cubicBezTo>
                  <a:cubicBezTo>
                    <a:pt x="6546" y="384"/>
                    <a:pt x="4758" y="0"/>
                    <a:pt x="3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4853262" y="1548898"/>
              <a:ext cx="76286" cy="118087"/>
            </a:xfrm>
            <a:custGeom>
              <a:avLst/>
              <a:gdLst/>
              <a:ahLst/>
              <a:cxnLst/>
              <a:rect l="l" t="t" r="r" b="b"/>
              <a:pathLst>
                <a:path w="2471" h="3825" extrusionOk="0">
                  <a:moveTo>
                    <a:pt x="403" y="0"/>
                  </a:moveTo>
                  <a:lnTo>
                    <a:pt x="0" y="3686"/>
                  </a:lnTo>
                  <a:lnTo>
                    <a:pt x="1870" y="3824"/>
                  </a:lnTo>
                  <a:lnTo>
                    <a:pt x="2471" y="447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4796704" y="1629506"/>
              <a:ext cx="175881" cy="136024"/>
            </a:xfrm>
            <a:custGeom>
              <a:avLst/>
              <a:gdLst/>
              <a:ahLst/>
              <a:cxnLst/>
              <a:rect l="l" t="t" r="r" b="b"/>
              <a:pathLst>
                <a:path w="5697" h="4406" extrusionOk="0">
                  <a:moveTo>
                    <a:pt x="2239" y="1"/>
                  </a:moveTo>
                  <a:cubicBezTo>
                    <a:pt x="2105" y="1"/>
                    <a:pt x="1971" y="5"/>
                    <a:pt x="1838" y="14"/>
                  </a:cubicBezTo>
                  <a:cubicBezTo>
                    <a:pt x="1683" y="22"/>
                    <a:pt x="1529" y="47"/>
                    <a:pt x="1380" y="82"/>
                  </a:cubicBezTo>
                  <a:cubicBezTo>
                    <a:pt x="682" y="250"/>
                    <a:pt x="146" y="699"/>
                    <a:pt x="76" y="1486"/>
                  </a:cubicBezTo>
                  <a:cubicBezTo>
                    <a:pt x="0" y="2320"/>
                    <a:pt x="398" y="3262"/>
                    <a:pt x="1064" y="3770"/>
                  </a:cubicBezTo>
                  <a:cubicBezTo>
                    <a:pt x="1635" y="4207"/>
                    <a:pt x="2349" y="4405"/>
                    <a:pt x="3072" y="4405"/>
                  </a:cubicBezTo>
                  <a:cubicBezTo>
                    <a:pt x="3496" y="4405"/>
                    <a:pt x="3922" y="4337"/>
                    <a:pt x="4325" y="4209"/>
                  </a:cubicBezTo>
                  <a:cubicBezTo>
                    <a:pt x="5212" y="3922"/>
                    <a:pt x="5697" y="3262"/>
                    <a:pt x="5534" y="2304"/>
                  </a:cubicBezTo>
                  <a:cubicBezTo>
                    <a:pt x="5243" y="604"/>
                    <a:pt x="3762" y="1"/>
                    <a:pt x="2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4859344" y="1548898"/>
              <a:ext cx="70204" cy="67271"/>
            </a:xfrm>
            <a:custGeom>
              <a:avLst/>
              <a:gdLst/>
              <a:ahLst/>
              <a:cxnLst/>
              <a:rect l="l" t="t" r="r" b="b"/>
              <a:pathLst>
                <a:path w="2274" h="2179" extrusionOk="0">
                  <a:moveTo>
                    <a:pt x="206" y="0"/>
                  </a:moveTo>
                  <a:lnTo>
                    <a:pt x="1" y="1878"/>
                  </a:lnTo>
                  <a:cubicBezTo>
                    <a:pt x="155" y="1930"/>
                    <a:pt x="312" y="1973"/>
                    <a:pt x="469" y="2008"/>
                  </a:cubicBezTo>
                  <a:cubicBezTo>
                    <a:pt x="953" y="2119"/>
                    <a:pt x="1454" y="2157"/>
                    <a:pt x="1965" y="2179"/>
                  </a:cubicBezTo>
                  <a:lnTo>
                    <a:pt x="2274" y="444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4717917" y="1453996"/>
              <a:ext cx="351576" cy="143588"/>
            </a:xfrm>
            <a:custGeom>
              <a:avLst/>
              <a:gdLst/>
              <a:ahLst/>
              <a:cxnLst/>
              <a:rect l="l" t="t" r="r" b="b"/>
              <a:pathLst>
                <a:path w="11388" h="4651" extrusionOk="0">
                  <a:moveTo>
                    <a:pt x="2095" y="0"/>
                  </a:moveTo>
                  <a:cubicBezTo>
                    <a:pt x="2095" y="0"/>
                    <a:pt x="0" y="633"/>
                    <a:pt x="1418" y="2625"/>
                  </a:cubicBezTo>
                  <a:cubicBezTo>
                    <a:pt x="2451" y="4077"/>
                    <a:pt x="5997" y="4651"/>
                    <a:pt x="8249" y="4651"/>
                  </a:cubicBezTo>
                  <a:cubicBezTo>
                    <a:pt x="9083" y="4651"/>
                    <a:pt x="9740" y="4572"/>
                    <a:pt x="10027" y="4430"/>
                  </a:cubicBezTo>
                  <a:cubicBezTo>
                    <a:pt x="11090" y="3908"/>
                    <a:pt x="11388" y="2576"/>
                    <a:pt x="11123" y="1962"/>
                  </a:cubicBezTo>
                  <a:cubicBezTo>
                    <a:pt x="10860" y="1348"/>
                    <a:pt x="10273" y="1031"/>
                    <a:pt x="10273" y="1031"/>
                  </a:cubicBezTo>
                  <a:lnTo>
                    <a:pt x="20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4758422" y="1453996"/>
              <a:ext cx="303384" cy="107961"/>
            </a:xfrm>
            <a:custGeom>
              <a:avLst/>
              <a:gdLst/>
              <a:ahLst/>
              <a:cxnLst/>
              <a:rect l="l" t="t" r="r" b="b"/>
              <a:pathLst>
                <a:path w="9827" h="3497" extrusionOk="0">
                  <a:moveTo>
                    <a:pt x="783" y="0"/>
                  </a:moveTo>
                  <a:cubicBezTo>
                    <a:pt x="783" y="0"/>
                    <a:pt x="342" y="135"/>
                    <a:pt x="1" y="474"/>
                  </a:cubicBezTo>
                  <a:cubicBezTo>
                    <a:pt x="144" y="958"/>
                    <a:pt x="523" y="1789"/>
                    <a:pt x="1505" y="2382"/>
                  </a:cubicBezTo>
                  <a:cubicBezTo>
                    <a:pt x="2744" y="3127"/>
                    <a:pt x="4624" y="3497"/>
                    <a:pt x="6268" y="3497"/>
                  </a:cubicBezTo>
                  <a:cubicBezTo>
                    <a:pt x="6856" y="3497"/>
                    <a:pt x="7413" y="3450"/>
                    <a:pt x="7900" y="3356"/>
                  </a:cubicBezTo>
                  <a:cubicBezTo>
                    <a:pt x="9018" y="3139"/>
                    <a:pt x="9564" y="2495"/>
                    <a:pt x="9827" y="2019"/>
                  </a:cubicBezTo>
                  <a:cubicBezTo>
                    <a:pt x="9819" y="2000"/>
                    <a:pt x="9816" y="1978"/>
                    <a:pt x="9811" y="1962"/>
                  </a:cubicBezTo>
                  <a:cubicBezTo>
                    <a:pt x="9545" y="1348"/>
                    <a:pt x="8958" y="1031"/>
                    <a:pt x="8958" y="1031"/>
                  </a:cubicBez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4762436" y="1416455"/>
              <a:ext cx="306657" cy="124540"/>
            </a:xfrm>
            <a:custGeom>
              <a:avLst/>
              <a:gdLst/>
              <a:ahLst/>
              <a:cxnLst/>
              <a:rect l="l" t="t" r="r" b="b"/>
              <a:pathLst>
                <a:path w="9933" h="4034" extrusionOk="0">
                  <a:moveTo>
                    <a:pt x="1179" y="1"/>
                  </a:moveTo>
                  <a:cubicBezTo>
                    <a:pt x="1023" y="1"/>
                    <a:pt x="0" y="45"/>
                    <a:pt x="30" y="1192"/>
                  </a:cubicBezTo>
                  <a:cubicBezTo>
                    <a:pt x="63" y="2431"/>
                    <a:pt x="1362" y="3100"/>
                    <a:pt x="2447" y="3433"/>
                  </a:cubicBezTo>
                  <a:cubicBezTo>
                    <a:pt x="3380" y="3717"/>
                    <a:pt x="5038" y="4034"/>
                    <a:pt x="6554" y="4034"/>
                  </a:cubicBezTo>
                  <a:cubicBezTo>
                    <a:pt x="6911" y="4034"/>
                    <a:pt x="7261" y="4016"/>
                    <a:pt x="7591" y="3976"/>
                  </a:cubicBezTo>
                  <a:cubicBezTo>
                    <a:pt x="9323" y="3765"/>
                    <a:pt x="9873" y="2634"/>
                    <a:pt x="9903" y="2139"/>
                  </a:cubicBezTo>
                  <a:cubicBezTo>
                    <a:pt x="9932" y="1641"/>
                    <a:pt x="9215" y="1121"/>
                    <a:pt x="9215" y="1121"/>
                  </a:cubicBezTo>
                  <a:cubicBezTo>
                    <a:pt x="9215" y="1121"/>
                    <a:pt x="8380" y="1306"/>
                    <a:pt x="7005" y="1306"/>
                  </a:cubicBezTo>
                  <a:cubicBezTo>
                    <a:pt x="6309" y="1306"/>
                    <a:pt x="5474" y="1259"/>
                    <a:pt x="4539" y="1116"/>
                  </a:cubicBezTo>
                  <a:cubicBezTo>
                    <a:pt x="1757" y="691"/>
                    <a:pt x="1199" y="1"/>
                    <a:pt x="1199" y="1"/>
                  </a:cubicBezTo>
                  <a:cubicBezTo>
                    <a:pt x="1199" y="1"/>
                    <a:pt x="1192" y="1"/>
                    <a:pt x="1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5" name="Google Shape;1175;p50"/>
            <p:cNvSpPr/>
            <p:nvPr/>
          </p:nvSpPr>
          <p:spPr>
            <a:xfrm>
              <a:off x="4894693" y="499604"/>
              <a:ext cx="121916" cy="664469"/>
            </a:xfrm>
            <a:custGeom>
              <a:avLst/>
              <a:gdLst/>
              <a:ahLst/>
              <a:cxnLst/>
              <a:rect l="l" t="t" r="r" b="b"/>
              <a:pathLst>
                <a:path w="3949" h="21523" extrusionOk="0">
                  <a:moveTo>
                    <a:pt x="3613" y="0"/>
                  </a:moveTo>
                  <a:cubicBezTo>
                    <a:pt x="3478" y="0"/>
                    <a:pt x="3343" y="72"/>
                    <a:pt x="3307" y="226"/>
                  </a:cubicBezTo>
                  <a:cubicBezTo>
                    <a:pt x="2509" y="3693"/>
                    <a:pt x="1857" y="7203"/>
                    <a:pt x="1348" y="10721"/>
                  </a:cubicBezTo>
                  <a:cubicBezTo>
                    <a:pt x="1094" y="12488"/>
                    <a:pt x="845" y="14258"/>
                    <a:pt x="601" y="16025"/>
                  </a:cubicBezTo>
                  <a:cubicBezTo>
                    <a:pt x="485" y="16877"/>
                    <a:pt x="371" y="17730"/>
                    <a:pt x="263" y="18582"/>
                  </a:cubicBezTo>
                  <a:cubicBezTo>
                    <a:pt x="155" y="19448"/>
                    <a:pt x="1" y="20403"/>
                    <a:pt x="293" y="21245"/>
                  </a:cubicBezTo>
                  <a:cubicBezTo>
                    <a:pt x="355" y="21426"/>
                    <a:pt x="511" y="21523"/>
                    <a:pt x="669" y="21523"/>
                  </a:cubicBezTo>
                  <a:cubicBezTo>
                    <a:pt x="794" y="21523"/>
                    <a:pt x="920" y="21463"/>
                    <a:pt x="1004" y="21337"/>
                  </a:cubicBezTo>
                  <a:cubicBezTo>
                    <a:pt x="1497" y="20598"/>
                    <a:pt x="1589" y="19640"/>
                    <a:pt x="1705" y="18777"/>
                  </a:cubicBezTo>
                  <a:cubicBezTo>
                    <a:pt x="1822" y="17925"/>
                    <a:pt x="1935" y="17075"/>
                    <a:pt x="2046" y="16222"/>
                  </a:cubicBezTo>
                  <a:cubicBezTo>
                    <a:pt x="2279" y="14450"/>
                    <a:pt x="2517" y="12677"/>
                    <a:pt x="2761" y="10908"/>
                  </a:cubicBezTo>
                  <a:cubicBezTo>
                    <a:pt x="3242" y="7390"/>
                    <a:pt x="3640" y="3850"/>
                    <a:pt x="3933" y="310"/>
                  </a:cubicBezTo>
                  <a:cubicBezTo>
                    <a:pt x="3949" y="110"/>
                    <a:pt x="3781" y="0"/>
                    <a:pt x="36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4878732" y="1195964"/>
              <a:ext cx="41647" cy="145595"/>
            </a:xfrm>
            <a:custGeom>
              <a:avLst/>
              <a:gdLst/>
              <a:ahLst/>
              <a:cxnLst/>
              <a:rect l="l" t="t" r="r" b="b"/>
              <a:pathLst>
                <a:path w="1349" h="4716" extrusionOk="0">
                  <a:moveTo>
                    <a:pt x="1000" y="1"/>
                  </a:moveTo>
                  <a:cubicBezTo>
                    <a:pt x="853" y="1"/>
                    <a:pt x="739" y="103"/>
                    <a:pt x="688" y="240"/>
                  </a:cubicBezTo>
                  <a:cubicBezTo>
                    <a:pt x="550" y="600"/>
                    <a:pt x="412" y="968"/>
                    <a:pt x="315" y="1338"/>
                  </a:cubicBezTo>
                  <a:cubicBezTo>
                    <a:pt x="220" y="1709"/>
                    <a:pt x="166" y="2099"/>
                    <a:pt x="109" y="2475"/>
                  </a:cubicBezTo>
                  <a:cubicBezTo>
                    <a:pt x="47" y="2870"/>
                    <a:pt x="11" y="3271"/>
                    <a:pt x="6" y="3671"/>
                  </a:cubicBezTo>
                  <a:cubicBezTo>
                    <a:pt x="1" y="3985"/>
                    <a:pt x="25" y="4423"/>
                    <a:pt x="236" y="4675"/>
                  </a:cubicBezTo>
                  <a:cubicBezTo>
                    <a:pt x="260" y="4704"/>
                    <a:pt x="293" y="4716"/>
                    <a:pt x="327" y="4716"/>
                  </a:cubicBezTo>
                  <a:cubicBezTo>
                    <a:pt x="366" y="4716"/>
                    <a:pt x="407" y="4700"/>
                    <a:pt x="436" y="4675"/>
                  </a:cubicBezTo>
                  <a:cubicBezTo>
                    <a:pt x="688" y="4461"/>
                    <a:pt x="780" y="4012"/>
                    <a:pt x="848" y="3701"/>
                  </a:cubicBezTo>
                  <a:cubicBezTo>
                    <a:pt x="929" y="3341"/>
                    <a:pt x="991" y="2973"/>
                    <a:pt x="1045" y="2608"/>
                  </a:cubicBezTo>
                  <a:cubicBezTo>
                    <a:pt x="1102" y="2223"/>
                    <a:pt x="1183" y="1844"/>
                    <a:pt x="1229" y="1460"/>
                  </a:cubicBezTo>
                  <a:cubicBezTo>
                    <a:pt x="1275" y="1084"/>
                    <a:pt x="1300" y="705"/>
                    <a:pt x="1332" y="326"/>
                  </a:cubicBezTo>
                  <a:cubicBezTo>
                    <a:pt x="1348" y="161"/>
                    <a:pt x="1197" y="26"/>
                    <a:pt x="1048" y="4"/>
                  </a:cubicBezTo>
                  <a:cubicBezTo>
                    <a:pt x="1032" y="2"/>
                    <a:pt x="1016" y="1"/>
                    <a:pt x="10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50"/>
            <p:cNvSpPr/>
            <p:nvPr/>
          </p:nvSpPr>
          <p:spPr>
            <a:xfrm>
              <a:off x="4048536" y="639686"/>
              <a:ext cx="494433" cy="572681"/>
            </a:xfrm>
            <a:custGeom>
              <a:avLst/>
              <a:gdLst/>
              <a:ahLst/>
              <a:cxnLst/>
              <a:rect l="l" t="t" r="r" b="b"/>
              <a:pathLst>
                <a:path w="12011" h="13911" extrusionOk="0">
                  <a:moveTo>
                    <a:pt x="6001" y="2182"/>
                  </a:moveTo>
                  <a:cubicBezTo>
                    <a:pt x="6258" y="2628"/>
                    <a:pt x="6477" y="3010"/>
                    <a:pt x="6720" y="3432"/>
                  </a:cubicBezTo>
                  <a:lnTo>
                    <a:pt x="5283" y="3432"/>
                  </a:lnTo>
                  <a:cubicBezTo>
                    <a:pt x="5524" y="3010"/>
                    <a:pt x="5746" y="2623"/>
                    <a:pt x="6001" y="2182"/>
                  </a:cubicBezTo>
                  <a:close/>
                  <a:moveTo>
                    <a:pt x="3373" y="4560"/>
                  </a:moveTo>
                  <a:lnTo>
                    <a:pt x="2626" y="5865"/>
                  </a:lnTo>
                  <a:lnTo>
                    <a:pt x="1874" y="4560"/>
                  </a:lnTo>
                  <a:close/>
                  <a:moveTo>
                    <a:pt x="10125" y="4552"/>
                  </a:moveTo>
                  <a:cubicBezTo>
                    <a:pt x="9873" y="4996"/>
                    <a:pt x="9643" y="5402"/>
                    <a:pt x="9378" y="5867"/>
                  </a:cubicBezTo>
                  <a:lnTo>
                    <a:pt x="8626" y="4552"/>
                  </a:lnTo>
                  <a:close/>
                  <a:moveTo>
                    <a:pt x="9375" y="8051"/>
                  </a:moveTo>
                  <a:cubicBezTo>
                    <a:pt x="9640" y="8509"/>
                    <a:pt x="9873" y="8915"/>
                    <a:pt x="10127" y="9361"/>
                  </a:cubicBezTo>
                  <a:lnTo>
                    <a:pt x="8626" y="9361"/>
                  </a:lnTo>
                  <a:lnTo>
                    <a:pt x="9375" y="8051"/>
                  </a:lnTo>
                  <a:close/>
                  <a:moveTo>
                    <a:pt x="2623" y="8049"/>
                  </a:moveTo>
                  <a:lnTo>
                    <a:pt x="3376" y="9364"/>
                  </a:lnTo>
                  <a:lnTo>
                    <a:pt x="1876" y="9364"/>
                  </a:lnTo>
                  <a:lnTo>
                    <a:pt x="2623" y="8049"/>
                  </a:lnTo>
                  <a:close/>
                  <a:moveTo>
                    <a:pt x="7114" y="4525"/>
                  </a:moveTo>
                  <a:cubicBezTo>
                    <a:pt x="7286" y="4525"/>
                    <a:pt x="7388" y="4580"/>
                    <a:pt x="7475" y="4734"/>
                  </a:cubicBezTo>
                  <a:cubicBezTo>
                    <a:pt x="7857" y="5410"/>
                    <a:pt x="8244" y="6084"/>
                    <a:pt x="8636" y="6755"/>
                  </a:cubicBezTo>
                  <a:cubicBezTo>
                    <a:pt x="8718" y="6893"/>
                    <a:pt x="8731" y="7004"/>
                    <a:pt x="8644" y="7153"/>
                  </a:cubicBezTo>
                  <a:cubicBezTo>
                    <a:pt x="8247" y="7821"/>
                    <a:pt x="7860" y="8492"/>
                    <a:pt x="7481" y="9172"/>
                  </a:cubicBezTo>
                  <a:cubicBezTo>
                    <a:pt x="7394" y="9330"/>
                    <a:pt x="7288" y="9392"/>
                    <a:pt x="7118" y="9392"/>
                  </a:cubicBezTo>
                  <a:cubicBezTo>
                    <a:pt x="7108" y="9392"/>
                    <a:pt x="7097" y="9391"/>
                    <a:pt x="7086" y="9391"/>
                  </a:cubicBezTo>
                  <a:cubicBezTo>
                    <a:pt x="6944" y="9386"/>
                    <a:pt x="6802" y="9384"/>
                    <a:pt x="6660" y="9384"/>
                  </a:cubicBezTo>
                  <a:cubicBezTo>
                    <a:pt x="6433" y="9384"/>
                    <a:pt x="6205" y="9388"/>
                    <a:pt x="5977" y="9388"/>
                  </a:cubicBezTo>
                  <a:lnTo>
                    <a:pt x="5977" y="9388"/>
                  </a:lnTo>
                  <a:cubicBezTo>
                    <a:pt x="5762" y="9388"/>
                    <a:pt x="5547" y="9385"/>
                    <a:pt x="5330" y="9385"/>
                  </a:cubicBezTo>
                  <a:cubicBezTo>
                    <a:pt x="5186" y="9385"/>
                    <a:pt x="5041" y="9387"/>
                    <a:pt x="4896" y="9391"/>
                  </a:cubicBezTo>
                  <a:cubicBezTo>
                    <a:pt x="4889" y="9391"/>
                    <a:pt x="4881" y="9391"/>
                    <a:pt x="4874" y="9391"/>
                  </a:cubicBezTo>
                  <a:cubicBezTo>
                    <a:pt x="4711" y="9391"/>
                    <a:pt x="4609" y="9333"/>
                    <a:pt x="4526" y="9183"/>
                  </a:cubicBezTo>
                  <a:cubicBezTo>
                    <a:pt x="4139" y="8498"/>
                    <a:pt x="3738" y="7821"/>
                    <a:pt x="3359" y="7131"/>
                  </a:cubicBezTo>
                  <a:cubicBezTo>
                    <a:pt x="3308" y="7039"/>
                    <a:pt x="3313" y="6866"/>
                    <a:pt x="3367" y="6771"/>
                  </a:cubicBezTo>
                  <a:cubicBezTo>
                    <a:pt x="3746" y="6081"/>
                    <a:pt x="4147" y="5405"/>
                    <a:pt x="4534" y="4720"/>
                  </a:cubicBezTo>
                  <a:cubicBezTo>
                    <a:pt x="4618" y="4571"/>
                    <a:pt x="4721" y="4525"/>
                    <a:pt x="4883" y="4525"/>
                  </a:cubicBezTo>
                  <a:cubicBezTo>
                    <a:pt x="5254" y="4529"/>
                    <a:pt x="5624" y="4531"/>
                    <a:pt x="5993" y="4531"/>
                  </a:cubicBezTo>
                  <a:cubicBezTo>
                    <a:pt x="6363" y="4531"/>
                    <a:pt x="6733" y="4529"/>
                    <a:pt x="7102" y="4525"/>
                  </a:cubicBezTo>
                  <a:cubicBezTo>
                    <a:pt x="7106" y="4525"/>
                    <a:pt x="7110" y="4525"/>
                    <a:pt x="7114" y="4525"/>
                  </a:cubicBezTo>
                  <a:close/>
                  <a:moveTo>
                    <a:pt x="6723" y="10481"/>
                  </a:moveTo>
                  <a:cubicBezTo>
                    <a:pt x="6474" y="10912"/>
                    <a:pt x="6252" y="11299"/>
                    <a:pt x="6001" y="11737"/>
                  </a:cubicBezTo>
                  <a:cubicBezTo>
                    <a:pt x="5749" y="11301"/>
                    <a:pt x="5527" y="10912"/>
                    <a:pt x="5278" y="10481"/>
                  </a:cubicBezTo>
                  <a:close/>
                  <a:moveTo>
                    <a:pt x="6003" y="1"/>
                  </a:moveTo>
                  <a:cubicBezTo>
                    <a:pt x="5381" y="1075"/>
                    <a:pt x="4767" y="2122"/>
                    <a:pt x="4177" y="3183"/>
                  </a:cubicBezTo>
                  <a:cubicBezTo>
                    <a:pt x="4052" y="3401"/>
                    <a:pt x="3914" y="3467"/>
                    <a:pt x="3682" y="3467"/>
                  </a:cubicBezTo>
                  <a:cubicBezTo>
                    <a:pt x="3677" y="3467"/>
                    <a:pt x="3673" y="3467"/>
                    <a:pt x="3668" y="3467"/>
                  </a:cubicBezTo>
                  <a:cubicBezTo>
                    <a:pt x="3117" y="3462"/>
                    <a:pt x="2566" y="3460"/>
                    <a:pt x="2016" y="3460"/>
                  </a:cubicBezTo>
                  <a:cubicBezTo>
                    <a:pt x="1465" y="3460"/>
                    <a:pt x="914" y="3462"/>
                    <a:pt x="364" y="3462"/>
                  </a:cubicBezTo>
                  <a:lnTo>
                    <a:pt x="1" y="3462"/>
                  </a:lnTo>
                  <a:cubicBezTo>
                    <a:pt x="82" y="3613"/>
                    <a:pt x="134" y="3713"/>
                    <a:pt x="190" y="3814"/>
                  </a:cubicBezTo>
                  <a:cubicBezTo>
                    <a:pt x="748" y="4782"/>
                    <a:pt x="1300" y="5754"/>
                    <a:pt x="1866" y="6720"/>
                  </a:cubicBezTo>
                  <a:cubicBezTo>
                    <a:pt x="1966" y="6888"/>
                    <a:pt x="1971" y="7020"/>
                    <a:pt x="1871" y="7194"/>
                  </a:cubicBezTo>
                  <a:cubicBezTo>
                    <a:pt x="1370" y="8038"/>
                    <a:pt x="883" y="8890"/>
                    <a:pt x="393" y="9743"/>
                  </a:cubicBezTo>
                  <a:cubicBezTo>
                    <a:pt x="269" y="9962"/>
                    <a:pt x="150" y="10187"/>
                    <a:pt x="1" y="10457"/>
                  </a:cubicBezTo>
                  <a:lnTo>
                    <a:pt x="415" y="10457"/>
                  </a:lnTo>
                  <a:cubicBezTo>
                    <a:pt x="856" y="10457"/>
                    <a:pt x="1296" y="10458"/>
                    <a:pt x="1737" y="10458"/>
                  </a:cubicBezTo>
                  <a:cubicBezTo>
                    <a:pt x="2398" y="10458"/>
                    <a:pt x="3058" y="10457"/>
                    <a:pt x="3719" y="10452"/>
                  </a:cubicBezTo>
                  <a:cubicBezTo>
                    <a:pt x="3723" y="10452"/>
                    <a:pt x="3727" y="10452"/>
                    <a:pt x="3731" y="10452"/>
                  </a:cubicBezTo>
                  <a:cubicBezTo>
                    <a:pt x="3937" y="10452"/>
                    <a:pt x="4054" y="10523"/>
                    <a:pt x="4158" y="10703"/>
                  </a:cubicBezTo>
                  <a:cubicBezTo>
                    <a:pt x="4753" y="11762"/>
                    <a:pt x="5362" y="12811"/>
                    <a:pt x="5992" y="13910"/>
                  </a:cubicBezTo>
                  <a:cubicBezTo>
                    <a:pt x="6049" y="13824"/>
                    <a:pt x="6095" y="13759"/>
                    <a:pt x="6133" y="13694"/>
                  </a:cubicBezTo>
                  <a:cubicBezTo>
                    <a:pt x="6704" y="12698"/>
                    <a:pt x="7281" y="11705"/>
                    <a:pt x="7843" y="10706"/>
                  </a:cubicBezTo>
                  <a:cubicBezTo>
                    <a:pt x="7946" y="10522"/>
                    <a:pt x="8065" y="10452"/>
                    <a:pt x="8279" y="10452"/>
                  </a:cubicBezTo>
                  <a:cubicBezTo>
                    <a:pt x="8759" y="10455"/>
                    <a:pt x="9239" y="10456"/>
                    <a:pt x="9720" y="10456"/>
                  </a:cubicBezTo>
                  <a:cubicBezTo>
                    <a:pt x="10360" y="10456"/>
                    <a:pt x="11001" y="10454"/>
                    <a:pt x="11643" y="10454"/>
                  </a:cubicBezTo>
                  <a:lnTo>
                    <a:pt x="11997" y="10454"/>
                  </a:lnTo>
                  <a:cubicBezTo>
                    <a:pt x="11922" y="10311"/>
                    <a:pt x="11878" y="10216"/>
                    <a:pt x="11824" y="10127"/>
                  </a:cubicBezTo>
                  <a:cubicBezTo>
                    <a:pt x="11264" y="9147"/>
                    <a:pt x="10704" y="8168"/>
                    <a:pt x="10133" y="7196"/>
                  </a:cubicBezTo>
                  <a:cubicBezTo>
                    <a:pt x="10033" y="7023"/>
                    <a:pt x="10033" y="6890"/>
                    <a:pt x="10133" y="6723"/>
                  </a:cubicBezTo>
                  <a:cubicBezTo>
                    <a:pt x="10479" y="6146"/>
                    <a:pt x="10809" y="5562"/>
                    <a:pt x="11142" y="4980"/>
                  </a:cubicBezTo>
                  <a:cubicBezTo>
                    <a:pt x="11421" y="4493"/>
                    <a:pt x="11700" y="4006"/>
                    <a:pt x="12011" y="3462"/>
                  </a:cubicBezTo>
                  <a:lnTo>
                    <a:pt x="11640" y="3462"/>
                  </a:lnTo>
                  <a:cubicBezTo>
                    <a:pt x="11084" y="3462"/>
                    <a:pt x="10529" y="3460"/>
                    <a:pt x="9973" y="3460"/>
                  </a:cubicBezTo>
                  <a:cubicBezTo>
                    <a:pt x="9418" y="3460"/>
                    <a:pt x="8862" y="3462"/>
                    <a:pt x="8306" y="3467"/>
                  </a:cubicBezTo>
                  <a:cubicBezTo>
                    <a:pt x="8302" y="3467"/>
                    <a:pt x="8298" y="3467"/>
                    <a:pt x="8295" y="3467"/>
                  </a:cubicBezTo>
                  <a:cubicBezTo>
                    <a:pt x="8067" y="3467"/>
                    <a:pt x="7942" y="3388"/>
                    <a:pt x="7830" y="3186"/>
                  </a:cubicBezTo>
                  <a:cubicBezTo>
                    <a:pt x="7235" y="2125"/>
                    <a:pt x="6623" y="1078"/>
                    <a:pt x="60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8" name="Google Shape;1178;p50"/>
          <p:cNvGrpSpPr/>
          <p:nvPr/>
        </p:nvGrpSpPr>
        <p:grpSpPr>
          <a:xfrm rot="-5400000">
            <a:off x="-108567" y="3726740"/>
            <a:ext cx="1424667" cy="1476511"/>
            <a:chOff x="5775856" y="740162"/>
            <a:chExt cx="776258" cy="804506"/>
          </a:xfrm>
        </p:grpSpPr>
        <p:sp>
          <p:nvSpPr>
            <p:cNvPr id="1179" name="Google Shape;1179;p50"/>
            <p:cNvSpPr/>
            <p:nvPr/>
          </p:nvSpPr>
          <p:spPr>
            <a:xfrm>
              <a:off x="6385588" y="1388207"/>
              <a:ext cx="68846" cy="101663"/>
            </a:xfrm>
            <a:custGeom>
              <a:avLst/>
              <a:gdLst/>
              <a:ahLst/>
              <a:cxnLst/>
              <a:rect l="l" t="t" r="r" b="b"/>
              <a:pathLst>
                <a:path w="2230" h="3293" extrusionOk="0">
                  <a:moveTo>
                    <a:pt x="1390" y="0"/>
                  </a:moveTo>
                  <a:cubicBezTo>
                    <a:pt x="1076" y="0"/>
                    <a:pt x="630" y="409"/>
                    <a:pt x="0" y="1511"/>
                  </a:cubicBezTo>
                  <a:lnTo>
                    <a:pt x="2014" y="3292"/>
                  </a:lnTo>
                  <a:cubicBezTo>
                    <a:pt x="2116" y="2930"/>
                    <a:pt x="2230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6410471" y="1299201"/>
              <a:ext cx="127195" cy="81966"/>
            </a:xfrm>
            <a:custGeom>
              <a:avLst/>
              <a:gdLst/>
              <a:ahLst/>
              <a:cxnLst/>
              <a:rect l="l" t="t" r="r" b="b"/>
              <a:pathLst>
                <a:path w="4120" h="2655" extrusionOk="0">
                  <a:moveTo>
                    <a:pt x="1344" y="1"/>
                  </a:moveTo>
                  <a:cubicBezTo>
                    <a:pt x="386" y="1"/>
                    <a:pt x="0" y="2105"/>
                    <a:pt x="1124" y="2654"/>
                  </a:cubicBezTo>
                  <a:cubicBezTo>
                    <a:pt x="1124" y="2654"/>
                    <a:pt x="3034" y="2427"/>
                    <a:pt x="4119" y="1675"/>
                  </a:cubicBezTo>
                  <a:cubicBezTo>
                    <a:pt x="4119" y="1675"/>
                    <a:pt x="2563" y="435"/>
                    <a:pt x="1627" y="59"/>
                  </a:cubicBezTo>
                  <a:cubicBezTo>
                    <a:pt x="1528" y="19"/>
                    <a:pt x="1434" y="1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50"/>
            <p:cNvSpPr/>
            <p:nvPr/>
          </p:nvSpPr>
          <p:spPr>
            <a:xfrm>
              <a:off x="6320910" y="1293089"/>
              <a:ext cx="215675" cy="138834"/>
            </a:xfrm>
            <a:custGeom>
              <a:avLst/>
              <a:gdLst/>
              <a:ahLst/>
              <a:cxnLst/>
              <a:rect l="l" t="t" r="r" b="b"/>
              <a:pathLst>
                <a:path w="6986" h="4497" extrusionOk="0">
                  <a:moveTo>
                    <a:pt x="3124" y="1"/>
                  </a:moveTo>
                  <a:cubicBezTo>
                    <a:pt x="2620" y="1"/>
                    <a:pt x="2109" y="167"/>
                    <a:pt x="1673" y="528"/>
                  </a:cubicBezTo>
                  <a:cubicBezTo>
                    <a:pt x="712" y="1321"/>
                    <a:pt x="1" y="2363"/>
                    <a:pt x="929" y="3377"/>
                  </a:cubicBezTo>
                  <a:cubicBezTo>
                    <a:pt x="1721" y="4246"/>
                    <a:pt x="2921" y="4497"/>
                    <a:pt x="4045" y="4497"/>
                  </a:cubicBezTo>
                  <a:cubicBezTo>
                    <a:pt x="5560" y="4497"/>
                    <a:pt x="6935" y="4041"/>
                    <a:pt x="6984" y="4025"/>
                  </a:cubicBezTo>
                  <a:lnTo>
                    <a:pt x="6984" y="4025"/>
                  </a:lnTo>
                  <a:cubicBezTo>
                    <a:pt x="6984" y="4025"/>
                    <a:pt x="6984" y="4025"/>
                    <a:pt x="6985" y="4025"/>
                  </a:cubicBezTo>
                  <a:cubicBezTo>
                    <a:pt x="6985" y="4025"/>
                    <a:pt x="6985" y="4025"/>
                    <a:pt x="6985" y="4024"/>
                  </a:cubicBezTo>
                  <a:lnTo>
                    <a:pt x="6985" y="4024"/>
                  </a:lnTo>
                  <a:cubicBezTo>
                    <a:pt x="6985" y="4024"/>
                    <a:pt x="6985" y="4024"/>
                    <a:pt x="6984" y="4025"/>
                  </a:cubicBezTo>
                  <a:lnTo>
                    <a:pt x="6984" y="4025"/>
                  </a:lnTo>
                  <a:cubicBezTo>
                    <a:pt x="6935" y="4014"/>
                    <a:pt x="5657" y="3266"/>
                    <a:pt x="5356" y="1759"/>
                  </a:cubicBezTo>
                  <a:cubicBezTo>
                    <a:pt x="5095" y="662"/>
                    <a:pt x="4127" y="1"/>
                    <a:pt x="3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50"/>
            <p:cNvSpPr/>
            <p:nvPr/>
          </p:nvSpPr>
          <p:spPr>
            <a:xfrm>
              <a:off x="6213937" y="1221063"/>
              <a:ext cx="246764" cy="286836"/>
            </a:xfrm>
            <a:custGeom>
              <a:avLst/>
              <a:gdLst/>
              <a:ahLst/>
              <a:cxnLst/>
              <a:rect l="l" t="t" r="r" b="b"/>
              <a:pathLst>
                <a:path w="7993" h="9291" extrusionOk="0">
                  <a:moveTo>
                    <a:pt x="1962" y="0"/>
                  </a:moveTo>
                  <a:cubicBezTo>
                    <a:pt x="822" y="0"/>
                    <a:pt x="1" y="1045"/>
                    <a:pt x="307" y="3589"/>
                  </a:cubicBezTo>
                  <a:cubicBezTo>
                    <a:pt x="1033" y="6157"/>
                    <a:pt x="5325" y="7786"/>
                    <a:pt x="6031" y="9291"/>
                  </a:cubicBezTo>
                  <a:cubicBezTo>
                    <a:pt x="7993" y="4406"/>
                    <a:pt x="4304" y="0"/>
                    <a:pt x="19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6208256" y="1183923"/>
              <a:ext cx="343858" cy="161895"/>
            </a:xfrm>
            <a:custGeom>
              <a:avLst/>
              <a:gdLst/>
              <a:ahLst/>
              <a:cxnLst/>
              <a:rect l="l" t="t" r="r" b="b"/>
              <a:pathLst>
                <a:path w="11138" h="5244" extrusionOk="0">
                  <a:moveTo>
                    <a:pt x="4192" y="1"/>
                  </a:moveTo>
                  <a:cubicBezTo>
                    <a:pt x="2214" y="1"/>
                    <a:pt x="0" y="1613"/>
                    <a:pt x="1623" y="3604"/>
                  </a:cubicBezTo>
                  <a:cubicBezTo>
                    <a:pt x="2323" y="4820"/>
                    <a:pt x="3748" y="5243"/>
                    <a:pt x="5291" y="5243"/>
                  </a:cubicBezTo>
                  <a:cubicBezTo>
                    <a:pt x="7753" y="5243"/>
                    <a:pt x="10519" y="4166"/>
                    <a:pt x="11138" y="3509"/>
                  </a:cubicBezTo>
                  <a:cubicBezTo>
                    <a:pt x="9904" y="3379"/>
                    <a:pt x="7649" y="1228"/>
                    <a:pt x="5566" y="321"/>
                  </a:cubicBezTo>
                  <a:cubicBezTo>
                    <a:pt x="5165" y="101"/>
                    <a:pt x="4686" y="1"/>
                    <a:pt x="41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6192913" y="1187659"/>
              <a:ext cx="107714" cy="119662"/>
            </a:xfrm>
            <a:custGeom>
              <a:avLst/>
              <a:gdLst/>
              <a:ahLst/>
              <a:cxnLst/>
              <a:rect l="l" t="t" r="r" b="b"/>
              <a:pathLst>
                <a:path w="3489" h="3876" extrusionOk="0">
                  <a:moveTo>
                    <a:pt x="3136" y="1"/>
                  </a:moveTo>
                  <a:cubicBezTo>
                    <a:pt x="2650" y="1"/>
                    <a:pt x="1758" y="131"/>
                    <a:pt x="1059" y="974"/>
                  </a:cubicBezTo>
                  <a:cubicBezTo>
                    <a:pt x="1" y="2043"/>
                    <a:pt x="642" y="3824"/>
                    <a:pt x="818" y="3875"/>
                  </a:cubicBezTo>
                  <a:cubicBezTo>
                    <a:pt x="764" y="3107"/>
                    <a:pt x="2834" y="273"/>
                    <a:pt x="3489" y="27"/>
                  </a:cubicBezTo>
                  <a:cubicBezTo>
                    <a:pt x="3489" y="27"/>
                    <a:pt x="3353" y="1"/>
                    <a:pt x="31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5" name="Google Shape;1185;p50"/>
            <p:cNvSpPr/>
            <p:nvPr/>
          </p:nvSpPr>
          <p:spPr>
            <a:xfrm>
              <a:off x="5775856" y="740162"/>
              <a:ext cx="463365" cy="504148"/>
            </a:xfrm>
            <a:custGeom>
              <a:avLst/>
              <a:gdLst/>
              <a:ahLst/>
              <a:cxnLst/>
              <a:rect l="l" t="t" r="r" b="b"/>
              <a:pathLst>
                <a:path w="15009" h="16330" extrusionOk="0">
                  <a:moveTo>
                    <a:pt x="0" y="1"/>
                  </a:moveTo>
                  <a:lnTo>
                    <a:pt x="0" y="1"/>
                  </a:lnTo>
                  <a:cubicBezTo>
                    <a:pt x="87" y="537"/>
                    <a:pt x="160" y="1094"/>
                    <a:pt x="214" y="1676"/>
                  </a:cubicBezTo>
                  <a:cubicBezTo>
                    <a:pt x="2883" y="6853"/>
                    <a:pt x="10438" y="13383"/>
                    <a:pt x="14706" y="16330"/>
                  </a:cubicBezTo>
                  <a:lnTo>
                    <a:pt x="15009" y="15891"/>
                  </a:lnTo>
                  <a:cubicBezTo>
                    <a:pt x="9751" y="12165"/>
                    <a:pt x="2344" y="564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6105451" y="1081427"/>
              <a:ext cx="103052" cy="63381"/>
            </a:xfrm>
            <a:custGeom>
              <a:avLst/>
              <a:gdLst/>
              <a:ahLst/>
              <a:cxnLst/>
              <a:rect l="l" t="t" r="r" b="b"/>
              <a:pathLst>
                <a:path w="3338" h="2053" extrusionOk="0">
                  <a:moveTo>
                    <a:pt x="3337" y="697"/>
                  </a:moveTo>
                  <a:lnTo>
                    <a:pt x="3337" y="697"/>
                  </a:lnTo>
                  <a:cubicBezTo>
                    <a:pt x="3337" y="697"/>
                    <a:pt x="3337" y="697"/>
                    <a:pt x="3337" y="697"/>
                  </a:cubicBezTo>
                  <a:lnTo>
                    <a:pt x="3337" y="697"/>
                  </a:lnTo>
                  <a:cubicBezTo>
                    <a:pt x="3337" y="697"/>
                    <a:pt x="3337" y="697"/>
                    <a:pt x="3337" y="697"/>
                  </a:cubicBezTo>
                  <a:cubicBezTo>
                    <a:pt x="3337" y="697"/>
                    <a:pt x="3337" y="697"/>
                    <a:pt x="3337" y="697"/>
                  </a:cubicBezTo>
                  <a:close/>
                  <a:moveTo>
                    <a:pt x="1475" y="0"/>
                  </a:moveTo>
                  <a:cubicBezTo>
                    <a:pt x="1448" y="0"/>
                    <a:pt x="1420" y="0"/>
                    <a:pt x="1391" y="1"/>
                  </a:cubicBezTo>
                  <a:cubicBezTo>
                    <a:pt x="266" y="37"/>
                    <a:pt x="0" y="1587"/>
                    <a:pt x="0" y="1587"/>
                  </a:cubicBezTo>
                  <a:cubicBezTo>
                    <a:pt x="0" y="1587"/>
                    <a:pt x="3" y="1590"/>
                    <a:pt x="6" y="1590"/>
                  </a:cubicBezTo>
                  <a:cubicBezTo>
                    <a:pt x="362" y="1925"/>
                    <a:pt x="683" y="2053"/>
                    <a:pt x="978" y="2053"/>
                  </a:cubicBezTo>
                  <a:cubicBezTo>
                    <a:pt x="1933" y="2053"/>
                    <a:pt x="2618" y="713"/>
                    <a:pt x="3337" y="697"/>
                  </a:cubicBezTo>
                  <a:lnTo>
                    <a:pt x="3337" y="697"/>
                  </a:lnTo>
                  <a:cubicBezTo>
                    <a:pt x="3331" y="694"/>
                    <a:pt x="2554" y="0"/>
                    <a:pt x="14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5960999" y="1061483"/>
              <a:ext cx="110647" cy="120341"/>
            </a:xfrm>
            <a:custGeom>
              <a:avLst/>
              <a:gdLst/>
              <a:ahLst/>
              <a:cxnLst/>
              <a:rect l="l" t="t" r="r" b="b"/>
              <a:pathLst>
                <a:path w="3584" h="3898" extrusionOk="0">
                  <a:moveTo>
                    <a:pt x="1648" y="1"/>
                  </a:moveTo>
                  <a:lnTo>
                    <a:pt x="1648" y="1"/>
                  </a:lnTo>
                  <a:cubicBezTo>
                    <a:pt x="1648" y="1"/>
                    <a:pt x="0" y="664"/>
                    <a:pt x="230" y="1917"/>
                  </a:cubicBezTo>
                  <a:cubicBezTo>
                    <a:pt x="460" y="3170"/>
                    <a:pt x="1470" y="3898"/>
                    <a:pt x="1470" y="3898"/>
                  </a:cubicBezTo>
                  <a:cubicBezTo>
                    <a:pt x="1267" y="2850"/>
                    <a:pt x="3583" y="1324"/>
                    <a:pt x="16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5984554" y="1477613"/>
              <a:ext cx="63937" cy="67055"/>
            </a:xfrm>
            <a:custGeom>
              <a:avLst/>
              <a:gdLst/>
              <a:ahLst/>
              <a:cxnLst/>
              <a:rect l="l" t="t" r="r" b="b"/>
              <a:pathLst>
                <a:path w="2071" h="2172" extrusionOk="0">
                  <a:moveTo>
                    <a:pt x="1160" y="1"/>
                  </a:moveTo>
                  <a:cubicBezTo>
                    <a:pt x="932" y="1"/>
                    <a:pt x="563" y="124"/>
                    <a:pt x="1" y="429"/>
                  </a:cubicBezTo>
                  <a:lnTo>
                    <a:pt x="534" y="2171"/>
                  </a:lnTo>
                  <a:cubicBezTo>
                    <a:pt x="726" y="1972"/>
                    <a:pt x="2071" y="1"/>
                    <a:pt x="1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6025707" y="1433898"/>
              <a:ext cx="76502" cy="62239"/>
            </a:xfrm>
            <a:custGeom>
              <a:avLst/>
              <a:gdLst/>
              <a:ahLst/>
              <a:cxnLst/>
              <a:rect l="l" t="t" r="r" b="b"/>
              <a:pathLst>
                <a:path w="2478" h="2016" extrusionOk="0">
                  <a:moveTo>
                    <a:pt x="1229" y="1"/>
                  </a:moveTo>
                  <a:cubicBezTo>
                    <a:pt x="680" y="1"/>
                    <a:pt x="1" y="900"/>
                    <a:pt x="397" y="1520"/>
                  </a:cubicBezTo>
                  <a:cubicBezTo>
                    <a:pt x="397" y="1520"/>
                    <a:pt x="1477" y="2016"/>
                    <a:pt x="2355" y="2016"/>
                  </a:cubicBezTo>
                  <a:cubicBezTo>
                    <a:pt x="2396" y="2016"/>
                    <a:pt x="2437" y="2015"/>
                    <a:pt x="2478" y="2012"/>
                  </a:cubicBezTo>
                  <a:cubicBezTo>
                    <a:pt x="2478" y="2012"/>
                    <a:pt x="2015" y="746"/>
                    <a:pt x="1606" y="199"/>
                  </a:cubicBezTo>
                  <a:cubicBezTo>
                    <a:pt x="1503" y="60"/>
                    <a:pt x="1370" y="1"/>
                    <a:pt x="1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5971526" y="1413707"/>
              <a:ext cx="140285" cy="120434"/>
            </a:xfrm>
            <a:custGeom>
              <a:avLst/>
              <a:gdLst/>
              <a:ahLst/>
              <a:cxnLst/>
              <a:rect l="l" t="t" r="r" b="b"/>
              <a:pathLst>
                <a:path w="4544" h="3901" extrusionOk="0">
                  <a:moveTo>
                    <a:pt x="1611" y="1"/>
                  </a:moveTo>
                  <a:cubicBezTo>
                    <a:pt x="777" y="120"/>
                    <a:pt x="0" y="472"/>
                    <a:pt x="176" y="1386"/>
                  </a:cubicBezTo>
                  <a:cubicBezTo>
                    <a:pt x="533" y="3240"/>
                    <a:pt x="3451" y="3900"/>
                    <a:pt x="3451" y="3900"/>
                  </a:cubicBezTo>
                  <a:cubicBezTo>
                    <a:pt x="2612" y="2872"/>
                    <a:pt x="4544" y="22"/>
                    <a:pt x="16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5912035" y="1322880"/>
              <a:ext cx="151337" cy="215428"/>
            </a:xfrm>
            <a:custGeom>
              <a:avLst/>
              <a:gdLst/>
              <a:ahLst/>
              <a:cxnLst/>
              <a:rect l="l" t="t" r="r" b="b"/>
              <a:pathLst>
                <a:path w="4902" h="6978" extrusionOk="0">
                  <a:moveTo>
                    <a:pt x="2210" y="0"/>
                  </a:moveTo>
                  <a:cubicBezTo>
                    <a:pt x="1673" y="0"/>
                    <a:pt x="1064" y="475"/>
                    <a:pt x="488" y="1657"/>
                  </a:cubicBezTo>
                  <a:cubicBezTo>
                    <a:pt x="1" y="3397"/>
                    <a:pt x="1908" y="5857"/>
                    <a:pt x="1784" y="6978"/>
                  </a:cubicBezTo>
                  <a:cubicBezTo>
                    <a:pt x="4902" y="4815"/>
                    <a:pt x="3920" y="0"/>
                    <a:pt x="2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5955565" y="1316768"/>
              <a:ext cx="175726" cy="151985"/>
            </a:xfrm>
            <a:custGeom>
              <a:avLst/>
              <a:gdLst/>
              <a:ahLst/>
              <a:cxnLst/>
              <a:rect l="l" t="t" r="r" b="b"/>
              <a:pathLst>
                <a:path w="5692" h="4923" extrusionOk="0">
                  <a:moveTo>
                    <a:pt x="1543" y="0"/>
                  </a:moveTo>
                  <a:cubicBezTo>
                    <a:pt x="711" y="0"/>
                    <a:pt x="0" y="459"/>
                    <a:pt x="152" y="1569"/>
                  </a:cubicBezTo>
                  <a:cubicBezTo>
                    <a:pt x="1" y="3703"/>
                    <a:pt x="3903" y="4923"/>
                    <a:pt x="5317" y="4923"/>
                  </a:cubicBezTo>
                  <a:cubicBezTo>
                    <a:pt x="5477" y="4923"/>
                    <a:pt x="5605" y="4907"/>
                    <a:pt x="5692" y="4875"/>
                  </a:cubicBezTo>
                  <a:cubicBezTo>
                    <a:pt x="5023" y="4364"/>
                    <a:pt x="4479" y="2324"/>
                    <a:pt x="3594" y="1062"/>
                  </a:cubicBezTo>
                  <a:cubicBezTo>
                    <a:pt x="3219" y="408"/>
                    <a:pt x="2327" y="0"/>
                    <a:pt x="1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5929817" y="1305654"/>
              <a:ext cx="92618" cy="52298"/>
            </a:xfrm>
            <a:custGeom>
              <a:avLst/>
              <a:gdLst/>
              <a:ahLst/>
              <a:cxnLst/>
              <a:rect l="l" t="t" r="r" b="b"/>
              <a:pathLst>
                <a:path w="3000" h="1694" extrusionOk="0">
                  <a:moveTo>
                    <a:pt x="1854" y="0"/>
                  </a:moveTo>
                  <a:cubicBezTo>
                    <a:pt x="1671" y="0"/>
                    <a:pt x="1472" y="29"/>
                    <a:pt x="1259" y="102"/>
                  </a:cubicBezTo>
                  <a:cubicBezTo>
                    <a:pt x="285" y="326"/>
                    <a:pt x="1" y="1628"/>
                    <a:pt x="96" y="1693"/>
                  </a:cubicBezTo>
                  <a:cubicBezTo>
                    <a:pt x="218" y="1314"/>
                    <a:pt x="2364" y="401"/>
                    <a:pt x="2914" y="401"/>
                  </a:cubicBezTo>
                  <a:cubicBezTo>
                    <a:pt x="2949" y="401"/>
                    <a:pt x="2978" y="405"/>
                    <a:pt x="2999" y="413"/>
                  </a:cubicBezTo>
                  <a:cubicBezTo>
                    <a:pt x="2999" y="413"/>
                    <a:pt x="2546" y="0"/>
                    <a:pt x="18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5854056" y="897488"/>
              <a:ext cx="117902" cy="428202"/>
            </a:xfrm>
            <a:custGeom>
              <a:avLst/>
              <a:gdLst/>
              <a:ahLst/>
              <a:cxnLst/>
              <a:rect l="l" t="t" r="r" b="b"/>
              <a:pathLst>
                <a:path w="3819" h="13870" extrusionOk="0">
                  <a:moveTo>
                    <a:pt x="541" y="0"/>
                  </a:moveTo>
                  <a:cubicBezTo>
                    <a:pt x="469" y="0"/>
                    <a:pt x="372" y="91"/>
                    <a:pt x="285" y="271"/>
                  </a:cubicBezTo>
                  <a:cubicBezTo>
                    <a:pt x="0" y="4211"/>
                    <a:pt x="2063" y="10655"/>
                    <a:pt x="3489" y="13870"/>
                  </a:cubicBezTo>
                  <a:lnTo>
                    <a:pt x="3819" y="13721"/>
                  </a:lnTo>
                  <a:cubicBezTo>
                    <a:pt x="2233" y="10032"/>
                    <a:pt x="433" y="4336"/>
                    <a:pt x="647" y="263"/>
                  </a:cubicBezTo>
                  <a:cubicBezTo>
                    <a:pt x="657" y="87"/>
                    <a:pt x="611" y="0"/>
                    <a:pt x="5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5930003" y="1199514"/>
              <a:ext cx="69278" cy="38652"/>
            </a:xfrm>
            <a:custGeom>
              <a:avLst/>
              <a:gdLst/>
              <a:ahLst/>
              <a:cxnLst/>
              <a:rect l="l" t="t" r="r" b="b"/>
              <a:pathLst>
                <a:path w="2244" h="1252" extrusionOk="0">
                  <a:moveTo>
                    <a:pt x="989" y="0"/>
                  </a:moveTo>
                  <a:cubicBezTo>
                    <a:pt x="461" y="0"/>
                    <a:pt x="0" y="528"/>
                    <a:pt x="0" y="528"/>
                  </a:cubicBezTo>
                  <a:lnTo>
                    <a:pt x="0" y="533"/>
                  </a:lnTo>
                  <a:cubicBezTo>
                    <a:pt x="141" y="1112"/>
                    <a:pt x="492" y="1251"/>
                    <a:pt x="885" y="1251"/>
                  </a:cubicBezTo>
                  <a:cubicBezTo>
                    <a:pt x="1251" y="1251"/>
                    <a:pt x="1653" y="1131"/>
                    <a:pt x="1955" y="1131"/>
                  </a:cubicBezTo>
                  <a:cubicBezTo>
                    <a:pt x="2068" y="1131"/>
                    <a:pt x="2166" y="1147"/>
                    <a:pt x="2244" y="1194"/>
                  </a:cubicBezTo>
                  <a:cubicBezTo>
                    <a:pt x="2244" y="1194"/>
                    <a:pt x="2030" y="479"/>
                    <a:pt x="1367" y="100"/>
                  </a:cubicBezTo>
                  <a:cubicBezTo>
                    <a:pt x="1241" y="29"/>
                    <a:pt x="1113" y="0"/>
                    <a:pt x="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5844517" y="1142184"/>
              <a:ext cx="76224" cy="68290"/>
            </a:xfrm>
            <a:custGeom>
              <a:avLst/>
              <a:gdLst/>
              <a:ahLst/>
              <a:cxnLst/>
              <a:rect l="l" t="t" r="r" b="b"/>
              <a:pathLst>
                <a:path w="2469" h="2212" extrusionOk="0">
                  <a:moveTo>
                    <a:pt x="1493" y="1"/>
                  </a:moveTo>
                  <a:cubicBezTo>
                    <a:pt x="1118" y="1"/>
                    <a:pt x="516" y="90"/>
                    <a:pt x="309" y="629"/>
                  </a:cubicBezTo>
                  <a:cubicBezTo>
                    <a:pt x="1" y="1435"/>
                    <a:pt x="326" y="2212"/>
                    <a:pt x="326" y="2212"/>
                  </a:cubicBezTo>
                  <a:cubicBezTo>
                    <a:pt x="569" y="1557"/>
                    <a:pt x="2469" y="1440"/>
                    <a:pt x="1806" y="22"/>
                  </a:cubicBezTo>
                  <a:cubicBezTo>
                    <a:pt x="1806" y="22"/>
                    <a:pt x="1677" y="1"/>
                    <a:pt x="1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6378951" y="952627"/>
              <a:ext cx="73168" cy="45444"/>
            </a:xfrm>
            <a:custGeom>
              <a:avLst/>
              <a:gdLst/>
              <a:ahLst/>
              <a:cxnLst/>
              <a:rect l="l" t="t" r="r" b="b"/>
              <a:pathLst>
                <a:path w="2370" h="1472" extrusionOk="0">
                  <a:moveTo>
                    <a:pt x="640" y="1"/>
                  </a:moveTo>
                  <a:cubicBezTo>
                    <a:pt x="1" y="1123"/>
                    <a:pt x="119" y="1471"/>
                    <a:pt x="503" y="1471"/>
                  </a:cubicBezTo>
                  <a:cubicBezTo>
                    <a:pt x="1070" y="1471"/>
                    <a:pt x="2219" y="712"/>
                    <a:pt x="2369" y="572"/>
                  </a:cubicBezTo>
                  <a:lnTo>
                    <a:pt x="6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50"/>
            <p:cNvSpPr/>
            <p:nvPr/>
          </p:nvSpPr>
          <p:spPr>
            <a:xfrm>
              <a:off x="6328906" y="1001899"/>
              <a:ext cx="74650" cy="68475"/>
            </a:xfrm>
            <a:custGeom>
              <a:avLst/>
              <a:gdLst/>
              <a:ahLst/>
              <a:cxnLst/>
              <a:rect l="l" t="t" r="r" b="b"/>
              <a:pathLst>
                <a:path w="2418" h="2218" extrusionOk="0">
                  <a:moveTo>
                    <a:pt x="1469" y="0"/>
                  </a:moveTo>
                  <a:cubicBezTo>
                    <a:pt x="756" y="0"/>
                    <a:pt x="1" y="879"/>
                    <a:pt x="553" y="1308"/>
                  </a:cubicBezTo>
                  <a:cubicBezTo>
                    <a:pt x="1092" y="1728"/>
                    <a:pt x="2348" y="2217"/>
                    <a:pt x="2348" y="2217"/>
                  </a:cubicBezTo>
                  <a:cubicBezTo>
                    <a:pt x="2418" y="1324"/>
                    <a:pt x="1901" y="128"/>
                    <a:pt x="1901" y="128"/>
                  </a:cubicBezTo>
                  <a:cubicBezTo>
                    <a:pt x="1767" y="39"/>
                    <a:pt x="1619" y="0"/>
                    <a:pt x="14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6320138" y="943334"/>
              <a:ext cx="119785" cy="103732"/>
            </a:xfrm>
            <a:custGeom>
              <a:avLst/>
              <a:gdLst/>
              <a:ahLst/>
              <a:cxnLst/>
              <a:rect l="l" t="t" r="r" b="b"/>
              <a:pathLst>
                <a:path w="3880" h="3360" extrusionOk="0">
                  <a:moveTo>
                    <a:pt x="1164" y="0"/>
                  </a:moveTo>
                  <a:cubicBezTo>
                    <a:pt x="451" y="0"/>
                    <a:pt x="144" y="695"/>
                    <a:pt x="20" y="1438"/>
                  </a:cubicBezTo>
                  <a:cubicBezTo>
                    <a:pt x="1" y="2922"/>
                    <a:pt x="731" y="3176"/>
                    <a:pt x="1587" y="3176"/>
                  </a:cubicBezTo>
                  <a:cubicBezTo>
                    <a:pt x="2032" y="3176"/>
                    <a:pt x="2512" y="3108"/>
                    <a:pt x="2938" y="3108"/>
                  </a:cubicBezTo>
                  <a:cubicBezTo>
                    <a:pt x="3312" y="3108"/>
                    <a:pt x="3646" y="3161"/>
                    <a:pt x="3879" y="3359"/>
                  </a:cubicBezTo>
                  <a:cubicBezTo>
                    <a:pt x="3879" y="3359"/>
                    <a:pt x="3284" y="431"/>
                    <a:pt x="1435" y="31"/>
                  </a:cubicBezTo>
                  <a:cubicBezTo>
                    <a:pt x="1339" y="10"/>
                    <a:pt x="1249" y="0"/>
                    <a:pt x="1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6182787" y="890665"/>
              <a:ext cx="263713" cy="105553"/>
            </a:xfrm>
            <a:custGeom>
              <a:avLst/>
              <a:gdLst/>
              <a:ahLst/>
              <a:cxnLst/>
              <a:rect l="l" t="t" r="r" b="b"/>
              <a:pathLst>
                <a:path w="8542" h="3419" extrusionOk="0">
                  <a:moveTo>
                    <a:pt x="3811" y="0"/>
                  </a:moveTo>
                  <a:cubicBezTo>
                    <a:pt x="3619" y="0"/>
                    <a:pt x="3432" y="21"/>
                    <a:pt x="3251" y="67"/>
                  </a:cubicBezTo>
                  <a:cubicBezTo>
                    <a:pt x="0" y="1566"/>
                    <a:pt x="1981" y="3419"/>
                    <a:pt x="4568" y="3419"/>
                  </a:cubicBezTo>
                  <a:cubicBezTo>
                    <a:pt x="5957" y="3419"/>
                    <a:pt x="7519" y="2885"/>
                    <a:pt x="8542" y="1477"/>
                  </a:cubicBezTo>
                  <a:lnTo>
                    <a:pt x="8542" y="1477"/>
                  </a:lnTo>
                  <a:cubicBezTo>
                    <a:pt x="8513" y="1480"/>
                    <a:pt x="8484" y="1481"/>
                    <a:pt x="8453" y="1481"/>
                  </a:cubicBezTo>
                  <a:cubicBezTo>
                    <a:pt x="7418" y="1481"/>
                    <a:pt x="5439" y="0"/>
                    <a:pt x="3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6208102" y="924810"/>
              <a:ext cx="173967" cy="173967"/>
            </a:xfrm>
            <a:custGeom>
              <a:avLst/>
              <a:gdLst/>
              <a:ahLst/>
              <a:cxnLst/>
              <a:rect l="l" t="t" r="r" b="b"/>
              <a:pathLst>
                <a:path w="5635" h="5635" extrusionOk="0">
                  <a:moveTo>
                    <a:pt x="1795" y="1"/>
                  </a:moveTo>
                  <a:cubicBezTo>
                    <a:pt x="0" y="1"/>
                    <a:pt x="283" y="2698"/>
                    <a:pt x="1541" y="3459"/>
                  </a:cubicBezTo>
                  <a:cubicBezTo>
                    <a:pt x="2783" y="4371"/>
                    <a:pt x="4810" y="4958"/>
                    <a:pt x="5308" y="5635"/>
                  </a:cubicBezTo>
                  <a:cubicBezTo>
                    <a:pt x="5634" y="4800"/>
                    <a:pt x="4525" y="25"/>
                    <a:pt x="2204" y="25"/>
                  </a:cubicBezTo>
                  <a:cubicBezTo>
                    <a:pt x="2176" y="25"/>
                    <a:pt x="2148" y="26"/>
                    <a:pt x="2120" y="27"/>
                  </a:cubicBezTo>
                  <a:cubicBezTo>
                    <a:pt x="2005" y="9"/>
                    <a:pt x="1897" y="1"/>
                    <a:pt x="1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6205632" y="897488"/>
              <a:ext cx="61344" cy="89438"/>
            </a:xfrm>
            <a:custGeom>
              <a:avLst/>
              <a:gdLst/>
              <a:ahLst/>
              <a:cxnLst/>
              <a:rect l="l" t="t" r="r" b="b"/>
              <a:pathLst>
                <a:path w="1987" h="2897" extrusionOk="0">
                  <a:moveTo>
                    <a:pt x="1904" y="0"/>
                  </a:moveTo>
                  <a:cubicBezTo>
                    <a:pt x="1602" y="0"/>
                    <a:pt x="583" y="304"/>
                    <a:pt x="368" y="1148"/>
                  </a:cubicBezTo>
                  <a:cubicBezTo>
                    <a:pt x="0" y="2157"/>
                    <a:pt x="641" y="2896"/>
                    <a:pt x="641" y="2896"/>
                  </a:cubicBezTo>
                  <a:cubicBezTo>
                    <a:pt x="517" y="2542"/>
                    <a:pt x="1578" y="141"/>
                    <a:pt x="1986" y="19"/>
                  </a:cubicBezTo>
                  <a:cubicBezTo>
                    <a:pt x="1978" y="7"/>
                    <a:pt x="1949" y="0"/>
                    <a:pt x="19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5804876" y="818053"/>
              <a:ext cx="429189" cy="118396"/>
            </a:xfrm>
            <a:custGeom>
              <a:avLst/>
              <a:gdLst/>
              <a:ahLst/>
              <a:cxnLst/>
              <a:rect l="l" t="t" r="r" b="b"/>
              <a:pathLst>
                <a:path w="13902" h="3835" extrusionOk="0">
                  <a:moveTo>
                    <a:pt x="896" y="1"/>
                  </a:moveTo>
                  <a:cubicBezTo>
                    <a:pt x="719" y="1"/>
                    <a:pt x="545" y="5"/>
                    <a:pt x="376" y="13"/>
                  </a:cubicBezTo>
                  <a:cubicBezTo>
                    <a:pt x="25" y="174"/>
                    <a:pt x="1" y="376"/>
                    <a:pt x="333" y="376"/>
                  </a:cubicBezTo>
                  <a:cubicBezTo>
                    <a:pt x="342" y="376"/>
                    <a:pt x="350" y="376"/>
                    <a:pt x="359" y="376"/>
                  </a:cubicBezTo>
                  <a:cubicBezTo>
                    <a:pt x="488" y="372"/>
                    <a:pt x="619" y="370"/>
                    <a:pt x="751" y="370"/>
                  </a:cubicBezTo>
                  <a:cubicBezTo>
                    <a:pt x="4793" y="370"/>
                    <a:pt x="10209" y="2223"/>
                    <a:pt x="13747" y="3835"/>
                  </a:cubicBezTo>
                  <a:lnTo>
                    <a:pt x="13901" y="3507"/>
                  </a:lnTo>
                  <a:cubicBezTo>
                    <a:pt x="10855" y="2077"/>
                    <a:pt x="4862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6099678" y="892302"/>
              <a:ext cx="65882" cy="69710"/>
            </a:xfrm>
            <a:custGeom>
              <a:avLst/>
              <a:gdLst/>
              <a:ahLst/>
              <a:cxnLst/>
              <a:rect l="l" t="t" r="r" b="b"/>
              <a:pathLst>
                <a:path w="2134" h="2258" extrusionOk="0">
                  <a:moveTo>
                    <a:pt x="818" y="1"/>
                  </a:moveTo>
                  <a:cubicBezTo>
                    <a:pt x="818" y="1"/>
                    <a:pt x="1" y="683"/>
                    <a:pt x="361" y="1356"/>
                  </a:cubicBezTo>
                  <a:cubicBezTo>
                    <a:pt x="723" y="2028"/>
                    <a:pt x="1435" y="2258"/>
                    <a:pt x="1435" y="2258"/>
                  </a:cubicBezTo>
                  <a:cubicBezTo>
                    <a:pt x="1143" y="1741"/>
                    <a:pt x="2133" y="347"/>
                    <a:pt x="8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6047287" y="811539"/>
              <a:ext cx="73909" cy="54150"/>
            </a:xfrm>
            <a:custGeom>
              <a:avLst/>
              <a:gdLst/>
              <a:ahLst/>
              <a:cxnLst/>
              <a:rect l="l" t="t" r="r" b="b"/>
              <a:pathLst>
                <a:path w="2394" h="1754" extrusionOk="0">
                  <a:moveTo>
                    <a:pt x="1512" y="1"/>
                  </a:moveTo>
                  <a:cubicBezTo>
                    <a:pt x="1296" y="1"/>
                    <a:pt x="1056" y="31"/>
                    <a:pt x="813" y="119"/>
                  </a:cubicBezTo>
                  <a:cubicBezTo>
                    <a:pt x="1" y="411"/>
                    <a:pt x="174" y="1602"/>
                    <a:pt x="174" y="1602"/>
                  </a:cubicBezTo>
                  <a:cubicBezTo>
                    <a:pt x="388" y="1708"/>
                    <a:pt x="574" y="1753"/>
                    <a:pt x="736" y="1753"/>
                  </a:cubicBezTo>
                  <a:cubicBezTo>
                    <a:pt x="1636" y="1753"/>
                    <a:pt x="1834" y="362"/>
                    <a:pt x="2393" y="168"/>
                  </a:cubicBezTo>
                  <a:cubicBezTo>
                    <a:pt x="2393" y="168"/>
                    <a:pt x="2016" y="1"/>
                    <a:pt x="1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06" name="Google Shape;1206;p50"/>
          <p:cNvGrpSpPr/>
          <p:nvPr/>
        </p:nvGrpSpPr>
        <p:grpSpPr>
          <a:xfrm rot="5400000" flipH="1">
            <a:off x="7801408" y="3726740"/>
            <a:ext cx="1424667" cy="1476511"/>
            <a:chOff x="5775856" y="740162"/>
            <a:chExt cx="776258" cy="804506"/>
          </a:xfrm>
        </p:grpSpPr>
        <p:sp>
          <p:nvSpPr>
            <p:cNvPr id="1207" name="Google Shape;1207;p50"/>
            <p:cNvSpPr/>
            <p:nvPr/>
          </p:nvSpPr>
          <p:spPr>
            <a:xfrm>
              <a:off x="6385588" y="1388207"/>
              <a:ext cx="68846" cy="101663"/>
            </a:xfrm>
            <a:custGeom>
              <a:avLst/>
              <a:gdLst/>
              <a:ahLst/>
              <a:cxnLst/>
              <a:rect l="l" t="t" r="r" b="b"/>
              <a:pathLst>
                <a:path w="2230" h="3293" extrusionOk="0">
                  <a:moveTo>
                    <a:pt x="1390" y="0"/>
                  </a:moveTo>
                  <a:cubicBezTo>
                    <a:pt x="1076" y="0"/>
                    <a:pt x="630" y="409"/>
                    <a:pt x="0" y="1511"/>
                  </a:cubicBezTo>
                  <a:lnTo>
                    <a:pt x="2014" y="3292"/>
                  </a:lnTo>
                  <a:cubicBezTo>
                    <a:pt x="2116" y="2930"/>
                    <a:pt x="2230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6410471" y="1299201"/>
              <a:ext cx="127195" cy="81966"/>
            </a:xfrm>
            <a:custGeom>
              <a:avLst/>
              <a:gdLst/>
              <a:ahLst/>
              <a:cxnLst/>
              <a:rect l="l" t="t" r="r" b="b"/>
              <a:pathLst>
                <a:path w="4120" h="2655" extrusionOk="0">
                  <a:moveTo>
                    <a:pt x="1344" y="1"/>
                  </a:moveTo>
                  <a:cubicBezTo>
                    <a:pt x="386" y="1"/>
                    <a:pt x="0" y="2105"/>
                    <a:pt x="1124" y="2654"/>
                  </a:cubicBezTo>
                  <a:cubicBezTo>
                    <a:pt x="1124" y="2654"/>
                    <a:pt x="3034" y="2427"/>
                    <a:pt x="4119" y="1675"/>
                  </a:cubicBezTo>
                  <a:cubicBezTo>
                    <a:pt x="4119" y="1675"/>
                    <a:pt x="2563" y="435"/>
                    <a:pt x="1627" y="59"/>
                  </a:cubicBezTo>
                  <a:cubicBezTo>
                    <a:pt x="1528" y="19"/>
                    <a:pt x="1434" y="1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6320910" y="1293089"/>
              <a:ext cx="215675" cy="138834"/>
            </a:xfrm>
            <a:custGeom>
              <a:avLst/>
              <a:gdLst/>
              <a:ahLst/>
              <a:cxnLst/>
              <a:rect l="l" t="t" r="r" b="b"/>
              <a:pathLst>
                <a:path w="6986" h="4497" extrusionOk="0">
                  <a:moveTo>
                    <a:pt x="3124" y="1"/>
                  </a:moveTo>
                  <a:cubicBezTo>
                    <a:pt x="2620" y="1"/>
                    <a:pt x="2109" y="167"/>
                    <a:pt x="1673" y="528"/>
                  </a:cubicBezTo>
                  <a:cubicBezTo>
                    <a:pt x="712" y="1321"/>
                    <a:pt x="1" y="2363"/>
                    <a:pt x="929" y="3377"/>
                  </a:cubicBezTo>
                  <a:cubicBezTo>
                    <a:pt x="1721" y="4246"/>
                    <a:pt x="2921" y="4497"/>
                    <a:pt x="4045" y="4497"/>
                  </a:cubicBezTo>
                  <a:cubicBezTo>
                    <a:pt x="5560" y="4497"/>
                    <a:pt x="6935" y="4041"/>
                    <a:pt x="6984" y="4025"/>
                  </a:cubicBezTo>
                  <a:lnTo>
                    <a:pt x="6984" y="4025"/>
                  </a:lnTo>
                  <a:cubicBezTo>
                    <a:pt x="6984" y="4025"/>
                    <a:pt x="6984" y="4025"/>
                    <a:pt x="6985" y="4025"/>
                  </a:cubicBezTo>
                  <a:cubicBezTo>
                    <a:pt x="6985" y="4025"/>
                    <a:pt x="6985" y="4025"/>
                    <a:pt x="6985" y="4024"/>
                  </a:cubicBezTo>
                  <a:lnTo>
                    <a:pt x="6985" y="4024"/>
                  </a:lnTo>
                  <a:cubicBezTo>
                    <a:pt x="6985" y="4024"/>
                    <a:pt x="6985" y="4024"/>
                    <a:pt x="6984" y="4025"/>
                  </a:cubicBezTo>
                  <a:lnTo>
                    <a:pt x="6984" y="4025"/>
                  </a:lnTo>
                  <a:cubicBezTo>
                    <a:pt x="6935" y="4014"/>
                    <a:pt x="5657" y="3266"/>
                    <a:pt x="5356" y="1759"/>
                  </a:cubicBezTo>
                  <a:cubicBezTo>
                    <a:pt x="5095" y="662"/>
                    <a:pt x="4127" y="1"/>
                    <a:pt x="3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6213937" y="1221063"/>
              <a:ext cx="246764" cy="286836"/>
            </a:xfrm>
            <a:custGeom>
              <a:avLst/>
              <a:gdLst/>
              <a:ahLst/>
              <a:cxnLst/>
              <a:rect l="l" t="t" r="r" b="b"/>
              <a:pathLst>
                <a:path w="7993" h="9291" extrusionOk="0">
                  <a:moveTo>
                    <a:pt x="1962" y="0"/>
                  </a:moveTo>
                  <a:cubicBezTo>
                    <a:pt x="822" y="0"/>
                    <a:pt x="1" y="1045"/>
                    <a:pt x="307" y="3589"/>
                  </a:cubicBezTo>
                  <a:cubicBezTo>
                    <a:pt x="1033" y="6157"/>
                    <a:pt x="5325" y="7786"/>
                    <a:pt x="6031" y="9291"/>
                  </a:cubicBezTo>
                  <a:cubicBezTo>
                    <a:pt x="7993" y="4406"/>
                    <a:pt x="4304" y="0"/>
                    <a:pt x="19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6208256" y="1183923"/>
              <a:ext cx="343858" cy="161895"/>
            </a:xfrm>
            <a:custGeom>
              <a:avLst/>
              <a:gdLst/>
              <a:ahLst/>
              <a:cxnLst/>
              <a:rect l="l" t="t" r="r" b="b"/>
              <a:pathLst>
                <a:path w="11138" h="5244" extrusionOk="0">
                  <a:moveTo>
                    <a:pt x="4192" y="1"/>
                  </a:moveTo>
                  <a:cubicBezTo>
                    <a:pt x="2214" y="1"/>
                    <a:pt x="0" y="1613"/>
                    <a:pt x="1623" y="3604"/>
                  </a:cubicBezTo>
                  <a:cubicBezTo>
                    <a:pt x="2323" y="4820"/>
                    <a:pt x="3748" y="5243"/>
                    <a:pt x="5291" y="5243"/>
                  </a:cubicBezTo>
                  <a:cubicBezTo>
                    <a:pt x="7753" y="5243"/>
                    <a:pt x="10519" y="4166"/>
                    <a:pt x="11138" y="3509"/>
                  </a:cubicBezTo>
                  <a:cubicBezTo>
                    <a:pt x="9904" y="3379"/>
                    <a:pt x="7649" y="1228"/>
                    <a:pt x="5566" y="321"/>
                  </a:cubicBezTo>
                  <a:cubicBezTo>
                    <a:pt x="5165" y="101"/>
                    <a:pt x="4686" y="1"/>
                    <a:pt x="41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6192913" y="1187659"/>
              <a:ext cx="107714" cy="119662"/>
            </a:xfrm>
            <a:custGeom>
              <a:avLst/>
              <a:gdLst/>
              <a:ahLst/>
              <a:cxnLst/>
              <a:rect l="l" t="t" r="r" b="b"/>
              <a:pathLst>
                <a:path w="3489" h="3876" extrusionOk="0">
                  <a:moveTo>
                    <a:pt x="3136" y="1"/>
                  </a:moveTo>
                  <a:cubicBezTo>
                    <a:pt x="2650" y="1"/>
                    <a:pt x="1758" y="131"/>
                    <a:pt x="1059" y="974"/>
                  </a:cubicBezTo>
                  <a:cubicBezTo>
                    <a:pt x="1" y="2043"/>
                    <a:pt x="642" y="3824"/>
                    <a:pt x="818" y="3875"/>
                  </a:cubicBezTo>
                  <a:cubicBezTo>
                    <a:pt x="764" y="3107"/>
                    <a:pt x="2834" y="273"/>
                    <a:pt x="3489" y="27"/>
                  </a:cubicBezTo>
                  <a:cubicBezTo>
                    <a:pt x="3489" y="27"/>
                    <a:pt x="3353" y="1"/>
                    <a:pt x="31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5775856" y="740162"/>
              <a:ext cx="463365" cy="504148"/>
            </a:xfrm>
            <a:custGeom>
              <a:avLst/>
              <a:gdLst/>
              <a:ahLst/>
              <a:cxnLst/>
              <a:rect l="l" t="t" r="r" b="b"/>
              <a:pathLst>
                <a:path w="15009" h="16330" extrusionOk="0">
                  <a:moveTo>
                    <a:pt x="0" y="1"/>
                  </a:moveTo>
                  <a:lnTo>
                    <a:pt x="0" y="1"/>
                  </a:lnTo>
                  <a:cubicBezTo>
                    <a:pt x="87" y="537"/>
                    <a:pt x="160" y="1094"/>
                    <a:pt x="214" y="1676"/>
                  </a:cubicBezTo>
                  <a:cubicBezTo>
                    <a:pt x="2883" y="6853"/>
                    <a:pt x="10438" y="13383"/>
                    <a:pt x="14706" y="16330"/>
                  </a:cubicBezTo>
                  <a:lnTo>
                    <a:pt x="15009" y="15891"/>
                  </a:lnTo>
                  <a:cubicBezTo>
                    <a:pt x="9751" y="12165"/>
                    <a:pt x="2344" y="564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6105451" y="1081427"/>
              <a:ext cx="103052" cy="63381"/>
            </a:xfrm>
            <a:custGeom>
              <a:avLst/>
              <a:gdLst/>
              <a:ahLst/>
              <a:cxnLst/>
              <a:rect l="l" t="t" r="r" b="b"/>
              <a:pathLst>
                <a:path w="3338" h="2053" extrusionOk="0">
                  <a:moveTo>
                    <a:pt x="3337" y="697"/>
                  </a:moveTo>
                  <a:lnTo>
                    <a:pt x="3337" y="697"/>
                  </a:lnTo>
                  <a:cubicBezTo>
                    <a:pt x="3337" y="697"/>
                    <a:pt x="3337" y="697"/>
                    <a:pt x="3337" y="697"/>
                  </a:cubicBezTo>
                  <a:lnTo>
                    <a:pt x="3337" y="697"/>
                  </a:lnTo>
                  <a:cubicBezTo>
                    <a:pt x="3337" y="697"/>
                    <a:pt x="3337" y="697"/>
                    <a:pt x="3337" y="697"/>
                  </a:cubicBezTo>
                  <a:cubicBezTo>
                    <a:pt x="3337" y="697"/>
                    <a:pt x="3337" y="697"/>
                    <a:pt x="3337" y="697"/>
                  </a:cubicBezTo>
                  <a:close/>
                  <a:moveTo>
                    <a:pt x="1475" y="0"/>
                  </a:moveTo>
                  <a:cubicBezTo>
                    <a:pt x="1448" y="0"/>
                    <a:pt x="1420" y="0"/>
                    <a:pt x="1391" y="1"/>
                  </a:cubicBezTo>
                  <a:cubicBezTo>
                    <a:pt x="266" y="37"/>
                    <a:pt x="0" y="1587"/>
                    <a:pt x="0" y="1587"/>
                  </a:cubicBezTo>
                  <a:cubicBezTo>
                    <a:pt x="0" y="1587"/>
                    <a:pt x="3" y="1590"/>
                    <a:pt x="6" y="1590"/>
                  </a:cubicBezTo>
                  <a:cubicBezTo>
                    <a:pt x="362" y="1925"/>
                    <a:pt x="683" y="2053"/>
                    <a:pt x="978" y="2053"/>
                  </a:cubicBezTo>
                  <a:cubicBezTo>
                    <a:pt x="1933" y="2053"/>
                    <a:pt x="2618" y="713"/>
                    <a:pt x="3337" y="697"/>
                  </a:cubicBezTo>
                  <a:lnTo>
                    <a:pt x="3337" y="697"/>
                  </a:lnTo>
                  <a:cubicBezTo>
                    <a:pt x="3331" y="694"/>
                    <a:pt x="2554" y="0"/>
                    <a:pt x="14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5960999" y="1061483"/>
              <a:ext cx="110647" cy="120341"/>
            </a:xfrm>
            <a:custGeom>
              <a:avLst/>
              <a:gdLst/>
              <a:ahLst/>
              <a:cxnLst/>
              <a:rect l="l" t="t" r="r" b="b"/>
              <a:pathLst>
                <a:path w="3584" h="3898" extrusionOk="0">
                  <a:moveTo>
                    <a:pt x="1648" y="1"/>
                  </a:moveTo>
                  <a:lnTo>
                    <a:pt x="1648" y="1"/>
                  </a:lnTo>
                  <a:cubicBezTo>
                    <a:pt x="1648" y="1"/>
                    <a:pt x="0" y="664"/>
                    <a:pt x="230" y="1917"/>
                  </a:cubicBezTo>
                  <a:cubicBezTo>
                    <a:pt x="460" y="3170"/>
                    <a:pt x="1470" y="3898"/>
                    <a:pt x="1470" y="3898"/>
                  </a:cubicBezTo>
                  <a:cubicBezTo>
                    <a:pt x="1267" y="2850"/>
                    <a:pt x="3583" y="1324"/>
                    <a:pt x="16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5984554" y="1477613"/>
              <a:ext cx="63937" cy="67055"/>
            </a:xfrm>
            <a:custGeom>
              <a:avLst/>
              <a:gdLst/>
              <a:ahLst/>
              <a:cxnLst/>
              <a:rect l="l" t="t" r="r" b="b"/>
              <a:pathLst>
                <a:path w="2071" h="2172" extrusionOk="0">
                  <a:moveTo>
                    <a:pt x="1160" y="1"/>
                  </a:moveTo>
                  <a:cubicBezTo>
                    <a:pt x="932" y="1"/>
                    <a:pt x="563" y="124"/>
                    <a:pt x="1" y="429"/>
                  </a:cubicBezTo>
                  <a:lnTo>
                    <a:pt x="534" y="2171"/>
                  </a:lnTo>
                  <a:cubicBezTo>
                    <a:pt x="726" y="1972"/>
                    <a:pt x="2071" y="1"/>
                    <a:pt x="1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6025707" y="1433898"/>
              <a:ext cx="76502" cy="62239"/>
            </a:xfrm>
            <a:custGeom>
              <a:avLst/>
              <a:gdLst/>
              <a:ahLst/>
              <a:cxnLst/>
              <a:rect l="l" t="t" r="r" b="b"/>
              <a:pathLst>
                <a:path w="2478" h="2016" extrusionOk="0">
                  <a:moveTo>
                    <a:pt x="1229" y="1"/>
                  </a:moveTo>
                  <a:cubicBezTo>
                    <a:pt x="680" y="1"/>
                    <a:pt x="1" y="900"/>
                    <a:pt x="397" y="1520"/>
                  </a:cubicBezTo>
                  <a:cubicBezTo>
                    <a:pt x="397" y="1520"/>
                    <a:pt x="1477" y="2016"/>
                    <a:pt x="2355" y="2016"/>
                  </a:cubicBezTo>
                  <a:cubicBezTo>
                    <a:pt x="2396" y="2016"/>
                    <a:pt x="2437" y="2015"/>
                    <a:pt x="2478" y="2012"/>
                  </a:cubicBezTo>
                  <a:cubicBezTo>
                    <a:pt x="2478" y="2012"/>
                    <a:pt x="2015" y="746"/>
                    <a:pt x="1606" y="199"/>
                  </a:cubicBezTo>
                  <a:cubicBezTo>
                    <a:pt x="1503" y="60"/>
                    <a:pt x="1370" y="1"/>
                    <a:pt x="1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5971526" y="1413707"/>
              <a:ext cx="140285" cy="120434"/>
            </a:xfrm>
            <a:custGeom>
              <a:avLst/>
              <a:gdLst/>
              <a:ahLst/>
              <a:cxnLst/>
              <a:rect l="l" t="t" r="r" b="b"/>
              <a:pathLst>
                <a:path w="4544" h="3901" extrusionOk="0">
                  <a:moveTo>
                    <a:pt x="1611" y="1"/>
                  </a:moveTo>
                  <a:cubicBezTo>
                    <a:pt x="777" y="120"/>
                    <a:pt x="0" y="472"/>
                    <a:pt x="176" y="1386"/>
                  </a:cubicBezTo>
                  <a:cubicBezTo>
                    <a:pt x="533" y="3240"/>
                    <a:pt x="3451" y="3900"/>
                    <a:pt x="3451" y="3900"/>
                  </a:cubicBezTo>
                  <a:cubicBezTo>
                    <a:pt x="2612" y="2872"/>
                    <a:pt x="4544" y="22"/>
                    <a:pt x="16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5912035" y="1322880"/>
              <a:ext cx="151337" cy="215428"/>
            </a:xfrm>
            <a:custGeom>
              <a:avLst/>
              <a:gdLst/>
              <a:ahLst/>
              <a:cxnLst/>
              <a:rect l="l" t="t" r="r" b="b"/>
              <a:pathLst>
                <a:path w="4902" h="6978" extrusionOk="0">
                  <a:moveTo>
                    <a:pt x="2210" y="0"/>
                  </a:moveTo>
                  <a:cubicBezTo>
                    <a:pt x="1673" y="0"/>
                    <a:pt x="1064" y="475"/>
                    <a:pt x="488" y="1657"/>
                  </a:cubicBezTo>
                  <a:cubicBezTo>
                    <a:pt x="1" y="3397"/>
                    <a:pt x="1908" y="5857"/>
                    <a:pt x="1784" y="6978"/>
                  </a:cubicBezTo>
                  <a:cubicBezTo>
                    <a:pt x="4902" y="4815"/>
                    <a:pt x="3920" y="0"/>
                    <a:pt x="2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50"/>
            <p:cNvSpPr/>
            <p:nvPr/>
          </p:nvSpPr>
          <p:spPr>
            <a:xfrm>
              <a:off x="5955565" y="1316768"/>
              <a:ext cx="175726" cy="151985"/>
            </a:xfrm>
            <a:custGeom>
              <a:avLst/>
              <a:gdLst/>
              <a:ahLst/>
              <a:cxnLst/>
              <a:rect l="l" t="t" r="r" b="b"/>
              <a:pathLst>
                <a:path w="5692" h="4923" extrusionOk="0">
                  <a:moveTo>
                    <a:pt x="1543" y="0"/>
                  </a:moveTo>
                  <a:cubicBezTo>
                    <a:pt x="711" y="0"/>
                    <a:pt x="0" y="459"/>
                    <a:pt x="152" y="1569"/>
                  </a:cubicBezTo>
                  <a:cubicBezTo>
                    <a:pt x="1" y="3703"/>
                    <a:pt x="3903" y="4923"/>
                    <a:pt x="5317" y="4923"/>
                  </a:cubicBezTo>
                  <a:cubicBezTo>
                    <a:pt x="5477" y="4923"/>
                    <a:pt x="5605" y="4907"/>
                    <a:pt x="5692" y="4875"/>
                  </a:cubicBezTo>
                  <a:cubicBezTo>
                    <a:pt x="5023" y="4364"/>
                    <a:pt x="4479" y="2324"/>
                    <a:pt x="3594" y="1062"/>
                  </a:cubicBezTo>
                  <a:cubicBezTo>
                    <a:pt x="3219" y="408"/>
                    <a:pt x="2327" y="0"/>
                    <a:pt x="1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5929817" y="1305654"/>
              <a:ext cx="92618" cy="52298"/>
            </a:xfrm>
            <a:custGeom>
              <a:avLst/>
              <a:gdLst/>
              <a:ahLst/>
              <a:cxnLst/>
              <a:rect l="l" t="t" r="r" b="b"/>
              <a:pathLst>
                <a:path w="3000" h="1694" extrusionOk="0">
                  <a:moveTo>
                    <a:pt x="1854" y="0"/>
                  </a:moveTo>
                  <a:cubicBezTo>
                    <a:pt x="1671" y="0"/>
                    <a:pt x="1472" y="29"/>
                    <a:pt x="1259" y="102"/>
                  </a:cubicBezTo>
                  <a:cubicBezTo>
                    <a:pt x="285" y="326"/>
                    <a:pt x="1" y="1628"/>
                    <a:pt x="96" y="1693"/>
                  </a:cubicBezTo>
                  <a:cubicBezTo>
                    <a:pt x="218" y="1314"/>
                    <a:pt x="2364" y="401"/>
                    <a:pt x="2914" y="401"/>
                  </a:cubicBezTo>
                  <a:cubicBezTo>
                    <a:pt x="2949" y="401"/>
                    <a:pt x="2978" y="405"/>
                    <a:pt x="2999" y="413"/>
                  </a:cubicBezTo>
                  <a:cubicBezTo>
                    <a:pt x="2999" y="413"/>
                    <a:pt x="2546" y="0"/>
                    <a:pt x="18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5854056" y="897488"/>
              <a:ext cx="117902" cy="428202"/>
            </a:xfrm>
            <a:custGeom>
              <a:avLst/>
              <a:gdLst/>
              <a:ahLst/>
              <a:cxnLst/>
              <a:rect l="l" t="t" r="r" b="b"/>
              <a:pathLst>
                <a:path w="3819" h="13870" extrusionOk="0">
                  <a:moveTo>
                    <a:pt x="541" y="0"/>
                  </a:moveTo>
                  <a:cubicBezTo>
                    <a:pt x="469" y="0"/>
                    <a:pt x="372" y="91"/>
                    <a:pt x="285" y="271"/>
                  </a:cubicBezTo>
                  <a:cubicBezTo>
                    <a:pt x="0" y="4211"/>
                    <a:pt x="2063" y="10655"/>
                    <a:pt x="3489" y="13870"/>
                  </a:cubicBezTo>
                  <a:lnTo>
                    <a:pt x="3819" y="13721"/>
                  </a:lnTo>
                  <a:cubicBezTo>
                    <a:pt x="2233" y="10032"/>
                    <a:pt x="433" y="4336"/>
                    <a:pt x="647" y="263"/>
                  </a:cubicBezTo>
                  <a:cubicBezTo>
                    <a:pt x="657" y="87"/>
                    <a:pt x="611" y="0"/>
                    <a:pt x="5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5930003" y="1199514"/>
              <a:ext cx="69278" cy="38652"/>
            </a:xfrm>
            <a:custGeom>
              <a:avLst/>
              <a:gdLst/>
              <a:ahLst/>
              <a:cxnLst/>
              <a:rect l="l" t="t" r="r" b="b"/>
              <a:pathLst>
                <a:path w="2244" h="1252" extrusionOk="0">
                  <a:moveTo>
                    <a:pt x="989" y="0"/>
                  </a:moveTo>
                  <a:cubicBezTo>
                    <a:pt x="461" y="0"/>
                    <a:pt x="0" y="528"/>
                    <a:pt x="0" y="528"/>
                  </a:cubicBezTo>
                  <a:lnTo>
                    <a:pt x="0" y="533"/>
                  </a:lnTo>
                  <a:cubicBezTo>
                    <a:pt x="141" y="1112"/>
                    <a:pt x="492" y="1251"/>
                    <a:pt x="885" y="1251"/>
                  </a:cubicBezTo>
                  <a:cubicBezTo>
                    <a:pt x="1251" y="1251"/>
                    <a:pt x="1653" y="1131"/>
                    <a:pt x="1955" y="1131"/>
                  </a:cubicBezTo>
                  <a:cubicBezTo>
                    <a:pt x="2068" y="1131"/>
                    <a:pt x="2166" y="1147"/>
                    <a:pt x="2244" y="1194"/>
                  </a:cubicBezTo>
                  <a:cubicBezTo>
                    <a:pt x="2244" y="1194"/>
                    <a:pt x="2030" y="479"/>
                    <a:pt x="1367" y="100"/>
                  </a:cubicBezTo>
                  <a:cubicBezTo>
                    <a:pt x="1241" y="29"/>
                    <a:pt x="1113" y="0"/>
                    <a:pt x="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5844517" y="1142184"/>
              <a:ext cx="76224" cy="68290"/>
            </a:xfrm>
            <a:custGeom>
              <a:avLst/>
              <a:gdLst/>
              <a:ahLst/>
              <a:cxnLst/>
              <a:rect l="l" t="t" r="r" b="b"/>
              <a:pathLst>
                <a:path w="2469" h="2212" extrusionOk="0">
                  <a:moveTo>
                    <a:pt x="1493" y="1"/>
                  </a:moveTo>
                  <a:cubicBezTo>
                    <a:pt x="1118" y="1"/>
                    <a:pt x="516" y="90"/>
                    <a:pt x="309" y="629"/>
                  </a:cubicBezTo>
                  <a:cubicBezTo>
                    <a:pt x="1" y="1435"/>
                    <a:pt x="326" y="2212"/>
                    <a:pt x="326" y="2212"/>
                  </a:cubicBezTo>
                  <a:cubicBezTo>
                    <a:pt x="569" y="1557"/>
                    <a:pt x="2469" y="1440"/>
                    <a:pt x="1806" y="22"/>
                  </a:cubicBezTo>
                  <a:cubicBezTo>
                    <a:pt x="1806" y="22"/>
                    <a:pt x="1677" y="1"/>
                    <a:pt x="1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6378951" y="952627"/>
              <a:ext cx="73168" cy="45444"/>
            </a:xfrm>
            <a:custGeom>
              <a:avLst/>
              <a:gdLst/>
              <a:ahLst/>
              <a:cxnLst/>
              <a:rect l="l" t="t" r="r" b="b"/>
              <a:pathLst>
                <a:path w="2370" h="1472" extrusionOk="0">
                  <a:moveTo>
                    <a:pt x="640" y="1"/>
                  </a:moveTo>
                  <a:cubicBezTo>
                    <a:pt x="1" y="1123"/>
                    <a:pt x="119" y="1471"/>
                    <a:pt x="503" y="1471"/>
                  </a:cubicBezTo>
                  <a:cubicBezTo>
                    <a:pt x="1070" y="1471"/>
                    <a:pt x="2219" y="712"/>
                    <a:pt x="2369" y="572"/>
                  </a:cubicBezTo>
                  <a:lnTo>
                    <a:pt x="6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6328906" y="1001899"/>
              <a:ext cx="74650" cy="68475"/>
            </a:xfrm>
            <a:custGeom>
              <a:avLst/>
              <a:gdLst/>
              <a:ahLst/>
              <a:cxnLst/>
              <a:rect l="l" t="t" r="r" b="b"/>
              <a:pathLst>
                <a:path w="2418" h="2218" extrusionOk="0">
                  <a:moveTo>
                    <a:pt x="1469" y="0"/>
                  </a:moveTo>
                  <a:cubicBezTo>
                    <a:pt x="756" y="0"/>
                    <a:pt x="1" y="879"/>
                    <a:pt x="553" y="1308"/>
                  </a:cubicBezTo>
                  <a:cubicBezTo>
                    <a:pt x="1092" y="1728"/>
                    <a:pt x="2348" y="2217"/>
                    <a:pt x="2348" y="2217"/>
                  </a:cubicBezTo>
                  <a:cubicBezTo>
                    <a:pt x="2418" y="1324"/>
                    <a:pt x="1901" y="128"/>
                    <a:pt x="1901" y="128"/>
                  </a:cubicBezTo>
                  <a:cubicBezTo>
                    <a:pt x="1767" y="39"/>
                    <a:pt x="1619" y="0"/>
                    <a:pt x="14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6320138" y="943334"/>
              <a:ext cx="119785" cy="103732"/>
            </a:xfrm>
            <a:custGeom>
              <a:avLst/>
              <a:gdLst/>
              <a:ahLst/>
              <a:cxnLst/>
              <a:rect l="l" t="t" r="r" b="b"/>
              <a:pathLst>
                <a:path w="3880" h="3360" extrusionOk="0">
                  <a:moveTo>
                    <a:pt x="1164" y="0"/>
                  </a:moveTo>
                  <a:cubicBezTo>
                    <a:pt x="451" y="0"/>
                    <a:pt x="144" y="695"/>
                    <a:pt x="20" y="1438"/>
                  </a:cubicBezTo>
                  <a:cubicBezTo>
                    <a:pt x="1" y="2922"/>
                    <a:pt x="731" y="3176"/>
                    <a:pt x="1587" y="3176"/>
                  </a:cubicBezTo>
                  <a:cubicBezTo>
                    <a:pt x="2032" y="3176"/>
                    <a:pt x="2512" y="3108"/>
                    <a:pt x="2938" y="3108"/>
                  </a:cubicBezTo>
                  <a:cubicBezTo>
                    <a:pt x="3312" y="3108"/>
                    <a:pt x="3646" y="3161"/>
                    <a:pt x="3879" y="3359"/>
                  </a:cubicBezTo>
                  <a:cubicBezTo>
                    <a:pt x="3879" y="3359"/>
                    <a:pt x="3284" y="431"/>
                    <a:pt x="1435" y="31"/>
                  </a:cubicBezTo>
                  <a:cubicBezTo>
                    <a:pt x="1339" y="10"/>
                    <a:pt x="1249" y="0"/>
                    <a:pt x="1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6182787" y="890665"/>
              <a:ext cx="263713" cy="105553"/>
            </a:xfrm>
            <a:custGeom>
              <a:avLst/>
              <a:gdLst/>
              <a:ahLst/>
              <a:cxnLst/>
              <a:rect l="l" t="t" r="r" b="b"/>
              <a:pathLst>
                <a:path w="8542" h="3419" extrusionOk="0">
                  <a:moveTo>
                    <a:pt x="3811" y="0"/>
                  </a:moveTo>
                  <a:cubicBezTo>
                    <a:pt x="3619" y="0"/>
                    <a:pt x="3432" y="21"/>
                    <a:pt x="3251" y="67"/>
                  </a:cubicBezTo>
                  <a:cubicBezTo>
                    <a:pt x="0" y="1566"/>
                    <a:pt x="1981" y="3419"/>
                    <a:pt x="4568" y="3419"/>
                  </a:cubicBezTo>
                  <a:cubicBezTo>
                    <a:pt x="5957" y="3419"/>
                    <a:pt x="7519" y="2885"/>
                    <a:pt x="8542" y="1477"/>
                  </a:cubicBezTo>
                  <a:lnTo>
                    <a:pt x="8542" y="1477"/>
                  </a:lnTo>
                  <a:cubicBezTo>
                    <a:pt x="8513" y="1480"/>
                    <a:pt x="8484" y="1481"/>
                    <a:pt x="8453" y="1481"/>
                  </a:cubicBezTo>
                  <a:cubicBezTo>
                    <a:pt x="7418" y="1481"/>
                    <a:pt x="5439" y="0"/>
                    <a:pt x="3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6208102" y="924810"/>
              <a:ext cx="173967" cy="173967"/>
            </a:xfrm>
            <a:custGeom>
              <a:avLst/>
              <a:gdLst/>
              <a:ahLst/>
              <a:cxnLst/>
              <a:rect l="l" t="t" r="r" b="b"/>
              <a:pathLst>
                <a:path w="5635" h="5635" extrusionOk="0">
                  <a:moveTo>
                    <a:pt x="1795" y="1"/>
                  </a:moveTo>
                  <a:cubicBezTo>
                    <a:pt x="0" y="1"/>
                    <a:pt x="283" y="2698"/>
                    <a:pt x="1541" y="3459"/>
                  </a:cubicBezTo>
                  <a:cubicBezTo>
                    <a:pt x="2783" y="4371"/>
                    <a:pt x="4810" y="4958"/>
                    <a:pt x="5308" y="5635"/>
                  </a:cubicBezTo>
                  <a:cubicBezTo>
                    <a:pt x="5634" y="4800"/>
                    <a:pt x="4525" y="25"/>
                    <a:pt x="2204" y="25"/>
                  </a:cubicBezTo>
                  <a:cubicBezTo>
                    <a:pt x="2176" y="25"/>
                    <a:pt x="2148" y="26"/>
                    <a:pt x="2120" y="27"/>
                  </a:cubicBezTo>
                  <a:cubicBezTo>
                    <a:pt x="2005" y="9"/>
                    <a:pt x="1897" y="1"/>
                    <a:pt x="1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6205632" y="897488"/>
              <a:ext cx="61344" cy="89438"/>
            </a:xfrm>
            <a:custGeom>
              <a:avLst/>
              <a:gdLst/>
              <a:ahLst/>
              <a:cxnLst/>
              <a:rect l="l" t="t" r="r" b="b"/>
              <a:pathLst>
                <a:path w="1987" h="2897" extrusionOk="0">
                  <a:moveTo>
                    <a:pt x="1904" y="0"/>
                  </a:moveTo>
                  <a:cubicBezTo>
                    <a:pt x="1602" y="0"/>
                    <a:pt x="583" y="304"/>
                    <a:pt x="368" y="1148"/>
                  </a:cubicBezTo>
                  <a:cubicBezTo>
                    <a:pt x="0" y="2157"/>
                    <a:pt x="641" y="2896"/>
                    <a:pt x="641" y="2896"/>
                  </a:cubicBezTo>
                  <a:cubicBezTo>
                    <a:pt x="517" y="2542"/>
                    <a:pt x="1578" y="141"/>
                    <a:pt x="1986" y="19"/>
                  </a:cubicBezTo>
                  <a:cubicBezTo>
                    <a:pt x="1978" y="7"/>
                    <a:pt x="1949" y="0"/>
                    <a:pt x="19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5804876" y="818053"/>
              <a:ext cx="429189" cy="118396"/>
            </a:xfrm>
            <a:custGeom>
              <a:avLst/>
              <a:gdLst/>
              <a:ahLst/>
              <a:cxnLst/>
              <a:rect l="l" t="t" r="r" b="b"/>
              <a:pathLst>
                <a:path w="13902" h="3835" extrusionOk="0">
                  <a:moveTo>
                    <a:pt x="896" y="1"/>
                  </a:moveTo>
                  <a:cubicBezTo>
                    <a:pt x="719" y="1"/>
                    <a:pt x="545" y="5"/>
                    <a:pt x="376" y="13"/>
                  </a:cubicBezTo>
                  <a:cubicBezTo>
                    <a:pt x="25" y="174"/>
                    <a:pt x="1" y="376"/>
                    <a:pt x="333" y="376"/>
                  </a:cubicBezTo>
                  <a:cubicBezTo>
                    <a:pt x="342" y="376"/>
                    <a:pt x="350" y="376"/>
                    <a:pt x="359" y="376"/>
                  </a:cubicBezTo>
                  <a:cubicBezTo>
                    <a:pt x="488" y="372"/>
                    <a:pt x="619" y="370"/>
                    <a:pt x="751" y="370"/>
                  </a:cubicBezTo>
                  <a:cubicBezTo>
                    <a:pt x="4793" y="370"/>
                    <a:pt x="10209" y="2223"/>
                    <a:pt x="13747" y="3835"/>
                  </a:cubicBezTo>
                  <a:lnTo>
                    <a:pt x="13901" y="3507"/>
                  </a:lnTo>
                  <a:cubicBezTo>
                    <a:pt x="10855" y="2077"/>
                    <a:pt x="4862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6099678" y="892302"/>
              <a:ext cx="65882" cy="69710"/>
            </a:xfrm>
            <a:custGeom>
              <a:avLst/>
              <a:gdLst/>
              <a:ahLst/>
              <a:cxnLst/>
              <a:rect l="l" t="t" r="r" b="b"/>
              <a:pathLst>
                <a:path w="2134" h="2258" extrusionOk="0">
                  <a:moveTo>
                    <a:pt x="818" y="1"/>
                  </a:moveTo>
                  <a:cubicBezTo>
                    <a:pt x="818" y="1"/>
                    <a:pt x="1" y="683"/>
                    <a:pt x="361" y="1356"/>
                  </a:cubicBezTo>
                  <a:cubicBezTo>
                    <a:pt x="723" y="2028"/>
                    <a:pt x="1435" y="2258"/>
                    <a:pt x="1435" y="2258"/>
                  </a:cubicBezTo>
                  <a:cubicBezTo>
                    <a:pt x="1143" y="1741"/>
                    <a:pt x="2133" y="347"/>
                    <a:pt x="8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6047287" y="811539"/>
              <a:ext cx="73909" cy="54150"/>
            </a:xfrm>
            <a:custGeom>
              <a:avLst/>
              <a:gdLst/>
              <a:ahLst/>
              <a:cxnLst/>
              <a:rect l="l" t="t" r="r" b="b"/>
              <a:pathLst>
                <a:path w="2394" h="1754" extrusionOk="0">
                  <a:moveTo>
                    <a:pt x="1512" y="1"/>
                  </a:moveTo>
                  <a:cubicBezTo>
                    <a:pt x="1296" y="1"/>
                    <a:pt x="1056" y="31"/>
                    <a:pt x="813" y="119"/>
                  </a:cubicBezTo>
                  <a:cubicBezTo>
                    <a:pt x="1" y="411"/>
                    <a:pt x="174" y="1602"/>
                    <a:pt x="174" y="1602"/>
                  </a:cubicBezTo>
                  <a:cubicBezTo>
                    <a:pt x="388" y="1708"/>
                    <a:pt x="574" y="1753"/>
                    <a:pt x="736" y="1753"/>
                  </a:cubicBezTo>
                  <a:cubicBezTo>
                    <a:pt x="1636" y="1753"/>
                    <a:pt x="1834" y="362"/>
                    <a:pt x="2393" y="168"/>
                  </a:cubicBezTo>
                  <a:cubicBezTo>
                    <a:pt x="2393" y="168"/>
                    <a:pt x="2016" y="1"/>
                    <a:pt x="1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8"/>
          <p:cNvSpPr txBox="1"/>
          <p:nvPr>
            <p:ph type="title"/>
          </p:nvPr>
        </p:nvSpPr>
        <p:spPr>
          <a:xfrm>
            <a:off x="696080" y="272800"/>
            <a:ext cx="77175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4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Phân tích yêu cầu hệ thống </a:t>
            </a:r>
            <a:br>
              <a:rPr lang="vi-VN" altLang="en-GB" sz="4400"/>
            </a:br>
            <a:endParaRPr lang="en-GB" sz="4400"/>
          </a:p>
        </p:txBody>
      </p:sp>
      <p:sp>
        <p:nvSpPr>
          <p:cNvPr id="967" name="Google Shape;967;p48"/>
          <p:cNvSpPr txBox="1"/>
          <p:nvPr>
            <p:ph type="subTitle" idx="4"/>
          </p:nvPr>
        </p:nvSpPr>
        <p:spPr>
          <a:xfrm>
            <a:off x="1192530" y="1275715"/>
            <a:ext cx="6942455" cy="3159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vi-VN" altLang="en-GB" sz="1800">
                <a:latin typeface="Sitka Heading Semibold" charset="0"/>
                <a:cs typeface="Sitka Heading Semibold" charset="0"/>
                <a:sym typeface="+mn-ea"/>
              </a:rPr>
              <a:t>-Phần mềm quản lý kh</a:t>
            </a:r>
            <a:r>
              <a:rPr lang="vi-VN" altLang="en-GB" sz="1800">
                <a:latin typeface="Sitka Heading Semibold" charset="0"/>
                <a:cs typeface="Sitka Heading Semibold" charset="0"/>
                <a:sym typeface="+mn-ea"/>
              </a:rPr>
              <a:t>o sách giúp người sử dụng tiết kiệm thời gian quản lý được một số lượng lớn sách trong kho một cách dễ </a:t>
            </a:r>
            <a:r>
              <a:rPr lang="vi-VN" altLang="en-GB" sz="1800">
                <a:latin typeface="Sitka Heading Semibold" charset="0"/>
                <a:cs typeface="Sitka Heading Semibold" charset="0"/>
                <a:sym typeface="+mn-ea"/>
              </a:rPr>
              <a:t>dàng, hiệu quả ,...</a:t>
            </a:r>
            <a:endParaRPr lang="vi-VN" altLang="en-GB" sz="1800">
              <a:latin typeface="Sitka Heading Semibold" charset="0"/>
              <a:cs typeface="Sitka Heading Semibol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vi-VN" altLang="en-GB" sz="1800">
              <a:latin typeface="Sitka Heading Semibold" charset="0"/>
              <a:cs typeface="Sitka Heading Semibol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vi-VN" altLang="en-GB" sz="1800">
                <a:latin typeface="Sitka Heading Semibold" charset="0"/>
                <a:cs typeface="Sitka Heading Semibold" charset="0"/>
                <a:sym typeface="+mn-ea"/>
              </a:rPr>
              <a:t>-Các chức năng của phần mềm : </a:t>
            </a:r>
            <a:endParaRPr lang="vi-VN" altLang="en-GB" sz="1800">
              <a:latin typeface="Sitka Heading Semibold" charset="0"/>
              <a:cs typeface="Sitka Heading Semibold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Ø"/>
            </a:pPr>
            <a:r>
              <a:rPr lang="vi-VN" altLang="en-GB" sz="1800">
                <a:latin typeface="Sitka Heading Semibold" charset="0"/>
                <a:cs typeface="Sitka Heading Semibold" charset="0"/>
                <a:sym typeface="+mn-ea"/>
              </a:rPr>
              <a:t>Nhập , xuất </a:t>
            </a:r>
            <a:endParaRPr lang="vi-VN" altLang="en-GB" sz="1800">
              <a:latin typeface="Sitka Heading Semibold" charset="0"/>
              <a:cs typeface="Sitka Heading Semibold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Ø"/>
            </a:pPr>
            <a:r>
              <a:rPr lang="vi-VN" altLang="en-GB" sz="1800">
                <a:latin typeface="Sitka Heading Semibold" charset="0"/>
                <a:cs typeface="Sitka Heading Semibold" charset="0"/>
                <a:sym typeface="+mn-ea"/>
              </a:rPr>
              <a:t>Tìm kiếm </a:t>
            </a:r>
            <a:endParaRPr lang="vi-VN" altLang="en-GB" sz="1800">
              <a:latin typeface="Sitka Heading Semibold" charset="0"/>
              <a:cs typeface="Sitka Heading Semibold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Ø"/>
            </a:pPr>
            <a:r>
              <a:rPr lang="vi-VN" altLang="en-GB" sz="1800">
                <a:latin typeface="Sitka Heading Semibold" charset="0"/>
                <a:cs typeface="Sitka Heading Semibold" charset="0"/>
                <a:sym typeface="+mn-ea"/>
              </a:rPr>
              <a:t>Thêm , lư</a:t>
            </a:r>
            <a:r>
              <a:rPr lang="vi-VN" altLang="en-GB" sz="1800">
                <a:latin typeface="Sitka Heading Semibold" charset="0"/>
                <a:cs typeface="Sitka Heading Semibold" charset="0"/>
                <a:sym typeface="+mn-ea"/>
              </a:rPr>
              <a:t>u, xóa</a:t>
            </a:r>
            <a:endParaRPr lang="vi-VN" altLang="en-GB" sz="1800">
              <a:latin typeface="Sitka Heading Semibold" charset="0"/>
              <a:cs typeface="Sitka Heading Semibold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Ø"/>
            </a:pPr>
            <a:r>
              <a:rPr lang="vi-VN" altLang="en-GB" sz="1800">
                <a:latin typeface="Sitka Heading Semibold" charset="0"/>
                <a:cs typeface="Sitka Heading Semibold" charset="0"/>
                <a:sym typeface="+mn-ea"/>
              </a:rPr>
              <a:t>Sắp xếp  </a:t>
            </a:r>
            <a:endParaRPr lang="vi-VN" altLang="en-GB" sz="1800">
              <a:latin typeface="Sitka Heading Semibold" charset="0"/>
              <a:cs typeface="Sitka Heading Semibold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Ø"/>
            </a:pPr>
            <a:r>
              <a:rPr lang="vi-VN" altLang="en-GB" sz="1800">
                <a:latin typeface="Sitka Heading Semibold" charset="0"/>
                <a:cs typeface="Sitka Heading Semibold" charset="0"/>
                <a:sym typeface="+mn-ea"/>
              </a:rPr>
              <a:t>Số lượng tồn kho</a:t>
            </a:r>
            <a:r>
              <a:rPr lang="vi-VN" altLang="en-GB" sz="2000">
                <a:latin typeface="Sitka Heading Semibold" charset="0"/>
                <a:cs typeface="Sitka Heading Semibold" charset="0"/>
                <a:sym typeface="+mn-ea"/>
              </a:rPr>
              <a:t> </a:t>
            </a:r>
            <a:endParaRPr lang="vi-VN" altLang="en-GB" sz="2000">
              <a:latin typeface="Sitka Heading Semibold" charset="0"/>
              <a:cs typeface="Sitka Heading Semibol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None/>
            </a:pPr>
            <a:endParaRPr lang="vi-VN" altLang="en-GB" sz="2000">
              <a:latin typeface="Sitka Heading Semibold" charset="0"/>
              <a:cs typeface="Sitka Heading Semibold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/>
          </a:p>
        </p:txBody>
      </p:sp>
      <p:grpSp>
        <p:nvGrpSpPr>
          <p:cNvPr id="970" name="Google Shape;970;p48"/>
          <p:cNvGrpSpPr/>
          <p:nvPr/>
        </p:nvGrpSpPr>
        <p:grpSpPr>
          <a:xfrm>
            <a:off x="185350" y="411087"/>
            <a:ext cx="527871" cy="636011"/>
            <a:chOff x="-409125" y="1957212"/>
            <a:chExt cx="527871" cy="636011"/>
          </a:xfrm>
        </p:grpSpPr>
        <p:sp>
          <p:nvSpPr>
            <p:cNvPr id="971" name="Google Shape;971;p48"/>
            <p:cNvSpPr/>
            <p:nvPr/>
          </p:nvSpPr>
          <p:spPr>
            <a:xfrm>
              <a:off x="-409125" y="2136751"/>
              <a:ext cx="527871" cy="456472"/>
            </a:xfrm>
            <a:custGeom>
              <a:avLst/>
              <a:gdLst/>
              <a:ahLst/>
              <a:cxnLst/>
              <a:rect l="l" t="t" r="r" b="b"/>
              <a:pathLst>
                <a:path w="13648" h="11802" extrusionOk="0">
                  <a:moveTo>
                    <a:pt x="8973" y="1"/>
                  </a:moveTo>
                  <a:cubicBezTo>
                    <a:pt x="8722" y="1"/>
                    <a:pt x="8470" y="36"/>
                    <a:pt x="8214" y="92"/>
                  </a:cubicBezTo>
                  <a:cubicBezTo>
                    <a:pt x="7478" y="252"/>
                    <a:pt x="6717" y="584"/>
                    <a:pt x="5881" y="766"/>
                  </a:cubicBezTo>
                  <a:cubicBezTo>
                    <a:pt x="5156" y="923"/>
                    <a:pt x="4430" y="942"/>
                    <a:pt x="3773" y="1042"/>
                  </a:cubicBezTo>
                  <a:cubicBezTo>
                    <a:pt x="3502" y="1080"/>
                    <a:pt x="3237" y="1142"/>
                    <a:pt x="2980" y="1231"/>
                  </a:cubicBezTo>
                  <a:cubicBezTo>
                    <a:pt x="2642" y="1345"/>
                    <a:pt x="2336" y="1534"/>
                    <a:pt x="2087" y="1786"/>
                  </a:cubicBezTo>
                  <a:cubicBezTo>
                    <a:pt x="685" y="3212"/>
                    <a:pt x="0" y="5182"/>
                    <a:pt x="425" y="7144"/>
                  </a:cubicBezTo>
                  <a:cubicBezTo>
                    <a:pt x="1027" y="9928"/>
                    <a:pt x="3665" y="11801"/>
                    <a:pt x="6671" y="11801"/>
                  </a:cubicBezTo>
                  <a:cubicBezTo>
                    <a:pt x="7182" y="11801"/>
                    <a:pt x="7705" y="11747"/>
                    <a:pt x="8230" y="11634"/>
                  </a:cubicBezTo>
                  <a:cubicBezTo>
                    <a:pt x="11044" y="11025"/>
                    <a:pt x="13096" y="8895"/>
                    <a:pt x="13526" y="6441"/>
                  </a:cubicBezTo>
                  <a:cubicBezTo>
                    <a:pt x="13648" y="5737"/>
                    <a:pt x="13634" y="5017"/>
                    <a:pt x="13483" y="4319"/>
                  </a:cubicBezTo>
                  <a:cubicBezTo>
                    <a:pt x="13066" y="2389"/>
                    <a:pt x="11670" y="896"/>
                    <a:pt x="9848" y="165"/>
                  </a:cubicBezTo>
                  <a:cubicBezTo>
                    <a:pt x="9557" y="48"/>
                    <a:pt x="9266" y="1"/>
                    <a:pt x="8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-300483" y="2140193"/>
              <a:ext cx="221931" cy="88765"/>
            </a:xfrm>
            <a:custGeom>
              <a:avLst/>
              <a:gdLst/>
              <a:ahLst/>
              <a:cxnLst/>
              <a:rect l="l" t="t" r="r" b="b"/>
              <a:pathLst>
                <a:path w="5738" h="2295" extrusionOk="0">
                  <a:moveTo>
                    <a:pt x="5405" y="0"/>
                  </a:moveTo>
                  <a:lnTo>
                    <a:pt x="5405" y="0"/>
                  </a:lnTo>
                  <a:cubicBezTo>
                    <a:pt x="4671" y="160"/>
                    <a:pt x="3908" y="495"/>
                    <a:pt x="3072" y="674"/>
                  </a:cubicBezTo>
                  <a:cubicBezTo>
                    <a:pt x="2044" y="896"/>
                    <a:pt x="1013" y="842"/>
                    <a:pt x="171" y="1140"/>
                  </a:cubicBezTo>
                  <a:cubicBezTo>
                    <a:pt x="41" y="1324"/>
                    <a:pt x="0" y="1562"/>
                    <a:pt x="203" y="1857"/>
                  </a:cubicBezTo>
                  <a:cubicBezTo>
                    <a:pt x="413" y="2161"/>
                    <a:pt x="999" y="2295"/>
                    <a:pt x="1695" y="2295"/>
                  </a:cubicBezTo>
                  <a:cubicBezTo>
                    <a:pt x="2751" y="2295"/>
                    <a:pt x="4061" y="1986"/>
                    <a:pt x="4690" y="1497"/>
                  </a:cubicBezTo>
                  <a:cubicBezTo>
                    <a:pt x="5221" y="1085"/>
                    <a:pt x="5738" y="466"/>
                    <a:pt x="5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-401583" y="2060441"/>
              <a:ext cx="212494" cy="143919"/>
            </a:xfrm>
            <a:custGeom>
              <a:avLst/>
              <a:gdLst/>
              <a:ahLst/>
              <a:cxnLst/>
              <a:rect l="l" t="t" r="r" b="b"/>
              <a:pathLst>
                <a:path w="5494" h="3721" extrusionOk="0">
                  <a:moveTo>
                    <a:pt x="941" y="0"/>
                  </a:moveTo>
                  <a:cubicBezTo>
                    <a:pt x="730" y="0"/>
                    <a:pt x="516" y="23"/>
                    <a:pt x="298" y="73"/>
                  </a:cubicBezTo>
                  <a:cubicBezTo>
                    <a:pt x="160" y="106"/>
                    <a:pt x="52" y="211"/>
                    <a:pt x="17" y="349"/>
                  </a:cubicBezTo>
                  <a:cubicBezTo>
                    <a:pt x="3" y="406"/>
                    <a:pt x="0" y="463"/>
                    <a:pt x="14" y="520"/>
                  </a:cubicBezTo>
                  <a:cubicBezTo>
                    <a:pt x="14" y="528"/>
                    <a:pt x="17" y="539"/>
                    <a:pt x="19" y="547"/>
                  </a:cubicBezTo>
                  <a:cubicBezTo>
                    <a:pt x="67" y="709"/>
                    <a:pt x="218" y="819"/>
                    <a:pt x="385" y="819"/>
                  </a:cubicBezTo>
                  <a:cubicBezTo>
                    <a:pt x="397" y="819"/>
                    <a:pt x="408" y="818"/>
                    <a:pt x="420" y="817"/>
                  </a:cubicBezTo>
                  <a:cubicBezTo>
                    <a:pt x="535" y="806"/>
                    <a:pt x="665" y="799"/>
                    <a:pt x="806" y="799"/>
                  </a:cubicBezTo>
                  <a:cubicBezTo>
                    <a:pt x="1425" y="799"/>
                    <a:pt x="2263" y="942"/>
                    <a:pt x="3050" y="1545"/>
                  </a:cubicBezTo>
                  <a:cubicBezTo>
                    <a:pt x="4541" y="2687"/>
                    <a:pt x="4861" y="3710"/>
                    <a:pt x="4861" y="3710"/>
                  </a:cubicBezTo>
                  <a:cubicBezTo>
                    <a:pt x="4861" y="3710"/>
                    <a:pt x="4891" y="3721"/>
                    <a:pt x="4945" y="3721"/>
                  </a:cubicBezTo>
                  <a:cubicBezTo>
                    <a:pt x="5001" y="3721"/>
                    <a:pt x="5082" y="3710"/>
                    <a:pt x="5183" y="3664"/>
                  </a:cubicBezTo>
                  <a:cubicBezTo>
                    <a:pt x="5299" y="3607"/>
                    <a:pt x="5405" y="3529"/>
                    <a:pt x="5494" y="3434"/>
                  </a:cubicBezTo>
                  <a:cubicBezTo>
                    <a:pt x="5494" y="3434"/>
                    <a:pt x="3515" y="0"/>
                    <a:pt x="9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-194045" y="1957212"/>
              <a:ext cx="203096" cy="243823"/>
            </a:xfrm>
            <a:custGeom>
              <a:avLst/>
              <a:gdLst/>
              <a:ahLst/>
              <a:cxnLst/>
              <a:rect l="l" t="t" r="r" b="b"/>
              <a:pathLst>
                <a:path w="5251" h="6304" extrusionOk="0">
                  <a:moveTo>
                    <a:pt x="4358" y="1"/>
                  </a:moveTo>
                  <a:cubicBezTo>
                    <a:pt x="2829" y="437"/>
                    <a:pt x="1838" y="1275"/>
                    <a:pt x="1194" y="2201"/>
                  </a:cubicBezTo>
                  <a:cubicBezTo>
                    <a:pt x="1194" y="2204"/>
                    <a:pt x="1194" y="2204"/>
                    <a:pt x="1194" y="2204"/>
                  </a:cubicBezTo>
                  <a:cubicBezTo>
                    <a:pt x="1" y="3933"/>
                    <a:pt x="14" y="5960"/>
                    <a:pt x="25" y="6263"/>
                  </a:cubicBezTo>
                  <a:lnTo>
                    <a:pt x="25" y="6304"/>
                  </a:lnTo>
                  <a:cubicBezTo>
                    <a:pt x="5251" y="4369"/>
                    <a:pt x="4428" y="304"/>
                    <a:pt x="4363" y="17"/>
                  </a:cubicBezTo>
                  <a:cubicBezTo>
                    <a:pt x="4363" y="9"/>
                    <a:pt x="4360" y="6"/>
                    <a:pt x="4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-194045" y="1957753"/>
              <a:ext cx="203096" cy="243281"/>
            </a:xfrm>
            <a:custGeom>
              <a:avLst/>
              <a:gdLst/>
              <a:ahLst/>
              <a:cxnLst/>
              <a:rect l="l" t="t" r="r" b="b"/>
              <a:pathLst>
                <a:path w="5251" h="6290" extrusionOk="0">
                  <a:moveTo>
                    <a:pt x="4366" y="0"/>
                  </a:moveTo>
                  <a:lnTo>
                    <a:pt x="4366" y="0"/>
                  </a:lnTo>
                  <a:cubicBezTo>
                    <a:pt x="4547" y="849"/>
                    <a:pt x="2905" y="3977"/>
                    <a:pt x="1729" y="3977"/>
                  </a:cubicBezTo>
                  <a:cubicBezTo>
                    <a:pt x="1641" y="3977"/>
                    <a:pt x="1555" y="3959"/>
                    <a:pt x="1473" y="3922"/>
                  </a:cubicBezTo>
                  <a:cubicBezTo>
                    <a:pt x="315" y="3389"/>
                    <a:pt x="1156" y="2257"/>
                    <a:pt x="1194" y="2190"/>
                  </a:cubicBezTo>
                  <a:lnTo>
                    <a:pt x="1194" y="2190"/>
                  </a:lnTo>
                  <a:cubicBezTo>
                    <a:pt x="1" y="3919"/>
                    <a:pt x="14" y="5946"/>
                    <a:pt x="25" y="6249"/>
                  </a:cubicBezTo>
                  <a:lnTo>
                    <a:pt x="25" y="6290"/>
                  </a:lnTo>
                  <a:cubicBezTo>
                    <a:pt x="5251" y="4355"/>
                    <a:pt x="4428" y="290"/>
                    <a:pt x="4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-409125" y="2177014"/>
              <a:ext cx="523152" cy="416209"/>
            </a:xfrm>
            <a:custGeom>
              <a:avLst/>
              <a:gdLst/>
              <a:ahLst/>
              <a:cxnLst/>
              <a:rect l="l" t="t" r="r" b="b"/>
              <a:pathLst>
                <a:path w="13526" h="10761" extrusionOk="0">
                  <a:moveTo>
                    <a:pt x="3773" y="1"/>
                  </a:moveTo>
                  <a:cubicBezTo>
                    <a:pt x="3502" y="39"/>
                    <a:pt x="3237" y="101"/>
                    <a:pt x="2980" y="190"/>
                  </a:cubicBezTo>
                  <a:cubicBezTo>
                    <a:pt x="2642" y="304"/>
                    <a:pt x="2336" y="493"/>
                    <a:pt x="2087" y="745"/>
                  </a:cubicBezTo>
                  <a:cubicBezTo>
                    <a:pt x="685" y="2171"/>
                    <a:pt x="0" y="4141"/>
                    <a:pt x="425" y="6103"/>
                  </a:cubicBezTo>
                  <a:cubicBezTo>
                    <a:pt x="1027" y="8887"/>
                    <a:pt x="3665" y="10760"/>
                    <a:pt x="6671" y="10760"/>
                  </a:cubicBezTo>
                  <a:cubicBezTo>
                    <a:pt x="7182" y="10760"/>
                    <a:pt x="7705" y="10706"/>
                    <a:pt x="8230" y="10593"/>
                  </a:cubicBezTo>
                  <a:cubicBezTo>
                    <a:pt x="11044" y="9984"/>
                    <a:pt x="13096" y="7854"/>
                    <a:pt x="13526" y="5400"/>
                  </a:cubicBezTo>
                  <a:lnTo>
                    <a:pt x="13526" y="5400"/>
                  </a:lnTo>
                  <a:cubicBezTo>
                    <a:pt x="13526" y="5400"/>
                    <a:pt x="12078" y="7337"/>
                    <a:pt x="8974" y="7670"/>
                  </a:cubicBezTo>
                  <a:cubicBezTo>
                    <a:pt x="8843" y="7684"/>
                    <a:pt x="8714" y="7691"/>
                    <a:pt x="8587" y="7691"/>
                  </a:cubicBezTo>
                  <a:cubicBezTo>
                    <a:pt x="6333" y="7691"/>
                    <a:pt x="4813" y="5551"/>
                    <a:pt x="4826" y="3868"/>
                  </a:cubicBezTo>
                  <a:cubicBezTo>
                    <a:pt x="4845" y="1532"/>
                    <a:pt x="5716" y="1227"/>
                    <a:pt x="5716" y="1227"/>
                  </a:cubicBezTo>
                  <a:cubicBezTo>
                    <a:pt x="5397" y="907"/>
                    <a:pt x="4671" y="298"/>
                    <a:pt x="3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-67187" y="2170594"/>
              <a:ext cx="107098" cy="95417"/>
            </a:xfrm>
            <a:custGeom>
              <a:avLst/>
              <a:gdLst/>
              <a:ahLst/>
              <a:cxnLst/>
              <a:rect l="l" t="t" r="r" b="b"/>
              <a:pathLst>
                <a:path w="2769" h="2467" extrusionOk="0">
                  <a:moveTo>
                    <a:pt x="1106" y="1"/>
                  </a:moveTo>
                  <a:cubicBezTo>
                    <a:pt x="785" y="1"/>
                    <a:pt x="471" y="166"/>
                    <a:pt x="298" y="467"/>
                  </a:cubicBezTo>
                  <a:lnTo>
                    <a:pt x="266" y="519"/>
                  </a:lnTo>
                  <a:cubicBezTo>
                    <a:pt x="1" y="946"/>
                    <a:pt x="149" y="1506"/>
                    <a:pt x="572" y="1785"/>
                  </a:cubicBezTo>
                  <a:cubicBezTo>
                    <a:pt x="780" y="1926"/>
                    <a:pt x="980" y="2077"/>
                    <a:pt x="1170" y="2240"/>
                  </a:cubicBezTo>
                  <a:cubicBezTo>
                    <a:pt x="1346" y="2390"/>
                    <a:pt x="1566" y="2466"/>
                    <a:pt x="1785" y="2466"/>
                  </a:cubicBezTo>
                  <a:cubicBezTo>
                    <a:pt x="2004" y="2466"/>
                    <a:pt x="2222" y="2389"/>
                    <a:pt x="2393" y="2232"/>
                  </a:cubicBezTo>
                  <a:cubicBezTo>
                    <a:pt x="2442" y="2188"/>
                    <a:pt x="2482" y="2140"/>
                    <a:pt x="2520" y="2091"/>
                  </a:cubicBezTo>
                  <a:cubicBezTo>
                    <a:pt x="2769" y="1755"/>
                    <a:pt x="2734" y="1290"/>
                    <a:pt x="2474" y="965"/>
                  </a:cubicBezTo>
                  <a:cubicBezTo>
                    <a:pt x="2236" y="662"/>
                    <a:pt x="1957" y="397"/>
                    <a:pt x="1643" y="172"/>
                  </a:cubicBezTo>
                  <a:cubicBezTo>
                    <a:pt x="1479" y="56"/>
                    <a:pt x="1292" y="1"/>
                    <a:pt x="11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22001" y="2262529"/>
              <a:ext cx="62077" cy="56198"/>
            </a:xfrm>
            <a:custGeom>
              <a:avLst/>
              <a:gdLst/>
              <a:ahLst/>
              <a:cxnLst/>
              <a:rect l="l" t="t" r="r" b="b"/>
              <a:pathLst>
                <a:path w="1605" h="1453" extrusionOk="0">
                  <a:moveTo>
                    <a:pt x="850" y="1"/>
                  </a:moveTo>
                  <a:cubicBezTo>
                    <a:pt x="691" y="1"/>
                    <a:pt x="532" y="58"/>
                    <a:pt x="406" y="177"/>
                  </a:cubicBezTo>
                  <a:cubicBezTo>
                    <a:pt x="382" y="198"/>
                    <a:pt x="357" y="220"/>
                    <a:pt x="330" y="242"/>
                  </a:cubicBezTo>
                  <a:cubicBezTo>
                    <a:pt x="44" y="474"/>
                    <a:pt x="0" y="896"/>
                    <a:pt x="230" y="1183"/>
                  </a:cubicBezTo>
                  <a:lnTo>
                    <a:pt x="238" y="1197"/>
                  </a:lnTo>
                  <a:cubicBezTo>
                    <a:pt x="370" y="1363"/>
                    <a:pt x="567" y="1453"/>
                    <a:pt x="766" y="1453"/>
                  </a:cubicBezTo>
                  <a:cubicBezTo>
                    <a:pt x="887" y="1453"/>
                    <a:pt x="1009" y="1420"/>
                    <a:pt x="1118" y="1351"/>
                  </a:cubicBezTo>
                  <a:cubicBezTo>
                    <a:pt x="1186" y="1311"/>
                    <a:pt x="1248" y="1262"/>
                    <a:pt x="1305" y="1213"/>
                  </a:cubicBezTo>
                  <a:cubicBezTo>
                    <a:pt x="1540" y="1010"/>
                    <a:pt x="1605" y="672"/>
                    <a:pt x="1462" y="399"/>
                  </a:cubicBezTo>
                  <a:lnTo>
                    <a:pt x="1432" y="342"/>
                  </a:lnTo>
                  <a:cubicBezTo>
                    <a:pt x="1310" y="120"/>
                    <a:pt x="1081" y="1"/>
                    <a:pt x="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79" name="Google Shape;979;p48"/>
          <p:cNvGrpSpPr/>
          <p:nvPr/>
        </p:nvGrpSpPr>
        <p:grpSpPr>
          <a:xfrm flipH="1">
            <a:off x="8430725" y="411087"/>
            <a:ext cx="527871" cy="636011"/>
            <a:chOff x="-409125" y="1957212"/>
            <a:chExt cx="527871" cy="636011"/>
          </a:xfrm>
        </p:grpSpPr>
        <p:sp>
          <p:nvSpPr>
            <p:cNvPr id="980" name="Google Shape;980;p48"/>
            <p:cNvSpPr/>
            <p:nvPr/>
          </p:nvSpPr>
          <p:spPr>
            <a:xfrm>
              <a:off x="-409125" y="2136751"/>
              <a:ext cx="527871" cy="456472"/>
            </a:xfrm>
            <a:custGeom>
              <a:avLst/>
              <a:gdLst/>
              <a:ahLst/>
              <a:cxnLst/>
              <a:rect l="l" t="t" r="r" b="b"/>
              <a:pathLst>
                <a:path w="13648" h="11802" extrusionOk="0">
                  <a:moveTo>
                    <a:pt x="8973" y="1"/>
                  </a:moveTo>
                  <a:cubicBezTo>
                    <a:pt x="8722" y="1"/>
                    <a:pt x="8470" y="36"/>
                    <a:pt x="8214" y="92"/>
                  </a:cubicBezTo>
                  <a:cubicBezTo>
                    <a:pt x="7478" y="252"/>
                    <a:pt x="6717" y="584"/>
                    <a:pt x="5881" y="766"/>
                  </a:cubicBezTo>
                  <a:cubicBezTo>
                    <a:pt x="5156" y="923"/>
                    <a:pt x="4430" y="942"/>
                    <a:pt x="3773" y="1042"/>
                  </a:cubicBezTo>
                  <a:cubicBezTo>
                    <a:pt x="3502" y="1080"/>
                    <a:pt x="3237" y="1142"/>
                    <a:pt x="2980" y="1231"/>
                  </a:cubicBezTo>
                  <a:cubicBezTo>
                    <a:pt x="2642" y="1345"/>
                    <a:pt x="2336" y="1534"/>
                    <a:pt x="2087" y="1786"/>
                  </a:cubicBezTo>
                  <a:cubicBezTo>
                    <a:pt x="685" y="3212"/>
                    <a:pt x="0" y="5182"/>
                    <a:pt x="425" y="7144"/>
                  </a:cubicBezTo>
                  <a:cubicBezTo>
                    <a:pt x="1027" y="9928"/>
                    <a:pt x="3665" y="11801"/>
                    <a:pt x="6671" y="11801"/>
                  </a:cubicBezTo>
                  <a:cubicBezTo>
                    <a:pt x="7182" y="11801"/>
                    <a:pt x="7705" y="11747"/>
                    <a:pt x="8230" y="11634"/>
                  </a:cubicBezTo>
                  <a:cubicBezTo>
                    <a:pt x="11044" y="11025"/>
                    <a:pt x="13096" y="8895"/>
                    <a:pt x="13526" y="6441"/>
                  </a:cubicBezTo>
                  <a:cubicBezTo>
                    <a:pt x="13648" y="5737"/>
                    <a:pt x="13634" y="5017"/>
                    <a:pt x="13483" y="4319"/>
                  </a:cubicBezTo>
                  <a:cubicBezTo>
                    <a:pt x="13066" y="2389"/>
                    <a:pt x="11670" y="896"/>
                    <a:pt x="9848" y="165"/>
                  </a:cubicBezTo>
                  <a:cubicBezTo>
                    <a:pt x="9557" y="48"/>
                    <a:pt x="9266" y="1"/>
                    <a:pt x="8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-300483" y="2140193"/>
              <a:ext cx="221931" cy="88765"/>
            </a:xfrm>
            <a:custGeom>
              <a:avLst/>
              <a:gdLst/>
              <a:ahLst/>
              <a:cxnLst/>
              <a:rect l="l" t="t" r="r" b="b"/>
              <a:pathLst>
                <a:path w="5738" h="2295" extrusionOk="0">
                  <a:moveTo>
                    <a:pt x="5405" y="0"/>
                  </a:moveTo>
                  <a:lnTo>
                    <a:pt x="5405" y="0"/>
                  </a:lnTo>
                  <a:cubicBezTo>
                    <a:pt x="4671" y="160"/>
                    <a:pt x="3908" y="495"/>
                    <a:pt x="3072" y="674"/>
                  </a:cubicBezTo>
                  <a:cubicBezTo>
                    <a:pt x="2044" y="896"/>
                    <a:pt x="1013" y="842"/>
                    <a:pt x="171" y="1140"/>
                  </a:cubicBezTo>
                  <a:cubicBezTo>
                    <a:pt x="41" y="1324"/>
                    <a:pt x="0" y="1562"/>
                    <a:pt x="203" y="1857"/>
                  </a:cubicBezTo>
                  <a:cubicBezTo>
                    <a:pt x="413" y="2161"/>
                    <a:pt x="999" y="2295"/>
                    <a:pt x="1695" y="2295"/>
                  </a:cubicBezTo>
                  <a:cubicBezTo>
                    <a:pt x="2751" y="2295"/>
                    <a:pt x="4061" y="1986"/>
                    <a:pt x="4690" y="1497"/>
                  </a:cubicBezTo>
                  <a:cubicBezTo>
                    <a:pt x="5221" y="1085"/>
                    <a:pt x="5738" y="466"/>
                    <a:pt x="5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-401583" y="2060441"/>
              <a:ext cx="212494" cy="143919"/>
            </a:xfrm>
            <a:custGeom>
              <a:avLst/>
              <a:gdLst/>
              <a:ahLst/>
              <a:cxnLst/>
              <a:rect l="l" t="t" r="r" b="b"/>
              <a:pathLst>
                <a:path w="5494" h="3721" extrusionOk="0">
                  <a:moveTo>
                    <a:pt x="941" y="0"/>
                  </a:moveTo>
                  <a:cubicBezTo>
                    <a:pt x="730" y="0"/>
                    <a:pt x="516" y="23"/>
                    <a:pt x="298" y="73"/>
                  </a:cubicBezTo>
                  <a:cubicBezTo>
                    <a:pt x="160" y="106"/>
                    <a:pt x="52" y="211"/>
                    <a:pt x="17" y="349"/>
                  </a:cubicBezTo>
                  <a:cubicBezTo>
                    <a:pt x="3" y="406"/>
                    <a:pt x="0" y="463"/>
                    <a:pt x="14" y="520"/>
                  </a:cubicBezTo>
                  <a:cubicBezTo>
                    <a:pt x="14" y="528"/>
                    <a:pt x="17" y="539"/>
                    <a:pt x="19" y="547"/>
                  </a:cubicBezTo>
                  <a:cubicBezTo>
                    <a:pt x="67" y="709"/>
                    <a:pt x="218" y="819"/>
                    <a:pt x="385" y="819"/>
                  </a:cubicBezTo>
                  <a:cubicBezTo>
                    <a:pt x="397" y="819"/>
                    <a:pt x="408" y="818"/>
                    <a:pt x="420" y="817"/>
                  </a:cubicBezTo>
                  <a:cubicBezTo>
                    <a:pt x="535" y="806"/>
                    <a:pt x="665" y="799"/>
                    <a:pt x="806" y="799"/>
                  </a:cubicBezTo>
                  <a:cubicBezTo>
                    <a:pt x="1425" y="799"/>
                    <a:pt x="2263" y="942"/>
                    <a:pt x="3050" y="1545"/>
                  </a:cubicBezTo>
                  <a:cubicBezTo>
                    <a:pt x="4541" y="2687"/>
                    <a:pt x="4861" y="3710"/>
                    <a:pt x="4861" y="3710"/>
                  </a:cubicBezTo>
                  <a:cubicBezTo>
                    <a:pt x="4861" y="3710"/>
                    <a:pt x="4891" y="3721"/>
                    <a:pt x="4945" y="3721"/>
                  </a:cubicBezTo>
                  <a:cubicBezTo>
                    <a:pt x="5001" y="3721"/>
                    <a:pt x="5082" y="3710"/>
                    <a:pt x="5183" y="3664"/>
                  </a:cubicBezTo>
                  <a:cubicBezTo>
                    <a:pt x="5299" y="3607"/>
                    <a:pt x="5405" y="3529"/>
                    <a:pt x="5494" y="3434"/>
                  </a:cubicBezTo>
                  <a:cubicBezTo>
                    <a:pt x="5494" y="3434"/>
                    <a:pt x="3515" y="0"/>
                    <a:pt x="9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-194045" y="1957212"/>
              <a:ext cx="203096" cy="243823"/>
            </a:xfrm>
            <a:custGeom>
              <a:avLst/>
              <a:gdLst/>
              <a:ahLst/>
              <a:cxnLst/>
              <a:rect l="l" t="t" r="r" b="b"/>
              <a:pathLst>
                <a:path w="5251" h="6304" extrusionOk="0">
                  <a:moveTo>
                    <a:pt x="4358" y="1"/>
                  </a:moveTo>
                  <a:cubicBezTo>
                    <a:pt x="2829" y="437"/>
                    <a:pt x="1838" y="1275"/>
                    <a:pt x="1194" y="2201"/>
                  </a:cubicBezTo>
                  <a:cubicBezTo>
                    <a:pt x="1194" y="2204"/>
                    <a:pt x="1194" y="2204"/>
                    <a:pt x="1194" y="2204"/>
                  </a:cubicBezTo>
                  <a:cubicBezTo>
                    <a:pt x="1" y="3933"/>
                    <a:pt x="14" y="5960"/>
                    <a:pt x="25" y="6263"/>
                  </a:cubicBezTo>
                  <a:lnTo>
                    <a:pt x="25" y="6304"/>
                  </a:lnTo>
                  <a:cubicBezTo>
                    <a:pt x="5251" y="4369"/>
                    <a:pt x="4428" y="304"/>
                    <a:pt x="4363" y="17"/>
                  </a:cubicBezTo>
                  <a:cubicBezTo>
                    <a:pt x="4363" y="9"/>
                    <a:pt x="4360" y="6"/>
                    <a:pt x="4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-194045" y="1957753"/>
              <a:ext cx="203096" cy="243281"/>
            </a:xfrm>
            <a:custGeom>
              <a:avLst/>
              <a:gdLst/>
              <a:ahLst/>
              <a:cxnLst/>
              <a:rect l="l" t="t" r="r" b="b"/>
              <a:pathLst>
                <a:path w="5251" h="6290" extrusionOk="0">
                  <a:moveTo>
                    <a:pt x="4366" y="0"/>
                  </a:moveTo>
                  <a:lnTo>
                    <a:pt x="4366" y="0"/>
                  </a:lnTo>
                  <a:cubicBezTo>
                    <a:pt x="4547" y="849"/>
                    <a:pt x="2905" y="3977"/>
                    <a:pt x="1729" y="3977"/>
                  </a:cubicBezTo>
                  <a:cubicBezTo>
                    <a:pt x="1641" y="3977"/>
                    <a:pt x="1555" y="3959"/>
                    <a:pt x="1473" y="3922"/>
                  </a:cubicBezTo>
                  <a:cubicBezTo>
                    <a:pt x="315" y="3389"/>
                    <a:pt x="1156" y="2257"/>
                    <a:pt x="1194" y="2190"/>
                  </a:cubicBezTo>
                  <a:lnTo>
                    <a:pt x="1194" y="2190"/>
                  </a:lnTo>
                  <a:cubicBezTo>
                    <a:pt x="1" y="3919"/>
                    <a:pt x="14" y="5946"/>
                    <a:pt x="25" y="6249"/>
                  </a:cubicBezTo>
                  <a:lnTo>
                    <a:pt x="25" y="6290"/>
                  </a:lnTo>
                  <a:cubicBezTo>
                    <a:pt x="5251" y="4355"/>
                    <a:pt x="4428" y="290"/>
                    <a:pt x="4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-409125" y="2177014"/>
              <a:ext cx="523152" cy="416209"/>
            </a:xfrm>
            <a:custGeom>
              <a:avLst/>
              <a:gdLst/>
              <a:ahLst/>
              <a:cxnLst/>
              <a:rect l="l" t="t" r="r" b="b"/>
              <a:pathLst>
                <a:path w="13526" h="10761" extrusionOk="0">
                  <a:moveTo>
                    <a:pt x="3773" y="1"/>
                  </a:moveTo>
                  <a:cubicBezTo>
                    <a:pt x="3502" y="39"/>
                    <a:pt x="3237" y="101"/>
                    <a:pt x="2980" y="190"/>
                  </a:cubicBezTo>
                  <a:cubicBezTo>
                    <a:pt x="2642" y="304"/>
                    <a:pt x="2336" y="493"/>
                    <a:pt x="2087" y="745"/>
                  </a:cubicBezTo>
                  <a:cubicBezTo>
                    <a:pt x="685" y="2171"/>
                    <a:pt x="0" y="4141"/>
                    <a:pt x="425" y="6103"/>
                  </a:cubicBezTo>
                  <a:cubicBezTo>
                    <a:pt x="1027" y="8887"/>
                    <a:pt x="3665" y="10760"/>
                    <a:pt x="6671" y="10760"/>
                  </a:cubicBezTo>
                  <a:cubicBezTo>
                    <a:pt x="7182" y="10760"/>
                    <a:pt x="7705" y="10706"/>
                    <a:pt x="8230" y="10593"/>
                  </a:cubicBezTo>
                  <a:cubicBezTo>
                    <a:pt x="11044" y="9984"/>
                    <a:pt x="13096" y="7854"/>
                    <a:pt x="13526" y="5400"/>
                  </a:cubicBezTo>
                  <a:lnTo>
                    <a:pt x="13526" y="5400"/>
                  </a:lnTo>
                  <a:cubicBezTo>
                    <a:pt x="13526" y="5400"/>
                    <a:pt x="12078" y="7337"/>
                    <a:pt x="8974" y="7670"/>
                  </a:cubicBezTo>
                  <a:cubicBezTo>
                    <a:pt x="8843" y="7684"/>
                    <a:pt x="8714" y="7691"/>
                    <a:pt x="8587" y="7691"/>
                  </a:cubicBezTo>
                  <a:cubicBezTo>
                    <a:pt x="6333" y="7691"/>
                    <a:pt x="4813" y="5551"/>
                    <a:pt x="4826" y="3868"/>
                  </a:cubicBezTo>
                  <a:cubicBezTo>
                    <a:pt x="4845" y="1532"/>
                    <a:pt x="5716" y="1227"/>
                    <a:pt x="5716" y="1227"/>
                  </a:cubicBezTo>
                  <a:cubicBezTo>
                    <a:pt x="5397" y="907"/>
                    <a:pt x="4671" y="298"/>
                    <a:pt x="3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-67187" y="2170594"/>
              <a:ext cx="107098" cy="95417"/>
            </a:xfrm>
            <a:custGeom>
              <a:avLst/>
              <a:gdLst/>
              <a:ahLst/>
              <a:cxnLst/>
              <a:rect l="l" t="t" r="r" b="b"/>
              <a:pathLst>
                <a:path w="2769" h="2467" extrusionOk="0">
                  <a:moveTo>
                    <a:pt x="1106" y="1"/>
                  </a:moveTo>
                  <a:cubicBezTo>
                    <a:pt x="785" y="1"/>
                    <a:pt x="471" y="166"/>
                    <a:pt x="298" y="467"/>
                  </a:cubicBezTo>
                  <a:lnTo>
                    <a:pt x="266" y="519"/>
                  </a:lnTo>
                  <a:cubicBezTo>
                    <a:pt x="1" y="946"/>
                    <a:pt x="149" y="1506"/>
                    <a:pt x="572" y="1785"/>
                  </a:cubicBezTo>
                  <a:cubicBezTo>
                    <a:pt x="780" y="1926"/>
                    <a:pt x="980" y="2077"/>
                    <a:pt x="1170" y="2240"/>
                  </a:cubicBezTo>
                  <a:cubicBezTo>
                    <a:pt x="1346" y="2390"/>
                    <a:pt x="1566" y="2466"/>
                    <a:pt x="1785" y="2466"/>
                  </a:cubicBezTo>
                  <a:cubicBezTo>
                    <a:pt x="2004" y="2466"/>
                    <a:pt x="2222" y="2389"/>
                    <a:pt x="2393" y="2232"/>
                  </a:cubicBezTo>
                  <a:cubicBezTo>
                    <a:pt x="2442" y="2188"/>
                    <a:pt x="2482" y="2140"/>
                    <a:pt x="2520" y="2091"/>
                  </a:cubicBezTo>
                  <a:cubicBezTo>
                    <a:pt x="2769" y="1755"/>
                    <a:pt x="2734" y="1290"/>
                    <a:pt x="2474" y="965"/>
                  </a:cubicBezTo>
                  <a:cubicBezTo>
                    <a:pt x="2236" y="662"/>
                    <a:pt x="1957" y="397"/>
                    <a:pt x="1643" y="172"/>
                  </a:cubicBezTo>
                  <a:cubicBezTo>
                    <a:pt x="1479" y="56"/>
                    <a:pt x="1292" y="1"/>
                    <a:pt x="11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22001" y="2262529"/>
              <a:ext cx="62077" cy="56198"/>
            </a:xfrm>
            <a:custGeom>
              <a:avLst/>
              <a:gdLst/>
              <a:ahLst/>
              <a:cxnLst/>
              <a:rect l="l" t="t" r="r" b="b"/>
              <a:pathLst>
                <a:path w="1605" h="1453" extrusionOk="0">
                  <a:moveTo>
                    <a:pt x="850" y="1"/>
                  </a:moveTo>
                  <a:cubicBezTo>
                    <a:pt x="691" y="1"/>
                    <a:pt x="532" y="58"/>
                    <a:pt x="406" y="177"/>
                  </a:cubicBezTo>
                  <a:cubicBezTo>
                    <a:pt x="382" y="198"/>
                    <a:pt x="357" y="220"/>
                    <a:pt x="330" y="242"/>
                  </a:cubicBezTo>
                  <a:cubicBezTo>
                    <a:pt x="44" y="474"/>
                    <a:pt x="0" y="896"/>
                    <a:pt x="230" y="1183"/>
                  </a:cubicBezTo>
                  <a:lnTo>
                    <a:pt x="238" y="1197"/>
                  </a:lnTo>
                  <a:cubicBezTo>
                    <a:pt x="370" y="1363"/>
                    <a:pt x="567" y="1453"/>
                    <a:pt x="766" y="1453"/>
                  </a:cubicBezTo>
                  <a:cubicBezTo>
                    <a:pt x="887" y="1453"/>
                    <a:pt x="1009" y="1420"/>
                    <a:pt x="1118" y="1351"/>
                  </a:cubicBezTo>
                  <a:cubicBezTo>
                    <a:pt x="1186" y="1311"/>
                    <a:pt x="1248" y="1262"/>
                    <a:pt x="1305" y="1213"/>
                  </a:cubicBezTo>
                  <a:cubicBezTo>
                    <a:pt x="1540" y="1010"/>
                    <a:pt x="1605" y="672"/>
                    <a:pt x="1462" y="399"/>
                  </a:cubicBezTo>
                  <a:lnTo>
                    <a:pt x="1432" y="342"/>
                  </a:lnTo>
                  <a:cubicBezTo>
                    <a:pt x="1310" y="120"/>
                    <a:pt x="1081" y="1"/>
                    <a:pt x="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" grpId="0"/>
      <p:bldP spid="96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62"/>
          <p:cNvSpPr txBox="1"/>
          <p:nvPr>
            <p:ph type="subTitle" idx="3"/>
          </p:nvPr>
        </p:nvSpPr>
        <p:spPr>
          <a:xfrm>
            <a:off x="510975" y="2427558"/>
            <a:ext cx="1927800" cy="5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ym typeface="Philosopher" panose="00000500000000000000"/>
              </a:rPr>
              <a:t>Hiệu suất</a:t>
            </a:r>
            <a:endParaRPr lang="en-GB"/>
          </a:p>
        </p:txBody>
      </p:sp>
      <p:sp>
        <p:nvSpPr>
          <p:cNvPr id="2273" name="Google Shape;2273;p62"/>
          <p:cNvSpPr txBox="1"/>
          <p:nvPr>
            <p:ph type="title"/>
          </p:nvPr>
        </p:nvSpPr>
        <p:spPr>
          <a:xfrm>
            <a:off x="760850" y="349000"/>
            <a:ext cx="77175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Yêu cầu phi chức năng của hệ thống</a:t>
            </a:r>
            <a:r>
              <a:rPr lang="vi-VN" altLang="en-GB"/>
              <a:t> </a:t>
            </a:r>
            <a:endParaRPr lang="vi-VN" altLang="en-GB"/>
          </a:p>
        </p:txBody>
      </p:sp>
      <p:sp>
        <p:nvSpPr>
          <p:cNvPr id="2274" name="Google Shape;2274;p62"/>
          <p:cNvSpPr txBox="1"/>
          <p:nvPr>
            <p:ph type="subTitle" idx="5"/>
          </p:nvPr>
        </p:nvSpPr>
        <p:spPr>
          <a:xfrm>
            <a:off x="2943225" y="3011170"/>
            <a:ext cx="3059430" cy="1583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vi-VN" altLang="en-GB" sz="1600">
                <a:latin typeface="Sitka Heading Semibold" charset="0"/>
                <a:cs typeface="Sitka Heading Semibold" charset="0"/>
                <a:sym typeface="+mn-ea"/>
              </a:rPr>
              <a:t>- Phân quyền mọi chức năng được quy định</a:t>
            </a:r>
            <a:endParaRPr lang="vi-VN" altLang="en-GB" sz="1600">
              <a:latin typeface="Sitka Heading Semibold" charset="0"/>
              <a:cs typeface="Sitka Heading Semibold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vi-VN" altLang="en-GB" sz="1600">
                <a:latin typeface="Sitka Heading Semibold" charset="0"/>
                <a:cs typeface="Sitka Heading Semibold" charset="0"/>
                <a:sym typeface="+mn-ea"/>
              </a:rPr>
              <a:t>- Bảo trì thời gian ngắn khi có lỗ hỏng </a:t>
            </a:r>
            <a:r>
              <a:rPr lang="vi-VN" altLang="en-GB" sz="1600">
                <a:latin typeface="Sitka Heading Semibold" charset="0"/>
                <a:cs typeface="Sitka Heading Semibold" charset="0"/>
                <a:sym typeface="+mn-ea"/>
              </a:rPr>
              <a:t>gây thất thoát dữ liệu </a:t>
            </a:r>
            <a:endParaRPr lang="vi-VN" altLang="en-GB" sz="1600">
              <a:latin typeface="Sitka Heading Semibold" charset="0"/>
              <a:cs typeface="Sitka Heading Semibol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vi-VN" altLang="en-GB" sz="1600">
                <a:latin typeface="Sitka Heading Semibold" charset="0"/>
                <a:cs typeface="Sitka Heading Semibold" charset="0"/>
                <a:sym typeface="+mn-ea"/>
              </a:rPr>
              <a:t>- Khả năng hỗ trợ : sẽ được hoàn thiện hơn </a:t>
            </a:r>
            <a:endParaRPr lang="vi-VN" altLang="en-GB" sz="1600">
              <a:latin typeface="Sitka Heading Semibold" charset="0"/>
              <a:cs typeface="Sitka Heading Semibol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/>
          </a:p>
        </p:txBody>
      </p:sp>
      <p:sp>
        <p:nvSpPr>
          <p:cNvPr id="2276" name="Google Shape;2276;p62"/>
          <p:cNvSpPr txBox="1"/>
          <p:nvPr>
            <p:ph type="subTitle" idx="6"/>
          </p:nvPr>
        </p:nvSpPr>
        <p:spPr>
          <a:xfrm>
            <a:off x="3292162" y="2389458"/>
            <a:ext cx="1927800" cy="5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ym typeface="Philosopher" panose="00000500000000000000"/>
              </a:rPr>
              <a:t>Bảo mật</a:t>
            </a:r>
            <a:endParaRPr lang="en-GB"/>
          </a:p>
        </p:txBody>
      </p:sp>
      <p:sp>
        <p:nvSpPr>
          <p:cNvPr id="2277" name="Google Shape;2277;p62"/>
          <p:cNvSpPr txBox="1"/>
          <p:nvPr>
            <p:ph type="subTitle" idx="1"/>
          </p:nvPr>
        </p:nvSpPr>
        <p:spPr>
          <a:xfrm>
            <a:off x="339090" y="3011170"/>
            <a:ext cx="2603500" cy="1602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vi-VN" altLang="en-GB" sz="1600">
                <a:latin typeface="Sitka Heading Semibold" charset="0"/>
                <a:cs typeface="Sitka Heading Semibold" charset="0"/>
                <a:sym typeface="+mn-ea"/>
              </a:rPr>
              <a:t>- Hoạt động nhanh , ổn định</a:t>
            </a:r>
            <a:endParaRPr lang="vi-VN" altLang="en-GB" sz="1600">
              <a:latin typeface="Sitka Heading Semibold" charset="0"/>
              <a:cs typeface="Sitka Heading Semibold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vi-VN" altLang="en-GB" sz="1600">
                <a:latin typeface="Sitka Heading Semibold" charset="0"/>
                <a:cs typeface="Sitka Heading Semibold" charset="0"/>
                <a:sym typeface="+mn-ea"/>
              </a:rPr>
              <a:t>- Thời gian phản hồi </a:t>
            </a:r>
            <a:r>
              <a:rPr lang="vi-VN" altLang="en-GB" sz="1600">
                <a:latin typeface="Sitka Heading Semibold" charset="0"/>
                <a:cs typeface="Sitka Heading Semibold" charset="0"/>
                <a:sym typeface="+mn-ea"/>
              </a:rPr>
              <a:t>nhanh  </a:t>
            </a:r>
            <a:endParaRPr lang="vi-VN" altLang="en-GB" sz="1600">
              <a:latin typeface="Sitka Heading Semibold" charset="0"/>
              <a:cs typeface="Sitka Heading Semibol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vi-VN" altLang="en-GB" sz="1600">
                <a:latin typeface="Sitka Heading Semibold" charset="0"/>
                <a:cs typeface="Sitka Heading Semibold" charset="0"/>
                <a:sym typeface="+mn-ea"/>
              </a:rPr>
              <a:t>- Bảo trì ngay khi xuống cấp</a:t>
            </a:r>
            <a:endParaRPr lang="en-GB" sz="1600"/>
          </a:p>
        </p:txBody>
      </p:sp>
      <p:sp>
        <p:nvSpPr>
          <p:cNvPr id="2279" name="Google Shape;2279;p62"/>
          <p:cNvSpPr txBox="1"/>
          <p:nvPr>
            <p:ph type="subTitle" idx="8"/>
          </p:nvPr>
        </p:nvSpPr>
        <p:spPr>
          <a:xfrm>
            <a:off x="6012180" y="3011170"/>
            <a:ext cx="2885440" cy="1430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lnSpc>
                <a:spcPct val="110000"/>
              </a:lnSpc>
              <a:buNone/>
            </a:pPr>
            <a:r>
              <a:rPr lang="vi-VN" altLang="en-US" sz="1600">
                <a:latin typeface="Sitka Heading Semibold" charset="0"/>
                <a:cs typeface="Sitka Heading Semibold" charset="0"/>
                <a:sym typeface="+mn-ea"/>
              </a:rPr>
              <a:t>- </a:t>
            </a:r>
            <a:r>
              <a:rPr lang="en-US" sz="1600">
                <a:latin typeface="Sitka Heading Semibold" charset="0"/>
                <a:cs typeface="Sitka Heading Semibold" charset="0"/>
                <a:sym typeface="+mn-ea"/>
              </a:rPr>
              <a:t>Dự án phải được hoàn thành vào tháng </a:t>
            </a:r>
            <a:r>
              <a:rPr lang="vi-VN" altLang="en-US" sz="1600">
                <a:latin typeface="Sitka Heading Semibold" charset="0"/>
                <a:cs typeface="Sitka Heading Semibold" charset="0"/>
                <a:sym typeface="+mn-ea"/>
              </a:rPr>
              <a:t>4</a:t>
            </a:r>
            <a:r>
              <a:rPr lang="en-US" sz="1600">
                <a:latin typeface="Sitka Heading Semibold" charset="0"/>
                <a:cs typeface="Sitka Heading Semibold" charset="0"/>
                <a:sym typeface="+mn-ea"/>
              </a:rPr>
              <a:t>/202</a:t>
            </a:r>
            <a:r>
              <a:rPr lang="vi-VN" altLang="en-US" sz="1600">
                <a:latin typeface="Sitka Heading Semibold" charset="0"/>
                <a:cs typeface="Sitka Heading Semibold" charset="0"/>
                <a:sym typeface="+mn-ea"/>
              </a:rPr>
              <a:t>3</a:t>
            </a:r>
            <a:endParaRPr lang="vi-VN" altLang="en-US" sz="1600">
              <a:latin typeface="Sitka Heading Semibold" charset="0"/>
              <a:cs typeface="Sitka Heading Semibold" charset="0"/>
            </a:endParaRPr>
          </a:p>
          <a:p>
            <a:pPr marL="139700" indent="0" algn="l">
              <a:lnSpc>
                <a:spcPct val="110000"/>
              </a:lnSpc>
              <a:buNone/>
            </a:pPr>
            <a:r>
              <a:rPr lang="vi-VN" altLang="en-US" sz="1600">
                <a:latin typeface="Sitka Heading Semibold" charset="0"/>
                <a:cs typeface="Sitka Heading Semibold" charset="0"/>
                <a:sym typeface="+mn-ea"/>
              </a:rPr>
              <a:t>- Sử dụng ngôn ngữ Java trên </a:t>
            </a:r>
            <a:r>
              <a:rPr lang="en-US" altLang="vi-VN" sz="1600">
                <a:latin typeface="Sitka Heading Semibold" charset="0"/>
                <a:cs typeface="Sitka Heading Semibold" charset="0"/>
                <a:sym typeface="+mn-ea"/>
              </a:rPr>
              <a:t>Ecli</a:t>
            </a:r>
            <a:r>
              <a:rPr lang="vi-VN" altLang="en-US" sz="1600">
                <a:latin typeface="Sitka Heading Semibold" charset="0"/>
                <a:cs typeface="Sitka Heading Semibold" charset="0"/>
                <a:sym typeface="+mn-ea"/>
              </a:rPr>
              <a:t>ps</a:t>
            </a:r>
            <a:r>
              <a:rPr lang="en-US" altLang="vi-VN" sz="1600">
                <a:latin typeface="Sitka Heading Semibold" charset="0"/>
                <a:cs typeface="Sitka Heading Semibold" charset="0"/>
                <a:sym typeface="+mn-ea"/>
              </a:rPr>
              <a:t>e</a:t>
            </a:r>
            <a:r>
              <a:rPr lang="vi-VN" altLang="en-US" sz="1600">
                <a:latin typeface="Sitka Heading Semibold" charset="0"/>
                <a:cs typeface="Sitka Heading Semibold" charset="0"/>
                <a:sym typeface="+mn-ea"/>
              </a:rPr>
              <a:t> và thực hiện thiết kế UML</a:t>
            </a:r>
            <a:endParaRPr lang="vi-VN" altLang="en-US" sz="1600">
              <a:latin typeface="Sitka Heading Semibold" charset="0"/>
              <a:cs typeface="Sitka Heading Semibold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/>
          </a:p>
        </p:txBody>
      </p:sp>
      <p:sp>
        <p:nvSpPr>
          <p:cNvPr id="2280" name="Google Shape;2280;p62"/>
          <p:cNvSpPr txBox="1"/>
          <p:nvPr>
            <p:ph type="subTitle" idx="9"/>
          </p:nvPr>
        </p:nvSpPr>
        <p:spPr>
          <a:xfrm>
            <a:off x="5763260" y="1807210"/>
            <a:ext cx="3289935" cy="11658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Các ràng buộc thi</a:t>
            </a:r>
            <a:r>
              <a:rPr lang="vi-VN" altLang="en-GB"/>
              <a:t>ết </a:t>
            </a:r>
            <a:r>
              <a:rPr lang="vi-VN" altLang="en-GB"/>
              <a:t>kế </a:t>
            </a:r>
            <a:endParaRPr lang="vi-VN" altLang="en-GB"/>
          </a:p>
        </p:txBody>
      </p:sp>
      <p:grpSp>
        <p:nvGrpSpPr>
          <p:cNvPr id="2296" name="Google Shape;2296;p62"/>
          <p:cNvGrpSpPr/>
          <p:nvPr/>
        </p:nvGrpSpPr>
        <p:grpSpPr>
          <a:xfrm>
            <a:off x="8059809" y="321734"/>
            <a:ext cx="992532" cy="990364"/>
            <a:chOff x="2371402" y="3250255"/>
            <a:chExt cx="1133934" cy="1131457"/>
          </a:xfrm>
        </p:grpSpPr>
        <p:sp>
          <p:nvSpPr>
            <p:cNvPr id="2297" name="Google Shape;2297;p62"/>
            <p:cNvSpPr/>
            <p:nvPr/>
          </p:nvSpPr>
          <p:spPr>
            <a:xfrm>
              <a:off x="3187005" y="3910320"/>
              <a:ext cx="2611" cy="2250"/>
            </a:xfrm>
            <a:custGeom>
              <a:avLst/>
              <a:gdLst/>
              <a:ahLst/>
              <a:cxnLst/>
              <a:rect l="l" t="t" r="r" b="b"/>
              <a:pathLst>
                <a:path w="58" h="50" extrusionOk="0">
                  <a:moveTo>
                    <a:pt x="28" y="0"/>
                  </a:moveTo>
                  <a:cubicBezTo>
                    <a:pt x="1" y="3"/>
                    <a:pt x="1" y="46"/>
                    <a:pt x="28" y="49"/>
                  </a:cubicBezTo>
                  <a:cubicBezTo>
                    <a:pt x="58" y="46"/>
                    <a:pt x="58" y="3"/>
                    <a:pt x="28" y="0"/>
                  </a:cubicBezTo>
                  <a:close/>
                </a:path>
              </a:pathLst>
            </a:custGeom>
            <a:solidFill>
              <a:srgbClr val="E7A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298" name="Google Shape;2298;p62"/>
            <p:cNvGrpSpPr/>
            <p:nvPr/>
          </p:nvGrpSpPr>
          <p:grpSpPr>
            <a:xfrm>
              <a:off x="2498059" y="3250255"/>
              <a:ext cx="750002" cy="827553"/>
              <a:chOff x="2490934" y="3250255"/>
              <a:chExt cx="750002" cy="827553"/>
            </a:xfrm>
          </p:grpSpPr>
          <p:sp>
            <p:nvSpPr>
              <p:cNvPr id="2299" name="Google Shape;2299;p62"/>
              <p:cNvSpPr/>
              <p:nvPr/>
            </p:nvSpPr>
            <p:spPr>
              <a:xfrm>
                <a:off x="2490934" y="3372726"/>
                <a:ext cx="749867" cy="705082"/>
              </a:xfrm>
              <a:custGeom>
                <a:avLst/>
                <a:gdLst/>
                <a:ahLst/>
                <a:cxnLst/>
                <a:rect l="l" t="t" r="r" b="b"/>
                <a:pathLst>
                  <a:path w="16660" h="15665" extrusionOk="0">
                    <a:moveTo>
                      <a:pt x="1130" y="1"/>
                    </a:moveTo>
                    <a:cubicBezTo>
                      <a:pt x="1089" y="1"/>
                      <a:pt x="1049" y="1"/>
                      <a:pt x="1009" y="2"/>
                    </a:cubicBezTo>
                    <a:cubicBezTo>
                      <a:pt x="712" y="10"/>
                      <a:pt x="374" y="48"/>
                      <a:pt x="200" y="286"/>
                    </a:cubicBezTo>
                    <a:cubicBezTo>
                      <a:pt x="0" y="557"/>
                      <a:pt x="149" y="925"/>
                      <a:pt x="230" y="1250"/>
                    </a:cubicBezTo>
                    <a:cubicBezTo>
                      <a:pt x="1326" y="5507"/>
                      <a:pt x="2717" y="10245"/>
                      <a:pt x="4051" y="14553"/>
                    </a:cubicBezTo>
                    <a:cubicBezTo>
                      <a:pt x="4168" y="14932"/>
                      <a:pt x="4314" y="15341"/>
                      <a:pt x="4655" y="15541"/>
                    </a:cubicBezTo>
                    <a:cubicBezTo>
                      <a:pt x="4803" y="15629"/>
                      <a:pt x="4964" y="15664"/>
                      <a:pt x="5129" y="15664"/>
                    </a:cubicBezTo>
                    <a:cubicBezTo>
                      <a:pt x="5500" y="15664"/>
                      <a:pt x="5897" y="15485"/>
                      <a:pt x="6243" y="15311"/>
                    </a:cubicBezTo>
                    <a:cubicBezTo>
                      <a:pt x="9280" y="13785"/>
                      <a:pt x="12459" y="12683"/>
                      <a:pt x="15812" y="12147"/>
                    </a:cubicBezTo>
                    <a:cubicBezTo>
                      <a:pt x="16148" y="12093"/>
                      <a:pt x="16546" y="11996"/>
                      <a:pt x="16659" y="11677"/>
                    </a:cubicBezTo>
                    <a:lnTo>
                      <a:pt x="16659" y="11677"/>
                    </a:lnTo>
                    <a:lnTo>
                      <a:pt x="16529" y="11842"/>
                    </a:lnTo>
                    <a:cubicBezTo>
                      <a:pt x="15866" y="11273"/>
                      <a:pt x="15230" y="10656"/>
                      <a:pt x="14776" y="9912"/>
                    </a:cubicBezTo>
                    <a:cubicBezTo>
                      <a:pt x="14492" y="9444"/>
                      <a:pt x="14283" y="8933"/>
                      <a:pt x="13991" y="8470"/>
                    </a:cubicBezTo>
                    <a:cubicBezTo>
                      <a:pt x="12695" y="6421"/>
                      <a:pt x="10078" y="5701"/>
                      <a:pt x="8230" y="4134"/>
                    </a:cubicBezTo>
                    <a:cubicBezTo>
                      <a:pt x="7358" y="3396"/>
                      <a:pt x="6668" y="2470"/>
                      <a:pt x="5964" y="1569"/>
                    </a:cubicBezTo>
                    <a:cubicBezTo>
                      <a:pt x="5710" y="1244"/>
                      <a:pt x="5448" y="914"/>
                      <a:pt x="5093" y="706"/>
                    </a:cubicBezTo>
                    <a:cubicBezTo>
                      <a:pt x="4755" y="508"/>
                      <a:pt x="4362" y="438"/>
                      <a:pt x="3975" y="384"/>
                    </a:cubicBezTo>
                    <a:cubicBezTo>
                      <a:pt x="3081" y="257"/>
                      <a:pt x="2043" y="1"/>
                      <a:pt x="11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0" name="Google Shape;2300;p62"/>
              <p:cNvSpPr/>
              <p:nvPr/>
            </p:nvSpPr>
            <p:spPr>
              <a:xfrm>
                <a:off x="2499305" y="3250255"/>
                <a:ext cx="741630" cy="809595"/>
              </a:xfrm>
              <a:custGeom>
                <a:avLst/>
                <a:gdLst/>
                <a:ahLst/>
                <a:cxnLst/>
                <a:rect l="l" t="t" r="r" b="b"/>
                <a:pathLst>
                  <a:path w="16477" h="17987" extrusionOk="0">
                    <a:moveTo>
                      <a:pt x="12059" y="1"/>
                    </a:moveTo>
                    <a:cubicBezTo>
                      <a:pt x="11060" y="1"/>
                      <a:pt x="9204" y="479"/>
                      <a:pt x="7827" y="729"/>
                    </a:cubicBezTo>
                    <a:cubicBezTo>
                      <a:pt x="5354" y="1175"/>
                      <a:pt x="907" y="2539"/>
                      <a:pt x="566" y="2664"/>
                    </a:cubicBezTo>
                    <a:cubicBezTo>
                      <a:pt x="1" y="2872"/>
                      <a:pt x="117" y="3145"/>
                      <a:pt x="442" y="4355"/>
                    </a:cubicBezTo>
                    <a:cubicBezTo>
                      <a:pt x="764" y="5565"/>
                      <a:pt x="1551" y="8152"/>
                      <a:pt x="2417" y="11050"/>
                    </a:cubicBezTo>
                    <a:cubicBezTo>
                      <a:pt x="3278" y="13925"/>
                      <a:pt x="4453" y="17987"/>
                      <a:pt x="4832" y="17987"/>
                    </a:cubicBezTo>
                    <a:cubicBezTo>
                      <a:pt x="4835" y="17987"/>
                      <a:pt x="4839" y="17987"/>
                      <a:pt x="4842" y="17986"/>
                    </a:cubicBezTo>
                    <a:cubicBezTo>
                      <a:pt x="5207" y="17910"/>
                      <a:pt x="7399" y="16836"/>
                      <a:pt x="9941" y="15994"/>
                    </a:cubicBezTo>
                    <a:cubicBezTo>
                      <a:pt x="12330" y="15199"/>
                      <a:pt x="14785" y="14733"/>
                      <a:pt x="15793" y="14733"/>
                    </a:cubicBezTo>
                    <a:cubicBezTo>
                      <a:pt x="15856" y="14733"/>
                      <a:pt x="15913" y="14735"/>
                      <a:pt x="15965" y="14739"/>
                    </a:cubicBezTo>
                    <a:cubicBezTo>
                      <a:pt x="15989" y="14740"/>
                      <a:pt x="16012" y="14741"/>
                      <a:pt x="16034" y="14741"/>
                    </a:cubicBezTo>
                    <a:cubicBezTo>
                      <a:pt x="16409" y="14741"/>
                      <a:pt x="16476" y="14489"/>
                      <a:pt x="16438" y="14249"/>
                    </a:cubicBezTo>
                    <a:cubicBezTo>
                      <a:pt x="16395" y="13992"/>
                      <a:pt x="16027" y="13380"/>
                      <a:pt x="15808" y="12685"/>
                    </a:cubicBezTo>
                    <a:cubicBezTo>
                      <a:pt x="15394" y="11380"/>
                      <a:pt x="14747" y="9237"/>
                      <a:pt x="14419" y="7767"/>
                    </a:cubicBezTo>
                    <a:cubicBezTo>
                      <a:pt x="13916" y="5513"/>
                      <a:pt x="12915" y="951"/>
                      <a:pt x="12760" y="269"/>
                    </a:cubicBezTo>
                    <a:cubicBezTo>
                      <a:pt x="12716" y="75"/>
                      <a:pt x="12455" y="1"/>
                      <a:pt x="120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1" name="Google Shape;2301;p62"/>
              <p:cNvSpPr/>
              <p:nvPr/>
            </p:nvSpPr>
            <p:spPr>
              <a:xfrm>
                <a:off x="3013584" y="3287838"/>
                <a:ext cx="56533" cy="21352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4744" extrusionOk="0">
                    <a:moveTo>
                      <a:pt x="69" y="1"/>
                    </a:moveTo>
                    <a:cubicBezTo>
                      <a:pt x="35" y="1"/>
                      <a:pt x="1" y="31"/>
                      <a:pt x="6" y="72"/>
                    </a:cubicBezTo>
                    <a:cubicBezTo>
                      <a:pt x="44" y="481"/>
                      <a:pt x="184" y="876"/>
                      <a:pt x="287" y="1274"/>
                    </a:cubicBezTo>
                    <a:cubicBezTo>
                      <a:pt x="393" y="1674"/>
                      <a:pt x="493" y="2072"/>
                      <a:pt x="588" y="2475"/>
                    </a:cubicBezTo>
                    <a:cubicBezTo>
                      <a:pt x="685" y="2876"/>
                      <a:pt x="774" y="3279"/>
                      <a:pt x="858" y="3682"/>
                    </a:cubicBezTo>
                    <a:cubicBezTo>
                      <a:pt x="901" y="3883"/>
                      <a:pt x="942" y="4086"/>
                      <a:pt x="983" y="4289"/>
                    </a:cubicBezTo>
                    <a:cubicBezTo>
                      <a:pt x="1015" y="4448"/>
                      <a:pt x="1034" y="4597"/>
                      <a:pt x="1134" y="4730"/>
                    </a:cubicBezTo>
                    <a:cubicBezTo>
                      <a:pt x="1143" y="4739"/>
                      <a:pt x="1155" y="4744"/>
                      <a:pt x="1166" y="4744"/>
                    </a:cubicBezTo>
                    <a:cubicBezTo>
                      <a:pt x="1184" y="4744"/>
                      <a:pt x="1201" y="4734"/>
                      <a:pt x="1207" y="4716"/>
                    </a:cubicBezTo>
                    <a:cubicBezTo>
                      <a:pt x="1256" y="4540"/>
                      <a:pt x="1210" y="4381"/>
                      <a:pt x="1177" y="4205"/>
                    </a:cubicBezTo>
                    <a:cubicBezTo>
                      <a:pt x="1137" y="4004"/>
                      <a:pt x="1096" y="3801"/>
                      <a:pt x="1056" y="3598"/>
                    </a:cubicBezTo>
                    <a:cubicBezTo>
                      <a:pt x="972" y="3195"/>
                      <a:pt x="882" y="2792"/>
                      <a:pt x="788" y="2392"/>
                    </a:cubicBezTo>
                    <a:cubicBezTo>
                      <a:pt x="690" y="1975"/>
                      <a:pt x="588" y="1561"/>
                      <a:pt x="479" y="1147"/>
                    </a:cubicBezTo>
                    <a:cubicBezTo>
                      <a:pt x="379" y="773"/>
                      <a:pt x="293" y="381"/>
                      <a:pt x="119" y="34"/>
                    </a:cubicBezTo>
                    <a:cubicBezTo>
                      <a:pt x="107" y="11"/>
                      <a:pt x="88" y="1"/>
                      <a:pt x="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2" name="Google Shape;2302;p62"/>
              <p:cNvSpPr/>
              <p:nvPr/>
            </p:nvSpPr>
            <p:spPr>
              <a:xfrm>
                <a:off x="3068721" y="3524724"/>
                <a:ext cx="17644" cy="4559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013" extrusionOk="0">
                    <a:moveTo>
                      <a:pt x="36" y="1"/>
                    </a:moveTo>
                    <a:cubicBezTo>
                      <a:pt x="18" y="1"/>
                      <a:pt x="0" y="13"/>
                      <a:pt x="7" y="35"/>
                    </a:cubicBezTo>
                    <a:cubicBezTo>
                      <a:pt x="58" y="197"/>
                      <a:pt x="112" y="357"/>
                      <a:pt x="169" y="517"/>
                    </a:cubicBezTo>
                    <a:cubicBezTo>
                      <a:pt x="199" y="603"/>
                      <a:pt x="223" y="693"/>
                      <a:pt x="250" y="779"/>
                    </a:cubicBezTo>
                    <a:cubicBezTo>
                      <a:pt x="274" y="858"/>
                      <a:pt x="310" y="931"/>
                      <a:pt x="350" y="1001"/>
                    </a:cubicBezTo>
                    <a:cubicBezTo>
                      <a:pt x="354" y="1009"/>
                      <a:pt x="362" y="1013"/>
                      <a:pt x="369" y="1013"/>
                    </a:cubicBezTo>
                    <a:cubicBezTo>
                      <a:pt x="380" y="1013"/>
                      <a:pt x="391" y="1004"/>
                      <a:pt x="388" y="990"/>
                    </a:cubicBezTo>
                    <a:cubicBezTo>
                      <a:pt x="372" y="909"/>
                      <a:pt x="348" y="831"/>
                      <a:pt x="318" y="757"/>
                    </a:cubicBezTo>
                    <a:cubicBezTo>
                      <a:pt x="283" y="676"/>
                      <a:pt x="247" y="595"/>
                      <a:pt x="220" y="511"/>
                    </a:cubicBezTo>
                    <a:cubicBezTo>
                      <a:pt x="166" y="349"/>
                      <a:pt x="115" y="186"/>
                      <a:pt x="69" y="24"/>
                    </a:cubicBezTo>
                    <a:cubicBezTo>
                      <a:pt x="64" y="8"/>
                      <a:pt x="50" y="1"/>
                      <a:pt x="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3" name="Google Shape;2303;p62"/>
              <p:cNvSpPr/>
              <p:nvPr/>
            </p:nvSpPr>
            <p:spPr>
              <a:xfrm>
                <a:off x="3087580" y="3590078"/>
                <a:ext cx="82413" cy="288559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6411" extrusionOk="0">
                    <a:moveTo>
                      <a:pt x="49" y="0"/>
                    </a:moveTo>
                    <a:cubicBezTo>
                      <a:pt x="25" y="0"/>
                      <a:pt x="1" y="19"/>
                      <a:pt x="7" y="50"/>
                    </a:cubicBezTo>
                    <a:cubicBezTo>
                      <a:pt x="226" y="1135"/>
                      <a:pt x="470" y="2223"/>
                      <a:pt x="797" y="3281"/>
                    </a:cubicBezTo>
                    <a:cubicBezTo>
                      <a:pt x="962" y="3811"/>
                      <a:pt x="1100" y="4350"/>
                      <a:pt x="1257" y="4880"/>
                    </a:cubicBezTo>
                    <a:cubicBezTo>
                      <a:pt x="1403" y="5375"/>
                      <a:pt x="1520" y="5927"/>
                      <a:pt x="1753" y="6390"/>
                    </a:cubicBezTo>
                    <a:cubicBezTo>
                      <a:pt x="1760" y="6404"/>
                      <a:pt x="1773" y="6411"/>
                      <a:pt x="1786" y="6411"/>
                    </a:cubicBezTo>
                    <a:cubicBezTo>
                      <a:pt x="1808" y="6411"/>
                      <a:pt x="1831" y="6393"/>
                      <a:pt x="1826" y="6366"/>
                    </a:cubicBezTo>
                    <a:cubicBezTo>
                      <a:pt x="1788" y="6087"/>
                      <a:pt x="1682" y="5814"/>
                      <a:pt x="1604" y="5543"/>
                    </a:cubicBezTo>
                    <a:cubicBezTo>
                      <a:pt x="1528" y="5283"/>
                      <a:pt x="1452" y="5026"/>
                      <a:pt x="1376" y="4767"/>
                    </a:cubicBezTo>
                    <a:cubicBezTo>
                      <a:pt x="1225" y="4250"/>
                      <a:pt x="1060" y="3733"/>
                      <a:pt x="938" y="3208"/>
                    </a:cubicBezTo>
                    <a:cubicBezTo>
                      <a:pt x="692" y="2142"/>
                      <a:pt x="375" y="1089"/>
                      <a:pt x="91" y="33"/>
                    </a:cubicBezTo>
                    <a:cubicBezTo>
                      <a:pt x="85" y="10"/>
                      <a:pt x="67" y="0"/>
                      <a:pt x="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4" name="Google Shape;2304;p62"/>
              <p:cNvSpPr/>
              <p:nvPr/>
            </p:nvSpPr>
            <p:spPr>
              <a:xfrm>
                <a:off x="3056433" y="3737754"/>
                <a:ext cx="53292" cy="166042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3689" extrusionOk="0">
                    <a:moveTo>
                      <a:pt x="41" y="0"/>
                    </a:moveTo>
                    <a:cubicBezTo>
                      <a:pt x="20" y="0"/>
                      <a:pt x="0" y="17"/>
                      <a:pt x="4" y="40"/>
                    </a:cubicBezTo>
                    <a:cubicBezTo>
                      <a:pt x="36" y="349"/>
                      <a:pt x="136" y="674"/>
                      <a:pt x="234" y="966"/>
                    </a:cubicBezTo>
                    <a:cubicBezTo>
                      <a:pt x="336" y="1269"/>
                      <a:pt x="426" y="1578"/>
                      <a:pt x="518" y="1881"/>
                    </a:cubicBezTo>
                    <a:cubicBezTo>
                      <a:pt x="607" y="2186"/>
                      <a:pt x="715" y="2487"/>
                      <a:pt x="802" y="2795"/>
                    </a:cubicBezTo>
                    <a:cubicBezTo>
                      <a:pt x="886" y="3085"/>
                      <a:pt x="970" y="3372"/>
                      <a:pt x="1072" y="3659"/>
                    </a:cubicBezTo>
                    <a:lnTo>
                      <a:pt x="1075" y="3659"/>
                    </a:lnTo>
                    <a:cubicBezTo>
                      <a:pt x="1083" y="3679"/>
                      <a:pt x="1100" y="3688"/>
                      <a:pt x="1118" y="3688"/>
                    </a:cubicBezTo>
                    <a:cubicBezTo>
                      <a:pt x="1150" y="3688"/>
                      <a:pt x="1184" y="3661"/>
                      <a:pt x="1175" y="3623"/>
                    </a:cubicBezTo>
                    <a:cubicBezTo>
                      <a:pt x="1110" y="3309"/>
                      <a:pt x="1018" y="3006"/>
                      <a:pt x="929" y="2701"/>
                    </a:cubicBezTo>
                    <a:cubicBezTo>
                      <a:pt x="837" y="2395"/>
                      <a:pt x="761" y="2086"/>
                      <a:pt x="669" y="1780"/>
                    </a:cubicBezTo>
                    <a:cubicBezTo>
                      <a:pt x="575" y="1475"/>
                      <a:pt x="480" y="1172"/>
                      <a:pt x="393" y="866"/>
                    </a:cubicBezTo>
                    <a:cubicBezTo>
                      <a:pt x="315" y="582"/>
                      <a:pt x="212" y="276"/>
                      <a:pt x="71" y="19"/>
                    </a:cubicBezTo>
                    <a:cubicBezTo>
                      <a:pt x="64" y="6"/>
                      <a:pt x="52" y="0"/>
                      <a:pt x="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5" name="Google Shape;2305;p62"/>
              <p:cNvSpPr/>
              <p:nvPr/>
            </p:nvSpPr>
            <p:spPr>
              <a:xfrm>
                <a:off x="3041085" y="3684192"/>
                <a:ext cx="11027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466" extrusionOk="0">
                    <a:moveTo>
                      <a:pt x="40" y="0"/>
                    </a:moveTo>
                    <a:cubicBezTo>
                      <a:pt x="21" y="0"/>
                      <a:pt x="3" y="13"/>
                      <a:pt x="1" y="34"/>
                    </a:cubicBezTo>
                    <a:cubicBezTo>
                      <a:pt x="4" y="69"/>
                      <a:pt x="9" y="105"/>
                      <a:pt x="17" y="137"/>
                    </a:cubicBezTo>
                    <a:cubicBezTo>
                      <a:pt x="23" y="170"/>
                      <a:pt x="28" y="202"/>
                      <a:pt x="39" y="235"/>
                    </a:cubicBezTo>
                    <a:cubicBezTo>
                      <a:pt x="58" y="300"/>
                      <a:pt x="82" y="362"/>
                      <a:pt x="106" y="427"/>
                    </a:cubicBezTo>
                    <a:cubicBezTo>
                      <a:pt x="118" y="451"/>
                      <a:pt x="141" y="465"/>
                      <a:pt x="165" y="465"/>
                    </a:cubicBezTo>
                    <a:cubicBezTo>
                      <a:pt x="176" y="465"/>
                      <a:pt x="188" y="462"/>
                      <a:pt x="198" y="456"/>
                    </a:cubicBezTo>
                    <a:cubicBezTo>
                      <a:pt x="231" y="440"/>
                      <a:pt x="244" y="400"/>
                      <a:pt x="228" y="364"/>
                    </a:cubicBezTo>
                    <a:cubicBezTo>
                      <a:pt x="207" y="305"/>
                      <a:pt x="188" y="243"/>
                      <a:pt x="163" y="183"/>
                    </a:cubicBezTo>
                    <a:cubicBezTo>
                      <a:pt x="152" y="153"/>
                      <a:pt x="133" y="126"/>
                      <a:pt x="120" y="99"/>
                    </a:cubicBezTo>
                    <a:cubicBezTo>
                      <a:pt x="106" y="69"/>
                      <a:pt x="87" y="40"/>
                      <a:pt x="69" y="13"/>
                    </a:cubicBezTo>
                    <a:cubicBezTo>
                      <a:pt x="61" y="4"/>
                      <a:pt x="51" y="0"/>
                      <a:pt x="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6" name="Google Shape;2306;p62"/>
              <p:cNvSpPr/>
              <p:nvPr/>
            </p:nvSpPr>
            <p:spPr>
              <a:xfrm>
                <a:off x="2932117" y="3312234"/>
                <a:ext cx="95061" cy="322002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7154" extrusionOk="0">
                    <a:moveTo>
                      <a:pt x="63" y="1"/>
                    </a:moveTo>
                    <a:cubicBezTo>
                      <a:pt x="32" y="1"/>
                      <a:pt x="1" y="22"/>
                      <a:pt x="3" y="55"/>
                    </a:cubicBezTo>
                    <a:cubicBezTo>
                      <a:pt x="3" y="185"/>
                      <a:pt x="32" y="315"/>
                      <a:pt x="92" y="434"/>
                    </a:cubicBezTo>
                    <a:cubicBezTo>
                      <a:pt x="122" y="486"/>
                      <a:pt x="168" y="529"/>
                      <a:pt x="192" y="583"/>
                    </a:cubicBezTo>
                    <a:cubicBezTo>
                      <a:pt x="252" y="718"/>
                      <a:pt x="230" y="797"/>
                      <a:pt x="252" y="921"/>
                    </a:cubicBezTo>
                    <a:cubicBezTo>
                      <a:pt x="303" y="1211"/>
                      <a:pt x="438" y="1506"/>
                      <a:pt x="533" y="1785"/>
                    </a:cubicBezTo>
                    <a:cubicBezTo>
                      <a:pt x="739" y="2375"/>
                      <a:pt x="931" y="2962"/>
                      <a:pt x="1096" y="3565"/>
                    </a:cubicBezTo>
                    <a:cubicBezTo>
                      <a:pt x="1258" y="4171"/>
                      <a:pt x="1429" y="4772"/>
                      <a:pt x="1591" y="5378"/>
                    </a:cubicBezTo>
                    <a:cubicBezTo>
                      <a:pt x="1751" y="5960"/>
                      <a:pt x="1829" y="6556"/>
                      <a:pt x="2027" y="7127"/>
                    </a:cubicBezTo>
                    <a:lnTo>
                      <a:pt x="2027" y="7129"/>
                    </a:lnTo>
                    <a:cubicBezTo>
                      <a:pt x="2033" y="7147"/>
                      <a:pt x="2046" y="7154"/>
                      <a:pt x="2060" y="7154"/>
                    </a:cubicBezTo>
                    <a:cubicBezTo>
                      <a:pt x="2084" y="7154"/>
                      <a:pt x="2111" y="7130"/>
                      <a:pt x="2108" y="7102"/>
                    </a:cubicBezTo>
                    <a:cubicBezTo>
                      <a:pt x="2048" y="6461"/>
                      <a:pt x="1837" y="5849"/>
                      <a:pt x="1699" y="5224"/>
                    </a:cubicBezTo>
                    <a:cubicBezTo>
                      <a:pt x="1569" y="4629"/>
                      <a:pt x="1404" y="4033"/>
                      <a:pt x="1231" y="3452"/>
                    </a:cubicBezTo>
                    <a:cubicBezTo>
                      <a:pt x="1053" y="2851"/>
                      <a:pt x="890" y="2247"/>
                      <a:pt x="709" y="1649"/>
                    </a:cubicBezTo>
                    <a:cubicBezTo>
                      <a:pt x="625" y="1373"/>
                      <a:pt x="555" y="1076"/>
                      <a:pt x="422" y="821"/>
                    </a:cubicBezTo>
                    <a:cubicBezTo>
                      <a:pt x="379" y="735"/>
                      <a:pt x="314" y="651"/>
                      <a:pt x="287" y="556"/>
                    </a:cubicBezTo>
                    <a:cubicBezTo>
                      <a:pt x="268" y="486"/>
                      <a:pt x="279" y="407"/>
                      <a:pt x="262" y="334"/>
                    </a:cubicBezTo>
                    <a:cubicBezTo>
                      <a:pt x="233" y="220"/>
                      <a:pt x="178" y="112"/>
                      <a:pt x="105" y="20"/>
                    </a:cubicBezTo>
                    <a:cubicBezTo>
                      <a:pt x="95" y="7"/>
                      <a:pt x="79" y="1"/>
                      <a:pt x="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7" name="Google Shape;2307;p62"/>
              <p:cNvSpPr/>
              <p:nvPr/>
            </p:nvSpPr>
            <p:spPr>
              <a:xfrm>
                <a:off x="2869824" y="3300531"/>
                <a:ext cx="56353" cy="226085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5023" extrusionOk="0">
                    <a:moveTo>
                      <a:pt x="91" y="0"/>
                    </a:moveTo>
                    <a:cubicBezTo>
                      <a:pt x="55" y="0"/>
                      <a:pt x="21" y="23"/>
                      <a:pt x="20" y="72"/>
                    </a:cubicBezTo>
                    <a:cubicBezTo>
                      <a:pt x="1" y="938"/>
                      <a:pt x="171" y="1785"/>
                      <a:pt x="396" y="2616"/>
                    </a:cubicBezTo>
                    <a:cubicBezTo>
                      <a:pt x="512" y="3049"/>
                      <a:pt x="667" y="3465"/>
                      <a:pt x="807" y="3887"/>
                    </a:cubicBezTo>
                    <a:cubicBezTo>
                      <a:pt x="878" y="4099"/>
                      <a:pt x="943" y="4312"/>
                      <a:pt x="1002" y="4526"/>
                    </a:cubicBezTo>
                    <a:cubicBezTo>
                      <a:pt x="1048" y="4694"/>
                      <a:pt x="1073" y="4870"/>
                      <a:pt x="1175" y="5013"/>
                    </a:cubicBezTo>
                    <a:cubicBezTo>
                      <a:pt x="1180" y="5020"/>
                      <a:pt x="1186" y="5022"/>
                      <a:pt x="1193" y="5022"/>
                    </a:cubicBezTo>
                    <a:cubicBezTo>
                      <a:pt x="1206" y="5022"/>
                      <a:pt x="1220" y="5011"/>
                      <a:pt x="1221" y="4997"/>
                    </a:cubicBezTo>
                    <a:cubicBezTo>
                      <a:pt x="1251" y="4805"/>
                      <a:pt x="1173" y="4605"/>
                      <a:pt x="1124" y="4418"/>
                    </a:cubicBezTo>
                    <a:cubicBezTo>
                      <a:pt x="1070" y="4218"/>
                      <a:pt x="1016" y="4017"/>
                      <a:pt x="962" y="3814"/>
                    </a:cubicBezTo>
                    <a:cubicBezTo>
                      <a:pt x="856" y="3414"/>
                      <a:pt x="756" y="3011"/>
                      <a:pt x="640" y="2610"/>
                    </a:cubicBezTo>
                    <a:cubicBezTo>
                      <a:pt x="399" y="1787"/>
                      <a:pt x="204" y="946"/>
                      <a:pt x="180" y="85"/>
                    </a:cubicBezTo>
                    <a:cubicBezTo>
                      <a:pt x="178" y="30"/>
                      <a:pt x="133" y="0"/>
                      <a:pt x="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8" name="Google Shape;2308;p62"/>
              <p:cNvSpPr/>
              <p:nvPr/>
            </p:nvSpPr>
            <p:spPr>
              <a:xfrm>
                <a:off x="2928291" y="3564782"/>
                <a:ext cx="8732" cy="32137"/>
              </a:xfrm>
              <a:custGeom>
                <a:avLst/>
                <a:gdLst/>
                <a:ahLst/>
                <a:cxnLst/>
                <a:rect l="l" t="t" r="r" b="b"/>
                <a:pathLst>
                  <a:path w="194" h="714" extrusionOk="0">
                    <a:moveTo>
                      <a:pt x="37" y="1"/>
                    </a:moveTo>
                    <a:cubicBezTo>
                      <a:pt x="20" y="1"/>
                      <a:pt x="0" y="19"/>
                      <a:pt x="9" y="41"/>
                    </a:cubicBezTo>
                    <a:cubicBezTo>
                      <a:pt x="47" y="149"/>
                      <a:pt x="77" y="260"/>
                      <a:pt x="98" y="371"/>
                    </a:cubicBezTo>
                    <a:cubicBezTo>
                      <a:pt x="112" y="425"/>
                      <a:pt x="120" y="474"/>
                      <a:pt x="128" y="533"/>
                    </a:cubicBezTo>
                    <a:cubicBezTo>
                      <a:pt x="136" y="593"/>
                      <a:pt x="147" y="647"/>
                      <a:pt x="158" y="701"/>
                    </a:cubicBezTo>
                    <a:cubicBezTo>
                      <a:pt x="161" y="709"/>
                      <a:pt x="167" y="713"/>
                      <a:pt x="174" y="713"/>
                    </a:cubicBezTo>
                    <a:cubicBezTo>
                      <a:pt x="180" y="713"/>
                      <a:pt x="186" y="709"/>
                      <a:pt x="188" y="701"/>
                    </a:cubicBezTo>
                    <a:cubicBezTo>
                      <a:pt x="193" y="641"/>
                      <a:pt x="190" y="582"/>
                      <a:pt x="182" y="522"/>
                    </a:cubicBezTo>
                    <a:cubicBezTo>
                      <a:pt x="174" y="466"/>
                      <a:pt x="163" y="411"/>
                      <a:pt x="152" y="355"/>
                    </a:cubicBezTo>
                    <a:cubicBezTo>
                      <a:pt x="128" y="241"/>
                      <a:pt x="96" y="127"/>
                      <a:pt x="58" y="19"/>
                    </a:cubicBezTo>
                    <a:lnTo>
                      <a:pt x="58" y="16"/>
                    </a:lnTo>
                    <a:cubicBezTo>
                      <a:pt x="54" y="6"/>
                      <a:pt x="46" y="1"/>
                      <a:pt x="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9" name="Google Shape;2309;p62"/>
              <p:cNvSpPr/>
              <p:nvPr/>
            </p:nvSpPr>
            <p:spPr>
              <a:xfrm>
                <a:off x="2943189" y="3621899"/>
                <a:ext cx="2971" cy="2205"/>
              </a:xfrm>
              <a:custGeom>
                <a:avLst/>
                <a:gdLst/>
                <a:ahLst/>
                <a:cxnLst/>
                <a:rect l="l" t="t" r="r" b="b"/>
                <a:pathLst>
                  <a:path w="66" h="49" extrusionOk="0">
                    <a:moveTo>
                      <a:pt x="35" y="0"/>
                    </a:moveTo>
                    <a:cubicBezTo>
                      <a:pt x="6" y="0"/>
                      <a:pt x="0" y="44"/>
                      <a:pt x="30" y="49"/>
                    </a:cubicBezTo>
                    <a:cubicBezTo>
                      <a:pt x="60" y="49"/>
                      <a:pt x="65" y="3"/>
                      <a:pt x="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0" name="Google Shape;2310;p62"/>
              <p:cNvSpPr/>
              <p:nvPr/>
            </p:nvSpPr>
            <p:spPr>
              <a:xfrm>
                <a:off x="2954441" y="3659077"/>
                <a:ext cx="6391" cy="16159"/>
              </a:xfrm>
              <a:custGeom>
                <a:avLst/>
                <a:gdLst/>
                <a:ahLst/>
                <a:cxnLst/>
                <a:rect l="l" t="t" r="r" b="b"/>
                <a:pathLst>
                  <a:path w="142" h="359" extrusionOk="0">
                    <a:moveTo>
                      <a:pt x="33" y="1"/>
                    </a:moveTo>
                    <a:cubicBezTo>
                      <a:pt x="17" y="1"/>
                      <a:pt x="1" y="13"/>
                      <a:pt x="7" y="32"/>
                    </a:cubicBezTo>
                    <a:cubicBezTo>
                      <a:pt x="23" y="86"/>
                      <a:pt x="40" y="140"/>
                      <a:pt x="56" y="194"/>
                    </a:cubicBezTo>
                    <a:cubicBezTo>
                      <a:pt x="64" y="219"/>
                      <a:pt x="72" y="246"/>
                      <a:pt x="80" y="273"/>
                    </a:cubicBezTo>
                    <a:cubicBezTo>
                      <a:pt x="91" y="297"/>
                      <a:pt x="102" y="324"/>
                      <a:pt x="113" y="351"/>
                    </a:cubicBezTo>
                    <a:cubicBezTo>
                      <a:pt x="115" y="356"/>
                      <a:pt x="119" y="358"/>
                      <a:pt x="123" y="358"/>
                    </a:cubicBezTo>
                    <a:cubicBezTo>
                      <a:pt x="132" y="358"/>
                      <a:pt x="142" y="351"/>
                      <a:pt x="140" y="341"/>
                    </a:cubicBezTo>
                    <a:cubicBezTo>
                      <a:pt x="134" y="314"/>
                      <a:pt x="132" y="284"/>
                      <a:pt x="124" y="257"/>
                    </a:cubicBezTo>
                    <a:cubicBezTo>
                      <a:pt x="118" y="232"/>
                      <a:pt x="110" y="205"/>
                      <a:pt x="105" y="181"/>
                    </a:cubicBezTo>
                    <a:cubicBezTo>
                      <a:pt x="88" y="127"/>
                      <a:pt x="75" y="75"/>
                      <a:pt x="61" y="21"/>
                    </a:cubicBezTo>
                    <a:cubicBezTo>
                      <a:pt x="57" y="7"/>
                      <a:pt x="45" y="1"/>
                      <a:pt x="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1" name="Google Shape;2311;p62"/>
              <p:cNvSpPr/>
              <p:nvPr/>
            </p:nvSpPr>
            <p:spPr>
              <a:xfrm>
                <a:off x="2964839" y="3703051"/>
                <a:ext cx="59728" cy="198539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4411" extrusionOk="0">
                    <a:moveTo>
                      <a:pt x="54" y="0"/>
                    </a:moveTo>
                    <a:cubicBezTo>
                      <a:pt x="27" y="0"/>
                      <a:pt x="1" y="21"/>
                      <a:pt x="12" y="54"/>
                    </a:cubicBezTo>
                    <a:cubicBezTo>
                      <a:pt x="250" y="782"/>
                      <a:pt x="480" y="1507"/>
                      <a:pt x="653" y="2251"/>
                    </a:cubicBezTo>
                    <a:cubicBezTo>
                      <a:pt x="740" y="2622"/>
                      <a:pt x="840" y="2993"/>
                      <a:pt x="929" y="3363"/>
                    </a:cubicBezTo>
                    <a:cubicBezTo>
                      <a:pt x="975" y="3547"/>
                      <a:pt x="1021" y="3734"/>
                      <a:pt x="1067" y="3918"/>
                    </a:cubicBezTo>
                    <a:cubicBezTo>
                      <a:pt x="1108" y="4086"/>
                      <a:pt x="1135" y="4251"/>
                      <a:pt x="1227" y="4394"/>
                    </a:cubicBezTo>
                    <a:cubicBezTo>
                      <a:pt x="1232" y="4406"/>
                      <a:pt x="1243" y="4411"/>
                      <a:pt x="1253" y="4411"/>
                    </a:cubicBezTo>
                    <a:cubicBezTo>
                      <a:pt x="1268" y="4411"/>
                      <a:pt x="1282" y="4401"/>
                      <a:pt x="1284" y="4384"/>
                    </a:cubicBezTo>
                    <a:cubicBezTo>
                      <a:pt x="1327" y="4051"/>
                      <a:pt x="1170" y="3653"/>
                      <a:pt x="1089" y="3331"/>
                    </a:cubicBezTo>
                    <a:cubicBezTo>
                      <a:pt x="997" y="2963"/>
                      <a:pt x="902" y="2587"/>
                      <a:pt x="786" y="2224"/>
                    </a:cubicBezTo>
                    <a:cubicBezTo>
                      <a:pt x="550" y="1496"/>
                      <a:pt x="342" y="763"/>
                      <a:pt x="104" y="35"/>
                    </a:cubicBezTo>
                    <a:lnTo>
                      <a:pt x="101" y="35"/>
                    </a:lnTo>
                    <a:cubicBezTo>
                      <a:pt x="94" y="11"/>
                      <a:pt x="74" y="0"/>
                      <a:pt x="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2" name="Google Shape;2312;p62"/>
              <p:cNvSpPr/>
              <p:nvPr/>
            </p:nvSpPr>
            <p:spPr>
              <a:xfrm>
                <a:off x="2909927" y="3759313"/>
                <a:ext cx="59998" cy="192823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4284" extrusionOk="0">
                    <a:moveTo>
                      <a:pt x="54" y="1"/>
                    </a:moveTo>
                    <a:cubicBezTo>
                      <a:pt x="27" y="1"/>
                      <a:pt x="1" y="23"/>
                      <a:pt x="6" y="57"/>
                    </a:cubicBezTo>
                    <a:cubicBezTo>
                      <a:pt x="79" y="749"/>
                      <a:pt x="358" y="1421"/>
                      <a:pt x="588" y="2073"/>
                    </a:cubicBezTo>
                    <a:cubicBezTo>
                      <a:pt x="709" y="2425"/>
                      <a:pt x="774" y="2782"/>
                      <a:pt x="858" y="3147"/>
                    </a:cubicBezTo>
                    <a:cubicBezTo>
                      <a:pt x="945" y="3512"/>
                      <a:pt x="1056" y="3870"/>
                      <a:pt x="1172" y="4227"/>
                    </a:cubicBezTo>
                    <a:cubicBezTo>
                      <a:pt x="1184" y="4265"/>
                      <a:pt x="1217" y="4283"/>
                      <a:pt x="1249" y="4283"/>
                    </a:cubicBezTo>
                    <a:cubicBezTo>
                      <a:pt x="1292" y="4283"/>
                      <a:pt x="1332" y="4252"/>
                      <a:pt x="1318" y="4197"/>
                    </a:cubicBezTo>
                    <a:cubicBezTo>
                      <a:pt x="1234" y="3853"/>
                      <a:pt x="1145" y="3510"/>
                      <a:pt x="1031" y="3174"/>
                    </a:cubicBezTo>
                    <a:cubicBezTo>
                      <a:pt x="910" y="2812"/>
                      <a:pt x="763" y="2457"/>
                      <a:pt x="680" y="2084"/>
                    </a:cubicBezTo>
                    <a:cubicBezTo>
                      <a:pt x="528" y="1396"/>
                      <a:pt x="409" y="663"/>
                      <a:pt x="95" y="27"/>
                    </a:cubicBezTo>
                    <a:cubicBezTo>
                      <a:pt x="86" y="9"/>
                      <a:pt x="70" y="1"/>
                      <a:pt x="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3" name="Google Shape;2313;p62"/>
              <p:cNvSpPr/>
              <p:nvPr/>
            </p:nvSpPr>
            <p:spPr>
              <a:xfrm>
                <a:off x="2894669" y="3712143"/>
                <a:ext cx="8867" cy="15708"/>
              </a:xfrm>
              <a:custGeom>
                <a:avLst/>
                <a:gdLst/>
                <a:ahLst/>
                <a:cxnLst/>
                <a:rect l="l" t="t" r="r" b="b"/>
                <a:pathLst>
                  <a:path w="197" h="349" extrusionOk="0">
                    <a:moveTo>
                      <a:pt x="31" y="0"/>
                    </a:moveTo>
                    <a:cubicBezTo>
                      <a:pt x="15" y="0"/>
                      <a:pt x="0" y="13"/>
                      <a:pt x="4" y="33"/>
                    </a:cubicBezTo>
                    <a:cubicBezTo>
                      <a:pt x="6" y="57"/>
                      <a:pt x="9" y="84"/>
                      <a:pt x="17" y="109"/>
                    </a:cubicBezTo>
                    <a:cubicBezTo>
                      <a:pt x="23" y="130"/>
                      <a:pt x="28" y="152"/>
                      <a:pt x="34" y="176"/>
                    </a:cubicBezTo>
                    <a:lnTo>
                      <a:pt x="74" y="317"/>
                    </a:lnTo>
                    <a:lnTo>
                      <a:pt x="71" y="317"/>
                    </a:lnTo>
                    <a:cubicBezTo>
                      <a:pt x="75" y="339"/>
                      <a:pt x="94" y="348"/>
                      <a:pt x="114" y="348"/>
                    </a:cubicBezTo>
                    <a:cubicBezTo>
                      <a:pt x="151" y="348"/>
                      <a:pt x="196" y="319"/>
                      <a:pt x="177" y="282"/>
                    </a:cubicBezTo>
                    <a:lnTo>
                      <a:pt x="120" y="147"/>
                    </a:lnTo>
                    <a:lnTo>
                      <a:pt x="93" y="82"/>
                    </a:lnTo>
                    <a:cubicBezTo>
                      <a:pt x="82" y="57"/>
                      <a:pt x="71" y="36"/>
                      <a:pt x="58" y="17"/>
                    </a:cubicBezTo>
                    <a:cubicBezTo>
                      <a:pt x="52" y="5"/>
                      <a:pt x="41" y="0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4" name="Google Shape;2314;p62"/>
              <p:cNvSpPr/>
              <p:nvPr/>
            </p:nvSpPr>
            <p:spPr>
              <a:xfrm>
                <a:off x="2828910" y="3484935"/>
                <a:ext cx="56037" cy="193273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4294" extrusionOk="0">
                    <a:moveTo>
                      <a:pt x="26" y="0"/>
                    </a:moveTo>
                    <a:cubicBezTo>
                      <a:pt x="13" y="0"/>
                      <a:pt x="1" y="8"/>
                      <a:pt x="1" y="23"/>
                    </a:cubicBezTo>
                    <a:cubicBezTo>
                      <a:pt x="12" y="378"/>
                      <a:pt x="125" y="730"/>
                      <a:pt x="220" y="1068"/>
                    </a:cubicBezTo>
                    <a:cubicBezTo>
                      <a:pt x="325" y="1433"/>
                      <a:pt x="428" y="1801"/>
                      <a:pt x="528" y="2169"/>
                    </a:cubicBezTo>
                    <a:cubicBezTo>
                      <a:pt x="620" y="2510"/>
                      <a:pt x="680" y="2894"/>
                      <a:pt x="829" y="3214"/>
                    </a:cubicBezTo>
                    <a:cubicBezTo>
                      <a:pt x="872" y="3311"/>
                      <a:pt x="929" y="3390"/>
                      <a:pt x="951" y="3498"/>
                    </a:cubicBezTo>
                    <a:cubicBezTo>
                      <a:pt x="972" y="3606"/>
                      <a:pt x="972" y="3712"/>
                      <a:pt x="1005" y="3820"/>
                    </a:cubicBezTo>
                    <a:cubicBezTo>
                      <a:pt x="1053" y="3982"/>
                      <a:pt x="1145" y="4123"/>
                      <a:pt x="1205" y="4283"/>
                    </a:cubicBezTo>
                    <a:cubicBezTo>
                      <a:pt x="1208" y="4290"/>
                      <a:pt x="1214" y="4294"/>
                      <a:pt x="1220" y="4294"/>
                    </a:cubicBezTo>
                    <a:cubicBezTo>
                      <a:pt x="1232" y="4294"/>
                      <a:pt x="1245" y="4283"/>
                      <a:pt x="1243" y="4269"/>
                    </a:cubicBezTo>
                    <a:cubicBezTo>
                      <a:pt x="1205" y="4082"/>
                      <a:pt x="1216" y="3888"/>
                      <a:pt x="1156" y="3706"/>
                    </a:cubicBezTo>
                    <a:cubicBezTo>
                      <a:pt x="1124" y="3601"/>
                      <a:pt x="1056" y="3506"/>
                      <a:pt x="1029" y="3398"/>
                    </a:cubicBezTo>
                    <a:cubicBezTo>
                      <a:pt x="1010" y="3319"/>
                      <a:pt x="1016" y="3233"/>
                      <a:pt x="1007" y="3154"/>
                    </a:cubicBezTo>
                    <a:cubicBezTo>
                      <a:pt x="961" y="2797"/>
                      <a:pt x="810" y="2434"/>
                      <a:pt x="710" y="2091"/>
                    </a:cubicBezTo>
                    <a:cubicBezTo>
                      <a:pt x="607" y="1736"/>
                      <a:pt x="507" y="1382"/>
                      <a:pt x="407" y="1027"/>
                    </a:cubicBezTo>
                    <a:cubicBezTo>
                      <a:pt x="312" y="689"/>
                      <a:pt x="225" y="324"/>
                      <a:pt x="49" y="12"/>
                    </a:cubicBezTo>
                    <a:cubicBezTo>
                      <a:pt x="45" y="4"/>
                      <a:pt x="35" y="0"/>
                      <a:pt x="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5" name="Google Shape;2315;p62"/>
              <p:cNvSpPr/>
              <p:nvPr/>
            </p:nvSpPr>
            <p:spPr>
              <a:xfrm>
                <a:off x="2797088" y="3347701"/>
                <a:ext cx="28581" cy="110229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449" extrusionOk="0">
                    <a:moveTo>
                      <a:pt x="34" y="1"/>
                    </a:moveTo>
                    <a:cubicBezTo>
                      <a:pt x="17" y="1"/>
                      <a:pt x="1" y="14"/>
                      <a:pt x="4" y="36"/>
                    </a:cubicBezTo>
                    <a:cubicBezTo>
                      <a:pt x="42" y="428"/>
                      <a:pt x="161" y="810"/>
                      <a:pt x="240" y="1200"/>
                    </a:cubicBezTo>
                    <a:cubicBezTo>
                      <a:pt x="315" y="1589"/>
                      <a:pt x="388" y="1979"/>
                      <a:pt x="437" y="2374"/>
                    </a:cubicBezTo>
                    <a:cubicBezTo>
                      <a:pt x="444" y="2426"/>
                      <a:pt x="482" y="2449"/>
                      <a:pt x="522" y="2449"/>
                    </a:cubicBezTo>
                    <a:cubicBezTo>
                      <a:pt x="577" y="2449"/>
                      <a:pt x="635" y="2406"/>
                      <a:pt x="624" y="2336"/>
                    </a:cubicBezTo>
                    <a:cubicBezTo>
                      <a:pt x="564" y="1938"/>
                      <a:pt x="497" y="1538"/>
                      <a:pt x="407" y="1145"/>
                    </a:cubicBezTo>
                    <a:cubicBezTo>
                      <a:pt x="321" y="761"/>
                      <a:pt x="242" y="366"/>
                      <a:pt x="61" y="17"/>
                    </a:cubicBezTo>
                    <a:cubicBezTo>
                      <a:pt x="55" y="6"/>
                      <a:pt x="44" y="1"/>
                      <a:pt x="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6" name="Google Shape;2316;p62"/>
              <p:cNvSpPr/>
              <p:nvPr/>
            </p:nvSpPr>
            <p:spPr>
              <a:xfrm>
                <a:off x="2726783" y="3356208"/>
                <a:ext cx="67335" cy="239228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5315" extrusionOk="0">
                    <a:moveTo>
                      <a:pt x="74" y="1"/>
                    </a:moveTo>
                    <a:cubicBezTo>
                      <a:pt x="37" y="1"/>
                      <a:pt x="1" y="23"/>
                      <a:pt x="2" y="66"/>
                    </a:cubicBezTo>
                    <a:cubicBezTo>
                      <a:pt x="40" y="959"/>
                      <a:pt x="324" y="1784"/>
                      <a:pt x="624" y="2618"/>
                    </a:cubicBezTo>
                    <a:cubicBezTo>
                      <a:pt x="938" y="3500"/>
                      <a:pt x="1193" y="4388"/>
                      <a:pt x="1423" y="5297"/>
                    </a:cubicBezTo>
                    <a:cubicBezTo>
                      <a:pt x="1425" y="5309"/>
                      <a:pt x="1435" y="5314"/>
                      <a:pt x="1445" y="5314"/>
                    </a:cubicBezTo>
                    <a:cubicBezTo>
                      <a:pt x="1455" y="5314"/>
                      <a:pt x="1466" y="5307"/>
                      <a:pt x="1466" y="5294"/>
                    </a:cubicBezTo>
                    <a:cubicBezTo>
                      <a:pt x="1496" y="4418"/>
                      <a:pt x="1166" y="3568"/>
                      <a:pt x="887" y="2751"/>
                    </a:cubicBezTo>
                    <a:cubicBezTo>
                      <a:pt x="589" y="1871"/>
                      <a:pt x="294" y="978"/>
                      <a:pt x="148" y="58"/>
                    </a:cubicBezTo>
                    <a:cubicBezTo>
                      <a:pt x="142" y="19"/>
                      <a:pt x="108" y="1"/>
                      <a:pt x="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7" name="Google Shape;2317;p62"/>
              <p:cNvSpPr/>
              <p:nvPr/>
            </p:nvSpPr>
            <p:spPr>
              <a:xfrm>
                <a:off x="2795648" y="3607946"/>
                <a:ext cx="3781" cy="9632"/>
              </a:xfrm>
              <a:custGeom>
                <a:avLst/>
                <a:gdLst/>
                <a:ahLst/>
                <a:cxnLst/>
                <a:rect l="l" t="t" r="r" b="b"/>
                <a:pathLst>
                  <a:path w="84" h="214" extrusionOk="0">
                    <a:moveTo>
                      <a:pt x="11" y="1"/>
                    </a:moveTo>
                    <a:cubicBezTo>
                      <a:pt x="6" y="1"/>
                      <a:pt x="0" y="5"/>
                      <a:pt x="4" y="13"/>
                    </a:cubicBezTo>
                    <a:lnTo>
                      <a:pt x="71" y="210"/>
                    </a:lnTo>
                    <a:cubicBezTo>
                      <a:pt x="73" y="213"/>
                      <a:pt x="75" y="214"/>
                      <a:pt x="78" y="214"/>
                    </a:cubicBezTo>
                    <a:cubicBezTo>
                      <a:pt x="81" y="214"/>
                      <a:pt x="84" y="212"/>
                      <a:pt x="82" y="207"/>
                    </a:cubicBezTo>
                    <a:lnTo>
                      <a:pt x="23" y="7"/>
                    </a:lnTo>
                    <a:cubicBezTo>
                      <a:pt x="20" y="3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8" name="Google Shape;2318;p62"/>
              <p:cNvSpPr/>
              <p:nvPr/>
            </p:nvSpPr>
            <p:spPr>
              <a:xfrm>
                <a:off x="2805640" y="3655746"/>
                <a:ext cx="19669" cy="63599"/>
              </a:xfrm>
              <a:custGeom>
                <a:avLst/>
                <a:gdLst/>
                <a:ahLst/>
                <a:cxnLst/>
                <a:rect l="l" t="t" r="r" b="b"/>
                <a:pathLst>
                  <a:path w="437" h="1413" extrusionOk="0">
                    <a:moveTo>
                      <a:pt x="59" y="0"/>
                    </a:moveTo>
                    <a:cubicBezTo>
                      <a:pt x="30" y="0"/>
                      <a:pt x="1" y="23"/>
                      <a:pt x="12" y="60"/>
                    </a:cubicBezTo>
                    <a:cubicBezTo>
                      <a:pt x="41" y="176"/>
                      <a:pt x="74" y="296"/>
                      <a:pt x="104" y="415"/>
                    </a:cubicBezTo>
                    <a:cubicBezTo>
                      <a:pt x="136" y="523"/>
                      <a:pt x="139" y="642"/>
                      <a:pt x="169" y="747"/>
                    </a:cubicBezTo>
                    <a:cubicBezTo>
                      <a:pt x="198" y="856"/>
                      <a:pt x="234" y="959"/>
                      <a:pt x="274" y="1061"/>
                    </a:cubicBezTo>
                    <a:cubicBezTo>
                      <a:pt x="296" y="1124"/>
                      <a:pt x="323" y="1186"/>
                      <a:pt x="345" y="1248"/>
                    </a:cubicBezTo>
                    <a:cubicBezTo>
                      <a:pt x="355" y="1302"/>
                      <a:pt x="374" y="1354"/>
                      <a:pt x="399" y="1402"/>
                    </a:cubicBezTo>
                    <a:cubicBezTo>
                      <a:pt x="403" y="1409"/>
                      <a:pt x="411" y="1413"/>
                      <a:pt x="418" y="1413"/>
                    </a:cubicBezTo>
                    <a:cubicBezTo>
                      <a:pt x="428" y="1413"/>
                      <a:pt x="437" y="1407"/>
                      <a:pt x="437" y="1394"/>
                    </a:cubicBezTo>
                    <a:cubicBezTo>
                      <a:pt x="434" y="1340"/>
                      <a:pt x="426" y="1286"/>
                      <a:pt x="409" y="1235"/>
                    </a:cubicBezTo>
                    <a:cubicBezTo>
                      <a:pt x="396" y="1175"/>
                      <a:pt x="391" y="1113"/>
                      <a:pt x="382" y="1053"/>
                    </a:cubicBezTo>
                    <a:cubicBezTo>
                      <a:pt x="363" y="942"/>
                      <a:pt x="345" y="831"/>
                      <a:pt x="315" y="720"/>
                    </a:cubicBezTo>
                    <a:cubicBezTo>
                      <a:pt x="288" y="609"/>
                      <a:pt x="234" y="507"/>
                      <a:pt x="204" y="396"/>
                    </a:cubicBezTo>
                    <a:cubicBezTo>
                      <a:pt x="174" y="277"/>
                      <a:pt x="142" y="158"/>
                      <a:pt x="112" y="38"/>
                    </a:cubicBezTo>
                    <a:cubicBezTo>
                      <a:pt x="104" y="12"/>
                      <a:pt x="81" y="0"/>
                      <a:pt x="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9" name="Google Shape;2319;p62"/>
              <p:cNvSpPr/>
              <p:nvPr/>
            </p:nvSpPr>
            <p:spPr>
              <a:xfrm>
                <a:off x="2832466" y="3744910"/>
                <a:ext cx="76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7" h="15" extrusionOk="0">
                    <a:moveTo>
                      <a:pt x="8" y="0"/>
                    </a:moveTo>
                    <a:cubicBezTo>
                      <a:pt x="0" y="0"/>
                      <a:pt x="0" y="11"/>
                      <a:pt x="8" y="14"/>
                    </a:cubicBezTo>
                    <a:cubicBezTo>
                      <a:pt x="16" y="11"/>
                      <a:pt x="16" y="0"/>
                      <a:pt x="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0" name="Google Shape;2320;p62"/>
              <p:cNvSpPr/>
              <p:nvPr/>
            </p:nvSpPr>
            <p:spPr>
              <a:xfrm>
                <a:off x="2835031" y="3757198"/>
                <a:ext cx="76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7" h="15" extrusionOk="0">
                    <a:moveTo>
                      <a:pt x="8" y="1"/>
                    </a:moveTo>
                    <a:cubicBezTo>
                      <a:pt x="0" y="1"/>
                      <a:pt x="0" y="14"/>
                      <a:pt x="8" y="14"/>
                    </a:cubicBezTo>
                    <a:cubicBezTo>
                      <a:pt x="16" y="14"/>
                      <a:pt x="16" y="1"/>
                      <a:pt x="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1" name="Google Shape;2321;p62"/>
              <p:cNvSpPr/>
              <p:nvPr/>
            </p:nvSpPr>
            <p:spPr>
              <a:xfrm>
                <a:off x="2842683" y="3794421"/>
                <a:ext cx="49016" cy="170453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3787" extrusionOk="0">
                    <a:moveTo>
                      <a:pt x="55" y="1"/>
                    </a:moveTo>
                    <a:cubicBezTo>
                      <a:pt x="28" y="1"/>
                      <a:pt x="1" y="22"/>
                      <a:pt x="9" y="56"/>
                    </a:cubicBezTo>
                    <a:cubicBezTo>
                      <a:pt x="79" y="392"/>
                      <a:pt x="125" y="730"/>
                      <a:pt x="198" y="1065"/>
                    </a:cubicBezTo>
                    <a:cubicBezTo>
                      <a:pt x="268" y="1390"/>
                      <a:pt x="347" y="1712"/>
                      <a:pt x="431" y="2032"/>
                    </a:cubicBezTo>
                    <a:cubicBezTo>
                      <a:pt x="517" y="2362"/>
                      <a:pt x="607" y="2695"/>
                      <a:pt x="699" y="3025"/>
                    </a:cubicBezTo>
                    <a:cubicBezTo>
                      <a:pt x="761" y="3252"/>
                      <a:pt x="799" y="3625"/>
                      <a:pt x="996" y="3780"/>
                    </a:cubicBezTo>
                    <a:cubicBezTo>
                      <a:pt x="1003" y="3784"/>
                      <a:pt x="1010" y="3786"/>
                      <a:pt x="1016" y="3786"/>
                    </a:cubicBezTo>
                    <a:cubicBezTo>
                      <a:pt x="1029" y="3786"/>
                      <a:pt x="1040" y="3779"/>
                      <a:pt x="1045" y="3766"/>
                    </a:cubicBezTo>
                    <a:cubicBezTo>
                      <a:pt x="1088" y="3639"/>
                      <a:pt x="1051" y="3517"/>
                      <a:pt x="1015" y="3393"/>
                    </a:cubicBezTo>
                    <a:cubicBezTo>
                      <a:pt x="972" y="3233"/>
                      <a:pt x="926" y="3073"/>
                      <a:pt x="880" y="2914"/>
                    </a:cubicBezTo>
                    <a:cubicBezTo>
                      <a:pt x="791" y="2597"/>
                      <a:pt x="707" y="2278"/>
                      <a:pt x="623" y="1956"/>
                    </a:cubicBezTo>
                    <a:cubicBezTo>
                      <a:pt x="539" y="1636"/>
                      <a:pt x="458" y="1317"/>
                      <a:pt x="369" y="995"/>
                    </a:cubicBezTo>
                    <a:cubicBezTo>
                      <a:pt x="282" y="673"/>
                      <a:pt x="176" y="359"/>
                      <a:pt x="98" y="37"/>
                    </a:cubicBezTo>
                    <a:lnTo>
                      <a:pt x="101" y="37"/>
                    </a:lnTo>
                    <a:cubicBezTo>
                      <a:pt x="95" y="12"/>
                      <a:pt x="75" y="1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2" name="Google Shape;2322;p62"/>
              <p:cNvSpPr/>
              <p:nvPr/>
            </p:nvSpPr>
            <p:spPr>
              <a:xfrm>
                <a:off x="2798349" y="3901184"/>
                <a:ext cx="29527" cy="8655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23" extrusionOk="0">
                    <a:moveTo>
                      <a:pt x="42" y="1"/>
                    </a:moveTo>
                    <a:cubicBezTo>
                      <a:pt x="20" y="1"/>
                      <a:pt x="0" y="20"/>
                      <a:pt x="6" y="47"/>
                    </a:cubicBezTo>
                    <a:cubicBezTo>
                      <a:pt x="74" y="363"/>
                      <a:pt x="249" y="653"/>
                      <a:pt x="350" y="961"/>
                    </a:cubicBezTo>
                    <a:cubicBezTo>
                      <a:pt x="452" y="1270"/>
                      <a:pt x="542" y="1589"/>
                      <a:pt x="615" y="1906"/>
                    </a:cubicBezTo>
                    <a:cubicBezTo>
                      <a:pt x="617" y="1917"/>
                      <a:pt x="625" y="1922"/>
                      <a:pt x="634" y="1922"/>
                    </a:cubicBezTo>
                    <a:cubicBezTo>
                      <a:pt x="645" y="1922"/>
                      <a:pt x="656" y="1913"/>
                      <a:pt x="653" y="1898"/>
                    </a:cubicBezTo>
                    <a:cubicBezTo>
                      <a:pt x="628" y="1730"/>
                      <a:pt x="601" y="1554"/>
                      <a:pt x="563" y="1391"/>
                    </a:cubicBezTo>
                    <a:cubicBezTo>
                      <a:pt x="523" y="1229"/>
                      <a:pt x="474" y="1072"/>
                      <a:pt x="428" y="912"/>
                    </a:cubicBezTo>
                    <a:cubicBezTo>
                      <a:pt x="333" y="609"/>
                      <a:pt x="263" y="274"/>
                      <a:pt x="71" y="14"/>
                    </a:cubicBezTo>
                    <a:cubicBezTo>
                      <a:pt x="62" y="5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3" name="Google Shape;2323;p62"/>
              <p:cNvSpPr/>
              <p:nvPr/>
            </p:nvSpPr>
            <p:spPr>
              <a:xfrm>
                <a:off x="2784036" y="3846452"/>
                <a:ext cx="9632" cy="20029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45" extrusionOk="0">
                    <a:moveTo>
                      <a:pt x="33" y="1"/>
                    </a:moveTo>
                    <a:cubicBezTo>
                      <a:pt x="15" y="1"/>
                      <a:pt x="0" y="17"/>
                      <a:pt x="10" y="37"/>
                    </a:cubicBezTo>
                    <a:cubicBezTo>
                      <a:pt x="34" y="93"/>
                      <a:pt x="53" y="150"/>
                      <a:pt x="67" y="210"/>
                    </a:cubicBezTo>
                    <a:cubicBezTo>
                      <a:pt x="75" y="237"/>
                      <a:pt x="80" y="267"/>
                      <a:pt x="86" y="296"/>
                    </a:cubicBezTo>
                    <a:cubicBezTo>
                      <a:pt x="91" y="326"/>
                      <a:pt x="94" y="356"/>
                      <a:pt x="94" y="386"/>
                    </a:cubicBezTo>
                    <a:cubicBezTo>
                      <a:pt x="91" y="426"/>
                      <a:pt x="120" y="445"/>
                      <a:pt x="149" y="445"/>
                    </a:cubicBezTo>
                    <a:cubicBezTo>
                      <a:pt x="181" y="445"/>
                      <a:pt x="213" y="422"/>
                      <a:pt x="205" y="378"/>
                    </a:cubicBezTo>
                    <a:cubicBezTo>
                      <a:pt x="199" y="310"/>
                      <a:pt x="183" y="242"/>
                      <a:pt x="159" y="177"/>
                    </a:cubicBezTo>
                    <a:cubicBezTo>
                      <a:pt x="134" y="115"/>
                      <a:pt x="97" y="58"/>
                      <a:pt x="53" y="10"/>
                    </a:cubicBezTo>
                    <a:cubicBezTo>
                      <a:pt x="47" y="3"/>
                      <a:pt x="40" y="1"/>
                      <a:pt x="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4" name="Google Shape;2324;p62"/>
              <p:cNvSpPr/>
              <p:nvPr/>
            </p:nvSpPr>
            <p:spPr>
              <a:xfrm>
                <a:off x="2702118" y="3537641"/>
                <a:ext cx="80748" cy="265739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5904" extrusionOk="0">
                    <a:moveTo>
                      <a:pt x="118" y="1"/>
                    </a:moveTo>
                    <a:cubicBezTo>
                      <a:pt x="91" y="1"/>
                      <a:pt x="64" y="18"/>
                      <a:pt x="55" y="48"/>
                    </a:cubicBezTo>
                    <a:cubicBezTo>
                      <a:pt x="1" y="281"/>
                      <a:pt x="114" y="479"/>
                      <a:pt x="182" y="698"/>
                    </a:cubicBezTo>
                    <a:cubicBezTo>
                      <a:pt x="260" y="952"/>
                      <a:pt x="255" y="1212"/>
                      <a:pt x="312" y="1472"/>
                    </a:cubicBezTo>
                    <a:cubicBezTo>
                      <a:pt x="420" y="1975"/>
                      <a:pt x="582" y="2465"/>
                      <a:pt x="729" y="2960"/>
                    </a:cubicBezTo>
                    <a:cubicBezTo>
                      <a:pt x="880" y="3466"/>
                      <a:pt x="1026" y="3975"/>
                      <a:pt x="1191" y="4478"/>
                    </a:cubicBezTo>
                    <a:cubicBezTo>
                      <a:pt x="1346" y="4946"/>
                      <a:pt x="1465" y="5420"/>
                      <a:pt x="1665" y="5872"/>
                    </a:cubicBezTo>
                    <a:lnTo>
                      <a:pt x="1665" y="5869"/>
                    </a:lnTo>
                    <a:cubicBezTo>
                      <a:pt x="1675" y="5893"/>
                      <a:pt x="1696" y="5904"/>
                      <a:pt x="1718" y="5904"/>
                    </a:cubicBezTo>
                    <a:cubicBezTo>
                      <a:pt x="1755" y="5904"/>
                      <a:pt x="1793" y="5874"/>
                      <a:pt x="1781" y="5831"/>
                    </a:cubicBezTo>
                    <a:cubicBezTo>
                      <a:pt x="1635" y="5323"/>
                      <a:pt x="1421" y="4838"/>
                      <a:pt x="1264" y="4329"/>
                    </a:cubicBezTo>
                    <a:cubicBezTo>
                      <a:pt x="1116" y="3853"/>
                      <a:pt x="967" y="3374"/>
                      <a:pt x="845" y="2892"/>
                    </a:cubicBezTo>
                    <a:cubicBezTo>
                      <a:pt x="720" y="2395"/>
                      <a:pt x="631" y="1886"/>
                      <a:pt x="501" y="1388"/>
                    </a:cubicBezTo>
                    <a:cubicBezTo>
                      <a:pt x="431" y="1115"/>
                      <a:pt x="315" y="874"/>
                      <a:pt x="296" y="587"/>
                    </a:cubicBezTo>
                    <a:cubicBezTo>
                      <a:pt x="279" y="387"/>
                      <a:pt x="287" y="197"/>
                      <a:pt x="171" y="27"/>
                    </a:cubicBezTo>
                    <a:cubicBezTo>
                      <a:pt x="157" y="9"/>
                      <a:pt x="137" y="1"/>
                      <a:pt x="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5" name="Google Shape;2325;p62"/>
              <p:cNvSpPr/>
              <p:nvPr/>
            </p:nvSpPr>
            <p:spPr>
              <a:xfrm>
                <a:off x="2659854" y="3383709"/>
                <a:ext cx="40869" cy="126928"/>
              </a:xfrm>
              <a:custGeom>
                <a:avLst/>
                <a:gdLst/>
                <a:ahLst/>
                <a:cxnLst/>
                <a:rect l="l" t="t" r="r" b="b"/>
                <a:pathLst>
                  <a:path w="908" h="2820" extrusionOk="0">
                    <a:moveTo>
                      <a:pt x="20" y="0"/>
                    </a:moveTo>
                    <a:cubicBezTo>
                      <a:pt x="13" y="0"/>
                      <a:pt x="6" y="6"/>
                      <a:pt x="6" y="15"/>
                    </a:cubicBezTo>
                    <a:cubicBezTo>
                      <a:pt x="1" y="251"/>
                      <a:pt x="93" y="510"/>
                      <a:pt x="152" y="738"/>
                    </a:cubicBezTo>
                    <a:cubicBezTo>
                      <a:pt x="217" y="981"/>
                      <a:pt x="290" y="1225"/>
                      <a:pt x="347" y="1471"/>
                    </a:cubicBezTo>
                    <a:cubicBezTo>
                      <a:pt x="406" y="1726"/>
                      <a:pt x="482" y="1972"/>
                      <a:pt x="553" y="2223"/>
                    </a:cubicBezTo>
                    <a:cubicBezTo>
                      <a:pt x="604" y="2416"/>
                      <a:pt x="628" y="2692"/>
                      <a:pt x="804" y="2813"/>
                    </a:cubicBezTo>
                    <a:cubicBezTo>
                      <a:pt x="811" y="2818"/>
                      <a:pt x="818" y="2819"/>
                      <a:pt x="825" y="2819"/>
                    </a:cubicBezTo>
                    <a:cubicBezTo>
                      <a:pt x="841" y="2819"/>
                      <a:pt x="856" y="2810"/>
                      <a:pt x="864" y="2794"/>
                    </a:cubicBezTo>
                    <a:cubicBezTo>
                      <a:pt x="907" y="2583"/>
                      <a:pt x="753" y="2372"/>
                      <a:pt x="672" y="2186"/>
                    </a:cubicBezTo>
                    <a:cubicBezTo>
                      <a:pt x="572" y="1956"/>
                      <a:pt x="493" y="1712"/>
                      <a:pt x="406" y="1477"/>
                    </a:cubicBezTo>
                    <a:cubicBezTo>
                      <a:pt x="317" y="1225"/>
                      <a:pt x="247" y="965"/>
                      <a:pt x="195" y="703"/>
                    </a:cubicBezTo>
                    <a:cubicBezTo>
                      <a:pt x="147" y="478"/>
                      <a:pt x="125" y="221"/>
                      <a:pt x="33" y="10"/>
                    </a:cubicBezTo>
                    <a:cubicBezTo>
                      <a:pt x="31" y="3"/>
                      <a:pt x="26" y="0"/>
                      <a:pt x="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6" name="Google Shape;2326;p62"/>
              <p:cNvSpPr/>
              <p:nvPr/>
            </p:nvSpPr>
            <p:spPr>
              <a:xfrm>
                <a:off x="2657109" y="3371331"/>
                <a:ext cx="6391" cy="4816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07" extrusionOk="0">
                    <a:moveTo>
                      <a:pt x="72" y="1"/>
                    </a:moveTo>
                    <a:cubicBezTo>
                      <a:pt x="7" y="1"/>
                      <a:pt x="0" y="98"/>
                      <a:pt x="67" y="106"/>
                    </a:cubicBezTo>
                    <a:cubicBezTo>
                      <a:pt x="68" y="106"/>
                      <a:pt x="69" y="106"/>
                      <a:pt x="70" y="106"/>
                    </a:cubicBezTo>
                    <a:cubicBezTo>
                      <a:pt x="135" y="106"/>
                      <a:pt x="142" y="9"/>
                      <a:pt x="75" y="1"/>
                    </a:cubicBezTo>
                    <a:cubicBezTo>
                      <a:pt x="74" y="1"/>
                      <a:pt x="73" y="1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7" name="Google Shape;2327;p62"/>
              <p:cNvSpPr/>
              <p:nvPr/>
            </p:nvSpPr>
            <p:spPr>
              <a:xfrm>
                <a:off x="2598731" y="3381458"/>
                <a:ext cx="84934" cy="299902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6663" extrusionOk="0">
                    <a:moveTo>
                      <a:pt x="134" y="1"/>
                    </a:moveTo>
                    <a:cubicBezTo>
                      <a:pt x="99" y="1"/>
                      <a:pt x="66" y="23"/>
                      <a:pt x="62" y="71"/>
                    </a:cubicBezTo>
                    <a:cubicBezTo>
                      <a:pt x="0" y="1191"/>
                      <a:pt x="382" y="2252"/>
                      <a:pt x="747" y="3296"/>
                    </a:cubicBezTo>
                    <a:cubicBezTo>
                      <a:pt x="947" y="3865"/>
                      <a:pt x="1188" y="4419"/>
                      <a:pt x="1369" y="4993"/>
                    </a:cubicBezTo>
                    <a:cubicBezTo>
                      <a:pt x="1543" y="5540"/>
                      <a:pt x="1740" y="6097"/>
                      <a:pt x="1865" y="6655"/>
                    </a:cubicBezTo>
                    <a:cubicBezTo>
                      <a:pt x="1867" y="6660"/>
                      <a:pt x="1871" y="6663"/>
                      <a:pt x="1875" y="6663"/>
                    </a:cubicBezTo>
                    <a:cubicBezTo>
                      <a:pt x="1881" y="6663"/>
                      <a:pt x="1886" y="6658"/>
                      <a:pt x="1886" y="6652"/>
                    </a:cubicBezTo>
                    <a:cubicBezTo>
                      <a:pt x="1805" y="6100"/>
                      <a:pt x="1700" y="5591"/>
                      <a:pt x="1513" y="5066"/>
                    </a:cubicBezTo>
                    <a:cubicBezTo>
                      <a:pt x="1323" y="4530"/>
                      <a:pt x="1139" y="3992"/>
                      <a:pt x="942" y="3459"/>
                    </a:cubicBezTo>
                    <a:cubicBezTo>
                      <a:pt x="539" y="2365"/>
                      <a:pt x="263" y="1251"/>
                      <a:pt x="217" y="82"/>
                    </a:cubicBezTo>
                    <a:cubicBezTo>
                      <a:pt x="215" y="30"/>
                      <a:pt x="174" y="1"/>
                      <a:pt x="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8" name="Google Shape;2328;p62"/>
              <p:cNvSpPr/>
              <p:nvPr/>
            </p:nvSpPr>
            <p:spPr>
              <a:xfrm>
                <a:off x="2696402" y="3728392"/>
                <a:ext cx="70216" cy="247870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5507" extrusionOk="0">
                    <a:moveTo>
                      <a:pt x="9" y="1"/>
                    </a:moveTo>
                    <a:cubicBezTo>
                      <a:pt x="5" y="1"/>
                      <a:pt x="0" y="4"/>
                      <a:pt x="0" y="8"/>
                    </a:cubicBezTo>
                    <a:cubicBezTo>
                      <a:pt x="195" y="949"/>
                      <a:pt x="512" y="1861"/>
                      <a:pt x="772" y="2784"/>
                    </a:cubicBezTo>
                    <a:cubicBezTo>
                      <a:pt x="896" y="3231"/>
                      <a:pt x="1034" y="3677"/>
                      <a:pt x="1167" y="4121"/>
                    </a:cubicBezTo>
                    <a:cubicBezTo>
                      <a:pt x="1302" y="4570"/>
                      <a:pt x="1375" y="5038"/>
                      <a:pt x="1510" y="5488"/>
                    </a:cubicBezTo>
                    <a:cubicBezTo>
                      <a:pt x="1514" y="5500"/>
                      <a:pt x="1527" y="5506"/>
                      <a:pt x="1538" y="5506"/>
                    </a:cubicBezTo>
                    <a:cubicBezTo>
                      <a:pt x="1549" y="5506"/>
                      <a:pt x="1559" y="5500"/>
                      <a:pt x="1559" y="5485"/>
                    </a:cubicBezTo>
                    <a:cubicBezTo>
                      <a:pt x="1559" y="5025"/>
                      <a:pt x="1413" y="4581"/>
                      <a:pt x="1302" y="4140"/>
                    </a:cubicBezTo>
                    <a:cubicBezTo>
                      <a:pt x="1183" y="3677"/>
                      <a:pt x="1040" y="3217"/>
                      <a:pt x="896" y="2762"/>
                    </a:cubicBezTo>
                    <a:cubicBezTo>
                      <a:pt x="604" y="1842"/>
                      <a:pt x="368" y="903"/>
                      <a:pt x="11" y="5"/>
                    </a:cubicBezTo>
                    <a:lnTo>
                      <a:pt x="14" y="5"/>
                    </a:lnTo>
                    <a:cubicBezTo>
                      <a:pt x="13" y="2"/>
                      <a:pt x="11" y="1"/>
                      <a:pt x="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9" name="Google Shape;2329;p62"/>
              <p:cNvSpPr/>
              <p:nvPr/>
            </p:nvSpPr>
            <p:spPr>
              <a:xfrm>
                <a:off x="2691226" y="3913156"/>
                <a:ext cx="41544" cy="108699"/>
              </a:xfrm>
              <a:custGeom>
                <a:avLst/>
                <a:gdLst/>
                <a:ahLst/>
                <a:cxnLst/>
                <a:rect l="l" t="t" r="r" b="b"/>
                <a:pathLst>
                  <a:path w="923" h="2415" extrusionOk="0">
                    <a:moveTo>
                      <a:pt x="20" y="1"/>
                    </a:moveTo>
                    <a:cubicBezTo>
                      <a:pt x="11" y="1"/>
                      <a:pt x="1" y="8"/>
                      <a:pt x="4" y="19"/>
                    </a:cubicBezTo>
                    <a:cubicBezTo>
                      <a:pt x="64" y="230"/>
                      <a:pt x="124" y="435"/>
                      <a:pt x="167" y="652"/>
                    </a:cubicBezTo>
                    <a:cubicBezTo>
                      <a:pt x="210" y="852"/>
                      <a:pt x="270" y="1047"/>
                      <a:pt x="343" y="1236"/>
                    </a:cubicBezTo>
                    <a:cubicBezTo>
                      <a:pt x="416" y="1437"/>
                      <a:pt x="492" y="1640"/>
                      <a:pt x="570" y="1832"/>
                    </a:cubicBezTo>
                    <a:cubicBezTo>
                      <a:pt x="646" y="2027"/>
                      <a:pt x="716" y="2224"/>
                      <a:pt x="833" y="2400"/>
                    </a:cubicBezTo>
                    <a:lnTo>
                      <a:pt x="833" y="2397"/>
                    </a:lnTo>
                    <a:cubicBezTo>
                      <a:pt x="841" y="2410"/>
                      <a:pt x="853" y="2415"/>
                      <a:pt x="865" y="2415"/>
                    </a:cubicBezTo>
                    <a:cubicBezTo>
                      <a:pt x="893" y="2415"/>
                      <a:pt x="922" y="2387"/>
                      <a:pt x="916" y="2357"/>
                    </a:cubicBezTo>
                    <a:cubicBezTo>
                      <a:pt x="876" y="2148"/>
                      <a:pt x="792" y="1956"/>
                      <a:pt x="716" y="1759"/>
                    </a:cubicBezTo>
                    <a:cubicBezTo>
                      <a:pt x="643" y="1569"/>
                      <a:pt x="573" y="1377"/>
                      <a:pt x="502" y="1185"/>
                    </a:cubicBezTo>
                    <a:cubicBezTo>
                      <a:pt x="437" y="990"/>
                      <a:pt x="362" y="801"/>
                      <a:pt x="275" y="617"/>
                    </a:cubicBezTo>
                    <a:cubicBezTo>
                      <a:pt x="224" y="519"/>
                      <a:pt x="175" y="422"/>
                      <a:pt x="134" y="322"/>
                    </a:cubicBezTo>
                    <a:cubicBezTo>
                      <a:pt x="99" y="219"/>
                      <a:pt x="67" y="113"/>
                      <a:pt x="32" y="8"/>
                    </a:cubicBezTo>
                    <a:cubicBezTo>
                      <a:pt x="30" y="3"/>
                      <a:pt x="25" y="1"/>
                      <a:pt x="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0" name="Google Shape;2330;p62"/>
              <p:cNvSpPr/>
              <p:nvPr/>
            </p:nvSpPr>
            <p:spPr>
              <a:xfrm>
                <a:off x="2668946" y="3850098"/>
                <a:ext cx="15348" cy="36008"/>
              </a:xfrm>
              <a:custGeom>
                <a:avLst/>
                <a:gdLst/>
                <a:ahLst/>
                <a:cxnLst/>
                <a:rect l="l" t="t" r="r" b="b"/>
                <a:pathLst>
                  <a:path w="341" h="800" extrusionOk="0">
                    <a:moveTo>
                      <a:pt x="31" y="1"/>
                    </a:moveTo>
                    <a:cubicBezTo>
                      <a:pt x="16" y="1"/>
                      <a:pt x="1" y="14"/>
                      <a:pt x="4" y="34"/>
                    </a:cubicBezTo>
                    <a:cubicBezTo>
                      <a:pt x="7" y="64"/>
                      <a:pt x="10" y="96"/>
                      <a:pt x="10" y="129"/>
                    </a:cubicBezTo>
                    <a:cubicBezTo>
                      <a:pt x="12" y="161"/>
                      <a:pt x="20" y="194"/>
                      <a:pt x="31" y="224"/>
                    </a:cubicBezTo>
                    <a:cubicBezTo>
                      <a:pt x="50" y="286"/>
                      <a:pt x="75" y="345"/>
                      <a:pt x="96" y="408"/>
                    </a:cubicBezTo>
                    <a:lnTo>
                      <a:pt x="229" y="770"/>
                    </a:lnTo>
                    <a:cubicBezTo>
                      <a:pt x="237" y="791"/>
                      <a:pt x="255" y="800"/>
                      <a:pt x="273" y="800"/>
                    </a:cubicBezTo>
                    <a:cubicBezTo>
                      <a:pt x="306" y="800"/>
                      <a:pt x="341" y="773"/>
                      <a:pt x="329" y="735"/>
                    </a:cubicBezTo>
                    <a:lnTo>
                      <a:pt x="213" y="370"/>
                    </a:lnTo>
                    <a:cubicBezTo>
                      <a:pt x="191" y="307"/>
                      <a:pt x="175" y="242"/>
                      <a:pt x="150" y="183"/>
                    </a:cubicBezTo>
                    <a:cubicBezTo>
                      <a:pt x="140" y="153"/>
                      <a:pt x="126" y="123"/>
                      <a:pt x="110" y="96"/>
                    </a:cubicBezTo>
                    <a:cubicBezTo>
                      <a:pt x="88" y="69"/>
                      <a:pt x="72" y="42"/>
                      <a:pt x="56" y="15"/>
                    </a:cubicBezTo>
                    <a:cubicBezTo>
                      <a:pt x="50" y="5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1" name="Google Shape;2331;p62"/>
              <p:cNvSpPr/>
              <p:nvPr/>
            </p:nvSpPr>
            <p:spPr>
              <a:xfrm>
                <a:off x="2573031" y="3503209"/>
                <a:ext cx="69856" cy="244854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5440" extrusionOk="0">
                    <a:moveTo>
                      <a:pt x="127" y="1"/>
                    </a:moveTo>
                    <a:cubicBezTo>
                      <a:pt x="105" y="1"/>
                      <a:pt x="81" y="19"/>
                      <a:pt x="76" y="42"/>
                    </a:cubicBezTo>
                    <a:cubicBezTo>
                      <a:pt x="0" y="491"/>
                      <a:pt x="198" y="941"/>
                      <a:pt x="309" y="1365"/>
                    </a:cubicBezTo>
                    <a:cubicBezTo>
                      <a:pt x="420" y="1806"/>
                      <a:pt x="528" y="2239"/>
                      <a:pt x="660" y="2681"/>
                    </a:cubicBezTo>
                    <a:cubicBezTo>
                      <a:pt x="796" y="3122"/>
                      <a:pt x="917" y="3563"/>
                      <a:pt x="1061" y="4004"/>
                    </a:cubicBezTo>
                    <a:cubicBezTo>
                      <a:pt x="1212" y="4467"/>
                      <a:pt x="1359" y="4940"/>
                      <a:pt x="1483" y="5414"/>
                    </a:cubicBezTo>
                    <a:lnTo>
                      <a:pt x="1483" y="5416"/>
                    </a:lnTo>
                    <a:cubicBezTo>
                      <a:pt x="1488" y="5432"/>
                      <a:pt x="1501" y="5439"/>
                      <a:pt x="1514" y="5439"/>
                    </a:cubicBezTo>
                    <a:cubicBezTo>
                      <a:pt x="1533" y="5439"/>
                      <a:pt x="1552" y="5425"/>
                      <a:pt x="1545" y="5403"/>
                    </a:cubicBezTo>
                    <a:cubicBezTo>
                      <a:pt x="1405" y="4935"/>
                      <a:pt x="1280" y="4456"/>
                      <a:pt x="1166" y="3982"/>
                    </a:cubicBezTo>
                    <a:cubicBezTo>
                      <a:pt x="1058" y="3536"/>
                      <a:pt x="931" y="3095"/>
                      <a:pt x="815" y="2651"/>
                    </a:cubicBezTo>
                    <a:cubicBezTo>
                      <a:pt x="755" y="2413"/>
                      <a:pt x="696" y="2177"/>
                      <a:pt x="631" y="1939"/>
                    </a:cubicBezTo>
                    <a:cubicBezTo>
                      <a:pt x="574" y="1736"/>
                      <a:pt x="487" y="1544"/>
                      <a:pt x="430" y="1341"/>
                    </a:cubicBezTo>
                    <a:cubicBezTo>
                      <a:pt x="309" y="913"/>
                      <a:pt x="309" y="448"/>
                      <a:pt x="160" y="26"/>
                    </a:cubicBezTo>
                    <a:cubicBezTo>
                      <a:pt x="153" y="8"/>
                      <a:pt x="141" y="1"/>
                      <a:pt x="1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2" name="Google Shape;2332;p62"/>
              <p:cNvSpPr/>
              <p:nvPr/>
            </p:nvSpPr>
            <p:spPr>
              <a:xfrm>
                <a:off x="2561059" y="3421517"/>
                <a:ext cx="13998" cy="59953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332" extrusionOk="0">
                    <a:moveTo>
                      <a:pt x="17" y="0"/>
                    </a:moveTo>
                    <a:cubicBezTo>
                      <a:pt x="9" y="0"/>
                      <a:pt x="1" y="6"/>
                      <a:pt x="1" y="17"/>
                    </a:cubicBezTo>
                    <a:cubicBezTo>
                      <a:pt x="1" y="122"/>
                      <a:pt x="12" y="228"/>
                      <a:pt x="25" y="331"/>
                    </a:cubicBezTo>
                    <a:cubicBezTo>
                      <a:pt x="39" y="436"/>
                      <a:pt x="44" y="542"/>
                      <a:pt x="50" y="647"/>
                    </a:cubicBezTo>
                    <a:cubicBezTo>
                      <a:pt x="52" y="750"/>
                      <a:pt x="63" y="850"/>
                      <a:pt x="82" y="953"/>
                    </a:cubicBezTo>
                    <a:cubicBezTo>
                      <a:pt x="104" y="1061"/>
                      <a:pt x="136" y="1170"/>
                      <a:pt x="163" y="1275"/>
                    </a:cubicBezTo>
                    <a:lnTo>
                      <a:pt x="166" y="1275"/>
                    </a:lnTo>
                    <a:cubicBezTo>
                      <a:pt x="173" y="1314"/>
                      <a:pt x="202" y="1331"/>
                      <a:pt x="231" y="1331"/>
                    </a:cubicBezTo>
                    <a:cubicBezTo>
                      <a:pt x="271" y="1331"/>
                      <a:pt x="310" y="1301"/>
                      <a:pt x="301" y="1248"/>
                    </a:cubicBezTo>
                    <a:cubicBezTo>
                      <a:pt x="285" y="1143"/>
                      <a:pt x="277" y="1034"/>
                      <a:pt x="258" y="929"/>
                    </a:cubicBezTo>
                    <a:cubicBezTo>
                      <a:pt x="239" y="826"/>
                      <a:pt x="215" y="726"/>
                      <a:pt x="185" y="628"/>
                    </a:cubicBezTo>
                    <a:cubicBezTo>
                      <a:pt x="150" y="526"/>
                      <a:pt x="125" y="420"/>
                      <a:pt x="104" y="315"/>
                    </a:cubicBezTo>
                    <a:cubicBezTo>
                      <a:pt x="87" y="214"/>
                      <a:pt x="66" y="114"/>
                      <a:pt x="36" y="14"/>
                    </a:cubicBezTo>
                    <a:cubicBezTo>
                      <a:pt x="33" y="5"/>
                      <a:pt x="25" y="0"/>
                      <a:pt x="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3" name="Google Shape;2333;p62"/>
              <p:cNvSpPr/>
              <p:nvPr/>
            </p:nvSpPr>
            <p:spPr>
              <a:xfrm>
                <a:off x="2520865" y="3250255"/>
                <a:ext cx="719575" cy="660702"/>
              </a:xfrm>
              <a:custGeom>
                <a:avLst/>
                <a:gdLst/>
                <a:ahLst/>
                <a:cxnLst/>
                <a:rect l="l" t="t" r="r" b="b"/>
                <a:pathLst>
                  <a:path w="15987" h="14679" extrusionOk="0">
                    <a:moveTo>
                      <a:pt x="11580" y="1"/>
                    </a:moveTo>
                    <a:cubicBezTo>
                      <a:pt x="10580" y="1"/>
                      <a:pt x="8725" y="478"/>
                      <a:pt x="7348" y="726"/>
                    </a:cubicBezTo>
                    <a:cubicBezTo>
                      <a:pt x="4875" y="1173"/>
                      <a:pt x="428" y="2536"/>
                      <a:pt x="87" y="2661"/>
                    </a:cubicBezTo>
                    <a:cubicBezTo>
                      <a:pt x="58" y="2674"/>
                      <a:pt x="28" y="2685"/>
                      <a:pt x="1" y="2699"/>
                    </a:cubicBezTo>
                    <a:cubicBezTo>
                      <a:pt x="2116" y="2168"/>
                      <a:pt x="9625" y="691"/>
                      <a:pt x="11170" y="691"/>
                    </a:cubicBezTo>
                    <a:cubicBezTo>
                      <a:pt x="11309" y="691"/>
                      <a:pt x="11400" y="703"/>
                      <a:pt x="11434" y="729"/>
                    </a:cubicBezTo>
                    <a:cubicBezTo>
                      <a:pt x="11897" y="1075"/>
                      <a:pt x="12785" y="6128"/>
                      <a:pt x="13440" y="8211"/>
                    </a:cubicBezTo>
                    <a:cubicBezTo>
                      <a:pt x="13943" y="9805"/>
                      <a:pt x="15234" y="13180"/>
                      <a:pt x="15813" y="14679"/>
                    </a:cubicBezTo>
                    <a:cubicBezTo>
                      <a:pt x="15959" y="14590"/>
                      <a:pt x="15986" y="14416"/>
                      <a:pt x="15959" y="14249"/>
                    </a:cubicBezTo>
                    <a:cubicBezTo>
                      <a:pt x="15916" y="13992"/>
                      <a:pt x="15548" y="13380"/>
                      <a:pt x="15329" y="12685"/>
                    </a:cubicBezTo>
                    <a:cubicBezTo>
                      <a:pt x="14915" y="11380"/>
                      <a:pt x="14268" y="9237"/>
                      <a:pt x="13940" y="7767"/>
                    </a:cubicBezTo>
                    <a:cubicBezTo>
                      <a:pt x="13437" y="5513"/>
                      <a:pt x="12436" y="951"/>
                      <a:pt x="12281" y="269"/>
                    </a:cubicBezTo>
                    <a:cubicBezTo>
                      <a:pt x="12237" y="75"/>
                      <a:pt x="11975" y="1"/>
                      <a:pt x="115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4" name="Google Shape;2334;p62"/>
              <p:cNvSpPr/>
              <p:nvPr/>
            </p:nvSpPr>
            <p:spPr>
              <a:xfrm>
                <a:off x="2867393" y="3740004"/>
                <a:ext cx="3241" cy="2296"/>
              </a:xfrm>
              <a:custGeom>
                <a:avLst/>
                <a:gdLst/>
                <a:ahLst/>
                <a:cxnLst/>
                <a:rect l="l" t="t" r="r" b="b"/>
                <a:pathLst>
                  <a:path w="72" h="51" extrusionOk="0">
                    <a:moveTo>
                      <a:pt x="37" y="0"/>
                    </a:moveTo>
                    <a:cubicBezTo>
                      <a:pt x="35" y="0"/>
                      <a:pt x="33" y="1"/>
                      <a:pt x="31" y="1"/>
                    </a:cubicBezTo>
                    <a:cubicBezTo>
                      <a:pt x="1" y="9"/>
                      <a:pt x="10" y="51"/>
                      <a:pt x="37" y="51"/>
                    </a:cubicBezTo>
                    <a:cubicBezTo>
                      <a:pt x="39" y="51"/>
                      <a:pt x="42" y="51"/>
                      <a:pt x="44" y="50"/>
                    </a:cubicBezTo>
                    <a:cubicBezTo>
                      <a:pt x="72" y="40"/>
                      <a:pt x="62" y="0"/>
                      <a:pt x="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5" name="Google Shape;2335;p62"/>
              <p:cNvSpPr/>
              <p:nvPr/>
            </p:nvSpPr>
            <p:spPr>
              <a:xfrm>
                <a:off x="2804200" y="3893397"/>
                <a:ext cx="765" cy="630"/>
              </a:xfrm>
              <a:custGeom>
                <a:avLst/>
                <a:gdLst/>
                <a:ahLst/>
                <a:cxnLst/>
                <a:rect l="l" t="t" r="r" b="b"/>
                <a:pathLst>
                  <a:path w="17" h="14" extrusionOk="0">
                    <a:moveTo>
                      <a:pt x="6" y="0"/>
                    </a:moveTo>
                    <a:cubicBezTo>
                      <a:pt x="0" y="3"/>
                      <a:pt x="3" y="14"/>
                      <a:pt x="11" y="14"/>
                    </a:cubicBezTo>
                    <a:cubicBezTo>
                      <a:pt x="17" y="11"/>
                      <a:pt x="14" y="0"/>
                      <a:pt x="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6" name="Google Shape;2336;p62"/>
              <p:cNvSpPr/>
              <p:nvPr/>
            </p:nvSpPr>
            <p:spPr>
              <a:xfrm>
                <a:off x="2810681" y="3904199"/>
                <a:ext cx="945" cy="7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6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1" y="4"/>
                      <a:pt x="4" y="15"/>
                      <a:pt x="11" y="15"/>
                    </a:cubicBezTo>
                    <a:cubicBezTo>
                      <a:pt x="12" y="15"/>
                      <a:pt x="13" y="15"/>
                      <a:pt x="13" y="15"/>
                    </a:cubicBezTo>
                    <a:cubicBezTo>
                      <a:pt x="21" y="12"/>
                      <a:pt x="17" y="1"/>
                      <a:pt x="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7" name="Google Shape;2337;p62"/>
              <p:cNvSpPr/>
              <p:nvPr/>
            </p:nvSpPr>
            <p:spPr>
              <a:xfrm>
                <a:off x="3085554" y="4041253"/>
                <a:ext cx="76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7" h="15" extrusionOk="0">
                    <a:moveTo>
                      <a:pt x="9" y="1"/>
                    </a:moveTo>
                    <a:cubicBezTo>
                      <a:pt x="1" y="3"/>
                      <a:pt x="1" y="14"/>
                      <a:pt x="9" y="14"/>
                    </a:cubicBezTo>
                    <a:cubicBezTo>
                      <a:pt x="17" y="14"/>
                      <a:pt x="17" y="3"/>
                      <a:pt x="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8" name="Google Shape;2338;p62"/>
              <p:cNvSpPr/>
              <p:nvPr/>
            </p:nvSpPr>
            <p:spPr>
              <a:xfrm>
                <a:off x="3088975" y="4053451"/>
                <a:ext cx="765" cy="630"/>
              </a:xfrm>
              <a:custGeom>
                <a:avLst/>
                <a:gdLst/>
                <a:ahLst/>
                <a:cxnLst/>
                <a:rect l="l" t="t" r="r" b="b"/>
                <a:pathLst>
                  <a:path w="17" h="14" extrusionOk="0">
                    <a:moveTo>
                      <a:pt x="9" y="0"/>
                    </a:moveTo>
                    <a:cubicBezTo>
                      <a:pt x="0" y="3"/>
                      <a:pt x="0" y="11"/>
                      <a:pt x="9" y="14"/>
                    </a:cubicBezTo>
                    <a:cubicBezTo>
                      <a:pt x="17" y="11"/>
                      <a:pt x="17" y="3"/>
                      <a:pt x="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39" name="Google Shape;2339;p62"/>
            <p:cNvGrpSpPr/>
            <p:nvPr/>
          </p:nvGrpSpPr>
          <p:grpSpPr>
            <a:xfrm>
              <a:off x="2371402" y="3339959"/>
              <a:ext cx="876660" cy="907039"/>
              <a:chOff x="2366077" y="3339959"/>
              <a:chExt cx="876660" cy="907039"/>
            </a:xfrm>
          </p:grpSpPr>
          <p:sp>
            <p:nvSpPr>
              <p:cNvPr id="2340" name="Google Shape;2340;p62"/>
              <p:cNvSpPr/>
              <p:nvPr/>
            </p:nvSpPr>
            <p:spPr>
              <a:xfrm>
                <a:off x="2516859" y="3339959"/>
                <a:ext cx="723941" cy="737849"/>
              </a:xfrm>
              <a:custGeom>
                <a:avLst/>
                <a:gdLst/>
                <a:ahLst/>
                <a:cxnLst/>
                <a:rect l="l" t="t" r="r" b="b"/>
                <a:pathLst>
                  <a:path w="16084" h="16393" extrusionOk="0">
                    <a:moveTo>
                      <a:pt x="7537" y="0"/>
                    </a:moveTo>
                    <a:cubicBezTo>
                      <a:pt x="6855" y="0"/>
                      <a:pt x="1973" y="2227"/>
                      <a:pt x="1" y="3301"/>
                    </a:cubicBezTo>
                    <a:cubicBezTo>
                      <a:pt x="1034" y="7201"/>
                      <a:pt x="2276" y="11414"/>
                      <a:pt x="3473" y="15281"/>
                    </a:cubicBezTo>
                    <a:cubicBezTo>
                      <a:pt x="3592" y="15660"/>
                      <a:pt x="3738" y="16069"/>
                      <a:pt x="4079" y="16269"/>
                    </a:cubicBezTo>
                    <a:cubicBezTo>
                      <a:pt x="4227" y="16357"/>
                      <a:pt x="4388" y="16392"/>
                      <a:pt x="4553" y="16392"/>
                    </a:cubicBezTo>
                    <a:cubicBezTo>
                      <a:pt x="4924" y="16392"/>
                      <a:pt x="5321" y="16213"/>
                      <a:pt x="5667" y="16039"/>
                    </a:cubicBezTo>
                    <a:cubicBezTo>
                      <a:pt x="8701" y="14513"/>
                      <a:pt x="11881" y="13411"/>
                      <a:pt x="15236" y="12875"/>
                    </a:cubicBezTo>
                    <a:cubicBezTo>
                      <a:pt x="15409" y="12851"/>
                      <a:pt x="15577" y="12808"/>
                      <a:pt x="15740" y="12740"/>
                    </a:cubicBezTo>
                    <a:cubicBezTo>
                      <a:pt x="15921" y="12716"/>
                      <a:pt x="16010" y="12616"/>
                      <a:pt x="16040" y="12488"/>
                    </a:cubicBezTo>
                    <a:cubicBezTo>
                      <a:pt x="16059" y="12461"/>
                      <a:pt x="16072" y="12434"/>
                      <a:pt x="16083" y="12405"/>
                    </a:cubicBezTo>
                    <a:lnTo>
                      <a:pt x="16083" y="12405"/>
                    </a:lnTo>
                    <a:lnTo>
                      <a:pt x="16051" y="12445"/>
                    </a:lnTo>
                    <a:cubicBezTo>
                      <a:pt x="16059" y="12380"/>
                      <a:pt x="16059" y="12318"/>
                      <a:pt x="16048" y="12256"/>
                    </a:cubicBezTo>
                    <a:cubicBezTo>
                      <a:pt x="16005" y="11999"/>
                      <a:pt x="15637" y="11387"/>
                      <a:pt x="15418" y="10692"/>
                    </a:cubicBezTo>
                    <a:cubicBezTo>
                      <a:pt x="15004" y="9387"/>
                      <a:pt x="14357" y="7244"/>
                      <a:pt x="14029" y="5774"/>
                    </a:cubicBezTo>
                    <a:cubicBezTo>
                      <a:pt x="13954" y="5433"/>
                      <a:pt x="13867" y="5041"/>
                      <a:pt x="13772" y="4619"/>
                    </a:cubicBezTo>
                    <a:lnTo>
                      <a:pt x="11410" y="5176"/>
                    </a:lnTo>
                    <a:cubicBezTo>
                      <a:pt x="11410" y="5176"/>
                      <a:pt x="8092" y="200"/>
                      <a:pt x="7591" y="8"/>
                    </a:cubicBezTo>
                    <a:cubicBezTo>
                      <a:pt x="7578" y="3"/>
                      <a:pt x="7560" y="0"/>
                      <a:pt x="7537" y="0"/>
                    </a:cubicBezTo>
                    <a:close/>
                  </a:path>
                </a:pathLst>
              </a:custGeom>
              <a:solidFill>
                <a:srgbClr val="8E292E">
                  <a:alpha val="20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1" name="Google Shape;2341;p62"/>
              <p:cNvSpPr/>
              <p:nvPr/>
            </p:nvSpPr>
            <p:spPr>
              <a:xfrm>
                <a:off x="2366077" y="3608982"/>
                <a:ext cx="874094" cy="638017"/>
              </a:xfrm>
              <a:custGeom>
                <a:avLst/>
                <a:gdLst/>
                <a:ahLst/>
                <a:cxnLst/>
                <a:rect l="l" t="t" r="r" b="b"/>
                <a:pathLst>
                  <a:path w="19420" h="14175" extrusionOk="0">
                    <a:moveTo>
                      <a:pt x="4492" y="1"/>
                    </a:moveTo>
                    <a:cubicBezTo>
                      <a:pt x="4223" y="1"/>
                      <a:pt x="3952" y="48"/>
                      <a:pt x="3686" y="101"/>
                    </a:cubicBezTo>
                    <a:cubicBezTo>
                      <a:pt x="2763" y="290"/>
                      <a:pt x="1646" y="398"/>
                      <a:pt x="766" y="736"/>
                    </a:cubicBezTo>
                    <a:cubicBezTo>
                      <a:pt x="487" y="842"/>
                      <a:pt x="182" y="991"/>
                      <a:pt x="95" y="1275"/>
                    </a:cubicBezTo>
                    <a:cubicBezTo>
                      <a:pt x="0" y="1597"/>
                      <a:pt x="263" y="1895"/>
                      <a:pt x="449" y="2171"/>
                    </a:cubicBezTo>
                    <a:cubicBezTo>
                      <a:pt x="2904" y="5819"/>
                      <a:pt x="5802" y="9816"/>
                      <a:pt x="8500" y="13428"/>
                    </a:cubicBezTo>
                    <a:cubicBezTo>
                      <a:pt x="8736" y="13745"/>
                      <a:pt x="9012" y="14083"/>
                      <a:pt x="9399" y="14159"/>
                    </a:cubicBezTo>
                    <a:cubicBezTo>
                      <a:pt x="9454" y="14170"/>
                      <a:pt x="9509" y="14175"/>
                      <a:pt x="9563" y="14175"/>
                    </a:cubicBezTo>
                    <a:cubicBezTo>
                      <a:pt x="10047" y="14175"/>
                      <a:pt x="10471" y="13775"/>
                      <a:pt x="10820" y="13409"/>
                    </a:cubicBezTo>
                    <a:cubicBezTo>
                      <a:pt x="13171" y="10955"/>
                      <a:pt x="15799" y="8855"/>
                      <a:pt x="18781" y="7223"/>
                    </a:cubicBezTo>
                    <a:cubicBezTo>
                      <a:pt x="19079" y="7061"/>
                      <a:pt x="19420" y="6836"/>
                      <a:pt x="19420" y="6498"/>
                    </a:cubicBezTo>
                    <a:lnTo>
                      <a:pt x="19420" y="6498"/>
                    </a:lnTo>
                    <a:lnTo>
                      <a:pt x="19352" y="6695"/>
                    </a:lnTo>
                    <a:cubicBezTo>
                      <a:pt x="18538" y="6382"/>
                      <a:pt x="17731" y="6014"/>
                      <a:pt x="17055" y="5464"/>
                    </a:cubicBezTo>
                    <a:cubicBezTo>
                      <a:pt x="16630" y="5118"/>
                      <a:pt x="16262" y="4706"/>
                      <a:pt x="15831" y="4368"/>
                    </a:cubicBezTo>
                    <a:cubicBezTo>
                      <a:pt x="13926" y="2872"/>
                      <a:pt x="11220" y="3069"/>
                      <a:pt x="8952" y="2211"/>
                    </a:cubicBezTo>
                    <a:cubicBezTo>
                      <a:pt x="7883" y="1805"/>
                      <a:pt x="6923" y="1167"/>
                      <a:pt x="5959" y="552"/>
                    </a:cubicBezTo>
                    <a:cubicBezTo>
                      <a:pt x="5610" y="331"/>
                      <a:pt x="5253" y="109"/>
                      <a:pt x="4850" y="33"/>
                    </a:cubicBezTo>
                    <a:cubicBezTo>
                      <a:pt x="4731" y="10"/>
                      <a:pt x="4612" y="1"/>
                      <a:pt x="44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2" name="Google Shape;2342;p62"/>
              <p:cNvSpPr/>
              <p:nvPr/>
            </p:nvSpPr>
            <p:spPr>
              <a:xfrm>
                <a:off x="2367878" y="3352697"/>
                <a:ext cx="874859" cy="876660"/>
              </a:xfrm>
              <a:custGeom>
                <a:avLst/>
                <a:gdLst/>
                <a:ahLst/>
                <a:cxnLst/>
                <a:rect l="l" t="t" r="r" b="b"/>
                <a:pathLst>
                  <a:path w="19437" h="19477" extrusionOk="0">
                    <a:moveTo>
                      <a:pt x="10877" y="0"/>
                    </a:moveTo>
                    <a:cubicBezTo>
                      <a:pt x="10103" y="0"/>
                      <a:pt x="8111" y="1373"/>
                      <a:pt x="6658" y="2203"/>
                    </a:cubicBezTo>
                    <a:cubicBezTo>
                      <a:pt x="4477" y="3454"/>
                      <a:pt x="742" y="6225"/>
                      <a:pt x="464" y="6458"/>
                    </a:cubicBezTo>
                    <a:cubicBezTo>
                      <a:pt x="1" y="6845"/>
                      <a:pt x="204" y="7061"/>
                      <a:pt x="913" y="8095"/>
                    </a:cubicBezTo>
                    <a:cubicBezTo>
                      <a:pt x="1622" y="9129"/>
                      <a:pt x="3227" y="11302"/>
                      <a:pt x="5015" y="13745"/>
                    </a:cubicBezTo>
                    <a:cubicBezTo>
                      <a:pt x="6756" y="16120"/>
                      <a:pt x="9168" y="19477"/>
                      <a:pt x="9591" y="19477"/>
                    </a:cubicBezTo>
                    <a:cubicBezTo>
                      <a:pt x="9602" y="19477"/>
                      <a:pt x="9613" y="19474"/>
                      <a:pt x="9621" y="19469"/>
                    </a:cubicBezTo>
                    <a:cubicBezTo>
                      <a:pt x="9941" y="19274"/>
                      <a:pt x="11648" y="17526"/>
                      <a:pt x="13759" y="15883"/>
                    </a:cubicBezTo>
                    <a:cubicBezTo>
                      <a:pt x="15870" y="14238"/>
                      <a:pt x="18173" y="12917"/>
                      <a:pt x="19014" y="12684"/>
                    </a:cubicBezTo>
                    <a:cubicBezTo>
                      <a:pt x="19437" y="12571"/>
                      <a:pt x="19420" y="12292"/>
                      <a:pt x="19296" y="12065"/>
                    </a:cubicBezTo>
                    <a:cubicBezTo>
                      <a:pt x="19171" y="11837"/>
                      <a:pt x="18619" y="11383"/>
                      <a:pt x="18178" y="10801"/>
                    </a:cubicBezTo>
                    <a:cubicBezTo>
                      <a:pt x="17353" y="9710"/>
                      <a:pt x="16027" y="7908"/>
                      <a:pt x="15226" y="6631"/>
                    </a:cubicBezTo>
                    <a:cubicBezTo>
                      <a:pt x="13997" y="4674"/>
                      <a:pt x="11526" y="712"/>
                      <a:pt x="11153" y="122"/>
                    </a:cubicBezTo>
                    <a:cubicBezTo>
                      <a:pt x="11100" y="38"/>
                      <a:pt x="11005" y="0"/>
                      <a:pt x="108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3" name="Google Shape;2343;p62"/>
              <p:cNvSpPr/>
              <p:nvPr/>
            </p:nvSpPr>
            <p:spPr>
              <a:xfrm>
                <a:off x="2822159" y="3401082"/>
                <a:ext cx="121932" cy="184991"/>
              </a:xfrm>
              <a:custGeom>
                <a:avLst/>
                <a:gdLst/>
                <a:ahLst/>
                <a:cxnLst/>
                <a:rect l="l" t="t" r="r" b="b"/>
                <a:pathLst>
                  <a:path w="2709" h="4110" extrusionOk="0">
                    <a:moveTo>
                      <a:pt x="74" y="0"/>
                    </a:moveTo>
                    <a:cubicBezTo>
                      <a:pt x="35" y="0"/>
                      <a:pt x="1" y="48"/>
                      <a:pt x="21" y="92"/>
                    </a:cubicBezTo>
                    <a:cubicBezTo>
                      <a:pt x="197" y="463"/>
                      <a:pt x="459" y="793"/>
                      <a:pt x="689" y="1131"/>
                    </a:cubicBezTo>
                    <a:cubicBezTo>
                      <a:pt x="922" y="1469"/>
                      <a:pt x="1152" y="1813"/>
                      <a:pt x="1374" y="2160"/>
                    </a:cubicBezTo>
                    <a:cubicBezTo>
                      <a:pt x="1599" y="2509"/>
                      <a:pt x="1818" y="2858"/>
                      <a:pt x="2034" y="3210"/>
                    </a:cubicBezTo>
                    <a:cubicBezTo>
                      <a:pt x="2142" y="3385"/>
                      <a:pt x="2248" y="3561"/>
                      <a:pt x="2354" y="3740"/>
                    </a:cubicBezTo>
                    <a:cubicBezTo>
                      <a:pt x="2437" y="3881"/>
                      <a:pt x="2505" y="4013"/>
                      <a:pt x="2643" y="4105"/>
                    </a:cubicBezTo>
                    <a:cubicBezTo>
                      <a:pt x="2650" y="4108"/>
                      <a:pt x="2657" y="4110"/>
                      <a:pt x="2663" y="4110"/>
                    </a:cubicBezTo>
                    <a:cubicBezTo>
                      <a:pt x="2687" y="4110"/>
                      <a:pt x="2708" y="4093"/>
                      <a:pt x="2708" y="4067"/>
                    </a:cubicBezTo>
                    <a:cubicBezTo>
                      <a:pt x="2697" y="3883"/>
                      <a:pt x="2600" y="3748"/>
                      <a:pt x="2508" y="3594"/>
                    </a:cubicBezTo>
                    <a:cubicBezTo>
                      <a:pt x="2405" y="3418"/>
                      <a:pt x="2297" y="3239"/>
                      <a:pt x="2191" y="3063"/>
                    </a:cubicBezTo>
                    <a:cubicBezTo>
                      <a:pt x="1977" y="2712"/>
                      <a:pt x="1758" y="2362"/>
                      <a:pt x="1534" y="2016"/>
                    </a:cubicBezTo>
                    <a:cubicBezTo>
                      <a:pt x="1304" y="1656"/>
                      <a:pt x="1068" y="1299"/>
                      <a:pt x="827" y="947"/>
                    </a:cubicBezTo>
                    <a:cubicBezTo>
                      <a:pt x="608" y="628"/>
                      <a:pt x="397" y="287"/>
                      <a:pt x="116" y="19"/>
                    </a:cubicBezTo>
                    <a:cubicBezTo>
                      <a:pt x="102" y="6"/>
                      <a:pt x="88" y="0"/>
                      <a:pt x="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4" name="Google Shape;2344;p62"/>
              <p:cNvSpPr/>
              <p:nvPr/>
            </p:nvSpPr>
            <p:spPr>
              <a:xfrm>
                <a:off x="2953136" y="3606416"/>
                <a:ext cx="31687" cy="3803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845" extrusionOk="0">
                    <a:moveTo>
                      <a:pt x="45" y="1"/>
                    </a:moveTo>
                    <a:cubicBezTo>
                      <a:pt x="22" y="1"/>
                      <a:pt x="0" y="23"/>
                      <a:pt x="17" y="44"/>
                    </a:cubicBezTo>
                    <a:cubicBezTo>
                      <a:pt x="117" y="179"/>
                      <a:pt x="223" y="315"/>
                      <a:pt x="328" y="444"/>
                    </a:cubicBezTo>
                    <a:cubicBezTo>
                      <a:pt x="388" y="515"/>
                      <a:pt x="439" y="591"/>
                      <a:pt x="494" y="664"/>
                    </a:cubicBezTo>
                    <a:cubicBezTo>
                      <a:pt x="545" y="729"/>
                      <a:pt x="602" y="788"/>
                      <a:pt x="664" y="840"/>
                    </a:cubicBezTo>
                    <a:cubicBezTo>
                      <a:pt x="668" y="843"/>
                      <a:pt x="673" y="844"/>
                      <a:pt x="678" y="844"/>
                    </a:cubicBezTo>
                    <a:cubicBezTo>
                      <a:pt x="691" y="844"/>
                      <a:pt x="704" y="831"/>
                      <a:pt x="694" y="815"/>
                    </a:cubicBezTo>
                    <a:cubicBezTo>
                      <a:pt x="653" y="747"/>
                      <a:pt x="604" y="680"/>
                      <a:pt x="550" y="620"/>
                    </a:cubicBezTo>
                    <a:cubicBezTo>
                      <a:pt x="491" y="555"/>
                      <a:pt x="429" y="490"/>
                      <a:pt x="374" y="420"/>
                    </a:cubicBezTo>
                    <a:cubicBezTo>
                      <a:pt x="272" y="287"/>
                      <a:pt x="169" y="149"/>
                      <a:pt x="71" y="14"/>
                    </a:cubicBezTo>
                    <a:cubicBezTo>
                      <a:pt x="64" y="5"/>
                      <a:pt x="54" y="1"/>
                      <a:pt x="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5" name="Google Shape;2345;p62"/>
              <p:cNvSpPr/>
              <p:nvPr/>
            </p:nvSpPr>
            <p:spPr>
              <a:xfrm>
                <a:off x="2992790" y="3661508"/>
                <a:ext cx="174054" cy="245980"/>
              </a:xfrm>
              <a:custGeom>
                <a:avLst/>
                <a:gdLst/>
                <a:ahLst/>
                <a:cxnLst/>
                <a:rect l="l" t="t" r="r" b="b"/>
                <a:pathLst>
                  <a:path w="3867" h="5465" extrusionOk="0">
                    <a:moveTo>
                      <a:pt x="58" y="0"/>
                    </a:moveTo>
                    <a:cubicBezTo>
                      <a:pt x="29" y="0"/>
                      <a:pt x="0" y="30"/>
                      <a:pt x="21" y="62"/>
                    </a:cubicBezTo>
                    <a:cubicBezTo>
                      <a:pt x="592" y="1012"/>
                      <a:pt x="1182" y="1954"/>
                      <a:pt x="1848" y="2841"/>
                    </a:cubicBezTo>
                    <a:cubicBezTo>
                      <a:pt x="2178" y="3285"/>
                      <a:pt x="2489" y="3745"/>
                      <a:pt x="2817" y="4194"/>
                    </a:cubicBezTo>
                    <a:cubicBezTo>
                      <a:pt x="3120" y="4614"/>
                      <a:pt x="3412" y="5095"/>
                      <a:pt x="3785" y="5453"/>
                    </a:cubicBezTo>
                    <a:cubicBezTo>
                      <a:pt x="3793" y="5461"/>
                      <a:pt x="3803" y="5464"/>
                      <a:pt x="3812" y="5464"/>
                    </a:cubicBezTo>
                    <a:cubicBezTo>
                      <a:pt x="3840" y="5464"/>
                      <a:pt x="3866" y="5433"/>
                      <a:pt x="3848" y="5404"/>
                    </a:cubicBezTo>
                    <a:cubicBezTo>
                      <a:pt x="3718" y="5155"/>
                      <a:pt x="3526" y="4930"/>
                      <a:pt x="3363" y="4703"/>
                    </a:cubicBezTo>
                    <a:cubicBezTo>
                      <a:pt x="3206" y="4484"/>
                      <a:pt x="3047" y="4267"/>
                      <a:pt x="2890" y="4048"/>
                    </a:cubicBezTo>
                    <a:cubicBezTo>
                      <a:pt x="2573" y="3612"/>
                      <a:pt x="2246" y="3180"/>
                      <a:pt x="1956" y="2725"/>
                    </a:cubicBezTo>
                    <a:cubicBezTo>
                      <a:pt x="1366" y="1805"/>
                      <a:pt x="717" y="917"/>
                      <a:pt x="94" y="19"/>
                    </a:cubicBezTo>
                    <a:cubicBezTo>
                      <a:pt x="84" y="6"/>
                      <a:pt x="71" y="0"/>
                      <a:pt x="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6" name="Google Shape;2346;p62"/>
              <p:cNvSpPr/>
              <p:nvPr/>
            </p:nvSpPr>
            <p:spPr>
              <a:xfrm>
                <a:off x="3012819" y="3811074"/>
                <a:ext cx="105458" cy="140566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3123" extrusionOk="0">
                    <a:moveTo>
                      <a:pt x="47" y="0"/>
                    </a:moveTo>
                    <a:cubicBezTo>
                      <a:pt x="22" y="0"/>
                      <a:pt x="0" y="28"/>
                      <a:pt x="15" y="54"/>
                    </a:cubicBezTo>
                    <a:cubicBezTo>
                      <a:pt x="150" y="333"/>
                      <a:pt x="353" y="606"/>
                      <a:pt x="542" y="850"/>
                    </a:cubicBezTo>
                    <a:cubicBezTo>
                      <a:pt x="740" y="1099"/>
                      <a:pt x="927" y="1358"/>
                      <a:pt x="1113" y="1616"/>
                    </a:cubicBezTo>
                    <a:cubicBezTo>
                      <a:pt x="1300" y="1875"/>
                      <a:pt x="1503" y="2122"/>
                      <a:pt x="1690" y="2381"/>
                    </a:cubicBezTo>
                    <a:cubicBezTo>
                      <a:pt x="1866" y="2630"/>
                      <a:pt x="2041" y="2871"/>
                      <a:pt x="2234" y="3104"/>
                    </a:cubicBezTo>
                    <a:lnTo>
                      <a:pt x="2236" y="3107"/>
                    </a:lnTo>
                    <a:cubicBezTo>
                      <a:pt x="2246" y="3118"/>
                      <a:pt x="2257" y="3123"/>
                      <a:pt x="2269" y="3123"/>
                    </a:cubicBezTo>
                    <a:cubicBezTo>
                      <a:pt x="2305" y="3123"/>
                      <a:pt x="2343" y="3078"/>
                      <a:pt x="2320" y="3039"/>
                    </a:cubicBezTo>
                    <a:cubicBezTo>
                      <a:pt x="2152" y="2766"/>
                      <a:pt x="1966" y="2509"/>
                      <a:pt x="1776" y="2251"/>
                    </a:cubicBezTo>
                    <a:cubicBezTo>
                      <a:pt x="1587" y="1994"/>
                      <a:pt x="1416" y="1726"/>
                      <a:pt x="1224" y="1472"/>
                    </a:cubicBezTo>
                    <a:cubicBezTo>
                      <a:pt x="1035" y="1215"/>
                      <a:pt x="843" y="961"/>
                      <a:pt x="659" y="701"/>
                    </a:cubicBezTo>
                    <a:cubicBezTo>
                      <a:pt x="491" y="460"/>
                      <a:pt x="291" y="206"/>
                      <a:pt x="71" y="11"/>
                    </a:cubicBezTo>
                    <a:cubicBezTo>
                      <a:pt x="64" y="3"/>
                      <a:pt x="55" y="0"/>
                      <a:pt x="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7" name="Google Shape;2347;p62"/>
              <p:cNvSpPr/>
              <p:nvPr/>
            </p:nvSpPr>
            <p:spPr>
              <a:xfrm>
                <a:off x="2980457" y="3765795"/>
                <a:ext cx="16339" cy="18094"/>
              </a:xfrm>
              <a:custGeom>
                <a:avLst/>
                <a:gdLst/>
                <a:ahLst/>
                <a:cxnLst/>
                <a:rect l="l" t="t" r="r" b="b"/>
                <a:pathLst>
                  <a:path w="363" h="402" extrusionOk="0">
                    <a:moveTo>
                      <a:pt x="51" y="0"/>
                    </a:moveTo>
                    <a:cubicBezTo>
                      <a:pt x="26" y="0"/>
                      <a:pt x="0" y="24"/>
                      <a:pt x="11" y="51"/>
                    </a:cubicBezTo>
                    <a:cubicBezTo>
                      <a:pt x="25" y="80"/>
                      <a:pt x="41" y="113"/>
                      <a:pt x="60" y="140"/>
                    </a:cubicBezTo>
                    <a:cubicBezTo>
                      <a:pt x="76" y="170"/>
                      <a:pt x="92" y="200"/>
                      <a:pt x="114" y="227"/>
                    </a:cubicBezTo>
                    <a:cubicBezTo>
                      <a:pt x="154" y="278"/>
                      <a:pt x="197" y="329"/>
                      <a:pt x="241" y="383"/>
                    </a:cubicBezTo>
                    <a:lnTo>
                      <a:pt x="241" y="383"/>
                    </a:lnTo>
                    <a:cubicBezTo>
                      <a:pt x="240" y="382"/>
                      <a:pt x="239" y="382"/>
                      <a:pt x="238" y="381"/>
                    </a:cubicBezTo>
                    <a:lnTo>
                      <a:pt x="238" y="381"/>
                    </a:lnTo>
                    <a:lnTo>
                      <a:pt x="241" y="384"/>
                    </a:lnTo>
                    <a:cubicBezTo>
                      <a:pt x="241" y="383"/>
                      <a:pt x="241" y="383"/>
                      <a:pt x="241" y="383"/>
                    </a:cubicBezTo>
                    <a:lnTo>
                      <a:pt x="241" y="383"/>
                    </a:lnTo>
                    <a:cubicBezTo>
                      <a:pt x="254" y="395"/>
                      <a:pt x="270" y="401"/>
                      <a:pt x="287" y="401"/>
                    </a:cubicBezTo>
                    <a:cubicBezTo>
                      <a:pt x="305" y="401"/>
                      <a:pt x="322" y="394"/>
                      <a:pt x="336" y="381"/>
                    </a:cubicBezTo>
                    <a:cubicBezTo>
                      <a:pt x="363" y="354"/>
                      <a:pt x="363" y="310"/>
                      <a:pt x="336" y="283"/>
                    </a:cubicBezTo>
                    <a:cubicBezTo>
                      <a:pt x="295" y="235"/>
                      <a:pt x="257" y="183"/>
                      <a:pt x="214" y="135"/>
                    </a:cubicBezTo>
                    <a:cubicBezTo>
                      <a:pt x="192" y="110"/>
                      <a:pt x="168" y="91"/>
                      <a:pt x="144" y="70"/>
                    </a:cubicBezTo>
                    <a:cubicBezTo>
                      <a:pt x="119" y="45"/>
                      <a:pt x="95" y="24"/>
                      <a:pt x="68" y="5"/>
                    </a:cubicBezTo>
                    <a:cubicBezTo>
                      <a:pt x="63" y="2"/>
                      <a:pt x="57" y="0"/>
                      <a:pt x="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8" name="Google Shape;2348;p62"/>
              <p:cNvSpPr/>
              <p:nvPr/>
            </p:nvSpPr>
            <p:spPr>
              <a:xfrm>
                <a:off x="2753339" y="3451358"/>
                <a:ext cx="196874" cy="273526"/>
              </a:xfrm>
              <a:custGeom>
                <a:avLst/>
                <a:gdLst/>
                <a:ahLst/>
                <a:cxnLst/>
                <a:rect l="l" t="t" r="r" b="b"/>
                <a:pathLst>
                  <a:path w="4374" h="6077" extrusionOk="0">
                    <a:moveTo>
                      <a:pt x="75" y="1"/>
                    </a:moveTo>
                    <a:cubicBezTo>
                      <a:pt x="38" y="1"/>
                      <a:pt x="0" y="38"/>
                      <a:pt x="15" y="76"/>
                    </a:cubicBezTo>
                    <a:cubicBezTo>
                      <a:pt x="61" y="201"/>
                      <a:pt x="134" y="312"/>
                      <a:pt x="229" y="407"/>
                    </a:cubicBezTo>
                    <a:cubicBezTo>
                      <a:pt x="273" y="444"/>
                      <a:pt x="332" y="472"/>
                      <a:pt x="373" y="512"/>
                    </a:cubicBezTo>
                    <a:cubicBezTo>
                      <a:pt x="475" y="618"/>
                      <a:pt x="481" y="702"/>
                      <a:pt x="543" y="810"/>
                    </a:cubicBezTo>
                    <a:cubicBezTo>
                      <a:pt x="687" y="1067"/>
                      <a:pt x="914" y="1300"/>
                      <a:pt x="1098" y="1530"/>
                    </a:cubicBezTo>
                    <a:cubicBezTo>
                      <a:pt x="1488" y="2014"/>
                      <a:pt x="1864" y="2504"/>
                      <a:pt x="2221" y="3021"/>
                    </a:cubicBezTo>
                    <a:cubicBezTo>
                      <a:pt x="2578" y="3535"/>
                      <a:pt x="2941" y="4046"/>
                      <a:pt x="3298" y="4561"/>
                    </a:cubicBezTo>
                    <a:cubicBezTo>
                      <a:pt x="3642" y="5056"/>
                      <a:pt x="3915" y="5592"/>
                      <a:pt x="4291" y="6062"/>
                    </a:cubicBezTo>
                    <a:cubicBezTo>
                      <a:pt x="4300" y="6073"/>
                      <a:pt x="4310" y="6077"/>
                      <a:pt x="4319" y="6077"/>
                    </a:cubicBezTo>
                    <a:cubicBezTo>
                      <a:pt x="4348" y="6077"/>
                      <a:pt x="4373" y="6039"/>
                      <a:pt x="4359" y="6008"/>
                    </a:cubicBezTo>
                    <a:cubicBezTo>
                      <a:pt x="4088" y="5424"/>
                      <a:pt x="3682" y="4920"/>
                      <a:pt x="3344" y="4377"/>
                    </a:cubicBezTo>
                    <a:cubicBezTo>
                      <a:pt x="3022" y="3860"/>
                      <a:pt x="2670" y="3354"/>
                      <a:pt x="2310" y="2861"/>
                    </a:cubicBezTo>
                    <a:cubicBezTo>
                      <a:pt x="1942" y="2358"/>
                      <a:pt x="1588" y="1844"/>
                      <a:pt x="1214" y="1340"/>
                    </a:cubicBezTo>
                    <a:cubicBezTo>
                      <a:pt x="1044" y="1107"/>
                      <a:pt x="879" y="853"/>
                      <a:pt x="668" y="656"/>
                    </a:cubicBezTo>
                    <a:cubicBezTo>
                      <a:pt x="597" y="591"/>
                      <a:pt x="508" y="531"/>
                      <a:pt x="451" y="453"/>
                    </a:cubicBezTo>
                    <a:cubicBezTo>
                      <a:pt x="411" y="393"/>
                      <a:pt x="394" y="315"/>
                      <a:pt x="354" y="252"/>
                    </a:cubicBezTo>
                    <a:cubicBezTo>
                      <a:pt x="289" y="155"/>
                      <a:pt x="202" y="71"/>
                      <a:pt x="102" y="9"/>
                    </a:cubicBezTo>
                    <a:cubicBezTo>
                      <a:pt x="94" y="3"/>
                      <a:pt x="84" y="1"/>
                      <a:pt x="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9" name="Google Shape;2349;p62"/>
              <p:cNvSpPr/>
              <p:nvPr/>
            </p:nvSpPr>
            <p:spPr>
              <a:xfrm>
                <a:off x="2691541" y="3460765"/>
                <a:ext cx="126298" cy="196694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4370" extrusionOk="0">
                    <a:moveTo>
                      <a:pt x="95" y="1"/>
                    </a:moveTo>
                    <a:cubicBezTo>
                      <a:pt x="47" y="1"/>
                      <a:pt x="1" y="37"/>
                      <a:pt x="22" y="97"/>
                    </a:cubicBezTo>
                    <a:cubicBezTo>
                      <a:pt x="292" y="917"/>
                      <a:pt x="736" y="1659"/>
                      <a:pt x="1226" y="2368"/>
                    </a:cubicBezTo>
                    <a:cubicBezTo>
                      <a:pt x="1480" y="2736"/>
                      <a:pt x="1767" y="3077"/>
                      <a:pt x="2041" y="3429"/>
                    </a:cubicBezTo>
                    <a:cubicBezTo>
                      <a:pt x="2179" y="3605"/>
                      <a:pt x="2309" y="3783"/>
                      <a:pt x="2438" y="3967"/>
                    </a:cubicBezTo>
                    <a:cubicBezTo>
                      <a:pt x="2536" y="4108"/>
                      <a:pt x="2622" y="4265"/>
                      <a:pt x="2763" y="4365"/>
                    </a:cubicBezTo>
                    <a:cubicBezTo>
                      <a:pt x="2768" y="4368"/>
                      <a:pt x="2772" y="4369"/>
                      <a:pt x="2777" y="4369"/>
                    </a:cubicBezTo>
                    <a:cubicBezTo>
                      <a:pt x="2793" y="4369"/>
                      <a:pt x="2805" y="4352"/>
                      <a:pt x="2801" y="4335"/>
                    </a:cubicBezTo>
                    <a:cubicBezTo>
                      <a:pt x="2763" y="4143"/>
                      <a:pt x="2625" y="3981"/>
                      <a:pt x="2514" y="3824"/>
                    </a:cubicBezTo>
                    <a:cubicBezTo>
                      <a:pt x="2398" y="3651"/>
                      <a:pt x="2279" y="3480"/>
                      <a:pt x="2162" y="3310"/>
                    </a:cubicBezTo>
                    <a:cubicBezTo>
                      <a:pt x="1927" y="2966"/>
                      <a:pt x="1697" y="2620"/>
                      <a:pt x="1453" y="2281"/>
                    </a:cubicBezTo>
                    <a:cubicBezTo>
                      <a:pt x="953" y="1586"/>
                      <a:pt x="487" y="858"/>
                      <a:pt x="176" y="54"/>
                    </a:cubicBezTo>
                    <a:cubicBezTo>
                      <a:pt x="161" y="17"/>
                      <a:pt x="127" y="1"/>
                      <a:pt x="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0" name="Google Shape;2350;p62"/>
              <p:cNvSpPr/>
              <p:nvPr/>
            </p:nvSpPr>
            <p:spPr>
              <a:xfrm>
                <a:off x="2834401" y="3691214"/>
                <a:ext cx="18409" cy="2826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628" extrusionOk="0">
                    <a:moveTo>
                      <a:pt x="37" y="0"/>
                    </a:moveTo>
                    <a:cubicBezTo>
                      <a:pt x="18" y="0"/>
                      <a:pt x="0" y="28"/>
                      <a:pt x="17" y="49"/>
                    </a:cubicBezTo>
                    <a:cubicBezTo>
                      <a:pt x="87" y="138"/>
                      <a:pt x="155" y="233"/>
                      <a:pt x="212" y="328"/>
                    </a:cubicBezTo>
                    <a:cubicBezTo>
                      <a:pt x="241" y="376"/>
                      <a:pt x="266" y="422"/>
                      <a:pt x="293" y="474"/>
                    </a:cubicBezTo>
                    <a:cubicBezTo>
                      <a:pt x="320" y="525"/>
                      <a:pt x="347" y="571"/>
                      <a:pt x="379" y="620"/>
                    </a:cubicBezTo>
                    <a:cubicBezTo>
                      <a:pt x="382" y="625"/>
                      <a:pt x="387" y="628"/>
                      <a:pt x="391" y="628"/>
                    </a:cubicBezTo>
                    <a:cubicBezTo>
                      <a:pt x="400" y="628"/>
                      <a:pt x="408" y="620"/>
                      <a:pt x="406" y="609"/>
                    </a:cubicBezTo>
                    <a:cubicBezTo>
                      <a:pt x="390" y="552"/>
                      <a:pt x="369" y="498"/>
                      <a:pt x="341" y="444"/>
                    </a:cubicBezTo>
                    <a:cubicBezTo>
                      <a:pt x="314" y="392"/>
                      <a:pt x="287" y="344"/>
                      <a:pt x="258" y="295"/>
                    </a:cubicBezTo>
                    <a:cubicBezTo>
                      <a:pt x="195" y="195"/>
                      <a:pt x="128" y="100"/>
                      <a:pt x="55" y="11"/>
                    </a:cubicBezTo>
                    <a:cubicBezTo>
                      <a:pt x="49" y="4"/>
                      <a:pt x="43" y="0"/>
                      <a:pt x="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1" name="Google Shape;2351;p62"/>
              <p:cNvSpPr/>
              <p:nvPr/>
            </p:nvSpPr>
            <p:spPr>
              <a:xfrm>
                <a:off x="2890348" y="3771286"/>
                <a:ext cx="11343" cy="13953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10" extrusionOk="0">
                    <a:moveTo>
                      <a:pt x="41" y="0"/>
                    </a:moveTo>
                    <a:cubicBezTo>
                      <a:pt x="20" y="0"/>
                      <a:pt x="1" y="21"/>
                      <a:pt x="16" y="42"/>
                    </a:cubicBezTo>
                    <a:lnTo>
                      <a:pt x="119" y="178"/>
                    </a:lnTo>
                    <a:cubicBezTo>
                      <a:pt x="132" y="199"/>
                      <a:pt x="148" y="221"/>
                      <a:pt x="167" y="243"/>
                    </a:cubicBezTo>
                    <a:cubicBezTo>
                      <a:pt x="184" y="264"/>
                      <a:pt x="205" y="286"/>
                      <a:pt x="224" y="305"/>
                    </a:cubicBezTo>
                    <a:cubicBezTo>
                      <a:pt x="227" y="308"/>
                      <a:pt x="231" y="310"/>
                      <a:pt x="234" y="310"/>
                    </a:cubicBezTo>
                    <a:cubicBezTo>
                      <a:pt x="243" y="310"/>
                      <a:pt x="252" y="299"/>
                      <a:pt x="246" y="289"/>
                    </a:cubicBezTo>
                    <a:cubicBezTo>
                      <a:pt x="232" y="264"/>
                      <a:pt x="219" y="237"/>
                      <a:pt x="203" y="213"/>
                    </a:cubicBezTo>
                    <a:cubicBezTo>
                      <a:pt x="189" y="191"/>
                      <a:pt x="173" y="170"/>
                      <a:pt x="159" y="148"/>
                    </a:cubicBezTo>
                    <a:lnTo>
                      <a:pt x="65" y="13"/>
                    </a:lnTo>
                    <a:cubicBezTo>
                      <a:pt x="58" y="4"/>
                      <a:pt x="50" y="0"/>
                      <a:pt x="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2" name="Google Shape;2352;p62"/>
              <p:cNvSpPr/>
              <p:nvPr/>
            </p:nvSpPr>
            <p:spPr>
              <a:xfrm>
                <a:off x="2915013" y="3808869"/>
                <a:ext cx="120582" cy="169238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760" extrusionOk="0">
                    <a:moveTo>
                      <a:pt x="67" y="1"/>
                    </a:moveTo>
                    <a:cubicBezTo>
                      <a:pt x="33" y="1"/>
                      <a:pt x="0" y="35"/>
                      <a:pt x="25" y="68"/>
                    </a:cubicBezTo>
                    <a:cubicBezTo>
                      <a:pt x="493" y="674"/>
                      <a:pt x="954" y="1283"/>
                      <a:pt x="1365" y="1924"/>
                    </a:cubicBezTo>
                    <a:cubicBezTo>
                      <a:pt x="1571" y="2246"/>
                      <a:pt x="1787" y="2560"/>
                      <a:pt x="1998" y="2880"/>
                    </a:cubicBezTo>
                    <a:cubicBezTo>
                      <a:pt x="2101" y="3039"/>
                      <a:pt x="2209" y="3196"/>
                      <a:pt x="2315" y="3356"/>
                    </a:cubicBezTo>
                    <a:cubicBezTo>
                      <a:pt x="2407" y="3499"/>
                      <a:pt x="2488" y="3645"/>
                      <a:pt x="2623" y="3751"/>
                    </a:cubicBezTo>
                    <a:cubicBezTo>
                      <a:pt x="2629" y="3757"/>
                      <a:pt x="2637" y="3760"/>
                      <a:pt x="2644" y="3760"/>
                    </a:cubicBezTo>
                    <a:cubicBezTo>
                      <a:pt x="2662" y="3760"/>
                      <a:pt x="2679" y="3743"/>
                      <a:pt x="2675" y="3724"/>
                    </a:cubicBezTo>
                    <a:cubicBezTo>
                      <a:pt x="2604" y="3394"/>
                      <a:pt x="2323" y="3072"/>
                      <a:pt x="2139" y="2796"/>
                    </a:cubicBezTo>
                    <a:cubicBezTo>
                      <a:pt x="1928" y="2479"/>
                      <a:pt x="1711" y="2157"/>
                      <a:pt x="1481" y="1857"/>
                    </a:cubicBezTo>
                    <a:cubicBezTo>
                      <a:pt x="1016" y="1248"/>
                      <a:pt x="575" y="625"/>
                      <a:pt x="104" y="19"/>
                    </a:cubicBezTo>
                    <a:cubicBezTo>
                      <a:pt x="94" y="6"/>
                      <a:pt x="80" y="1"/>
                      <a:pt x="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3" name="Google Shape;2353;p62"/>
              <p:cNvSpPr/>
              <p:nvPr/>
            </p:nvSpPr>
            <p:spPr>
              <a:xfrm>
                <a:off x="2882246" y="3880119"/>
                <a:ext cx="120582" cy="164106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46" extrusionOk="0">
                    <a:moveTo>
                      <a:pt x="61" y="1"/>
                    </a:moveTo>
                    <a:cubicBezTo>
                      <a:pt x="29" y="1"/>
                      <a:pt x="1" y="39"/>
                      <a:pt x="17" y="73"/>
                    </a:cubicBezTo>
                    <a:cubicBezTo>
                      <a:pt x="315" y="701"/>
                      <a:pt x="805" y="1240"/>
                      <a:pt x="1238" y="1778"/>
                    </a:cubicBezTo>
                    <a:cubicBezTo>
                      <a:pt x="1473" y="2071"/>
                      <a:pt x="1652" y="2384"/>
                      <a:pt x="1855" y="2701"/>
                    </a:cubicBezTo>
                    <a:cubicBezTo>
                      <a:pt x="2058" y="3018"/>
                      <a:pt x="2282" y="3318"/>
                      <a:pt x="2512" y="3616"/>
                    </a:cubicBezTo>
                    <a:lnTo>
                      <a:pt x="2512" y="3613"/>
                    </a:lnTo>
                    <a:cubicBezTo>
                      <a:pt x="2530" y="3636"/>
                      <a:pt x="2554" y="3646"/>
                      <a:pt x="2577" y="3646"/>
                    </a:cubicBezTo>
                    <a:cubicBezTo>
                      <a:pt x="2630" y="3646"/>
                      <a:pt x="2679" y="3596"/>
                      <a:pt x="2640" y="3537"/>
                    </a:cubicBezTo>
                    <a:cubicBezTo>
                      <a:pt x="2445" y="3240"/>
                      <a:pt x="2247" y="2945"/>
                      <a:pt x="2028" y="2669"/>
                    </a:cubicBezTo>
                    <a:cubicBezTo>
                      <a:pt x="1790" y="2366"/>
                      <a:pt x="1533" y="2081"/>
                      <a:pt x="1330" y="1757"/>
                    </a:cubicBezTo>
                    <a:cubicBezTo>
                      <a:pt x="956" y="1161"/>
                      <a:pt x="599" y="509"/>
                      <a:pt x="90" y="14"/>
                    </a:cubicBezTo>
                    <a:cubicBezTo>
                      <a:pt x="81" y="5"/>
                      <a:pt x="71" y="1"/>
                      <a:pt x="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4" name="Google Shape;2354;p62"/>
              <p:cNvSpPr/>
              <p:nvPr/>
            </p:nvSpPr>
            <p:spPr>
              <a:xfrm>
                <a:off x="2851865" y="3841276"/>
                <a:ext cx="13188" cy="13773"/>
              </a:xfrm>
              <a:custGeom>
                <a:avLst/>
                <a:gdLst/>
                <a:ahLst/>
                <a:cxnLst/>
                <a:rect l="l" t="t" r="r" b="b"/>
                <a:pathLst>
                  <a:path w="293" h="306" extrusionOk="0">
                    <a:moveTo>
                      <a:pt x="38" y="0"/>
                    </a:moveTo>
                    <a:cubicBezTo>
                      <a:pt x="17" y="0"/>
                      <a:pt x="1" y="21"/>
                      <a:pt x="13" y="43"/>
                    </a:cubicBezTo>
                    <a:cubicBezTo>
                      <a:pt x="24" y="65"/>
                      <a:pt x="35" y="89"/>
                      <a:pt x="48" y="108"/>
                    </a:cubicBezTo>
                    <a:lnTo>
                      <a:pt x="89" y="168"/>
                    </a:lnTo>
                    <a:lnTo>
                      <a:pt x="173" y="287"/>
                    </a:lnTo>
                    <a:cubicBezTo>
                      <a:pt x="180" y="300"/>
                      <a:pt x="192" y="305"/>
                      <a:pt x="205" y="305"/>
                    </a:cubicBezTo>
                    <a:cubicBezTo>
                      <a:pt x="244" y="305"/>
                      <a:pt x="292" y="252"/>
                      <a:pt x="259" y="219"/>
                    </a:cubicBezTo>
                    <a:cubicBezTo>
                      <a:pt x="227" y="181"/>
                      <a:pt x="194" y="146"/>
                      <a:pt x="162" y="111"/>
                    </a:cubicBezTo>
                    <a:cubicBezTo>
                      <a:pt x="146" y="92"/>
                      <a:pt x="129" y="76"/>
                      <a:pt x="113" y="57"/>
                    </a:cubicBezTo>
                    <a:cubicBezTo>
                      <a:pt x="97" y="41"/>
                      <a:pt x="78" y="22"/>
                      <a:pt x="59" y="8"/>
                    </a:cubicBezTo>
                    <a:cubicBezTo>
                      <a:pt x="52" y="3"/>
                      <a:pt x="45" y="0"/>
                      <a:pt x="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5" name="Google Shape;2355;p62"/>
              <p:cNvSpPr/>
              <p:nvPr/>
            </p:nvSpPr>
            <p:spPr>
              <a:xfrm>
                <a:off x="2713731" y="3649355"/>
                <a:ext cx="117431" cy="164241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3649" extrusionOk="0">
                    <a:moveTo>
                      <a:pt x="33" y="0"/>
                    </a:moveTo>
                    <a:cubicBezTo>
                      <a:pt x="17" y="0"/>
                      <a:pt x="0" y="13"/>
                      <a:pt x="8" y="32"/>
                    </a:cubicBezTo>
                    <a:cubicBezTo>
                      <a:pt x="138" y="362"/>
                      <a:pt x="362" y="654"/>
                      <a:pt x="565" y="941"/>
                    </a:cubicBezTo>
                    <a:cubicBezTo>
                      <a:pt x="784" y="1252"/>
                      <a:pt x="1006" y="1563"/>
                      <a:pt x="1226" y="1877"/>
                    </a:cubicBezTo>
                    <a:cubicBezTo>
                      <a:pt x="1426" y="2167"/>
                      <a:pt x="1610" y="2510"/>
                      <a:pt x="1856" y="2762"/>
                    </a:cubicBezTo>
                    <a:cubicBezTo>
                      <a:pt x="1932" y="2838"/>
                      <a:pt x="2010" y="2892"/>
                      <a:pt x="2067" y="2987"/>
                    </a:cubicBezTo>
                    <a:cubicBezTo>
                      <a:pt x="2124" y="3081"/>
                      <a:pt x="2159" y="3182"/>
                      <a:pt x="2227" y="3274"/>
                    </a:cubicBezTo>
                    <a:cubicBezTo>
                      <a:pt x="2327" y="3409"/>
                      <a:pt x="2462" y="3512"/>
                      <a:pt x="2571" y="3642"/>
                    </a:cubicBezTo>
                    <a:cubicBezTo>
                      <a:pt x="2574" y="3647"/>
                      <a:pt x="2578" y="3649"/>
                      <a:pt x="2583" y="3649"/>
                    </a:cubicBezTo>
                    <a:cubicBezTo>
                      <a:pt x="2596" y="3649"/>
                      <a:pt x="2608" y="3632"/>
                      <a:pt x="2600" y="3620"/>
                    </a:cubicBezTo>
                    <a:cubicBezTo>
                      <a:pt x="2503" y="3455"/>
                      <a:pt x="2446" y="3268"/>
                      <a:pt x="2330" y="3117"/>
                    </a:cubicBezTo>
                    <a:cubicBezTo>
                      <a:pt x="2262" y="3027"/>
                      <a:pt x="2167" y="2960"/>
                      <a:pt x="2108" y="2868"/>
                    </a:cubicBezTo>
                    <a:cubicBezTo>
                      <a:pt x="2062" y="2803"/>
                      <a:pt x="2040" y="2716"/>
                      <a:pt x="2005" y="2646"/>
                    </a:cubicBezTo>
                    <a:cubicBezTo>
                      <a:pt x="1843" y="2326"/>
                      <a:pt x="1577" y="2034"/>
                      <a:pt x="1369" y="1745"/>
                    </a:cubicBezTo>
                    <a:cubicBezTo>
                      <a:pt x="1153" y="1444"/>
                      <a:pt x="941" y="1144"/>
                      <a:pt x="728" y="843"/>
                    </a:cubicBezTo>
                    <a:cubicBezTo>
                      <a:pt x="525" y="554"/>
                      <a:pt x="322" y="240"/>
                      <a:pt x="51" y="7"/>
                    </a:cubicBezTo>
                    <a:cubicBezTo>
                      <a:pt x="46" y="2"/>
                      <a:pt x="40" y="0"/>
                      <a:pt x="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6" name="Google Shape;2356;p62"/>
              <p:cNvSpPr/>
              <p:nvPr/>
            </p:nvSpPr>
            <p:spPr>
              <a:xfrm>
                <a:off x="2638070" y="3530575"/>
                <a:ext cx="63284" cy="96862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2152" extrusionOk="0">
                    <a:moveTo>
                      <a:pt x="38" y="0"/>
                    </a:moveTo>
                    <a:cubicBezTo>
                      <a:pt x="19" y="0"/>
                      <a:pt x="1" y="23"/>
                      <a:pt x="11" y="46"/>
                    </a:cubicBezTo>
                    <a:cubicBezTo>
                      <a:pt x="176" y="406"/>
                      <a:pt x="417" y="722"/>
                      <a:pt x="620" y="1066"/>
                    </a:cubicBezTo>
                    <a:cubicBezTo>
                      <a:pt x="826" y="1407"/>
                      <a:pt x="1023" y="1748"/>
                      <a:pt x="1202" y="2105"/>
                    </a:cubicBezTo>
                    <a:lnTo>
                      <a:pt x="1202" y="2102"/>
                    </a:lnTo>
                    <a:cubicBezTo>
                      <a:pt x="1219" y="2137"/>
                      <a:pt x="1248" y="2151"/>
                      <a:pt x="1277" y="2151"/>
                    </a:cubicBezTo>
                    <a:cubicBezTo>
                      <a:pt x="1340" y="2151"/>
                      <a:pt x="1406" y="2082"/>
                      <a:pt x="1367" y="2008"/>
                    </a:cubicBezTo>
                    <a:cubicBezTo>
                      <a:pt x="1177" y="1650"/>
                      <a:pt x="980" y="1296"/>
                      <a:pt x="763" y="955"/>
                    </a:cubicBezTo>
                    <a:cubicBezTo>
                      <a:pt x="552" y="625"/>
                      <a:pt x="347" y="278"/>
                      <a:pt x="57" y="8"/>
                    </a:cubicBezTo>
                    <a:cubicBezTo>
                      <a:pt x="51" y="3"/>
                      <a:pt x="45" y="0"/>
                      <a:pt x="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7" name="Google Shape;2357;p62"/>
              <p:cNvSpPr/>
              <p:nvPr/>
            </p:nvSpPr>
            <p:spPr>
              <a:xfrm>
                <a:off x="2574561" y="3561271"/>
                <a:ext cx="142097" cy="205066"/>
              </a:xfrm>
              <a:custGeom>
                <a:avLst/>
                <a:gdLst/>
                <a:ahLst/>
                <a:cxnLst/>
                <a:rect l="l" t="t" r="r" b="b"/>
                <a:pathLst>
                  <a:path w="3157" h="4556" extrusionOk="0">
                    <a:moveTo>
                      <a:pt x="97" y="0"/>
                    </a:moveTo>
                    <a:cubicBezTo>
                      <a:pt x="50" y="0"/>
                      <a:pt x="0" y="41"/>
                      <a:pt x="20" y="92"/>
                    </a:cubicBezTo>
                    <a:cubicBezTo>
                      <a:pt x="356" y="920"/>
                      <a:pt x="900" y="1602"/>
                      <a:pt x="1460" y="2286"/>
                    </a:cubicBezTo>
                    <a:cubicBezTo>
                      <a:pt x="2053" y="3014"/>
                      <a:pt x="2591" y="3764"/>
                      <a:pt x="3111" y="4546"/>
                    </a:cubicBezTo>
                    <a:cubicBezTo>
                      <a:pt x="3115" y="4552"/>
                      <a:pt x="3123" y="4555"/>
                      <a:pt x="3130" y="4555"/>
                    </a:cubicBezTo>
                    <a:cubicBezTo>
                      <a:pt x="3143" y="4555"/>
                      <a:pt x="3157" y="4545"/>
                      <a:pt x="3151" y="4527"/>
                    </a:cubicBezTo>
                    <a:cubicBezTo>
                      <a:pt x="2886" y="3691"/>
                      <a:pt x="2291" y="3001"/>
                      <a:pt x="1755" y="2324"/>
                    </a:cubicBezTo>
                    <a:cubicBezTo>
                      <a:pt x="1178" y="1594"/>
                      <a:pt x="602" y="852"/>
                      <a:pt x="155" y="35"/>
                    </a:cubicBezTo>
                    <a:cubicBezTo>
                      <a:pt x="143" y="10"/>
                      <a:pt x="120" y="0"/>
                      <a:pt x="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8" name="Google Shape;2358;p62"/>
              <p:cNvSpPr/>
              <p:nvPr/>
            </p:nvSpPr>
            <p:spPr>
              <a:xfrm>
                <a:off x="2723543" y="3776642"/>
                <a:ext cx="6797" cy="8192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82" extrusionOk="0">
                    <a:moveTo>
                      <a:pt x="15" y="0"/>
                    </a:moveTo>
                    <a:cubicBezTo>
                      <a:pt x="8" y="0"/>
                      <a:pt x="1" y="8"/>
                      <a:pt x="6" y="15"/>
                    </a:cubicBezTo>
                    <a:lnTo>
                      <a:pt x="136" y="178"/>
                    </a:lnTo>
                    <a:cubicBezTo>
                      <a:pt x="137" y="180"/>
                      <a:pt x="139" y="181"/>
                      <a:pt x="141" y="181"/>
                    </a:cubicBezTo>
                    <a:cubicBezTo>
                      <a:pt x="145" y="181"/>
                      <a:pt x="151" y="176"/>
                      <a:pt x="147" y="172"/>
                    </a:cubicBezTo>
                    <a:lnTo>
                      <a:pt x="23" y="5"/>
                    </a:lnTo>
                    <a:cubicBezTo>
                      <a:pt x="21" y="1"/>
                      <a:pt x="18" y="0"/>
                      <a:pt x="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9" name="Google Shape;2359;p62"/>
              <p:cNvSpPr/>
              <p:nvPr/>
            </p:nvSpPr>
            <p:spPr>
              <a:xfrm>
                <a:off x="2749153" y="3817691"/>
                <a:ext cx="39564" cy="54732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216" extrusionOk="0">
                    <a:moveTo>
                      <a:pt x="71" y="0"/>
                    </a:moveTo>
                    <a:cubicBezTo>
                      <a:pt x="35" y="0"/>
                      <a:pt x="1" y="37"/>
                      <a:pt x="27" y="75"/>
                    </a:cubicBezTo>
                    <a:lnTo>
                      <a:pt x="233" y="378"/>
                    </a:lnTo>
                    <a:cubicBezTo>
                      <a:pt x="298" y="473"/>
                      <a:pt x="344" y="581"/>
                      <a:pt x="406" y="673"/>
                    </a:cubicBezTo>
                    <a:cubicBezTo>
                      <a:pt x="468" y="765"/>
                      <a:pt x="539" y="849"/>
                      <a:pt x="609" y="933"/>
                    </a:cubicBezTo>
                    <a:cubicBezTo>
                      <a:pt x="650" y="984"/>
                      <a:pt x="696" y="1033"/>
                      <a:pt x="736" y="1084"/>
                    </a:cubicBezTo>
                    <a:cubicBezTo>
                      <a:pt x="766" y="1130"/>
                      <a:pt x="801" y="1174"/>
                      <a:pt x="842" y="1211"/>
                    </a:cubicBezTo>
                    <a:cubicBezTo>
                      <a:pt x="845" y="1214"/>
                      <a:pt x="850" y="1216"/>
                      <a:pt x="854" y="1216"/>
                    </a:cubicBezTo>
                    <a:cubicBezTo>
                      <a:pt x="866" y="1216"/>
                      <a:pt x="878" y="1206"/>
                      <a:pt x="874" y="1192"/>
                    </a:cubicBezTo>
                    <a:cubicBezTo>
                      <a:pt x="853" y="1141"/>
                      <a:pt x="828" y="1095"/>
                      <a:pt x="796" y="1049"/>
                    </a:cubicBezTo>
                    <a:cubicBezTo>
                      <a:pt x="763" y="998"/>
                      <a:pt x="739" y="944"/>
                      <a:pt x="709" y="889"/>
                    </a:cubicBezTo>
                    <a:cubicBezTo>
                      <a:pt x="655" y="789"/>
                      <a:pt x="598" y="692"/>
                      <a:pt x="536" y="597"/>
                    </a:cubicBezTo>
                    <a:cubicBezTo>
                      <a:pt x="471" y="500"/>
                      <a:pt x="387" y="421"/>
                      <a:pt x="322" y="327"/>
                    </a:cubicBezTo>
                    <a:lnTo>
                      <a:pt x="114" y="21"/>
                    </a:lnTo>
                    <a:lnTo>
                      <a:pt x="114" y="23"/>
                    </a:lnTo>
                    <a:cubicBezTo>
                      <a:pt x="102" y="7"/>
                      <a:pt x="87" y="0"/>
                      <a:pt x="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0" name="Google Shape;2360;p62"/>
              <p:cNvSpPr/>
              <p:nvPr/>
            </p:nvSpPr>
            <p:spPr>
              <a:xfrm>
                <a:off x="2830440" y="3935751"/>
                <a:ext cx="100822" cy="146418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3253" extrusionOk="0">
                    <a:moveTo>
                      <a:pt x="65" y="1"/>
                    </a:moveTo>
                    <a:cubicBezTo>
                      <a:pt x="32" y="1"/>
                      <a:pt x="0" y="35"/>
                      <a:pt x="21" y="71"/>
                    </a:cubicBezTo>
                    <a:cubicBezTo>
                      <a:pt x="199" y="366"/>
                      <a:pt x="356" y="669"/>
                      <a:pt x="538" y="962"/>
                    </a:cubicBezTo>
                    <a:cubicBezTo>
                      <a:pt x="714" y="1243"/>
                      <a:pt x="892" y="1519"/>
                      <a:pt x="1079" y="1793"/>
                    </a:cubicBezTo>
                    <a:cubicBezTo>
                      <a:pt x="1274" y="2077"/>
                      <a:pt x="1469" y="2358"/>
                      <a:pt x="1666" y="2637"/>
                    </a:cubicBezTo>
                    <a:cubicBezTo>
                      <a:pt x="1801" y="2832"/>
                      <a:pt x="1964" y="3170"/>
                      <a:pt x="2199" y="3251"/>
                    </a:cubicBezTo>
                    <a:cubicBezTo>
                      <a:pt x="2202" y="3252"/>
                      <a:pt x="2205" y="3252"/>
                      <a:pt x="2208" y="3252"/>
                    </a:cubicBezTo>
                    <a:cubicBezTo>
                      <a:pt x="2226" y="3252"/>
                      <a:pt x="2240" y="3237"/>
                      <a:pt x="2240" y="3219"/>
                    </a:cubicBezTo>
                    <a:cubicBezTo>
                      <a:pt x="2240" y="3089"/>
                      <a:pt x="2161" y="2986"/>
                      <a:pt x="2088" y="2880"/>
                    </a:cubicBezTo>
                    <a:cubicBezTo>
                      <a:pt x="1994" y="2745"/>
                      <a:pt x="1896" y="2610"/>
                      <a:pt x="1801" y="2474"/>
                    </a:cubicBezTo>
                    <a:cubicBezTo>
                      <a:pt x="1612" y="2204"/>
                      <a:pt x="1423" y="1933"/>
                      <a:pt x="1239" y="1657"/>
                    </a:cubicBezTo>
                    <a:cubicBezTo>
                      <a:pt x="1052" y="1384"/>
                      <a:pt x="865" y="1111"/>
                      <a:pt x="678" y="837"/>
                    </a:cubicBezTo>
                    <a:cubicBezTo>
                      <a:pt x="489" y="564"/>
                      <a:pt x="283" y="304"/>
                      <a:pt x="102" y="25"/>
                    </a:cubicBezTo>
                    <a:lnTo>
                      <a:pt x="105" y="23"/>
                    </a:lnTo>
                    <a:cubicBezTo>
                      <a:pt x="94" y="7"/>
                      <a:pt x="80" y="1"/>
                      <a:pt x="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1" name="Google Shape;2361;p62"/>
              <p:cNvSpPr/>
              <p:nvPr/>
            </p:nvSpPr>
            <p:spPr>
              <a:xfrm>
                <a:off x="2824454" y="4051560"/>
                <a:ext cx="56578" cy="72736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616" extrusionOk="0">
                    <a:moveTo>
                      <a:pt x="48" y="1"/>
                    </a:moveTo>
                    <a:cubicBezTo>
                      <a:pt x="22" y="1"/>
                      <a:pt x="1" y="32"/>
                      <a:pt x="16" y="58"/>
                    </a:cubicBezTo>
                    <a:cubicBezTo>
                      <a:pt x="189" y="334"/>
                      <a:pt x="449" y="548"/>
                      <a:pt x="649" y="803"/>
                    </a:cubicBezTo>
                    <a:cubicBezTo>
                      <a:pt x="847" y="1060"/>
                      <a:pt x="1039" y="1330"/>
                      <a:pt x="1212" y="1606"/>
                    </a:cubicBezTo>
                    <a:cubicBezTo>
                      <a:pt x="1216" y="1613"/>
                      <a:pt x="1222" y="1615"/>
                      <a:pt x="1228" y="1615"/>
                    </a:cubicBezTo>
                    <a:cubicBezTo>
                      <a:pt x="1242" y="1615"/>
                      <a:pt x="1257" y="1600"/>
                      <a:pt x="1247" y="1585"/>
                    </a:cubicBezTo>
                    <a:cubicBezTo>
                      <a:pt x="1166" y="1433"/>
                      <a:pt x="1085" y="1276"/>
                      <a:pt x="993" y="1138"/>
                    </a:cubicBezTo>
                    <a:cubicBezTo>
                      <a:pt x="901" y="1000"/>
                      <a:pt x="803" y="868"/>
                      <a:pt x="703" y="732"/>
                    </a:cubicBezTo>
                    <a:cubicBezTo>
                      <a:pt x="516" y="478"/>
                      <a:pt x="335" y="186"/>
                      <a:pt x="67" y="7"/>
                    </a:cubicBezTo>
                    <a:cubicBezTo>
                      <a:pt x="61" y="3"/>
                      <a:pt x="54" y="1"/>
                      <a:pt x="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2" name="Google Shape;2362;p62"/>
              <p:cNvSpPr/>
              <p:nvPr/>
            </p:nvSpPr>
            <p:spPr>
              <a:xfrm>
                <a:off x="2792632" y="4004886"/>
                <a:ext cx="15258" cy="16879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75" extrusionOk="0">
                    <a:moveTo>
                      <a:pt x="35" y="1"/>
                    </a:moveTo>
                    <a:cubicBezTo>
                      <a:pt x="15" y="1"/>
                      <a:pt x="1" y="28"/>
                      <a:pt x="17" y="45"/>
                    </a:cubicBezTo>
                    <a:cubicBezTo>
                      <a:pt x="60" y="89"/>
                      <a:pt x="98" y="137"/>
                      <a:pt x="130" y="189"/>
                    </a:cubicBezTo>
                    <a:cubicBezTo>
                      <a:pt x="146" y="213"/>
                      <a:pt x="163" y="238"/>
                      <a:pt x="176" y="265"/>
                    </a:cubicBezTo>
                    <a:cubicBezTo>
                      <a:pt x="190" y="289"/>
                      <a:pt x="203" y="316"/>
                      <a:pt x="211" y="346"/>
                    </a:cubicBezTo>
                    <a:cubicBezTo>
                      <a:pt x="217" y="366"/>
                      <a:pt x="234" y="374"/>
                      <a:pt x="253" y="374"/>
                    </a:cubicBezTo>
                    <a:cubicBezTo>
                      <a:pt x="292" y="374"/>
                      <a:pt x="339" y="338"/>
                      <a:pt x="317" y="300"/>
                    </a:cubicBezTo>
                    <a:cubicBezTo>
                      <a:pt x="287" y="238"/>
                      <a:pt x="249" y="181"/>
                      <a:pt x="206" y="127"/>
                    </a:cubicBezTo>
                    <a:cubicBezTo>
                      <a:pt x="163" y="78"/>
                      <a:pt x="109" y="35"/>
                      <a:pt x="49" y="5"/>
                    </a:cubicBezTo>
                    <a:cubicBezTo>
                      <a:pt x="44" y="2"/>
                      <a:pt x="39" y="1"/>
                      <a:pt x="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3" name="Google Shape;2363;p62"/>
              <p:cNvSpPr/>
              <p:nvPr/>
            </p:nvSpPr>
            <p:spPr>
              <a:xfrm>
                <a:off x="2614800" y="3739959"/>
                <a:ext cx="161811" cy="226625"/>
              </a:xfrm>
              <a:custGeom>
                <a:avLst/>
                <a:gdLst/>
                <a:ahLst/>
                <a:cxnLst/>
                <a:rect l="l" t="t" r="r" b="b"/>
                <a:pathLst>
                  <a:path w="3595" h="5035" extrusionOk="0">
                    <a:moveTo>
                      <a:pt x="68" y="1"/>
                    </a:moveTo>
                    <a:cubicBezTo>
                      <a:pt x="33" y="1"/>
                      <a:pt x="0" y="29"/>
                      <a:pt x="0" y="70"/>
                    </a:cubicBezTo>
                    <a:cubicBezTo>
                      <a:pt x="30" y="308"/>
                      <a:pt x="203" y="454"/>
                      <a:pt x="339" y="638"/>
                    </a:cubicBezTo>
                    <a:cubicBezTo>
                      <a:pt x="498" y="852"/>
                      <a:pt x="582" y="1101"/>
                      <a:pt x="720" y="1326"/>
                    </a:cubicBezTo>
                    <a:cubicBezTo>
                      <a:pt x="991" y="1764"/>
                      <a:pt x="1307" y="2170"/>
                      <a:pt x="1610" y="2587"/>
                    </a:cubicBezTo>
                    <a:cubicBezTo>
                      <a:pt x="1924" y="3014"/>
                      <a:pt x="2233" y="3444"/>
                      <a:pt x="2555" y="3864"/>
                    </a:cubicBezTo>
                    <a:cubicBezTo>
                      <a:pt x="2858" y="4254"/>
                      <a:pt x="3131" y="4660"/>
                      <a:pt x="3470" y="5017"/>
                    </a:cubicBezTo>
                    <a:lnTo>
                      <a:pt x="3467" y="5017"/>
                    </a:lnTo>
                    <a:cubicBezTo>
                      <a:pt x="3479" y="5029"/>
                      <a:pt x="3493" y="5035"/>
                      <a:pt x="3507" y="5035"/>
                    </a:cubicBezTo>
                    <a:cubicBezTo>
                      <a:pt x="3551" y="5035"/>
                      <a:pt x="3595" y="4984"/>
                      <a:pt x="3564" y="4941"/>
                    </a:cubicBezTo>
                    <a:cubicBezTo>
                      <a:pt x="3253" y="4513"/>
                      <a:pt x="2890" y="4124"/>
                      <a:pt x="2571" y="3702"/>
                    </a:cubicBezTo>
                    <a:cubicBezTo>
                      <a:pt x="2271" y="3301"/>
                      <a:pt x="1973" y="2901"/>
                      <a:pt x="1697" y="2484"/>
                    </a:cubicBezTo>
                    <a:cubicBezTo>
                      <a:pt x="1410" y="2056"/>
                      <a:pt x="1159" y="1607"/>
                      <a:pt x="869" y="1182"/>
                    </a:cubicBezTo>
                    <a:cubicBezTo>
                      <a:pt x="712" y="949"/>
                      <a:pt x="523" y="763"/>
                      <a:pt x="406" y="497"/>
                    </a:cubicBezTo>
                    <a:cubicBezTo>
                      <a:pt x="328" y="313"/>
                      <a:pt x="271" y="132"/>
                      <a:pt x="103" y="10"/>
                    </a:cubicBezTo>
                    <a:cubicBezTo>
                      <a:pt x="92" y="4"/>
                      <a:pt x="80" y="1"/>
                      <a:pt x="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4" name="Google Shape;2364;p62"/>
              <p:cNvSpPr/>
              <p:nvPr/>
            </p:nvSpPr>
            <p:spPr>
              <a:xfrm>
                <a:off x="2520910" y="3610602"/>
                <a:ext cx="78542" cy="10766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392" extrusionOk="0">
                    <a:moveTo>
                      <a:pt x="17" y="1"/>
                    </a:moveTo>
                    <a:cubicBezTo>
                      <a:pt x="8" y="1"/>
                      <a:pt x="1" y="9"/>
                      <a:pt x="3" y="19"/>
                    </a:cubicBezTo>
                    <a:cubicBezTo>
                      <a:pt x="78" y="246"/>
                      <a:pt x="249" y="457"/>
                      <a:pt x="381" y="652"/>
                    </a:cubicBezTo>
                    <a:cubicBezTo>
                      <a:pt x="528" y="860"/>
                      <a:pt x="676" y="1066"/>
                      <a:pt x="812" y="1277"/>
                    </a:cubicBezTo>
                    <a:cubicBezTo>
                      <a:pt x="952" y="1499"/>
                      <a:pt x="1107" y="1704"/>
                      <a:pt x="1258" y="1921"/>
                    </a:cubicBezTo>
                    <a:cubicBezTo>
                      <a:pt x="1372" y="2083"/>
                      <a:pt x="1483" y="2335"/>
                      <a:pt x="1691" y="2392"/>
                    </a:cubicBezTo>
                    <a:lnTo>
                      <a:pt x="1691" y="2389"/>
                    </a:lnTo>
                    <a:cubicBezTo>
                      <a:pt x="1695" y="2390"/>
                      <a:pt x="1698" y="2391"/>
                      <a:pt x="1702" y="2391"/>
                    </a:cubicBezTo>
                    <a:cubicBezTo>
                      <a:pt x="1722" y="2391"/>
                      <a:pt x="1745" y="2374"/>
                      <a:pt x="1743" y="2351"/>
                    </a:cubicBezTo>
                    <a:cubicBezTo>
                      <a:pt x="1713" y="2137"/>
                      <a:pt x="1494" y="1991"/>
                      <a:pt x="1356" y="1842"/>
                    </a:cubicBezTo>
                    <a:cubicBezTo>
                      <a:pt x="1185" y="1658"/>
                      <a:pt x="1031" y="1456"/>
                      <a:pt x="871" y="1263"/>
                    </a:cubicBezTo>
                    <a:cubicBezTo>
                      <a:pt x="701" y="1055"/>
                      <a:pt x="549" y="836"/>
                      <a:pt x="411" y="606"/>
                    </a:cubicBezTo>
                    <a:cubicBezTo>
                      <a:pt x="289" y="408"/>
                      <a:pt x="184" y="173"/>
                      <a:pt x="27" y="5"/>
                    </a:cubicBezTo>
                    <a:cubicBezTo>
                      <a:pt x="24" y="2"/>
                      <a:pt x="20" y="1"/>
                      <a:pt x="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5" name="Google Shape;2365;p62"/>
              <p:cNvSpPr/>
              <p:nvPr/>
            </p:nvSpPr>
            <p:spPr>
              <a:xfrm>
                <a:off x="2514204" y="3599124"/>
                <a:ext cx="6932" cy="4771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06" extrusionOk="0">
                    <a:moveTo>
                      <a:pt x="79" y="1"/>
                    </a:moveTo>
                    <a:cubicBezTo>
                      <a:pt x="74" y="1"/>
                      <a:pt x="68" y="1"/>
                      <a:pt x="62" y="3"/>
                    </a:cubicBezTo>
                    <a:cubicBezTo>
                      <a:pt x="0" y="18"/>
                      <a:pt x="20" y="105"/>
                      <a:pt x="76" y="105"/>
                    </a:cubicBezTo>
                    <a:cubicBezTo>
                      <a:pt x="81" y="105"/>
                      <a:pt x="86" y="105"/>
                      <a:pt x="92" y="103"/>
                    </a:cubicBezTo>
                    <a:cubicBezTo>
                      <a:pt x="154" y="86"/>
                      <a:pt x="134" y="1"/>
                      <a:pt x="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6" name="Google Shape;2366;p62"/>
              <p:cNvSpPr/>
              <p:nvPr/>
            </p:nvSpPr>
            <p:spPr>
              <a:xfrm>
                <a:off x="2465143" y="3627165"/>
                <a:ext cx="177519" cy="256602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5701" extrusionOk="0">
                    <a:moveTo>
                      <a:pt x="89" y="0"/>
                    </a:moveTo>
                    <a:cubicBezTo>
                      <a:pt x="44" y="0"/>
                      <a:pt x="1" y="36"/>
                      <a:pt x="18" y="94"/>
                    </a:cubicBezTo>
                    <a:cubicBezTo>
                      <a:pt x="332" y="1171"/>
                      <a:pt x="1049" y="2043"/>
                      <a:pt x="1742" y="2906"/>
                    </a:cubicBezTo>
                    <a:cubicBezTo>
                      <a:pt x="2121" y="3374"/>
                      <a:pt x="2532" y="3815"/>
                      <a:pt x="2898" y="4294"/>
                    </a:cubicBezTo>
                    <a:cubicBezTo>
                      <a:pt x="3244" y="4749"/>
                      <a:pt x="3615" y="5212"/>
                      <a:pt x="3921" y="5696"/>
                    </a:cubicBezTo>
                    <a:cubicBezTo>
                      <a:pt x="3923" y="5699"/>
                      <a:pt x="3926" y="5701"/>
                      <a:pt x="3929" y="5701"/>
                    </a:cubicBezTo>
                    <a:cubicBezTo>
                      <a:pt x="3936" y="5701"/>
                      <a:pt x="3943" y="5693"/>
                      <a:pt x="3940" y="5685"/>
                    </a:cubicBezTo>
                    <a:cubicBezTo>
                      <a:pt x="3680" y="5193"/>
                      <a:pt x="3406" y="4746"/>
                      <a:pt x="3057" y="4316"/>
                    </a:cubicBezTo>
                    <a:cubicBezTo>
                      <a:pt x="2697" y="3875"/>
                      <a:pt x="2343" y="3428"/>
                      <a:pt x="1980" y="2993"/>
                    </a:cubicBezTo>
                    <a:cubicBezTo>
                      <a:pt x="1236" y="2097"/>
                      <a:pt x="600" y="1139"/>
                      <a:pt x="167" y="54"/>
                    </a:cubicBezTo>
                    <a:cubicBezTo>
                      <a:pt x="152" y="17"/>
                      <a:pt x="120" y="0"/>
                      <a:pt x="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7" name="Google Shape;2367;p62"/>
              <p:cNvSpPr/>
              <p:nvPr/>
            </p:nvSpPr>
            <p:spPr>
              <a:xfrm>
                <a:off x="2670342" y="3923373"/>
                <a:ext cx="149118" cy="210647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4680" extrusionOk="0">
                    <a:moveTo>
                      <a:pt x="10" y="1"/>
                    </a:moveTo>
                    <a:cubicBezTo>
                      <a:pt x="5" y="1"/>
                      <a:pt x="1" y="7"/>
                      <a:pt x="3" y="11"/>
                    </a:cubicBezTo>
                    <a:cubicBezTo>
                      <a:pt x="504" y="834"/>
                      <a:pt x="1107" y="1586"/>
                      <a:pt x="1662" y="2368"/>
                    </a:cubicBezTo>
                    <a:cubicBezTo>
                      <a:pt x="1927" y="2747"/>
                      <a:pt x="2203" y="3118"/>
                      <a:pt x="2479" y="3496"/>
                    </a:cubicBezTo>
                    <a:cubicBezTo>
                      <a:pt x="2758" y="3875"/>
                      <a:pt x="2985" y="4289"/>
                      <a:pt x="3261" y="4668"/>
                    </a:cubicBezTo>
                    <a:cubicBezTo>
                      <a:pt x="3267" y="4676"/>
                      <a:pt x="3276" y="4680"/>
                      <a:pt x="3284" y="4680"/>
                    </a:cubicBezTo>
                    <a:cubicBezTo>
                      <a:pt x="3299" y="4680"/>
                      <a:pt x="3312" y="4668"/>
                      <a:pt x="3307" y="4649"/>
                    </a:cubicBezTo>
                    <a:cubicBezTo>
                      <a:pt x="3150" y="4216"/>
                      <a:pt x="2866" y="3848"/>
                      <a:pt x="2612" y="3469"/>
                    </a:cubicBezTo>
                    <a:cubicBezTo>
                      <a:pt x="2347" y="3072"/>
                      <a:pt x="2057" y="2687"/>
                      <a:pt x="1767" y="2306"/>
                    </a:cubicBezTo>
                    <a:cubicBezTo>
                      <a:pt x="1188" y="1537"/>
                      <a:pt x="650" y="731"/>
                      <a:pt x="14" y="5"/>
                    </a:cubicBezTo>
                    <a:lnTo>
                      <a:pt x="14" y="3"/>
                    </a:lnTo>
                    <a:cubicBezTo>
                      <a:pt x="13" y="1"/>
                      <a:pt x="11" y="1"/>
                      <a:pt x="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8" name="Google Shape;2368;p62"/>
              <p:cNvSpPr/>
              <p:nvPr/>
            </p:nvSpPr>
            <p:spPr>
              <a:xfrm>
                <a:off x="2727324" y="4099136"/>
                <a:ext cx="75257" cy="9002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2000" extrusionOk="0">
                    <a:moveTo>
                      <a:pt x="21" y="1"/>
                    </a:moveTo>
                    <a:cubicBezTo>
                      <a:pt x="11" y="1"/>
                      <a:pt x="1" y="14"/>
                      <a:pt x="9" y="24"/>
                    </a:cubicBezTo>
                    <a:cubicBezTo>
                      <a:pt x="136" y="203"/>
                      <a:pt x="261" y="373"/>
                      <a:pt x="374" y="566"/>
                    </a:cubicBezTo>
                    <a:cubicBezTo>
                      <a:pt x="482" y="739"/>
                      <a:pt x="604" y="904"/>
                      <a:pt x="737" y="1058"/>
                    </a:cubicBezTo>
                    <a:cubicBezTo>
                      <a:pt x="872" y="1220"/>
                      <a:pt x="1010" y="1383"/>
                      <a:pt x="1148" y="1543"/>
                    </a:cubicBezTo>
                    <a:cubicBezTo>
                      <a:pt x="1286" y="1702"/>
                      <a:pt x="1419" y="1862"/>
                      <a:pt x="1589" y="1989"/>
                    </a:cubicBezTo>
                    <a:lnTo>
                      <a:pt x="1589" y="1992"/>
                    </a:lnTo>
                    <a:cubicBezTo>
                      <a:pt x="1597" y="1997"/>
                      <a:pt x="1605" y="2000"/>
                      <a:pt x="1612" y="2000"/>
                    </a:cubicBezTo>
                    <a:cubicBezTo>
                      <a:pt x="1645" y="2000"/>
                      <a:pt x="1672" y="1955"/>
                      <a:pt x="1654" y="1924"/>
                    </a:cubicBezTo>
                    <a:cubicBezTo>
                      <a:pt x="1546" y="1743"/>
                      <a:pt x="1400" y="1589"/>
                      <a:pt x="1265" y="1429"/>
                    </a:cubicBezTo>
                    <a:cubicBezTo>
                      <a:pt x="1132" y="1272"/>
                      <a:pt x="999" y="1112"/>
                      <a:pt x="869" y="955"/>
                    </a:cubicBezTo>
                    <a:cubicBezTo>
                      <a:pt x="745" y="796"/>
                      <a:pt x="610" y="641"/>
                      <a:pt x="464" y="495"/>
                    </a:cubicBezTo>
                    <a:cubicBezTo>
                      <a:pt x="385" y="422"/>
                      <a:pt x="307" y="346"/>
                      <a:pt x="233" y="265"/>
                    </a:cubicBezTo>
                    <a:cubicBezTo>
                      <a:pt x="163" y="181"/>
                      <a:pt x="98" y="89"/>
                      <a:pt x="31" y="5"/>
                    </a:cubicBezTo>
                    <a:cubicBezTo>
                      <a:pt x="28" y="2"/>
                      <a:pt x="25" y="1"/>
                      <a:pt x="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9" name="Google Shape;2369;p62"/>
              <p:cNvSpPr/>
              <p:nvPr/>
            </p:nvSpPr>
            <p:spPr>
              <a:xfrm>
                <a:off x="2685330" y="4046924"/>
                <a:ext cx="26286" cy="30427"/>
              </a:xfrm>
              <a:custGeom>
                <a:avLst/>
                <a:gdLst/>
                <a:ahLst/>
                <a:cxnLst/>
                <a:rect l="l" t="t" r="r" b="b"/>
                <a:pathLst>
                  <a:path w="584" h="676" extrusionOk="0">
                    <a:moveTo>
                      <a:pt x="38" y="1"/>
                    </a:moveTo>
                    <a:cubicBezTo>
                      <a:pt x="19" y="1"/>
                      <a:pt x="1" y="22"/>
                      <a:pt x="11" y="42"/>
                    </a:cubicBezTo>
                    <a:cubicBezTo>
                      <a:pt x="27" y="72"/>
                      <a:pt x="41" y="99"/>
                      <a:pt x="52" y="129"/>
                    </a:cubicBezTo>
                    <a:cubicBezTo>
                      <a:pt x="65" y="159"/>
                      <a:pt x="81" y="186"/>
                      <a:pt x="103" y="213"/>
                    </a:cubicBezTo>
                    <a:cubicBezTo>
                      <a:pt x="141" y="264"/>
                      <a:pt x="184" y="313"/>
                      <a:pt x="225" y="364"/>
                    </a:cubicBezTo>
                    <a:lnTo>
                      <a:pt x="471" y="662"/>
                    </a:lnTo>
                    <a:lnTo>
                      <a:pt x="471" y="659"/>
                    </a:lnTo>
                    <a:cubicBezTo>
                      <a:pt x="480" y="670"/>
                      <a:pt x="492" y="675"/>
                      <a:pt x="504" y="675"/>
                    </a:cubicBezTo>
                    <a:cubicBezTo>
                      <a:pt x="542" y="675"/>
                      <a:pt x="584" y="629"/>
                      <a:pt x="555" y="592"/>
                    </a:cubicBezTo>
                    <a:lnTo>
                      <a:pt x="319" y="289"/>
                    </a:lnTo>
                    <a:cubicBezTo>
                      <a:pt x="282" y="234"/>
                      <a:pt x="244" y="183"/>
                      <a:pt x="200" y="134"/>
                    </a:cubicBezTo>
                    <a:cubicBezTo>
                      <a:pt x="181" y="107"/>
                      <a:pt x="157" y="86"/>
                      <a:pt x="133" y="67"/>
                    </a:cubicBezTo>
                    <a:cubicBezTo>
                      <a:pt x="106" y="48"/>
                      <a:pt x="79" y="29"/>
                      <a:pt x="54" y="7"/>
                    </a:cubicBezTo>
                    <a:cubicBezTo>
                      <a:pt x="49" y="3"/>
                      <a:pt x="43" y="1"/>
                      <a:pt x="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0" name="Google Shape;2370;p62"/>
              <p:cNvSpPr/>
              <p:nvPr/>
            </p:nvSpPr>
            <p:spPr>
              <a:xfrm>
                <a:off x="2482337" y="3750717"/>
                <a:ext cx="143987" cy="210017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4666" extrusionOk="0">
                    <a:moveTo>
                      <a:pt x="50" y="0"/>
                    </a:moveTo>
                    <a:cubicBezTo>
                      <a:pt x="25" y="0"/>
                      <a:pt x="0" y="31"/>
                      <a:pt x="4" y="58"/>
                    </a:cubicBezTo>
                    <a:cubicBezTo>
                      <a:pt x="83" y="507"/>
                      <a:pt x="421" y="862"/>
                      <a:pt x="665" y="1227"/>
                    </a:cubicBezTo>
                    <a:cubicBezTo>
                      <a:pt x="919" y="1603"/>
                      <a:pt x="1165" y="1980"/>
                      <a:pt x="1439" y="2348"/>
                    </a:cubicBezTo>
                    <a:cubicBezTo>
                      <a:pt x="1712" y="2718"/>
                      <a:pt x="1977" y="3097"/>
                      <a:pt x="2259" y="3463"/>
                    </a:cubicBezTo>
                    <a:cubicBezTo>
                      <a:pt x="2556" y="3850"/>
                      <a:pt x="2854" y="4247"/>
                      <a:pt x="3127" y="4651"/>
                    </a:cubicBezTo>
                    <a:cubicBezTo>
                      <a:pt x="3135" y="4661"/>
                      <a:pt x="3144" y="4665"/>
                      <a:pt x="3154" y="4665"/>
                    </a:cubicBezTo>
                    <a:cubicBezTo>
                      <a:pt x="3177" y="4665"/>
                      <a:pt x="3199" y="4642"/>
                      <a:pt x="3181" y="4621"/>
                    </a:cubicBezTo>
                    <a:cubicBezTo>
                      <a:pt x="2892" y="4226"/>
                      <a:pt x="2616" y="3817"/>
                      <a:pt x="2351" y="3408"/>
                    </a:cubicBezTo>
                    <a:cubicBezTo>
                      <a:pt x="2099" y="3024"/>
                      <a:pt x="1831" y="2651"/>
                      <a:pt x="1574" y="2269"/>
                    </a:cubicBezTo>
                    <a:cubicBezTo>
                      <a:pt x="1436" y="2066"/>
                      <a:pt x="1301" y="1861"/>
                      <a:pt x="1160" y="1660"/>
                    </a:cubicBezTo>
                    <a:cubicBezTo>
                      <a:pt x="1038" y="1490"/>
                      <a:pt x="895" y="1336"/>
                      <a:pt x="773" y="1162"/>
                    </a:cubicBezTo>
                    <a:cubicBezTo>
                      <a:pt x="516" y="800"/>
                      <a:pt x="359" y="361"/>
                      <a:pt x="77" y="15"/>
                    </a:cubicBezTo>
                    <a:cubicBezTo>
                      <a:pt x="69" y="5"/>
                      <a:pt x="60" y="0"/>
                      <a:pt x="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1" name="Google Shape;2371;p62"/>
              <p:cNvSpPr/>
              <p:nvPr/>
            </p:nvSpPr>
            <p:spPr>
              <a:xfrm>
                <a:off x="2440118" y="3679376"/>
                <a:ext cx="33037" cy="53607"/>
              </a:xfrm>
              <a:custGeom>
                <a:avLst/>
                <a:gdLst/>
                <a:ahLst/>
                <a:cxnLst/>
                <a:rect l="l" t="t" r="r" b="b"/>
                <a:pathLst>
                  <a:path w="734" h="1191" extrusionOk="0">
                    <a:moveTo>
                      <a:pt x="24" y="1"/>
                    </a:moveTo>
                    <a:cubicBezTo>
                      <a:pt x="12" y="1"/>
                      <a:pt x="1" y="10"/>
                      <a:pt x="6" y="22"/>
                    </a:cubicBezTo>
                    <a:cubicBezTo>
                      <a:pt x="41" y="122"/>
                      <a:pt x="85" y="217"/>
                      <a:pt x="136" y="312"/>
                    </a:cubicBezTo>
                    <a:cubicBezTo>
                      <a:pt x="185" y="407"/>
                      <a:pt x="223" y="504"/>
                      <a:pt x="263" y="601"/>
                    </a:cubicBezTo>
                    <a:cubicBezTo>
                      <a:pt x="301" y="696"/>
                      <a:pt x="344" y="788"/>
                      <a:pt x="396" y="877"/>
                    </a:cubicBezTo>
                    <a:cubicBezTo>
                      <a:pt x="453" y="972"/>
                      <a:pt x="517" y="1064"/>
                      <a:pt x="582" y="1156"/>
                    </a:cubicBezTo>
                    <a:cubicBezTo>
                      <a:pt x="597" y="1180"/>
                      <a:pt x="618" y="1190"/>
                      <a:pt x="639" y="1190"/>
                    </a:cubicBezTo>
                    <a:cubicBezTo>
                      <a:pt x="686" y="1190"/>
                      <a:pt x="733" y="1140"/>
                      <a:pt x="702" y="1086"/>
                    </a:cubicBezTo>
                    <a:cubicBezTo>
                      <a:pt x="650" y="988"/>
                      <a:pt x="607" y="891"/>
                      <a:pt x="555" y="796"/>
                    </a:cubicBezTo>
                    <a:cubicBezTo>
                      <a:pt x="504" y="707"/>
                      <a:pt x="444" y="620"/>
                      <a:pt x="382" y="539"/>
                    </a:cubicBezTo>
                    <a:cubicBezTo>
                      <a:pt x="317" y="453"/>
                      <a:pt x="258" y="363"/>
                      <a:pt x="204" y="271"/>
                    </a:cubicBezTo>
                    <a:cubicBezTo>
                      <a:pt x="155" y="182"/>
                      <a:pt x="98" y="93"/>
                      <a:pt x="41" y="9"/>
                    </a:cubicBezTo>
                    <a:cubicBezTo>
                      <a:pt x="37" y="3"/>
                      <a:pt x="30" y="1"/>
                      <a:pt x="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2" name="Google Shape;2372;p62"/>
              <p:cNvSpPr/>
              <p:nvPr/>
            </p:nvSpPr>
            <p:spPr>
              <a:xfrm>
                <a:off x="2376295" y="3352742"/>
                <a:ext cx="863517" cy="555783"/>
              </a:xfrm>
              <a:custGeom>
                <a:avLst/>
                <a:gdLst/>
                <a:ahLst/>
                <a:cxnLst/>
                <a:rect l="l" t="t" r="r" b="b"/>
                <a:pathLst>
                  <a:path w="19185" h="12348" extrusionOk="0">
                    <a:moveTo>
                      <a:pt x="10688" y="0"/>
                    </a:moveTo>
                    <a:cubicBezTo>
                      <a:pt x="9915" y="0"/>
                      <a:pt x="7922" y="1371"/>
                      <a:pt x="6468" y="2202"/>
                    </a:cubicBezTo>
                    <a:cubicBezTo>
                      <a:pt x="4287" y="3453"/>
                      <a:pt x="555" y="6224"/>
                      <a:pt x="274" y="6457"/>
                    </a:cubicBezTo>
                    <a:cubicBezTo>
                      <a:pt x="76" y="6624"/>
                      <a:pt x="1" y="6762"/>
                      <a:pt x="38" y="6949"/>
                    </a:cubicBezTo>
                    <a:cubicBezTo>
                      <a:pt x="363" y="6654"/>
                      <a:pt x="777" y="6283"/>
                      <a:pt x="1264" y="5856"/>
                    </a:cubicBezTo>
                    <a:cubicBezTo>
                      <a:pt x="2471" y="4800"/>
                      <a:pt x="9726" y="719"/>
                      <a:pt x="10408" y="719"/>
                    </a:cubicBezTo>
                    <a:cubicBezTo>
                      <a:pt x="10423" y="719"/>
                      <a:pt x="10435" y="721"/>
                      <a:pt x="10444" y="725"/>
                    </a:cubicBezTo>
                    <a:cubicBezTo>
                      <a:pt x="10828" y="920"/>
                      <a:pt x="13182" y="5122"/>
                      <a:pt x="14646" y="7128"/>
                    </a:cubicBezTo>
                    <a:cubicBezTo>
                      <a:pt x="15872" y="8806"/>
                      <a:pt x="18392" y="11506"/>
                      <a:pt x="19182" y="12348"/>
                    </a:cubicBezTo>
                    <a:cubicBezTo>
                      <a:pt x="19185" y="12248"/>
                      <a:pt x="19160" y="12148"/>
                      <a:pt x="19109" y="12064"/>
                    </a:cubicBezTo>
                    <a:cubicBezTo>
                      <a:pt x="18984" y="11836"/>
                      <a:pt x="18430" y="11382"/>
                      <a:pt x="17988" y="10800"/>
                    </a:cubicBezTo>
                    <a:cubicBezTo>
                      <a:pt x="17163" y="9707"/>
                      <a:pt x="15840" y="7907"/>
                      <a:pt x="15036" y="6630"/>
                    </a:cubicBezTo>
                    <a:cubicBezTo>
                      <a:pt x="13810" y="4673"/>
                      <a:pt x="11339" y="709"/>
                      <a:pt x="10963" y="121"/>
                    </a:cubicBezTo>
                    <a:cubicBezTo>
                      <a:pt x="10910" y="38"/>
                      <a:pt x="10816" y="0"/>
                      <a:pt x="106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73" name="Google Shape;2373;p62"/>
            <p:cNvGrpSpPr/>
            <p:nvPr/>
          </p:nvGrpSpPr>
          <p:grpSpPr>
            <a:xfrm>
              <a:off x="2686875" y="3532195"/>
              <a:ext cx="818461" cy="849517"/>
              <a:chOff x="2686050" y="3532195"/>
              <a:chExt cx="818461" cy="849517"/>
            </a:xfrm>
          </p:grpSpPr>
          <p:sp>
            <p:nvSpPr>
              <p:cNvPr id="2374" name="Google Shape;2374;p62"/>
              <p:cNvSpPr/>
              <p:nvPr/>
            </p:nvSpPr>
            <p:spPr>
              <a:xfrm>
                <a:off x="2686050" y="3581796"/>
                <a:ext cx="554253" cy="653680"/>
              </a:xfrm>
              <a:custGeom>
                <a:avLst/>
                <a:gdLst/>
                <a:ahLst/>
                <a:cxnLst/>
                <a:rect l="l" t="t" r="r" b="b"/>
                <a:pathLst>
                  <a:path w="12314" h="14523" extrusionOk="0">
                    <a:moveTo>
                      <a:pt x="7193" y="1"/>
                    </a:moveTo>
                    <a:cubicBezTo>
                      <a:pt x="5253" y="621"/>
                      <a:pt x="520" y="2128"/>
                      <a:pt x="360" y="2515"/>
                    </a:cubicBezTo>
                    <a:cubicBezTo>
                      <a:pt x="0" y="3389"/>
                      <a:pt x="2601" y="12522"/>
                      <a:pt x="3148" y="14522"/>
                    </a:cubicBezTo>
                    <a:cubicBezTo>
                      <a:pt x="3353" y="14379"/>
                      <a:pt x="3543" y="14189"/>
                      <a:pt x="3713" y="14011"/>
                    </a:cubicBezTo>
                    <a:cubicBezTo>
                      <a:pt x="6062" y="11556"/>
                      <a:pt x="8690" y="9456"/>
                      <a:pt x="11672" y="7827"/>
                    </a:cubicBezTo>
                    <a:cubicBezTo>
                      <a:pt x="11826" y="7749"/>
                      <a:pt x="11972" y="7649"/>
                      <a:pt x="12100" y="7535"/>
                    </a:cubicBezTo>
                    <a:cubicBezTo>
                      <a:pt x="12265" y="7448"/>
                      <a:pt x="12313" y="7324"/>
                      <a:pt x="12300" y="7197"/>
                    </a:cubicBezTo>
                    <a:cubicBezTo>
                      <a:pt x="12308" y="7164"/>
                      <a:pt x="12311" y="7134"/>
                      <a:pt x="12313" y="7102"/>
                    </a:cubicBezTo>
                    <a:lnTo>
                      <a:pt x="12313" y="7102"/>
                    </a:lnTo>
                    <a:lnTo>
                      <a:pt x="12297" y="7151"/>
                    </a:lnTo>
                    <a:cubicBezTo>
                      <a:pt x="12284" y="7088"/>
                      <a:pt x="12259" y="7029"/>
                      <a:pt x="12230" y="6975"/>
                    </a:cubicBezTo>
                    <a:cubicBezTo>
                      <a:pt x="12105" y="6747"/>
                      <a:pt x="11550" y="6293"/>
                      <a:pt x="11112" y="5711"/>
                    </a:cubicBezTo>
                    <a:cubicBezTo>
                      <a:pt x="10284" y="4620"/>
                      <a:pt x="8961" y="2818"/>
                      <a:pt x="8159" y="1541"/>
                    </a:cubicBezTo>
                    <a:cubicBezTo>
                      <a:pt x="7886" y="1108"/>
                      <a:pt x="7553" y="575"/>
                      <a:pt x="7193" y="1"/>
                    </a:cubicBezTo>
                    <a:close/>
                  </a:path>
                </a:pathLst>
              </a:custGeom>
              <a:solidFill>
                <a:srgbClr val="8E292E">
                  <a:alpha val="20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5" name="Google Shape;2375;p62"/>
              <p:cNvSpPr/>
              <p:nvPr/>
            </p:nvSpPr>
            <p:spPr>
              <a:xfrm>
                <a:off x="2719042" y="3691124"/>
                <a:ext cx="784974" cy="690588"/>
              </a:xfrm>
              <a:custGeom>
                <a:avLst/>
                <a:gdLst/>
                <a:ahLst/>
                <a:cxnLst/>
                <a:rect l="l" t="t" r="r" b="b"/>
                <a:pathLst>
                  <a:path w="17440" h="15343" extrusionOk="0">
                    <a:moveTo>
                      <a:pt x="1522" y="1"/>
                    </a:moveTo>
                    <a:cubicBezTo>
                      <a:pt x="1332" y="1"/>
                      <a:pt x="1146" y="8"/>
                      <a:pt x="967" y="26"/>
                    </a:cubicBezTo>
                    <a:cubicBezTo>
                      <a:pt x="672" y="56"/>
                      <a:pt x="336" y="118"/>
                      <a:pt x="179" y="370"/>
                    </a:cubicBezTo>
                    <a:cubicBezTo>
                      <a:pt x="1" y="654"/>
                      <a:pt x="174" y="1009"/>
                      <a:pt x="282" y="1328"/>
                    </a:cubicBezTo>
                    <a:cubicBezTo>
                      <a:pt x="1689" y="5493"/>
                      <a:pt x="3429" y="10112"/>
                      <a:pt x="5078" y="14310"/>
                    </a:cubicBezTo>
                    <a:cubicBezTo>
                      <a:pt x="5224" y="14678"/>
                      <a:pt x="5400" y="15075"/>
                      <a:pt x="5754" y="15251"/>
                    </a:cubicBezTo>
                    <a:cubicBezTo>
                      <a:pt x="5884" y="15315"/>
                      <a:pt x="6019" y="15343"/>
                      <a:pt x="6156" y="15343"/>
                    </a:cubicBezTo>
                    <a:cubicBezTo>
                      <a:pt x="6552" y="15343"/>
                      <a:pt x="6965" y="15117"/>
                      <a:pt x="7321" y="14902"/>
                    </a:cubicBezTo>
                    <a:cubicBezTo>
                      <a:pt x="10235" y="13154"/>
                      <a:pt x="13326" y="11823"/>
                      <a:pt x="16630" y="11038"/>
                    </a:cubicBezTo>
                    <a:cubicBezTo>
                      <a:pt x="16960" y="10959"/>
                      <a:pt x="17350" y="10835"/>
                      <a:pt x="17439" y="10507"/>
                    </a:cubicBezTo>
                    <a:lnTo>
                      <a:pt x="17439" y="10507"/>
                    </a:lnTo>
                    <a:lnTo>
                      <a:pt x="17323" y="10681"/>
                    </a:lnTo>
                    <a:cubicBezTo>
                      <a:pt x="16622" y="10161"/>
                      <a:pt x="15940" y="9595"/>
                      <a:pt x="15431" y="8884"/>
                    </a:cubicBezTo>
                    <a:cubicBezTo>
                      <a:pt x="15115" y="8440"/>
                      <a:pt x="14868" y="7947"/>
                      <a:pt x="14541" y="7506"/>
                    </a:cubicBezTo>
                    <a:cubicBezTo>
                      <a:pt x="13099" y="5561"/>
                      <a:pt x="10433" y="5036"/>
                      <a:pt x="8476" y="3609"/>
                    </a:cubicBezTo>
                    <a:cubicBezTo>
                      <a:pt x="7551" y="2936"/>
                      <a:pt x="6793" y="2064"/>
                      <a:pt x="6025" y="1220"/>
                    </a:cubicBezTo>
                    <a:cubicBezTo>
                      <a:pt x="5749" y="914"/>
                      <a:pt x="5462" y="606"/>
                      <a:pt x="5091" y="424"/>
                    </a:cubicBezTo>
                    <a:cubicBezTo>
                      <a:pt x="4742" y="254"/>
                      <a:pt x="4341" y="210"/>
                      <a:pt x="3952" y="186"/>
                    </a:cubicBezTo>
                    <a:cubicBezTo>
                      <a:pt x="3193" y="136"/>
                      <a:pt x="2323" y="1"/>
                      <a:pt x="15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6" name="Google Shape;2376;p62"/>
              <p:cNvSpPr/>
              <p:nvPr/>
            </p:nvSpPr>
            <p:spPr>
              <a:xfrm>
                <a:off x="2726108" y="3532195"/>
                <a:ext cx="778403" cy="831875"/>
              </a:xfrm>
              <a:custGeom>
                <a:avLst/>
                <a:gdLst/>
                <a:ahLst/>
                <a:cxnLst/>
                <a:rect l="l" t="t" r="r" b="b"/>
                <a:pathLst>
                  <a:path w="17294" h="18482" extrusionOk="0">
                    <a:moveTo>
                      <a:pt x="11996" y="1"/>
                    </a:moveTo>
                    <a:cubicBezTo>
                      <a:pt x="11055" y="1"/>
                      <a:pt x="9089" y="672"/>
                      <a:pt x="7643" y="1046"/>
                    </a:cubicBezTo>
                    <a:cubicBezTo>
                      <a:pt x="5210" y="1674"/>
                      <a:pt x="878" y="3363"/>
                      <a:pt x="547" y="3514"/>
                    </a:cubicBezTo>
                    <a:cubicBezTo>
                      <a:pt x="1" y="3763"/>
                      <a:pt x="133" y="4028"/>
                      <a:pt x="547" y="5211"/>
                    </a:cubicBezTo>
                    <a:cubicBezTo>
                      <a:pt x="959" y="6393"/>
                      <a:pt x="1936" y="8913"/>
                      <a:pt x="3015" y="11741"/>
                    </a:cubicBezTo>
                    <a:cubicBezTo>
                      <a:pt x="4084" y="14536"/>
                      <a:pt x="5551" y="18481"/>
                      <a:pt x="5935" y="18481"/>
                    </a:cubicBezTo>
                    <a:cubicBezTo>
                      <a:pt x="5940" y="18481"/>
                      <a:pt x="5944" y="18480"/>
                      <a:pt x="5949" y="18479"/>
                    </a:cubicBezTo>
                    <a:cubicBezTo>
                      <a:pt x="6309" y="18376"/>
                      <a:pt x="8417" y="17142"/>
                      <a:pt x="10885" y="16114"/>
                    </a:cubicBezTo>
                    <a:cubicBezTo>
                      <a:pt x="13353" y="15086"/>
                      <a:pt x="15924" y="14417"/>
                      <a:pt x="16798" y="14417"/>
                    </a:cubicBezTo>
                    <a:cubicBezTo>
                      <a:pt x="17234" y="14417"/>
                      <a:pt x="17293" y="14144"/>
                      <a:pt x="17234" y="13892"/>
                    </a:cubicBezTo>
                    <a:cubicBezTo>
                      <a:pt x="17174" y="13638"/>
                      <a:pt x="16760" y="13053"/>
                      <a:pt x="16489" y="12377"/>
                    </a:cubicBezTo>
                    <a:cubicBezTo>
                      <a:pt x="15981" y="11108"/>
                      <a:pt x="15180" y="9018"/>
                      <a:pt x="14744" y="7576"/>
                    </a:cubicBezTo>
                    <a:cubicBezTo>
                      <a:pt x="14075" y="5365"/>
                      <a:pt x="12736" y="892"/>
                      <a:pt x="12530" y="223"/>
                    </a:cubicBezTo>
                    <a:cubicBezTo>
                      <a:pt x="12482" y="65"/>
                      <a:pt x="12288" y="1"/>
                      <a:pt x="119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7" name="Google Shape;2377;p62"/>
              <p:cNvSpPr/>
              <p:nvPr/>
            </p:nvSpPr>
            <p:spPr>
              <a:xfrm>
                <a:off x="2735110" y="3532195"/>
                <a:ext cx="769266" cy="648594"/>
              </a:xfrm>
              <a:custGeom>
                <a:avLst/>
                <a:gdLst/>
                <a:ahLst/>
                <a:cxnLst/>
                <a:rect l="l" t="t" r="r" b="b"/>
                <a:pathLst>
                  <a:path w="17091" h="14410" extrusionOk="0">
                    <a:moveTo>
                      <a:pt x="11796" y="1"/>
                    </a:moveTo>
                    <a:cubicBezTo>
                      <a:pt x="10855" y="1"/>
                      <a:pt x="8889" y="672"/>
                      <a:pt x="7446" y="1046"/>
                    </a:cubicBezTo>
                    <a:cubicBezTo>
                      <a:pt x="5013" y="1674"/>
                      <a:pt x="680" y="3363"/>
                      <a:pt x="350" y="3514"/>
                    </a:cubicBezTo>
                    <a:cubicBezTo>
                      <a:pt x="147" y="3609"/>
                      <a:pt x="36" y="3704"/>
                      <a:pt x="1" y="3847"/>
                    </a:cubicBezTo>
                    <a:cubicBezTo>
                      <a:pt x="1405" y="3368"/>
                      <a:pt x="7202" y="1406"/>
                      <a:pt x="8755" y="1135"/>
                    </a:cubicBezTo>
                    <a:cubicBezTo>
                      <a:pt x="9940" y="930"/>
                      <a:pt x="10729" y="724"/>
                      <a:pt x="11227" y="724"/>
                    </a:cubicBezTo>
                    <a:cubicBezTo>
                      <a:pt x="11474" y="724"/>
                      <a:pt x="11649" y="775"/>
                      <a:pt x="11765" y="903"/>
                    </a:cubicBezTo>
                    <a:cubicBezTo>
                      <a:pt x="12111" y="1290"/>
                      <a:pt x="15004" y="11124"/>
                      <a:pt x="15737" y="12550"/>
                    </a:cubicBezTo>
                    <a:cubicBezTo>
                      <a:pt x="16135" y="13327"/>
                      <a:pt x="16454" y="13979"/>
                      <a:pt x="16663" y="14409"/>
                    </a:cubicBezTo>
                    <a:cubicBezTo>
                      <a:pt x="17036" y="14382"/>
                      <a:pt x="17090" y="14128"/>
                      <a:pt x="17034" y="13890"/>
                    </a:cubicBezTo>
                    <a:cubicBezTo>
                      <a:pt x="16974" y="13638"/>
                      <a:pt x="16560" y="13053"/>
                      <a:pt x="16289" y="12377"/>
                    </a:cubicBezTo>
                    <a:cubicBezTo>
                      <a:pt x="15781" y="11108"/>
                      <a:pt x="14980" y="9018"/>
                      <a:pt x="14544" y="7576"/>
                    </a:cubicBezTo>
                    <a:cubicBezTo>
                      <a:pt x="13875" y="5365"/>
                      <a:pt x="12536" y="892"/>
                      <a:pt x="12330" y="223"/>
                    </a:cubicBezTo>
                    <a:cubicBezTo>
                      <a:pt x="12282" y="65"/>
                      <a:pt x="12088" y="1"/>
                      <a:pt x="117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8" name="Google Shape;2378;p62"/>
              <p:cNvSpPr/>
              <p:nvPr/>
            </p:nvSpPr>
            <p:spPr>
              <a:xfrm>
                <a:off x="3232240" y="3571804"/>
                <a:ext cx="71521" cy="209296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4650" extrusionOk="0">
                    <a:moveTo>
                      <a:pt x="70" y="1"/>
                    </a:moveTo>
                    <a:cubicBezTo>
                      <a:pt x="35" y="1"/>
                      <a:pt x="1" y="34"/>
                      <a:pt x="8" y="77"/>
                    </a:cubicBezTo>
                    <a:cubicBezTo>
                      <a:pt x="78" y="480"/>
                      <a:pt x="246" y="864"/>
                      <a:pt x="379" y="1254"/>
                    </a:cubicBezTo>
                    <a:cubicBezTo>
                      <a:pt x="514" y="1644"/>
                      <a:pt x="644" y="2036"/>
                      <a:pt x="768" y="2428"/>
                    </a:cubicBezTo>
                    <a:cubicBezTo>
                      <a:pt x="893" y="2821"/>
                      <a:pt x="1012" y="3216"/>
                      <a:pt x="1128" y="3614"/>
                    </a:cubicBezTo>
                    <a:cubicBezTo>
                      <a:pt x="1185" y="3811"/>
                      <a:pt x="1242" y="4009"/>
                      <a:pt x="1296" y="4209"/>
                    </a:cubicBezTo>
                    <a:cubicBezTo>
                      <a:pt x="1339" y="4366"/>
                      <a:pt x="1369" y="4512"/>
                      <a:pt x="1480" y="4637"/>
                    </a:cubicBezTo>
                    <a:cubicBezTo>
                      <a:pt x="1489" y="4646"/>
                      <a:pt x="1500" y="4650"/>
                      <a:pt x="1511" y="4650"/>
                    </a:cubicBezTo>
                    <a:cubicBezTo>
                      <a:pt x="1529" y="4650"/>
                      <a:pt x="1546" y="4638"/>
                      <a:pt x="1553" y="4618"/>
                    </a:cubicBezTo>
                    <a:cubicBezTo>
                      <a:pt x="1588" y="4442"/>
                      <a:pt x="1532" y="4285"/>
                      <a:pt x="1486" y="4112"/>
                    </a:cubicBezTo>
                    <a:cubicBezTo>
                      <a:pt x="1431" y="3911"/>
                      <a:pt x="1375" y="3714"/>
                      <a:pt x="1318" y="3516"/>
                    </a:cubicBezTo>
                    <a:cubicBezTo>
                      <a:pt x="1204" y="3119"/>
                      <a:pt x="1085" y="2726"/>
                      <a:pt x="961" y="2331"/>
                    </a:cubicBezTo>
                    <a:cubicBezTo>
                      <a:pt x="833" y="1922"/>
                      <a:pt x="701" y="1516"/>
                      <a:pt x="560" y="1113"/>
                    </a:cubicBezTo>
                    <a:cubicBezTo>
                      <a:pt x="433" y="751"/>
                      <a:pt x="319" y="364"/>
                      <a:pt x="122" y="31"/>
                    </a:cubicBezTo>
                    <a:lnTo>
                      <a:pt x="119" y="31"/>
                    </a:lnTo>
                    <a:cubicBezTo>
                      <a:pt x="106" y="10"/>
                      <a:pt x="88" y="1"/>
                      <a:pt x="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9" name="Google Shape;2379;p62"/>
              <p:cNvSpPr/>
              <p:nvPr/>
            </p:nvSpPr>
            <p:spPr>
              <a:xfrm>
                <a:off x="3304795" y="3804098"/>
                <a:ext cx="20885" cy="44425"/>
              </a:xfrm>
              <a:custGeom>
                <a:avLst/>
                <a:gdLst/>
                <a:ahLst/>
                <a:cxnLst/>
                <a:rect l="l" t="t" r="r" b="b"/>
                <a:pathLst>
                  <a:path w="464" h="987" extrusionOk="0">
                    <a:moveTo>
                      <a:pt x="38" y="1"/>
                    </a:moveTo>
                    <a:cubicBezTo>
                      <a:pt x="19" y="1"/>
                      <a:pt x="1" y="16"/>
                      <a:pt x="9" y="39"/>
                    </a:cubicBezTo>
                    <a:cubicBezTo>
                      <a:pt x="71" y="196"/>
                      <a:pt x="139" y="352"/>
                      <a:pt x="206" y="507"/>
                    </a:cubicBezTo>
                    <a:cubicBezTo>
                      <a:pt x="242" y="591"/>
                      <a:pt x="274" y="677"/>
                      <a:pt x="307" y="761"/>
                    </a:cubicBezTo>
                    <a:cubicBezTo>
                      <a:pt x="336" y="837"/>
                      <a:pt x="377" y="910"/>
                      <a:pt x="423" y="978"/>
                    </a:cubicBezTo>
                    <a:cubicBezTo>
                      <a:pt x="426" y="984"/>
                      <a:pt x="433" y="987"/>
                      <a:pt x="439" y="987"/>
                    </a:cubicBezTo>
                    <a:cubicBezTo>
                      <a:pt x="451" y="987"/>
                      <a:pt x="463" y="976"/>
                      <a:pt x="458" y="961"/>
                    </a:cubicBezTo>
                    <a:cubicBezTo>
                      <a:pt x="436" y="883"/>
                      <a:pt x="407" y="807"/>
                      <a:pt x="371" y="734"/>
                    </a:cubicBezTo>
                    <a:cubicBezTo>
                      <a:pt x="331" y="656"/>
                      <a:pt x="290" y="577"/>
                      <a:pt x="255" y="496"/>
                    </a:cubicBezTo>
                    <a:cubicBezTo>
                      <a:pt x="190" y="339"/>
                      <a:pt x="128" y="182"/>
                      <a:pt x="68" y="22"/>
                    </a:cubicBezTo>
                    <a:cubicBezTo>
                      <a:pt x="63" y="7"/>
                      <a:pt x="50" y="1"/>
                      <a:pt x="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0" name="Google Shape;2380;p62"/>
              <p:cNvSpPr/>
              <p:nvPr/>
            </p:nvSpPr>
            <p:spPr>
              <a:xfrm>
                <a:off x="3328380" y="3867921"/>
                <a:ext cx="103523" cy="281898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6263" extrusionOk="0">
                    <a:moveTo>
                      <a:pt x="50" y="0"/>
                    </a:moveTo>
                    <a:cubicBezTo>
                      <a:pt x="25" y="0"/>
                      <a:pt x="0" y="20"/>
                      <a:pt x="10" y="52"/>
                    </a:cubicBezTo>
                    <a:cubicBezTo>
                      <a:pt x="310" y="1118"/>
                      <a:pt x="632" y="2185"/>
                      <a:pt x="1038" y="3216"/>
                    </a:cubicBezTo>
                    <a:cubicBezTo>
                      <a:pt x="1244" y="3733"/>
                      <a:pt x="1420" y="4258"/>
                      <a:pt x="1617" y="4777"/>
                    </a:cubicBezTo>
                    <a:cubicBezTo>
                      <a:pt x="1799" y="5259"/>
                      <a:pt x="1956" y="5800"/>
                      <a:pt x="2221" y="6244"/>
                    </a:cubicBezTo>
                    <a:cubicBezTo>
                      <a:pt x="2229" y="6257"/>
                      <a:pt x="2242" y="6263"/>
                      <a:pt x="2254" y="6263"/>
                    </a:cubicBezTo>
                    <a:cubicBezTo>
                      <a:pt x="2277" y="6263"/>
                      <a:pt x="2299" y="6242"/>
                      <a:pt x="2294" y="6214"/>
                    </a:cubicBezTo>
                    <a:cubicBezTo>
                      <a:pt x="2234" y="5938"/>
                      <a:pt x="2107" y="5673"/>
                      <a:pt x="2010" y="5410"/>
                    </a:cubicBezTo>
                    <a:cubicBezTo>
                      <a:pt x="1918" y="5159"/>
                      <a:pt x="1820" y="4907"/>
                      <a:pt x="1726" y="4653"/>
                    </a:cubicBezTo>
                    <a:cubicBezTo>
                      <a:pt x="1536" y="4149"/>
                      <a:pt x="1336" y="3646"/>
                      <a:pt x="1173" y="3132"/>
                    </a:cubicBezTo>
                    <a:cubicBezTo>
                      <a:pt x="849" y="2087"/>
                      <a:pt x="456" y="1062"/>
                      <a:pt x="91" y="30"/>
                    </a:cubicBezTo>
                    <a:lnTo>
                      <a:pt x="94" y="30"/>
                    </a:lnTo>
                    <a:cubicBezTo>
                      <a:pt x="86" y="10"/>
                      <a:pt x="68" y="0"/>
                      <a:pt x="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1" name="Google Shape;2381;p62"/>
              <p:cNvSpPr/>
              <p:nvPr/>
            </p:nvSpPr>
            <p:spPr>
              <a:xfrm>
                <a:off x="3308216" y="4017308"/>
                <a:ext cx="65445" cy="162126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3602" extrusionOk="0">
                    <a:moveTo>
                      <a:pt x="43" y="1"/>
                    </a:moveTo>
                    <a:cubicBezTo>
                      <a:pt x="22" y="1"/>
                      <a:pt x="1" y="19"/>
                      <a:pt x="6" y="45"/>
                    </a:cubicBezTo>
                    <a:cubicBezTo>
                      <a:pt x="63" y="351"/>
                      <a:pt x="185" y="665"/>
                      <a:pt x="306" y="952"/>
                    </a:cubicBezTo>
                    <a:cubicBezTo>
                      <a:pt x="431" y="1244"/>
                      <a:pt x="542" y="1545"/>
                      <a:pt x="655" y="1842"/>
                    </a:cubicBezTo>
                    <a:cubicBezTo>
                      <a:pt x="769" y="2140"/>
                      <a:pt x="896" y="2432"/>
                      <a:pt x="1007" y="2733"/>
                    </a:cubicBezTo>
                    <a:cubicBezTo>
                      <a:pt x="1113" y="3017"/>
                      <a:pt x="1218" y="3298"/>
                      <a:pt x="1343" y="3574"/>
                    </a:cubicBezTo>
                    <a:cubicBezTo>
                      <a:pt x="1352" y="3593"/>
                      <a:pt x="1368" y="3602"/>
                      <a:pt x="1385" y="3602"/>
                    </a:cubicBezTo>
                    <a:cubicBezTo>
                      <a:pt x="1418" y="3602"/>
                      <a:pt x="1454" y="3570"/>
                      <a:pt x="1443" y="3531"/>
                    </a:cubicBezTo>
                    <a:cubicBezTo>
                      <a:pt x="1351" y="3225"/>
                      <a:pt x="1240" y="2928"/>
                      <a:pt x="1126" y="2630"/>
                    </a:cubicBezTo>
                    <a:cubicBezTo>
                      <a:pt x="1013" y="2332"/>
                      <a:pt x="915" y="2029"/>
                      <a:pt x="799" y="1731"/>
                    </a:cubicBezTo>
                    <a:cubicBezTo>
                      <a:pt x="682" y="1434"/>
                      <a:pt x="566" y="1139"/>
                      <a:pt x="458" y="838"/>
                    </a:cubicBezTo>
                    <a:cubicBezTo>
                      <a:pt x="358" y="562"/>
                      <a:pt x="233" y="265"/>
                      <a:pt x="74" y="18"/>
                    </a:cubicBezTo>
                    <a:cubicBezTo>
                      <a:pt x="66" y="6"/>
                      <a:pt x="54" y="1"/>
                      <a:pt x="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2" name="Google Shape;2382;p62"/>
              <p:cNvSpPr/>
              <p:nvPr/>
            </p:nvSpPr>
            <p:spPr>
              <a:xfrm>
                <a:off x="3289087" y="3965097"/>
                <a:ext cx="12243" cy="2048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55" extrusionOk="0">
                    <a:moveTo>
                      <a:pt x="40" y="0"/>
                    </a:moveTo>
                    <a:cubicBezTo>
                      <a:pt x="20" y="0"/>
                      <a:pt x="1" y="16"/>
                      <a:pt x="1" y="39"/>
                    </a:cubicBezTo>
                    <a:cubicBezTo>
                      <a:pt x="6" y="72"/>
                      <a:pt x="14" y="107"/>
                      <a:pt x="22" y="139"/>
                    </a:cubicBezTo>
                    <a:cubicBezTo>
                      <a:pt x="30" y="172"/>
                      <a:pt x="41" y="204"/>
                      <a:pt x="52" y="237"/>
                    </a:cubicBezTo>
                    <a:cubicBezTo>
                      <a:pt x="79" y="299"/>
                      <a:pt x="109" y="361"/>
                      <a:pt x="136" y="421"/>
                    </a:cubicBezTo>
                    <a:cubicBezTo>
                      <a:pt x="149" y="442"/>
                      <a:pt x="171" y="454"/>
                      <a:pt x="195" y="454"/>
                    </a:cubicBezTo>
                    <a:cubicBezTo>
                      <a:pt x="207" y="454"/>
                      <a:pt x="219" y="451"/>
                      <a:pt x="231" y="445"/>
                    </a:cubicBezTo>
                    <a:cubicBezTo>
                      <a:pt x="260" y="426"/>
                      <a:pt x="271" y="383"/>
                      <a:pt x="255" y="350"/>
                    </a:cubicBezTo>
                    <a:cubicBezTo>
                      <a:pt x="228" y="293"/>
                      <a:pt x="204" y="231"/>
                      <a:pt x="177" y="174"/>
                    </a:cubicBezTo>
                    <a:cubicBezTo>
                      <a:pt x="160" y="145"/>
                      <a:pt x="141" y="120"/>
                      <a:pt x="125" y="93"/>
                    </a:cubicBezTo>
                    <a:cubicBezTo>
                      <a:pt x="109" y="63"/>
                      <a:pt x="90" y="36"/>
                      <a:pt x="68" y="12"/>
                    </a:cubicBezTo>
                    <a:cubicBezTo>
                      <a:pt x="60" y="4"/>
                      <a:pt x="50" y="0"/>
                      <a:pt x="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3" name="Google Shape;2383;p62"/>
              <p:cNvSpPr/>
              <p:nvPr/>
            </p:nvSpPr>
            <p:spPr>
              <a:xfrm>
                <a:off x="3152753" y="3602185"/>
                <a:ext cx="118511" cy="314485"/>
              </a:xfrm>
              <a:custGeom>
                <a:avLst/>
                <a:gdLst/>
                <a:ahLst/>
                <a:cxnLst/>
                <a:rect l="l" t="t" r="r" b="b"/>
                <a:pathLst>
                  <a:path w="2633" h="6987" extrusionOk="0">
                    <a:moveTo>
                      <a:pt x="66" y="0"/>
                    </a:moveTo>
                    <a:cubicBezTo>
                      <a:pt x="34" y="0"/>
                      <a:pt x="0" y="24"/>
                      <a:pt x="4" y="59"/>
                    </a:cubicBezTo>
                    <a:cubicBezTo>
                      <a:pt x="15" y="192"/>
                      <a:pt x="56" y="319"/>
                      <a:pt x="123" y="433"/>
                    </a:cubicBezTo>
                    <a:cubicBezTo>
                      <a:pt x="156" y="484"/>
                      <a:pt x="204" y="525"/>
                      <a:pt x="234" y="576"/>
                    </a:cubicBezTo>
                    <a:cubicBezTo>
                      <a:pt x="305" y="703"/>
                      <a:pt x="288" y="785"/>
                      <a:pt x="318" y="906"/>
                    </a:cubicBezTo>
                    <a:cubicBezTo>
                      <a:pt x="391" y="1193"/>
                      <a:pt x="548" y="1475"/>
                      <a:pt x="664" y="1745"/>
                    </a:cubicBezTo>
                    <a:cubicBezTo>
                      <a:pt x="913" y="2319"/>
                      <a:pt x="1146" y="2890"/>
                      <a:pt x="1357" y="3480"/>
                    </a:cubicBezTo>
                    <a:cubicBezTo>
                      <a:pt x="1566" y="4073"/>
                      <a:pt x="1777" y="4660"/>
                      <a:pt x="1988" y="5253"/>
                    </a:cubicBezTo>
                    <a:cubicBezTo>
                      <a:pt x="2188" y="5818"/>
                      <a:pt x="2310" y="6408"/>
                      <a:pt x="2548" y="6963"/>
                    </a:cubicBezTo>
                    <a:lnTo>
                      <a:pt x="2551" y="6966"/>
                    </a:lnTo>
                    <a:cubicBezTo>
                      <a:pt x="2557" y="6980"/>
                      <a:pt x="2568" y="6986"/>
                      <a:pt x="2579" y="6986"/>
                    </a:cubicBezTo>
                    <a:cubicBezTo>
                      <a:pt x="2604" y="6986"/>
                      <a:pt x="2633" y="6960"/>
                      <a:pt x="2629" y="6930"/>
                    </a:cubicBezTo>
                    <a:cubicBezTo>
                      <a:pt x="2521" y="6297"/>
                      <a:pt x="2264" y="5702"/>
                      <a:pt x="2080" y="5087"/>
                    </a:cubicBezTo>
                    <a:cubicBezTo>
                      <a:pt x="1907" y="4506"/>
                      <a:pt x="1698" y="3924"/>
                      <a:pt x="1482" y="3356"/>
                    </a:cubicBezTo>
                    <a:cubicBezTo>
                      <a:pt x="1260" y="2768"/>
                      <a:pt x="1051" y="2178"/>
                      <a:pt x="827" y="1597"/>
                    </a:cubicBezTo>
                    <a:cubicBezTo>
                      <a:pt x="724" y="1326"/>
                      <a:pt x="632" y="1036"/>
                      <a:pt x="480" y="793"/>
                    </a:cubicBezTo>
                    <a:cubicBezTo>
                      <a:pt x="429" y="709"/>
                      <a:pt x="359" y="628"/>
                      <a:pt x="326" y="538"/>
                    </a:cubicBezTo>
                    <a:cubicBezTo>
                      <a:pt x="302" y="471"/>
                      <a:pt x="307" y="390"/>
                      <a:pt x="283" y="319"/>
                    </a:cubicBezTo>
                    <a:cubicBezTo>
                      <a:pt x="245" y="208"/>
                      <a:pt x="185" y="103"/>
                      <a:pt x="104" y="16"/>
                    </a:cubicBezTo>
                    <a:cubicBezTo>
                      <a:pt x="94" y="5"/>
                      <a:pt x="80" y="0"/>
                      <a:pt x="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4" name="Google Shape;2384;p62"/>
              <p:cNvSpPr/>
              <p:nvPr/>
            </p:nvSpPr>
            <p:spPr>
              <a:xfrm>
                <a:off x="3090775" y="3595119"/>
                <a:ext cx="71206" cy="221809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4928" extrusionOk="0">
                    <a:moveTo>
                      <a:pt x="77" y="0"/>
                    </a:moveTo>
                    <a:cubicBezTo>
                      <a:pt x="38" y="0"/>
                      <a:pt x="1" y="26"/>
                      <a:pt x="4" y="78"/>
                    </a:cubicBezTo>
                    <a:cubicBezTo>
                      <a:pt x="50" y="942"/>
                      <a:pt x="282" y="1775"/>
                      <a:pt x="567" y="2587"/>
                    </a:cubicBezTo>
                    <a:cubicBezTo>
                      <a:pt x="715" y="3009"/>
                      <a:pt x="899" y="3412"/>
                      <a:pt x="1073" y="3824"/>
                    </a:cubicBezTo>
                    <a:cubicBezTo>
                      <a:pt x="1157" y="4029"/>
                      <a:pt x="1238" y="4238"/>
                      <a:pt x="1313" y="4446"/>
                    </a:cubicBezTo>
                    <a:cubicBezTo>
                      <a:pt x="1370" y="4609"/>
                      <a:pt x="1411" y="4784"/>
                      <a:pt x="1522" y="4920"/>
                    </a:cubicBezTo>
                    <a:cubicBezTo>
                      <a:pt x="1527" y="4925"/>
                      <a:pt x="1533" y="4928"/>
                      <a:pt x="1539" y="4928"/>
                    </a:cubicBezTo>
                    <a:cubicBezTo>
                      <a:pt x="1553" y="4928"/>
                      <a:pt x="1568" y="4914"/>
                      <a:pt x="1568" y="4901"/>
                    </a:cubicBezTo>
                    <a:cubicBezTo>
                      <a:pt x="1581" y="4706"/>
                      <a:pt x="1489" y="4511"/>
                      <a:pt x="1424" y="4330"/>
                    </a:cubicBezTo>
                    <a:cubicBezTo>
                      <a:pt x="1357" y="4135"/>
                      <a:pt x="1286" y="3937"/>
                      <a:pt x="1219" y="3740"/>
                    </a:cubicBezTo>
                    <a:cubicBezTo>
                      <a:pt x="1083" y="3347"/>
                      <a:pt x="954" y="2952"/>
                      <a:pt x="807" y="2563"/>
                    </a:cubicBezTo>
                    <a:cubicBezTo>
                      <a:pt x="507" y="1759"/>
                      <a:pt x="250" y="936"/>
                      <a:pt x="163" y="78"/>
                    </a:cubicBezTo>
                    <a:cubicBezTo>
                      <a:pt x="158" y="27"/>
                      <a:pt x="116" y="0"/>
                      <a:pt x="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5" name="Google Shape;2385;p62"/>
              <p:cNvSpPr/>
              <p:nvPr/>
            </p:nvSpPr>
            <p:spPr>
              <a:xfrm>
                <a:off x="3167741" y="3854464"/>
                <a:ext cx="10667" cy="31552"/>
              </a:xfrm>
              <a:custGeom>
                <a:avLst/>
                <a:gdLst/>
                <a:ahLst/>
                <a:cxnLst/>
                <a:rect l="l" t="t" r="r" b="b"/>
                <a:pathLst>
                  <a:path w="237" h="701" extrusionOk="0">
                    <a:moveTo>
                      <a:pt x="36" y="1"/>
                    </a:moveTo>
                    <a:cubicBezTo>
                      <a:pt x="19" y="1"/>
                      <a:pt x="0" y="21"/>
                      <a:pt x="9" y="43"/>
                    </a:cubicBezTo>
                    <a:cubicBezTo>
                      <a:pt x="55" y="148"/>
                      <a:pt x="93" y="256"/>
                      <a:pt x="126" y="365"/>
                    </a:cubicBezTo>
                    <a:cubicBezTo>
                      <a:pt x="139" y="419"/>
                      <a:pt x="153" y="467"/>
                      <a:pt x="164" y="524"/>
                    </a:cubicBezTo>
                    <a:cubicBezTo>
                      <a:pt x="177" y="581"/>
                      <a:pt x="191" y="635"/>
                      <a:pt x="207" y="689"/>
                    </a:cubicBezTo>
                    <a:cubicBezTo>
                      <a:pt x="209" y="697"/>
                      <a:pt x="216" y="700"/>
                      <a:pt x="222" y="700"/>
                    </a:cubicBezTo>
                    <a:cubicBezTo>
                      <a:pt x="230" y="700"/>
                      <a:pt x="237" y="695"/>
                      <a:pt x="237" y="687"/>
                    </a:cubicBezTo>
                    <a:cubicBezTo>
                      <a:pt x="237" y="627"/>
                      <a:pt x="231" y="568"/>
                      <a:pt x="218" y="511"/>
                    </a:cubicBezTo>
                    <a:cubicBezTo>
                      <a:pt x="207" y="454"/>
                      <a:pt x="193" y="400"/>
                      <a:pt x="177" y="343"/>
                    </a:cubicBezTo>
                    <a:cubicBezTo>
                      <a:pt x="145" y="232"/>
                      <a:pt x="104" y="121"/>
                      <a:pt x="58" y="16"/>
                    </a:cubicBezTo>
                    <a:cubicBezTo>
                      <a:pt x="53" y="5"/>
                      <a:pt x="45" y="1"/>
                      <a:pt x="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6" name="Google Shape;2386;p62"/>
              <p:cNvSpPr/>
              <p:nvPr/>
            </p:nvSpPr>
            <p:spPr>
              <a:xfrm>
                <a:off x="3200733" y="3946598"/>
                <a:ext cx="7562" cy="15799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51" extrusionOk="0">
                    <a:moveTo>
                      <a:pt x="35" y="0"/>
                    </a:moveTo>
                    <a:cubicBezTo>
                      <a:pt x="18" y="0"/>
                      <a:pt x="0" y="15"/>
                      <a:pt x="7" y="36"/>
                    </a:cubicBezTo>
                    <a:cubicBezTo>
                      <a:pt x="29" y="87"/>
                      <a:pt x="50" y="139"/>
                      <a:pt x="69" y="190"/>
                    </a:cubicBezTo>
                    <a:cubicBezTo>
                      <a:pt x="80" y="217"/>
                      <a:pt x="88" y="242"/>
                      <a:pt x="102" y="269"/>
                    </a:cubicBezTo>
                    <a:cubicBezTo>
                      <a:pt x="113" y="293"/>
                      <a:pt x="126" y="318"/>
                      <a:pt x="137" y="345"/>
                    </a:cubicBezTo>
                    <a:cubicBezTo>
                      <a:pt x="140" y="349"/>
                      <a:pt x="144" y="351"/>
                      <a:pt x="148" y="351"/>
                    </a:cubicBezTo>
                    <a:cubicBezTo>
                      <a:pt x="158" y="351"/>
                      <a:pt x="168" y="342"/>
                      <a:pt x="164" y="331"/>
                    </a:cubicBezTo>
                    <a:cubicBezTo>
                      <a:pt x="159" y="304"/>
                      <a:pt x="150" y="274"/>
                      <a:pt x="142" y="250"/>
                    </a:cubicBezTo>
                    <a:cubicBezTo>
                      <a:pt x="134" y="226"/>
                      <a:pt x="126" y="198"/>
                      <a:pt x="118" y="174"/>
                    </a:cubicBezTo>
                    <a:lnTo>
                      <a:pt x="61" y="20"/>
                    </a:lnTo>
                    <a:cubicBezTo>
                      <a:pt x="57" y="6"/>
                      <a:pt x="46" y="0"/>
                      <a:pt x="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7" name="Google Shape;2387;p62"/>
              <p:cNvSpPr/>
              <p:nvPr/>
            </p:nvSpPr>
            <p:spPr>
              <a:xfrm>
                <a:off x="3214461" y="3989627"/>
                <a:ext cx="73096" cy="193993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4310" extrusionOk="0">
                    <a:moveTo>
                      <a:pt x="56" y="1"/>
                    </a:moveTo>
                    <a:cubicBezTo>
                      <a:pt x="28" y="1"/>
                      <a:pt x="0" y="22"/>
                      <a:pt x="13" y="54"/>
                    </a:cubicBezTo>
                    <a:cubicBezTo>
                      <a:pt x="303" y="763"/>
                      <a:pt x="587" y="1470"/>
                      <a:pt x="814" y="2200"/>
                    </a:cubicBezTo>
                    <a:cubicBezTo>
                      <a:pt x="928" y="2563"/>
                      <a:pt x="1055" y="2926"/>
                      <a:pt x="1172" y="3288"/>
                    </a:cubicBezTo>
                    <a:cubicBezTo>
                      <a:pt x="1231" y="3469"/>
                      <a:pt x="1293" y="3651"/>
                      <a:pt x="1353" y="3832"/>
                    </a:cubicBezTo>
                    <a:cubicBezTo>
                      <a:pt x="1404" y="3994"/>
                      <a:pt x="1442" y="4157"/>
                      <a:pt x="1548" y="4295"/>
                    </a:cubicBezTo>
                    <a:cubicBezTo>
                      <a:pt x="1553" y="4305"/>
                      <a:pt x="1563" y="4309"/>
                      <a:pt x="1573" y="4309"/>
                    </a:cubicBezTo>
                    <a:cubicBezTo>
                      <a:pt x="1587" y="4309"/>
                      <a:pt x="1602" y="4299"/>
                      <a:pt x="1602" y="4281"/>
                    </a:cubicBezTo>
                    <a:cubicBezTo>
                      <a:pt x="1623" y="3946"/>
                      <a:pt x="1437" y="3559"/>
                      <a:pt x="1331" y="3245"/>
                    </a:cubicBezTo>
                    <a:cubicBezTo>
                      <a:pt x="1212" y="2882"/>
                      <a:pt x="1090" y="2517"/>
                      <a:pt x="947" y="2165"/>
                    </a:cubicBezTo>
                    <a:cubicBezTo>
                      <a:pt x="657" y="1456"/>
                      <a:pt x="395" y="739"/>
                      <a:pt x="103" y="30"/>
                    </a:cubicBezTo>
                    <a:cubicBezTo>
                      <a:pt x="94" y="10"/>
                      <a:pt x="75" y="1"/>
                      <a:pt x="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8" name="Google Shape;2388;p62"/>
              <p:cNvSpPr/>
              <p:nvPr/>
            </p:nvSpPr>
            <p:spPr>
              <a:xfrm>
                <a:off x="3163826" y="4049715"/>
                <a:ext cx="74041" cy="18836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4185" extrusionOk="0">
                    <a:moveTo>
                      <a:pt x="58" y="1"/>
                    </a:moveTo>
                    <a:cubicBezTo>
                      <a:pt x="29" y="1"/>
                      <a:pt x="1" y="26"/>
                      <a:pt x="10" y="62"/>
                    </a:cubicBezTo>
                    <a:cubicBezTo>
                      <a:pt x="132" y="746"/>
                      <a:pt x="462" y="1396"/>
                      <a:pt x="738" y="2029"/>
                    </a:cubicBezTo>
                    <a:cubicBezTo>
                      <a:pt x="887" y="2370"/>
                      <a:pt x="976" y="2724"/>
                      <a:pt x="1090" y="3082"/>
                    </a:cubicBezTo>
                    <a:cubicBezTo>
                      <a:pt x="1203" y="3439"/>
                      <a:pt x="1339" y="3788"/>
                      <a:pt x="1482" y="4134"/>
                    </a:cubicBezTo>
                    <a:cubicBezTo>
                      <a:pt x="1496" y="4169"/>
                      <a:pt x="1527" y="4185"/>
                      <a:pt x="1557" y="4185"/>
                    </a:cubicBezTo>
                    <a:cubicBezTo>
                      <a:pt x="1602" y="4185"/>
                      <a:pt x="1645" y="4150"/>
                      <a:pt x="1625" y="4094"/>
                    </a:cubicBezTo>
                    <a:cubicBezTo>
                      <a:pt x="1517" y="3758"/>
                      <a:pt x="1403" y="3420"/>
                      <a:pt x="1265" y="3095"/>
                    </a:cubicBezTo>
                    <a:cubicBezTo>
                      <a:pt x="1114" y="2743"/>
                      <a:pt x="943" y="2400"/>
                      <a:pt x="832" y="2032"/>
                    </a:cubicBezTo>
                    <a:cubicBezTo>
                      <a:pt x="630" y="1358"/>
                      <a:pt x="456" y="635"/>
                      <a:pt x="96" y="24"/>
                    </a:cubicBezTo>
                    <a:cubicBezTo>
                      <a:pt x="87" y="8"/>
                      <a:pt x="72" y="1"/>
                      <a:pt x="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9" name="Google Shape;2389;p62"/>
              <p:cNvSpPr/>
              <p:nvPr/>
            </p:nvSpPr>
            <p:spPr>
              <a:xfrm>
                <a:off x="3145147" y="4003850"/>
                <a:ext cx="10037" cy="15483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44" extrusionOk="0">
                    <a:moveTo>
                      <a:pt x="34" y="1"/>
                    </a:moveTo>
                    <a:cubicBezTo>
                      <a:pt x="16" y="1"/>
                      <a:pt x="0" y="15"/>
                      <a:pt x="5" y="36"/>
                    </a:cubicBezTo>
                    <a:cubicBezTo>
                      <a:pt x="8" y="60"/>
                      <a:pt x="13" y="85"/>
                      <a:pt x="22" y="109"/>
                    </a:cubicBezTo>
                    <a:cubicBezTo>
                      <a:pt x="30" y="131"/>
                      <a:pt x="38" y="155"/>
                      <a:pt x="46" y="177"/>
                    </a:cubicBezTo>
                    <a:lnTo>
                      <a:pt x="95" y="315"/>
                    </a:lnTo>
                    <a:lnTo>
                      <a:pt x="97" y="315"/>
                    </a:lnTo>
                    <a:cubicBezTo>
                      <a:pt x="103" y="335"/>
                      <a:pt x="119" y="343"/>
                      <a:pt x="137" y="343"/>
                    </a:cubicBezTo>
                    <a:cubicBezTo>
                      <a:pt x="175" y="343"/>
                      <a:pt x="222" y="308"/>
                      <a:pt x="200" y="271"/>
                    </a:cubicBezTo>
                    <a:lnTo>
                      <a:pt x="133" y="142"/>
                    </a:lnTo>
                    <a:lnTo>
                      <a:pt x="97" y="77"/>
                    </a:lnTo>
                    <a:cubicBezTo>
                      <a:pt x="87" y="55"/>
                      <a:pt x="73" y="33"/>
                      <a:pt x="59" y="14"/>
                    </a:cubicBezTo>
                    <a:cubicBezTo>
                      <a:pt x="53" y="5"/>
                      <a:pt x="43" y="1"/>
                      <a:pt x="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0" name="Google Shape;2390;p62"/>
              <p:cNvSpPr/>
              <p:nvPr/>
            </p:nvSpPr>
            <p:spPr>
              <a:xfrm>
                <a:off x="3062599" y="3782178"/>
                <a:ext cx="70261" cy="188907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4197" extrusionOk="0">
                    <a:moveTo>
                      <a:pt x="26" y="1"/>
                    </a:moveTo>
                    <a:cubicBezTo>
                      <a:pt x="13" y="1"/>
                      <a:pt x="0" y="10"/>
                      <a:pt x="2" y="28"/>
                    </a:cubicBezTo>
                    <a:cubicBezTo>
                      <a:pt x="40" y="379"/>
                      <a:pt x="180" y="720"/>
                      <a:pt x="300" y="1051"/>
                    </a:cubicBezTo>
                    <a:cubicBezTo>
                      <a:pt x="429" y="1410"/>
                      <a:pt x="562" y="1768"/>
                      <a:pt x="689" y="2128"/>
                    </a:cubicBezTo>
                    <a:cubicBezTo>
                      <a:pt x="806" y="2460"/>
                      <a:pt x="892" y="2839"/>
                      <a:pt x="1065" y="3148"/>
                    </a:cubicBezTo>
                    <a:cubicBezTo>
                      <a:pt x="1117" y="3243"/>
                      <a:pt x="1179" y="3316"/>
                      <a:pt x="1209" y="3421"/>
                    </a:cubicBezTo>
                    <a:cubicBezTo>
                      <a:pt x="1239" y="3529"/>
                      <a:pt x="1247" y="3632"/>
                      <a:pt x="1287" y="3738"/>
                    </a:cubicBezTo>
                    <a:cubicBezTo>
                      <a:pt x="1347" y="3897"/>
                      <a:pt x="1450" y="4033"/>
                      <a:pt x="1520" y="4187"/>
                    </a:cubicBezTo>
                    <a:cubicBezTo>
                      <a:pt x="1524" y="4193"/>
                      <a:pt x="1530" y="4196"/>
                      <a:pt x="1536" y="4196"/>
                    </a:cubicBezTo>
                    <a:cubicBezTo>
                      <a:pt x="1548" y="4196"/>
                      <a:pt x="1561" y="4185"/>
                      <a:pt x="1555" y="4171"/>
                    </a:cubicBezTo>
                    <a:cubicBezTo>
                      <a:pt x="1506" y="3987"/>
                      <a:pt x="1501" y="3792"/>
                      <a:pt x="1428" y="3613"/>
                    </a:cubicBezTo>
                    <a:cubicBezTo>
                      <a:pt x="1387" y="3513"/>
                      <a:pt x="1312" y="3421"/>
                      <a:pt x="1279" y="3318"/>
                    </a:cubicBezTo>
                    <a:cubicBezTo>
                      <a:pt x="1255" y="3243"/>
                      <a:pt x="1255" y="3153"/>
                      <a:pt x="1239" y="3075"/>
                    </a:cubicBezTo>
                    <a:cubicBezTo>
                      <a:pt x="1168" y="2723"/>
                      <a:pt x="990" y="2374"/>
                      <a:pt x="862" y="2038"/>
                    </a:cubicBezTo>
                    <a:cubicBezTo>
                      <a:pt x="735" y="1692"/>
                      <a:pt x="608" y="1346"/>
                      <a:pt x="484" y="1002"/>
                    </a:cubicBezTo>
                    <a:cubicBezTo>
                      <a:pt x="362" y="669"/>
                      <a:pt x="251" y="309"/>
                      <a:pt x="51" y="14"/>
                    </a:cubicBezTo>
                    <a:cubicBezTo>
                      <a:pt x="45" y="5"/>
                      <a:pt x="35" y="1"/>
                      <a:pt x="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1" name="Google Shape;2391;p62"/>
              <p:cNvSpPr/>
              <p:nvPr/>
            </p:nvSpPr>
            <p:spPr>
              <a:xfrm>
                <a:off x="3020740" y="3647735"/>
                <a:ext cx="36593" cy="10829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406" extrusionOk="0">
                    <a:moveTo>
                      <a:pt x="37" y="1"/>
                    </a:moveTo>
                    <a:cubicBezTo>
                      <a:pt x="20" y="1"/>
                      <a:pt x="1" y="16"/>
                      <a:pt x="6" y="38"/>
                    </a:cubicBezTo>
                    <a:cubicBezTo>
                      <a:pt x="71" y="428"/>
                      <a:pt x="220" y="798"/>
                      <a:pt x="326" y="1183"/>
                    </a:cubicBezTo>
                    <a:cubicBezTo>
                      <a:pt x="434" y="1567"/>
                      <a:pt x="531" y="1948"/>
                      <a:pt x="613" y="2338"/>
                    </a:cubicBezTo>
                    <a:cubicBezTo>
                      <a:pt x="622" y="2385"/>
                      <a:pt x="657" y="2406"/>
                      <a:pt x="695" y="2406"/>
                    </a:cubicBezTo>
                    <a:cubicBezTo>
                      <a:pt x="751" y="2406"/>
                      <a:pt x="813" y="2359"/>
                      <a:pt x="797" y="2287"/>
                    </a:cubicBezTo>
                    <a:cubicBezTo>
                      <a:pt x="705" y="1894"/>
                      <a:pt x="610" y="1499"/>
                      <a:pt x="491" y="1115"/>
                    </a:cubicBezTo>
                    <a:cubicBezTo>
                      <a:pt x="374" y="739"/>
                      <a:pt x="269" y="352"/>
                      <a:pt x="60" y="14"/>
                    </a:cubicBezTo>
                    <a:cubicBezTo>
                      <a:pt x="55" y="4"/>
                      <a:pt x="46" y="1"/>
                      <a:pt x="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2" name="Google Shape;2392;p62"/>
              <p:cNvSpPr/>
              <p:nvPr/>
            </p:nvSpPr>
            <p:spPr>
              <a:xfrm>
                <a:off x="2951291" y="3661283"/>
                <a:ext cx="83539" cy="234007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5199" extrusionOk="0">
                    <a:moveTo>
                      <a:pt x="78" y="0"/>
                    </a:moveTo>
                    <a:cubicBezTo>
                      <a:pt x="40" y="0"/>
                      <a:pt x="1" y="26"/>
                      <a:pt x="7" y="72"/>
                    </a:cubicBezTo>
                    <a:cubicBezTo>
                      <a:pt x="110" y="960"/>
                      <a:pt x="456" y="1761"/>
                      <a:pt x="813" y="2570"/>
                    </a:cubicBezTo>
                    <a:cubicBezTo>
                      <a:pt x="1195" y="3428"/>
                      <a:pt x="1514" y="4291"/>
                      <a:pt x="1809" y="5182"/>
                    </a:cubicBezTo>
                    <a:cubicBezTo>
                      <a:pt x="1813" y="5193"/>
                      <a:pt x="1823" y="5198"/>
                      <a:pt x="1833" y="5198"/>
                    </a:cubicBezTo>
                    <a:cubicBezTo>
                      <a:pt x="1844" y="5198"/>
                      <a:pt x="1855" y="5191"/>
                      <a:pt x="1855" y="5176"/>
                    </a:cubicBezTo>
                    <a:cubicBezTo>
                      <a:pt x="1820" y="4299"/>
                      <a:pt x="1428" y="3477"/>
                      <a:pt x="1089" y="2681"/>
                    </a:cubicBezTo>
                    <a:cubicBezTo>
                      <a:pt x="727" y="1826"/>
                      <a:pt x="364" y="960"/>
                      <a:pt x="150" y="53"/>
                    </a:cubicBezTo>
                    <a:cubicBezTo>
                      <a:pt x="142" y="17"/>
                      <a:pt x="110" y="0"/>
                      <a:pt x="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3" name="Google Shape;2393;p62"/>
              <p:cNvSpPr/>
              <p:nvPr/>
            </p:nvSpPr>
            <p:spPr>
              <a:xfrm>
                <a:off x="3038519" y="3907485"/>
                <a:ext cx="4546" cy="9407"/>
              </a:xfrm>
              <a:custGeom>
                <a:avLst/>
                <a:gdLst/>
                <a:ahLst/>
                <a:cxnLst/>
                <a:rect l="l" t="t" r="r" b="b"/>
                <a:pathLst>
                  <a:path w="101" h="209" extrusionOk="0">
                    <a:moveTo>
                      <a:pt x="13" y="1"/>
                    </a:moveTo>
                    <a:cubicBezTo>
                      <a:pt x="6" y="1"/>
                      <a:pt x="0" y="5"/>
                      <a:pt x="4" y="12"/>
                    </a:cubicBezTo>
                    <a:lnTo>
                      <a:pt x="85" y="204"/>
                    </a:lnTo>
                    <a:cubicBezTo>
                      <a:pt x="86" y="207"/>
                      <a:pt x="88" y="208"/>
                      <a:pt x="91" y="208"/>
                    </a:cubicBezTo>
                    <a:cubicBezTo>
                      <a:pt x="95" y="208"/>
                      <a:pt x="100" y="205"/>
                      <a:pt x="98" y="201"/>
                    </a:cubicBezTo>
                    <a:cubicBezTo>
                      <a:pt x="74" y="137"/>
                      <a:pt x="47" y="72"/>
                      <a:pt x="23" y="7"/>
                    </a:cubicBezTo>
                    <a:cubicBezTo>
                      <a:pt x="21" y="2"/>
                      <a:pt x="17" y="1"/>
                      <a:pt x="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4" name="Google Shape;2394;p62"/>
              <p:cNvSpPr/>
              <p:nvPr/>
            </p:nvSpPr>
            <p:spPr>
              <a:xfrm>
                <a:off x="3052202" y="3954295"/>
                <a:ext cx="24260" cy="62159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381" extrusionOk="0">
                    <a:moveTo>
                      <a:pt x="62" y="0"/>
                    </a:moveTo>
                    <a:cubicBezTo>
                      <a:pt x="31" y="0"/>
                      <a:pt x="1" y="25"/>
                      <a:pt x="14" y="63"/>
                    </a:cubicBezTo>
                    <a:cubicBezTo>
                      <a:pt x="54" y="179"/>
                      <a:pt x="92" y="293"/>
                      <a:pt x="133" y="409"/>
                    </a:cubicBezTo>
                    <a:cubicBezTo>
                      <a:pt x="171" y="517"/>
                      <a:pt x="184" y="634"/>
                      <a:pt x="222" y="739"/>
                    </a:cubicBezTo>
                    <a:cubicBezTo>
                      <a:pt x="260" y="842"/>
                      <a:pt x="303" y="942"/>
                      <a:pt x="349" y="1042"/>
                    </a:cubicBezTo>
                    <a:cubicBezTo>
                      <a:pt x="376" y="1102"/>
                      <a:pt x="409" y="1161"/>
                      <a:pt x="433" y="1221"/>
                    </a:cubicBezTo>
                    <a:cubicBezTo>
                      <a:pt x="449" y="1275"/>
                      <a:pt x="471" y="1324"/>
                      <a:pt x="501" y="1372"/>
                    </a:cubicBezTo>
                    <a:cubicBezTo>
                      <a:pt x="505" y="1378"/>
                      <a:pt x="512" y="1381"/>
                      <a:pt x="519" y="1381"/>
                    </a:cubicBezTo>
                    <a:cubicBezTo>
                      <a:pt x="529" y="1381"/>
                      <a:pt x="539" y="1374"/>
                      <a:pt x="539" y="1362"/>
                    </a:cubicBezTo>
                    <a:cubicBezTo>
                      <a:pt x="531" y="1307"/>
                      <a:pt x="517" y="1256"/>
                      <a:pt x="498" y="1205"/>
                    </a:cubicBezTo>
                    <a:cubicBezTo>
                      <a:pt x="482" y="1145"/>
                      <a:pt x="471" y="1086"/>
                      <a:pt x="457" y="1026"/>
                    </a:cubicBezTo>
                    <a:cubicBezTo>
                      <a:pt x="430" y="915"/>
                      <a:pt x="403" y="807"/>
                      <a:pt x="365" y="696"/>
                    </a:cubicBezTo>
                    <a:cubicBezTo>
                      <a:pt x="330" y="588"/>
                      <a:pt x="268" y="490"/>
                      <a:pt x="230" y="382"/>
                    </a:cubicBezTo>
                    <a:cubicBezTo>
                      <a:pt x="192" y="266"/>
                      <a:pt x="152" y="149"/>
                      <a:pt x="111" y="33"/>
                    </a:cubicBezTo>
                    <a:lnTo>
                      <a:pt x="111" y="36"/>
                    </a:lnTo>
                    <a:cubicBezTo>
                      <a:pt x="103" y="11"/>
                      <a:pt x="82" y="0"/>
                      <a:pt x="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5" name="Google Shape;2395;p62"/>
              <p:cNvSpPr/>
              <p:nvPr/>
            </p:nvSpPr>
            <p:spPr>
              <a:xfrm>
                <a:off x="3099417" y="4089864"/>
                <a:ext cx="60854" cy="166627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3702" extrusionOk="0">
                    <a:moveTo>
                      <a:pt x="54" y="0"/>
                    </a:moveTo>
                    <a:cubicBezTo>
                      <a:pt x="27" y="0"/>
                      <a:pt x="0" y="23"/>
                      <a:pt x="7" y="57"/>
                    </a:cubicBezTo>
                    <a:cubicBezTo>
                      <a:pt x="99" y="387"/>
                      <a:pt x="172" y="720"/>
                      <a:pt x="269" y="1050"/>
                    </a:cubicBezTo>
                    <a:cubicBezTo>
                      <a:pt x="364" y="1367"/>
                      <a:pt x="467" y="1681"/>
                      <a:pt x="572" y="1995"/>
                    </a:cubicBezTo>
                    <a:cubicBezTo>
                      <a:pt x="683" y="2320"/>
                      <a:pt x="799" y="2644"/>
                      <a:pt x="916" y="2966"/>
                    </a:cubicBezTo>
                    <a:cubicBezTo>
                      <a:pt x="994" y="3188"/>
                      <a:pt x="1059" y="3559"/>
                      <a:pt x="1268" y="3697"/>
                    </a:cubicBezTo>
                    <a:cubicBezTo>
                      <a:pt x="1273" y="3700"/>
                      <a:pt x="1279" y="3702"/>
                      <a:pt x="1285" y="3702"/>
                    </a:cubicBezTo>
                    <a:cubicBezTo>
                      <a:pt x="1299" y="3702"/>
                      <a:pt x="1313" y="3693"/>
                      <a:pt x="1316" y="3678"/>
                    </a:cubicBezTo>
                    <a:cubicBezTo>
                      <a:pt x="1351" y="3551"/>
                      <a:pt x="1303" y="3432"/>
                      <a:pt x="1259" y="3310"/>
                    </a:cubicBezTo>
                    <a:cubicBezTo>
                      <a:pt x="1203" y="3156"/>
                      <a:pt x="1146" y="2999"/>
                      <a:pt x="1089" y="2845"/>
                    </a:cubicBezTo>
                    <a:cubicBezTo>
                      <a:pt x="978" y="2533"/>
                      <a:pt x="867" y="2219"/>
                      <a:pt x="762" y="1908"/>
                    </a:cubicBezTo>
                    <a:cubicBezTo>
                      <a:pt x="653" y="1594"/>
                      <a:pt x="545" y="1280"/>
                      <a:pt x="437" y="966"/>
                    </a:cubicBezTo>
                    <a:cubicBezTo>
                      <a:pt x="331" y="653"/>
                      <a:pt x="201" y="347"/>
                      <a:pt x="99" y="33"/>
                    </a:cubicBezTo>
                    <a:cubicBezTo>
                      <a:pt x="90" y="10"/>
                      <a:pt x="72" y="0"/>
                      <a:pt x="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6" name="Google Shape;2396;p62"/>
              <p:cNvSpPr/>
              <p:nvPr/>
            </p:nvSpPr>
            <p:spPr>
              <a:xfrm>
                <a:off x="3063049" y="4199552"/>
                <a:ext cx="35873" cy="84259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872" extrusionOk="0">
                    <a:moveTo>
                      <a:pt x="46" y="1"/>
                    </a:moveTo>
                    <a:cubicBezTo>
                      <a:pt x="24" y="1"/>
                      <a:pt x="0" y="25"/>
                      <a:pt x="8" y="50"/>
                    </a:cubicBezTo>
                    <a:cubicBezTo>
                      <a:pt x="100" y="362"/>
                      <a:pt x="295" y="635"/>
                      <a:pt x="422" y="935"/>
                    </a:cubicBezTo>
                    <a:cubicBezTo>
                      <a:pt x="547" y="1236"/>
                      <a:pt x="658" y="1547"/>
                      <a:pt x="755" y="1858"/>
                    </a:cubicBezTo>
                    <a:cubicBezTo>
                      <a:pt x="757" y="1868"/>
                      <a:pt x="764" y="1872"/>
                      <a:pt x="772" y="1872"/>
                    </a:cubicBezTo>
                    <a:cubicBezTo>
                      <a:pt x="784" y="1872"/>
                      <a:pt x="796" y="1862"/>
                      <a:pt x="793" y="1847"/>
                    </a:cubicBezTo>
                    <a:cubicBezTo>
                      <a:pt x="755" y="1682"/>
                      <a:pt x="717" y="1506"/>
                      <a:pt x="666" y="1349"/>
                    </a:cubicBezTo>
                    <a:cubicBezTo>
                      <a:pt x="612" y="1192"/>
                      <a:pt x="552" y="1038"/>
                      <a:pt x="492" y="881"/>
                    </a:cubicBezTo>
                    <a:cubicBezTo>
                      <a:pt x="379" y="586"/>
                      <a:pt x="281" y="259"/>
                      <a:pt x="70" y="12"/>
                    </a:cubicBezTo>
                    <a:cubicBezTo>
                      <a:pt x="64" y="4"/>
                      <a:pt x="55" y="1"/>
                      <a:pt x="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7" name="Google Shape;2397;p62"/>
              <p:cNvSpPr/>
              <p:nvPr/>
            </p:nvSpPr>
            <p:spPr>
              <a:xfrm>
                <a:off x="3044685" y="4146080"/>
                <a:ext cx="11072" cy="19579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35" extrusionOk="0">
                    <a:moveTo>
                      <a:pt x="36" y="0"/>
                    </a:moveTo>
                    <a:cubicBezTo>
                      <a:pt x="18" y="0"/>
                      <a:pt x="1" y="19"/>
                      <a:pt x="13" y="39"/>
                    </a:cubicBezTo>
                    <a:cubicBezTo>
                      <a:pt x="40" y="94"/>
                      <a:pt x="64" y="148"/>
                      <a:pt x="83" y="207"/>
                    </a:cubicBezTo>
                    <a:cubicBezTo>
                      <a:pt x="94" y="234"/>
                      <a:pt x="102" y="264"/>
                      <a:pt x="108" y="294"/>
                    </a:cubicBezTo>
                    <a:cubicBezTo>
                      <a:pt x="116" y="321"/>
                      <a:pt x="118" y="351"/>
                      <a:pt x="121" y="380"/>
                    </a:cubicBezTo>
                    <a:cubicBezTo>
                      <a:pt x="122" y="418"/>
                      <a:pt x="149" y="435"/>
                      <a:pt x="176" y="435"/>
                    </a:cubicBezTo>
                    <a:cubicBezTo>
                      <a:pt x="210" y="435"/>
                      <a:pt x="245" y="409"/>
                      <a:pt x="235" y="364"/>
                    </a:cubicBezTo>
                    <a:cubicBezTo>
                      <a:pt x="221" y="297"/>
                      <a:pt x="202" y="232"/>
                      <a:pt x="173" y="169"/>
                    </a:cubicBezTo>
                    <a:cubicBezTo>
                      <a:pt x="143" y="107"/>
                      <a:pt x="102" y="53"/>
                      <a:pt x="53" y="7"/>
                    </a:cubicBezTo>
                    <a:cubicBezTo>
                      <a:pt x="48" y="2"/>
                      <a:pt x="42" y="0"/>
                      <a:pt x="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8" name="Google Shape;2398;p62"/>
              <p:cNvSpPr/>
              <p:nvPr/>
            </p:nvSpPr>
            <p:spPr>
              <a:xfrm>
                <a:off x="2941119" y="3843841"/>
                <a:ext cx="99157" cy="25970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5770" extrusionOk="0">
                    <a:moveTo>
                      <a:pt x="101" y="1"/>
                    </a:moveTo>
                    <a:cubicBezTo>
                      <a:pt x="71" y="1"/>
                      <a:pt x="42" y="20"/>
                      <a:pt x="35" y="54"/>
                    </a:cubicBezTo>
                    <a:cubicBezTo>
                      <a:pt x="0" y="289"/>
                      <a:pt x="127" y="479"/>
                      <a:pt x="208" y="690"/>
                    </a:cubicBezTo>
                    <a:cubicBezTo>
                      <a:pt x="309" y="939"/>
                      <a:pt x="322" y="1199"/>
                      <a:pt x="395" y="1453"/>
                    </a:cubicBezTo>
                    <a:cubicBezTo>
                      <a:pt x="541" y="1951"/>
                      <a:pt x="742" y="2425"/>
                      <a:pt x="923" y="2906"/>
                    </a:cubicBezTo>
                    <a:cubicBezTo>
                      <a:pt x="1112" y="3402"/>
                      <a:pt x="1296" y="3899"/>
                      <a:pt x="1499" y="4389"/>
                    </a:cubicBezTo>
                    <a:cubicBezTo>
                      <a:pt x="1686" y="4841"/>
                      <a:pt x="1840" y="5307"/>
                      <a:pt x="2073" y="5742"/>
                    </a:cubicBezTo>
                    <a:lnTo>
                      <a:pt x="2073" y="5740"/>
                    </a:lnTo>
                    <a:cubicBezTo>
                      <a:pt x="2084" y="5761"/>
                      <a:pt x="2103" y="5770"/>
                      <a:pt x="2123" y="5770"/>
                    </a:cubicBezTo>
                    <a:cubicBezTo>
                      <a:pt x="2162" y="5770"/>
                      <a:pt x="2203" y="5736"/>
                      <a:pt x="2187" y="5691"/>
                    </a:cubicBezTo>
                    <a:cubicBezTo>
                      <a:pt x="2003" y="5196"/>
                      <a:pt x="1754" y="4728"/>
                      <a:pt x="1559" y="4235"/>
                    </a:cubicBezTo>
                    <a:cubicBezTo>
                      <a:pt x="1375" y="3770"/>
                      <a:pt x="1191" y="3304"/>
                      <a:pt x="1034" y="2831"/>
                    </a:cubicBezTo>
                    <a:cubicBezTo>
                      <a:pt x="871" y="2343"/>
                      <a:pt x="747" y="1843"/>
                      <a:pt x="579" y="1356"/>
                    </a:cubicBezTo>
                    <a:cubicBezTo>
                      <a:pt x="490" y="1090"/>
                      <a:pt x="355" y="858"/>
                      <a:pt x="314" y="574"/>
                    </a:cubicBezTo>
                    <a:cubicBezTo>
                      <a:pt x="284" y="373"/>
                      <a:pt x="279" y="184"/>
                      <a:pt x="149" y="22"/>
                    </a:cubicBezTo>
                    <a:cubicBezTo>
                      <a:pt x="136" y="8"/>
                      <a:pt x="118" y="1"/>
                      <a:pt x="1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9" name="Google Shape;2399;p62"/>
              <p:cNvSpPr/>
              <p:nvPr/>
            </p:nvSpPr>
            <p:spPr>
              <a:xfrm>
                <a:off x="2886792" y="3693870"/>
                <a:ext cx="49106" cy="123958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2754" extrusionOk="0">
                    <a:moveTo>
                      <a:pt x="15" y="1"/>
                    </a:moveTo>
                    <a:cubicBezTo>
                      <a:pt x="8" y="1"/>
                      <a:pt x="0" y="6"/>
                      <a:pt x="0" y="14"/>
                    </a:cubicBezTo>
                    <a:cubicBezTo>
                      <a:pt x="14" y="252"/>
                      <a:pt x="125" y="504"/>
                      <a:pt x="200" y="726"/>
                    </a:cubicBezTo>
                    <a:cubicBezTo>
                      <a:pt x="284" y="964"/>
                      <a:pt x="376" y="1202"/>
                      <a:pt x="449" y="1443"/>
                    </a:cubicBezTo>
                    <a:cubicBezTo>
                      <a:pt x="528" y="1695"/>
                      <a:pt x="623" y="1933"/>
                      <a:pt x="709" y="2179"/>
                    </a:cubicBezTo>
                    <a:cubicBezTo>
                      <a:pt x="777" y="2366"/>
                      <a:pt x="820" y="2639"/>
                      <a:pt x="1004" y="2747"/>
                    </a:cubicBezTo>
                    <a:cubicBezTo>
                      <a:pt x="1011" y="2751"/>
                      <a:pt x="1018" y="2753"/>
                      <a:pt x="1025" y="2753"/>
                    </a:cubicBezTo>
                    <a:cubicBezTo>
                      <a:pt x="1041" y="2753"/>
                      <a:pt x="1057" y="2743"/>
                      <a:pt x="1061" y="2726"/>
                    </a:cubicBezTo>
                    <a:cubicBezTo>
                      <a:pt x="1091" y="2509"/>
                      <a:pt x="920" y="2312"/>
                      <a:pt x="826" y="2130"/>
                    </a:cubicBezTo>
                    <a:cubicBezTo>
                      <a:pt x="709" y="1908"/>
                      <a:pt x="614" y="1673"/>
                      <a:pt x="509" y="1446"/>
                    </a:cubicBezTo>
                    <a:cubicBezTo>
                      <a:pt x="401" y="1199"/>
                      <a:pt x="311" y="945"/>
                      <a:pt x="241" y="688"/>
                    </a:cubicBezTo>
                    <a:cubicBezTo>
                      <a:pt x="176" y="466"/>
                      <a:pt x="135" y="212"/>
                      <a:pt x="27" y="9"/>
                    </a:cubicBezTo>
                    <a:cubicBezTo>
                      <a:pt x="25" y="3"/>
                      <a:pt x="20" y="1"/>
                      <a:pt x="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0" name="Google Shape;2400;p62"/>
              <p:cNvSpPr/>
              <p:nvPr/>
            </p:nvSpPr>
            <p:spPr>
              <a:xfrm>
                <a:off x="2883101" y="3681672"/>
                <a:ext cx="6256" cy="468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04" extrusionOk="0">
                    <a:moveTo>
                      <a:pt x="69" y="1"/>
                    </a:moveTo>
                    <a:cubicBezTo>
                      <a:pt x="1" y="1"/>
                      <a:pt x="2" y="104"/>
                      <a:pt x="71" y="104"/>
                    </a:cubicBezTo>
                    <a:cubicBezTo>
                      <a:pt x="139" y="104"/>
                      <a:pt x="139" y="1"/>
                      <a:pt x="71" y="1"/>
                    </a:cubicBezTo>
                    <a:cubicBezTo>
                      <a:pt x="70" y="1"/>
                      <a:pt x="70" y="1"/>
                      <a:pt x="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1" name="Google Shape;2401;p62"/>
              <p:cNvSpPr/>
              <p:nvPr/>
            </p:nvSpPr>
            <p:spPr>
              <a:xfrm>
                <a:off x="2828505" y="3695850"/>
                <a:ext cx="103928" cy="293330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6517" extrusionOk="0">
                    <a:moveTo>
                      <a:pt x="72" y="1"/>
                    </a:moveTo>
                    <a:cubicBezTo>
                      <a:pt x="35" y="1"/>
                      <a:pt x="0" y="25"/>
                      <a:pt x="2" y="76"/>
                    </a:cubicBezTo>
                    <a:cubicBezTo>
                      <a:pt x="21" y="1199"/>
                      <a:pt x="481" y="2227"/>
                      <a:pt x="922" y="3242"/>
                    </a:cubicBezTo>
                    <a:cubicBezTo>
                      <a:pt x="1163" y="3794"/>
                      <a:pt x="1444" y="4330"/>
                      <a:pt x="1666" y="4887"/>
                    </a:cubicBezTo>
                    <a:cubicBezTo>
                      <a:pt x="1882" y="5418"/>
                      <a:pt x="2121" y="5962"/>
                      <a:pt x="2286" y="6508"/>
                    </a:cubicBezTo>
                    <a:cubicBezTo>
                      <a:pt x="2288" y="6514"/>
                      <a:pt x="2292" y="6516"/>
                      <a:pt x="2296" y="6516"/>
                    </a:cubicBezTo>
                    <a:cubicBezTo>
                      <a:pt x="2303" y="6516"/>
                      <a:pt x="2309" y="6511"/>
                      <a:pt x="2307" y="6503"/>
                    </a:cubicBezTo>
                    <a:cubicBezTo>
                      <a:pt x="2185" y="5959"/>
                      <a:pt x="2039" y="5458"/>
                      <a:pt x="1815" y="4949"/>
                    </a:cubicBezTo>
                    <a:cubicBezTo>
                      <a:pt x="1587" y="4430"/>
                      <a:pt x="1363" y="3908"/>
                      <a:pt x="1127" y="3388"/>
                    </a:cubicBezTo>
                    <a:cubicBezTo>
                      <a:pt x="646" y="2327"/>
                      <a:pt x="286" y="1237"/>
                      <a:pt x="153" y="73"/>
                    </a:cubicBezTo>
                    <a:lnTo>
                      <a:pt x="153" y="73"/>
                    </a:lnTo>
                    <a:lnTo>
                      <a:pt x="156" y="76"/>
                    </a:lnTo>
                    <a:cubicBezTo>
                      <a:pt x="150" y="26"/>
                      <a:pt x="110" y="1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2" name="Google Shape;2402;p62"/>
              <p:cNvSpPr/>
              <p:nvPr/>
            </p:nvSpPr>
            <p:spPr>
              <a:xfrm>
                <a:off x="2948545" y="4034997"/>
                <a:ext cx="88400" cy="242064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5378" extrusionOk="0">
                    <a:moveTo>
                      <a:pt x="9" y="0"/>
                    </a:moveTo>
                    <a:cubicBezTo>
                      <a:pt x="5" y="0"/>
                      <a:pt x="0" y="4"/>
                      <a:pt x="0" y="10"/>
                    </a:cubicBezTo>
                    <a:cubicBezTo>
                      <a:pt x="268" y="932"/>
                      <a:pt x="650" y="1817"/>
                      <a:pt x="977" y="2721"/>
                    </a:cubicBezTo>
                    <a:cubicBezTo>
                      <a:pt x="1137" y="3157"/>
                      <a:pt x="1305" y="3590"/>
                      <a:pt x="1470" y="4023"/>
                    </a:cubicBezTo>
                    <a:cubicBezTo>
                      <a:pt x="1640" y="4461"/>
                      <a:pt x="1746" y="4921"/>
                      <a:pt x="1913" y="5360"/>
                    </a:cubicBezTo>
                    <a:cubicBezTo>
                      <a:pt x="1919" y="5371"/>
                      <a:pt x="1930" y="5377"/>
                      <a:pt x="1941" y="5377"/>
                    </a:cubicBezTo>
                    <a:cubicBezTo>
                      <a:pt x="1953" y="5377"/>
                      <a:pt x="1964" y="5370"/>
                      <a:pt x="1962" y="5354"/>
                    </a:cubicBezTo>
                    <a:cubicBezTo>
                      <a:pt x="1927" y="4894"/>
                      <a:pt x="1751" y="4464"/>
                      <a:pt x="1605" y="4031"/>
                    </a:cubicBezTo>
                    <a:cubicBezTo>
                      <a:pt x="1451" y="3579"/>
                      <a:pt x="1275" y="3130"/>
                      <a:pt x="1096" y="2686"/>
                    </a:cubicBezTo>
                    <a:cubicBezTo>
                      <a:pt x="739" y="1790"/>
                      <a:pt x="433" y="873"/>
                      <a:pt x="14" y="4"/>
                    </a:cubicBezTo>
                    <a:cubicBezTo>
                      <a:pt x="13" y="1"/>
                      <a:pt x="11" y="0"/>
                      <a:pt x="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3" name="Google Shape;2403;p62"/>
              <p:cNvSpPr/>
              <p:nvPr/>
            </p:nvSpPr>
            <p:spPr>
              <a:xfrm>
                <a:off x="2957142" y="4219491"/>
                <a:ext cx="49376" cy="105728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2349" extrusionOk="0">
                    <a:moveTo>
                      <a:pt x="20" y="0"/>
                    </a:moveTo>
                    <a:cubicBezTo>
                      <a:pt x="10" y="0"/>
                      <a:pt x="0" y="10"/>
                      <a:pt x="4" y="19"/>
                    </a:cubicBezTo>
                    <a:cubicBezTo>
                      <a:pt x="80" y="227"/>
                      <a:pt x="156" y="427"/>
                      <a:pt x="215" y="638"/>
                    </a:cubicBezTo>
                    <a:cubicBezTo>
                      <a:pt x="272" y="836"/>
                      <a:pt x="345" y="1025"/>
                      <a:pt x="434" y="1209"/>
                    </a:cubicBezTo>
                    <a:cubicBezTo>
                      <a:pt x="521" y="1404"/>
                      <a:pt x="610" y="1599"/>
                      <a:pt x="702" y="1788"/>
                    </a:cubicBezTo>
                    <a:cubicBezTo>
                      <a:pt x="794" y="1978"/>
                      <a:pt x="878" y="2165"/>
                      <a:pt x="1008" y="2332"/>
                    </a:cubicBezTo>
                    <a:cubicBezTo>
                      <a:pt x="1017" y="2344"/>
                      <a:pt x="1028" y="2349"/>
                      <a:pt x="1040" y="2349"/>
                    </a:cubicBezTo>
                    <a:cubicBezTo>
                      <a:pt x="1068" y="2349"/>
                      <a:pt x="1097" y="2317"/>
                      <a:pt x="1089" y="2286"/>
                    </a:cubicBezTo>
                    <a:cubicBezTo>
                      <a:pt x="1032" y="2083"/>
                      <a:pt x="932" y="1897"/>
                      <a:pt x="843" y="1705"/>
                    </a:cubicBezTo>
                    <a:cubicBezTo>
                      <a:pt x="756" y="1521"/>
                      <a:pt x="672" y="1334"/>
                      <a:pt x="589" y="1147"/>
                    </a:cubicBezTo>
                    <a:cubicBezTo>
                      <a:pt x="510" y="958"/>
                      <a:pt x="418" y="774"/>
                      <a:pt x="318" y="598"/>
                    </a:cubicBezTo>
                    <a:cubicBezTo>
                      <a:pt x="258" y="506"/>
                      <a:pt x="207" y="411"/>
                      <a:pt x="158" y="314"/>
                    </a:cubicBezTo>
                    <a:cubicBezTo>
                      <a:pt x="112" y="211"/>
                      <a:pt x="74" y="111"/>
                      <a:pt x="31" y="8"/>
                    </a:cubicBezTo>
                    <a:cubicBezTo>
                      <a:pt x="28" y="3"/>
                      <a:pt x="24" y="0"/>
                      <a:pt x="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4" name="Google Shape;2404;p62"/>
              <p:cNvSpPr/>
              <p:nvPr/>
            </p:nvSpPr>
            <p:spPr>
              <a:xfrm>
                <a:off x="2930136" y="4158233"/>
                <a:ext cx="18094" cy="35198"/>
              </a:xfrm>
              <a:custGeom>
                <a:avLst/>
                <a:gdLst/>
                <a:ahLst/>
                <a:cxnLst/>
                <a:rect l="l" t="t" r="r" b="b"/>
                <a:pathLst>
                  <a:path w="402" h="782" extrusionOk="0">
                    <a:moveTo>
                      <a:pt x="34" y="1"/>
                    </a:moveTo>
                    <a:cubicBezTo>
                      <a:pt x="17" y="1"/>
                      <a:pt x="1" y="16"/>
                      <a:pt x="6" y="37"/>
                    </a:cubicBezTo>
                    <a:cubicBezTo>
                      <a:pt x="11" y="67"/>
                      <a:pt x="19" y="100"/>
                      <a:pt x="22" y="132"/>
                    </a:cubicBezTo>
                    <a:cubicBezTo>
                      <a:pt x="28" y="162"/>
                      <a:pt x="36" y="194"/>
                      <a:pt x="49" y="224"/>
                    </a:cubicBezTo>
                    <a:cubicBezTo>
                      <a:pt x="71" y="284"/>
                      <a:pt x="101" y="343"/>
                      <a:pt x="128" y="403"/>
                    </a:cubicBezTo>
                    <a:lnTo>
                      <a:pt x="287" y="755"/>
                    </a:lnTo>
                    <a:cubicBezTo>
                      <a:pt x="296" y="773"/>
                      <a:pt x="312" y="781"/>
                      <a:pt x="329" y="781"/>
                    </a:cubicBezTo>
                    <a:cubicBezTo>
                      <a:pt x="363" y="781"/>
                      <a:pt x="401" y="750"/>
                      <a:pt x="385" y="714"/>
                    </a:cubicBezTo>
                    <a:cubicBezTo>
                      <a:pt x="336" y="595"/>
                      <a:pt x="287" y="476"/>
                      <a:pt x="239" y="357"/>
                    </a:cubicBezTo>
                    <a:cubicBezTo>
                      <a:pt x="214" y="294"/>
                      <a:pt x="193" y="232"/>
                      <a:pt x="163" y="175"/>
                    </a:cubicBezTo>
                    <a:cubicBezTo>
                      <a:pt x="152" y="146"/>
                      <a:pt x="136" y="116"/>
                      <a:pt x="117" y="91"/>
                    </a:cubicBezTo>
                    <a:cubicBezTo>
                      <a:pt x="95" y="67"/>
                      <a:pt x="76" y="43"/>
                      <a:pt x="57" y="16"/>
                    </a:cubicBezTo>
                    <a:cubicBezTo>
                      <a:pt x="52" y="5"/>
                      <a:pt x="43" y="1"/>
                      <a:pt x="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5" name="Google Shape;2405;p62"/>
              <p:cNvSpPr/>
              <p:nvPr/>
            </p:nvSpPr>
            <p:spPr>
              <a:xfrm>
                <a:off x="2810411" y="3819266"/>
                <a:ext cx="86059" cy="239408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5319" extrusionOk="0">
                    <a:moveTo>
                      <a:pt x="93" y="0"/>
                    </a:moveTo>
                    <a:cubicBezTo>
                      <a:pt x="70" y="0"/>
                      <a:pt x="45" y="21"/>
                      <a:pt x="44" y="45"/>
                    </a:cubicBezTo>
                    <a:cubicBezTo>
                      <a:pt x="0" y="500"/>
                      <a:pt x="230" y="930"/>
                      <a:pt x="371" y="1347"/>
                    </a:cubicBezTo>
                    <a:cubicBezTo>
                      <a:pt x="517" y="1777"/>
                      <a:pt x="655" y="2202"/>
                      <a:pt x="823" y="2632"/>
                    </a:cubicBezTo>
                    <a:cubicBezTo>
                      <a:pt x="988" y="3060"/>
                      <a:pt x="1145" y="3496"/>
                      <a:pt x="1318" y="3920"/>
                    </a:cubicBezTo>
                    <a:cubicBezTo>
                      <a:pt x="1502" y="4372"/>
                      <a:pt x="1686" y="4835"/>
                      <a:pt x="1843" y="5298"/>
                    </a:cubicBezTo>
                    <a:cubicBezTo>
                      <a:pt x="1848" y="5312"/>
                      <a:pt x="1860" y="5319"/>
                      <a:pt x="1872" y="5319"/>
                    </a:cubicBezTo>
                    <a:cubicBezTo>
                      <a:pt x="1892" y="5319"/>
                      <a:pt x="1911" y="5302"/>
                      <a:pt x="1903" y="5279"/>
                    </a:cubicBezTo>
                    <a:cubicBezTo>
                      <a:pt x="1727" y="4827"/>
                      <a:pt x="1570" y="4359"/>
                      <a:pt x="1421" y="3893"/>
                    </a:cubicBezTo>
                    <a:cubicBezTo>
                      <a:pt x="1280" y="3455"/>
                      <a:pt x="1121" y="3025"/>
                      <a:pt x="972" y="2592"/>
                    </a:cubicBezTo>
                    <a:cubicBezTo>
                      <a:pt x="893" y="2359"/>
                      <a:pt x="818" y="2126"/>
                      <a:pt x="734" y="1896"/>
                    </a:cubicBezTo>
                    <a:cubicBezTo>
                      <a:pt x="663" y="1696"/>
                      <a:pt x="563" y="1512"/>
                      <a:pt x="493" y="1312"/>
                    </a:cubicBezTo>
                    <a:cubicBezTo>
                      <a:pt x="339" y="895"/>
                      <a:pt x="303" y="430"/>
                      <a:pt x="125" y="24"/>
                    </a:cubicBezTo>
                    <a:cubicBezTo>
                      <a:pt x="118" y="7"/>
                      <a:pt x="106" y="0"/>
                      <a:pt x="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6" name="Google Shape;2406;p62"/>
              <p:cNvSpPr/>
              <p:nvPr/>
            </p:nvSpPr>
            <p:spPr>
              <a:xfrm>
                <a:off x="2790832" y="3739014"/>
                <a:ext cx="18184" cy="5905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12" extrusionOk="0">
                    <a:moveTo>
                      <a:pt x="17" y="1"/>
                    </a:moveTo>
                    <a:cubicBezTo>
                      <a:pt x="9" y="1"/>
                      <a:pt x="1" y="6"/>
                      <a:pt x="2" y="18"/>
                    </a:cubicBezTo>
                    <a:cubicBezTo>
                      <a:pt x="11" y="123"/>
                      <a:pt x="27" y="226"/>
                      <a:pt x="51" y="329"/>
                    </a:cubicBezTo>
                    <a:cubicBezTo>
                      <a:pt x="70" y="435"/>
                      <a:pt x="84" y="537"/>
                      <a:pt x="97" y="643"/>
                    </a:cubicBezTo>
                    <a:cubicBezTo>
                      <a:pt x="108" y="746"/>
                      <a:pt x="127" y="846"/>
                      <a:pt x="151" y="946"/>
                    </a:cubicBezTo>
                    <a:cubicBezTo>
                      <a:pt x="181" y="1052"/>
                      <a:pt x="222" y="1157"/>
                      <a:pt x="257" y="1263"/>
                    </a:cubicBezTo>
                    <a:lnTo>
                      <a:pt x="257" y="1260"/>
                    </a:lnTo>
                    <a:cubicBezTo>
                      <a:pt x="267" y="1296"/>
                      <a:pt x="294" y="1311"/>
                      <a:pt x="321" y="1311"/>
                    </a:cubicBezTo>
                    <a:cubicBezTo>
                      <a:pt x="362" y="1311"/>
                      <a:pt x="404" y="1277"/>
                      <a:pt x="389" y="1225"/>
                    </a:cubicBezTo>
                    <a:cubicBezTo>
                      <a:pt x="365" y="1119"/>
                      <a:pt x="349" y="1011"/>
                      <a:pt x="324" y="908"/>
                    </a:cubicBezTo>
                    <a:cubicBezTo>
                      <a:pt x="297" y="808"/>
                      <a:pt x="265" y="711"/>
                      <a:pt x="227" y="613"/>
                    </a:cubicBezTo>
                    <a:cubicBezTo>
                      <a:pt x="186" y="513"/>
                      <a:pt x="151" y="413"/>
                      <a:pt x="124" y="310"/>
                    </a:cubicBezTo>
                    <a:cubicBezTo>
                      <a:pt x="100" y="210"/>
                      <a:pt x="70" y="110"/>
                      <a:pt x="35" y="12"/>
                    </a:cubicBezTo>
                    <a:cubicBezTo>
                      <a:pt x="32" y="5"/>
                      <a:pt x="25" y="1"/>
                      <a:pt x="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407" name="Google Shape;2407;p62"/>
          <p:cNvGrpSpPr/>
          <p:nvPr/>
        </p:nvGrpSpPr>
        <p:grpSpPr>
          <a:xfrm flipH="1">
            <a:off x="111349" y="313479"/>
            <a:ext cx="992532" cy="990364"/>
            <a:chOff x="2371402" y="3250255"/>
            <a:chExt cx="1133934" cy="1131457"/>
          </a:xfrm>
        </p:grpSpPr>
        <p:sp>
          <p:nvSpPr>
            <p:cNvPr id="2408" name="Google Shape;2408;p62"/>
            <p:cNvSpPr/>
            <p:nvPr/>
          </p:nvSpPr>
          <p:spPr>
            <a:xfrm>
              <a:off x="3187005" y="3910320"/>
              <a:ext cx="2611" cy="2250"/>
            </a:xfrm>
            <a:custGeom>
              <a:avLst/>
              <a:gdLst/>
              <a:ahLst/>
              <a:cxnLst/>
              <a:rect l="l" t="t" r="r" b="b"/>
              <a:pathLst>
                <a:path w="58" h="50" extrusionOk="0">
                  <a:moveTo>
                    <a:pt x="28" y="0"/>
                  </a:moveTo>
                  <a:cubicBezTo>
                    <a:pt x="1" y="3"/>
                    <a:pt x="1" y="46"/>
                    <a:pt x="28" y="49"/>
                  </a:cubicBezTo>
                  <a:cubicBezTo>
                    <a:pt x="58" y="46"/>
                    <a:pt x="58" y="3"/>
                    <a:pt x="28" y="0"/>
                  </a:cubicBezTo>
                  <a:close/>
                </a:path>
              </a:pathLst>
            </a:custGeom>
            <a:solidFill>
              <a:srgbClr val="E7A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409" name="Google Shape;2409;p62"/>
            <p:cNvGrpSpPr/>
            <p:nvPr/>
          </p:nvGrpSpPr>
          <p:grpSpPr>
            <a:xfrm>
              <a:off x="2498059" y="3250255"/>
              <a:ext cx="750002" cy="827553"/>
              <a:chOff x="2490934" y="3250255"/>
              <a:chExt cx="750002" cy="827553"/>
            </a:xfrm>
          </p:grpSpPr>
          <p:sp>
            <p:nvSpPr>
              <p:cNvPr id="2410" name="Google Shape;2410;p62"/>
              <p:cNvSpPr/>
              <p:nvPr/>
            </p:nvSpPr>
            <p:spPr>
              <a:xfrm>
                <a:off x="2490934" y="3372726"/>
                <a:ext cx="749867" cy="705082"/>
              </a:xfrm>
              <a:custGeom>
                <a:avLst/>
                <a:gdLst/>
                <a:ahLst/>
                <a:cxnLst/>
                <a:rect l="l" t="t" r="r" b="b"/>
                <a:pathLst>
                  <a:path w="16660" h="15665" extrusionOk="0">
                    <a:moveTo>
                      <a:pt x="1130" y="1"/>
                    </a:moveTo>
                    <a:cubicBezTo>
                      <a:pt x="1089" y="1"/>
                      <a:pt x="1049" y="1"/>
                      <a:pt x="1009" y="2"/>
                    </a:cubicBezTo>
                    <a:cubicBezTo>
                      <a:pt x="712" y="10"/>
                      <a:pt x="374" y="48"/>
                      <a:pt x="200" y="286"/>
                    </a:cubicBezTo>
                    <a:cubicBezTo>
                      <a:pt x="0" y="557"/>
                      <a:pt x="149" y="925"/>
                      <a:pt x="230" y="1250"/>
                    </a:cubicBezTo>
                    <a:cubicBezTo>
                      <a:pt x="1326" y="5507"/>
                      <a:pt x="2717" y="10245"/>
                      <a:pt x="4051" y="14553"/>
                    </a:cubicBezTo>
                    <a:cubicBezTo>
                      <a:pt x="4168" y="14932"/>
                      <a:pt x="4314" y="15341"/>
                      <a:pt x="4655" y="15541"/>
                    </a:cubicBezTo>
                    <a:cubicBezTo>
                      <a:pt x="4803" y="15629"/>
                      <a:pt x="4964" y="15664"/>
                      <a:pt x="5129" y="15664"/>
                    </a:cubicBezTo>
                    <a:cubicBezTo>
                      <a:pt x="5500" y="15664"/>
                      <a:pt x="5897" y="15485"/>
                      <a:pt x="6243" y="15311"/>
                    </a:cubicBezTo>
                    <a:cubicBezTo>
                      <a:pt x="9280" y="13785"/>
                      <a:pt x="12459" y="12683"/>
                      <a:pt x="15812" y="12147"/>
                    </a:cubicBezTo>
                    <a:cubicBezTo>
                      <a:pt x="16148" y="12093"/>
                      <a:pt x="16546" y="11996"/>
                      <a:pt x="16659" y="11677"/>
                    </a:cubicBezTo>
                    <a:lnTo>
                      <a:pt x="16659" y="11677"/>
                    </a:lnTo>
                    <a:lnTo>
                      <a:pt x="16529" y="11842"/>
                    </a:lnTo>
                    <a:cubicBezTo>
                      <a:pt x="15866" y="11273"/>
                      <a:pt x="15230" y="10656"/>
                      <a:pt x="14776" y="9912"/>
                    </a:cubicBezTo>
                    <a:cubicBezTo>
                      <a:pt x="14492" y="9444"/>
                      <a:pt x="14283" y="8933"/>
                      <a:pt x="13991" y="8470"/>
                    </a:cubicBezTo>
                    <a:cubicBezTo>
                      <a:pt x="12695" y="6421"/>
                      <a:pt x="10078" y="5701"/>
                      <a:pt x="8230" y="4134"/>
                    </a:cubicBezTo>
                    <a:cubicBezTo>
                      <a:pt x="7358" y="3396"/>
                      <a:pt x="6668" y="2470"/>
                      <a:pt x="5964" y="1569"/>
                    </a:cubicBezTo>
                    <a:cubicBezTo>
                      <a:pt x="5710" y="1244"/>
                      <a:pt x="5448" y="914"/>
                      <a:pt x="5093" y="706"/>
                    </a:cubicBezTo>
                    <a:cubicBezTo>
                      <a:pt x="4755" y="508"/>
                      <a:pt x="4362" y="438"/>
                      <a:pt x="3975" y="384"/>
                    </a:cubicBezTo>
                    <a:cubicBezTo>
                      <a:pt x="3081" y="257"/>
                      <a:pt x="2043" y="1"/>
                      <a:pt x="11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1" name="Google Shape;2411;p62"/>
              <p:cNvSpPr/>
              <p:nvPr/>
            </p:nvSpPr>
            <p:spPr>
              <a:xfrm>
                <a:off x="2499305" y="3250255"/>
                <a:ext cx="741630" cy="809595"/>
              </a:xfrm>
              <a:custGeom>
                <a:avLst/>
                <a:gdLst/>
                <a:ahLst/>
                <a:cxnLst/>
                <a:rect l="l" t="t" r="r" b="b"/>
                <a:pathLst>
                  <a:path w="16477" h="17987" extrusionOk="0">
                    <a:moveTo>
                      <a:pt x="12059" y="1"/>
                    </a:moveTo>
                    <a:cubicBezTo>
                      <a:pt x="11060" y="1"/>
                      <a:pt x="9204" y="479"/>
                      <a:pt x="7827" y="729"/>
                    </a:cubicBezTo>
                    <a:cubicBezTo>
                      <a:pt x="5354" y="1175"/>
                      <a:pt x="907" y="2539"/>
                      <a:pt x="566" y="2664"/>
                    </a:cubicBezTo>
                    <a:cubicBezTo>
                      <a:pt x="1" y="2872"/>
                      <a:pt x="117" y="3145"/>
                      <a:pt x="442" y="4355"/>
                    </a:cubicBezTo>
                    <a:cubicBezTo>
                      <a:pt x="764" y="5565"/>
                      <a:pt x="1551" y="8152"/>
                      <a:pt x="2417" y="11050"/>
                    </a:cubicBezTo>
                    <a:cubicBezTo>
                      <a:pt x="3278" y="13925"/>
                      <a:pt x="4453" y="17987"/>
                      <a:pt x="4832" y="17987"/>
                    </a:cubicBezTo>
                    <a:cubicBezTo>
                      <a:pt x="4835" y="17987"/>
                      <a:pt x="4839" y="17987"/>
                      <a:pt x="4842" y="17986"/>
                    </a:cubicBezTo>
                    <a:cubicBezTo>
                      <a:pt x="5207" y="17910"/>
                      <a:pt x="7399" y="16836"/>
                      <a:pt x="9941" y="15994"/>
                    </a:cubicBezTo>
                    <a:cubicBezTo>
                      <a:pt x="12330" y="15199"/>
                      <a:pt x="14785" y="14733"/>
                      <a:pt x="15793" y="14733"/>
                    </a:cubicBezTo>
                    <a:cubicBezTo>
                      <a:pt x="15856" y="14733"/>
                      <a:pt x="15913" y="14735"/>
                      <a:pt x="15965" y="14739"/>
                    </a:cubicBezTo>
                    <a:cubicBezTo>
                      <a:pt x="15989" y="14740"/>
                      <a:pt x="16012" y="14741"/>
                      <a:pt x="16034" y="14741"/>
                    </a:cubicBezTo>
                    <a:cubicBezTo>
                      <a:pt x="16409" y="14741"/>
                      <a:pt x="16476" y="14489"/>
                      <a:pt x="16438" y="14249"/>
                    </a:cubicBezTo>
                    <a:cubicBezTo>
                      <a:pt x="16395" y="13992"/>
                      <a:pt x="16027" y="13380"/>
                      <a:pt x="15808" y="12685"/>
                    </a:cubicBezTo>
                    <a:cubicBezTo>
                      <a:pt x="15394" y="11380"/>
                      <a:pt x="14747" y="9237"/>
                      <a:pt x="14419" y="7767"/>
                    </a:cubicBezTo>
                    <a:cubicBezTo>
                      <a:pt x="13916" y="5513"/>
                      <a:pt x="12915" y="951"/>
                      <a:pt x="12760" y="269"/>
                    </a:cubicBezTo>
                    <a:cubicBezTo>
                      <a:pt x="12716" y="75"/>
                      <a:pt x="12455" y="1"/>
                      <a:pt x="120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2" name="Google Shape;2412;p62"/>
              <p:cNvSpPr/>
              <p:nvPr/>
            </p:nvSpPr>
            <p:spPr>
              <a:xfrm>
                <a:off x="3013584" y="3287838"/>
                <a:ext cx="56533" cy="21352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4744" extrusionOk="0">
                    <a:moveTo>
                      <a:pt x="69" y="1"/>
                    </a:moveTo>
                    <a:cubicBezTo>
                      <a:pt x="35" y="1"/>
                      <a:pt x="1" y="31"/>
                      <a:pt x="6" y="72"/>
                    </a:cubicBezTo>
                    <a:cubicBezTo>
                      <a:pt x="44" y="481"/>
                      <a:pt x="184" y="876"/>
                      <a:pt x="287" y="1274"/>
                    </a:cubicBezTo>
                    <a:cubicBezTo>
                      <a:pt x="393" y="1674"/>
                      <a:pt x="493" y="2072"/>
                      <a:pt x="588" y="2475"/>
                    </a:cubicBezTo>
                    <a:cubicBezTo>
                      <a:pt x="685" y="2876"/>
                      <a:pt x="774" y="3279"/>
                      <a:pt x="858" y="3682"/>
                    </a:cubicBezTo>
                    <a:cubicBezTo>
                      <a:pt x="901" y="3883"/>
                      <a:pt x="942" y="4086"/>
                      <a:pt x="983" y="4289"/>
                    </a:cubicBezTo>
                    <a:cubicBezTo>
                      <a:pt x="1015" y="4448"/>
                      <a:pt x="1034" y="4597"/>
                      <a:pt x="1134" y="4730"/>
                    </a:cubicBezTo>
                    <a:cubicBezTo>
                      <a:pt x="1143" y="4739"/>
                      <a:pt x="1155" y="4744"/>
                      <a:pt x="1166" y="4744"/>
                    </a:cubicBezTo>
                    <a:cubicBezTo>
                      <a:pt x="1184" y="4744"/>
                      <a:pt x="1201" y="4734"/>
                      <a:pt x="1207" y="4716"/>
                    </a:cubicBezTo>
                    <a:cubicBezTo>
                      <a:pt x="1256" y="4540"/>
                      <a:pt x="1210" y="4381"/>
                      <a:pt x="1177" y="4205"/>
                    </a:cubicBezTo>
                    <a:cubicBezTo>
                      <a:pt x="1137" y="4004"/>
                      <a:pt x="1096" y="3801"/>
                      <a:pt x="1056" y="3598"/>
                    </a:cubicBezTo>
                    <a:cubicBezTo>
                      <a:pt x="972" y="3195"/>
                      <a:pt x="882" y="2792"/>
                      <a:pt x="788" y="2392"/>
                    </a:cubicBezTo>
                    <a:cubicBezTo>
                      <a:pt x="690" y="1975"/>
                      <a:pt x="588" y="1561"/>
                      <a:pt x="479" y="1147"/>
                    </a:cubicBezTo>
                    <a:cubicBezTo>
                      <a:pt x="379" y="773"/>
                      <a:pt x="293" y="381"/>
                      <a:pt x="119" y="34"/>
                    </a:cubicBezTo>
                    <a:cubicBezTo>
                      <a:pt x="107" y="11"/>
                      <a:pt x="88" y="1"/>
                      <a:pt x="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3" name="Google Shape;2413;p62"/>
              <p:cNvSpPr/>
              <p:nvPr/>
            </p:nvSpPr>
            <p:spPr>
              <a:xfrm>
                <a:off x="3068721" y="3524724"/>
                <a:ext cx="17644" cy="4559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013" extrusionOk="0">
                    <a:moveTo>
                      <a:pt x="36" y="1"/>
                    </a:moveTo>
                    <a:cubicBezTo>
                      <a:pt x="18" y="1"/>
                      <a:pt x="0" y="13"/>
                      <a:pt x="7" y="35"/>
                    </a:cubicBezTo>
                    <a:cubicBezTo>
                      <a:pt x="58" y="197"/>
                      <a:pt x="112" y="357"/>
                      <a:pt x="169" y="517"/>
                    </a:cubicBezTo>
                    <a:cubicBezTo>
                      <a:pt x="199" y="603"/>
                      <a:pt x="223" y="693"/>
                      <a:pt x="250" y="779"/>
                    </a:cubicBezTo>
                    <a:cubicBezTo>
                      <a:pt x="274" y="858"/>
                      <a:pt x="310" y="931"/>
                      <a:pt x="350" y="1001"/>
                    </a:cubicBezTo>
                    <a:cubicBezTo>
                      <a:pt x="354" y="1009"/>
                      <a:pt x="362" y="1013"/>
                      <a:pt x="369" y="1013"/>
                    </a:cubicBezTo>
                    <a:cubicBezTo>
                      <a:pt x="380" y="1013"/>
                      <a:pt x="391" y="1004"/>
                      <a:pt x="388" y="990"/>
                    </a:cubicBezTo>
                    <a:cubicBezTo>
                      <a:pt x="372" y="909"/>
                      <a:pt x="348" y="831"/>
                      <a:pt x="318" y="757"/>
                    </a:cubicBezTo>
                    <a:cubicBezTo>
                      <a:pt x="283" y="676"/>
                      <a:pt x="247" y="595"/>
                      <a:pt x="220" y="511"/>
                    </a:cubicBezTo>
                    <a:cubicBezTo>
                      <a:pt x="166" y="349"/>
                      <a:pt x="115" y="186"/>
                      <a:pt x="69" y="24"/>
                    </a:cubicBezTo>
                    <a:cubicBezTo>
                      <a:pt x="64" y="8"/>
                      <a:pt x="50" y="1"/>
                      <a:pt x="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4" name="Google Shape;2414;p62"/>
              <p:cNvSpPr/>
              <p:nvPr/>
            </p:nvSpPr>
            <p:spPr>
              <a:xfrm>
                <a:off x="3087580" y="3590078"/>
                <a:ext cx="82413" cy="288559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6411" extrusionOk="0">
                    <a:moveTo>
                      <a:pt x="49" y="0"/>
                    </a:moveTo>
                    <a:cubicBezTo>
                      <a:pt x="25" y="0"/>
                      <a:pt x="1" y="19"/>
                      <a:pt x="7" y="50"/>
                    </a:cubicBezTo>
                    <a:cubicBezTo>
                      <a:pt x="226" y="1135"/>
                      <a:pt x="470" y="2223"/>
                      <a:pt x="797" y="3281"/>
                    </a:cubicBezTo>
                    <a:cubicBezTo>
                      <a:pt x="962" y="3811"/>
                      <a:pt x="1100" y="4350"/>
                      <a:pt x="1257" y="4880"/>
                    </a:cubicBezTo>
                    <a:cubicBezTo>
                      <a:pt x="1403" y="5375"/>
                      <a:pt x="1520" y="5927"/>
                      <a:pt x="1753" y="6390"/>
                    </a:cubicBezTo>
                    <a:cubicBezTo>
                      <a:pt x="1760" y="6404"/>
                      <a:pt x="1773" y="6411"/>
                      <a:pt x="1786" y="6411"/>
                    </a:cubicBezTo>
                    <a:cubicBezTo>
                      <a:pt x="1808" y="6411"/>
                      <a:pt x="1831" y="6393"/>
                      <a:pt x="1826" y="6366"/>
                    </a:cubicBezTo>
                    <a:cubicBezTo>
                      <a:pt x="1788" y="6087"/>
                      <a:pt x="1682" y="5814"/>
                      <a:pt x="1604" y="5543"/>
                    </a:cubicBezTo>
                    <a:cubicBezTo>
                      <a:pt x="1528" y="5283"/>
                      <a:pt x="1452" y="5026"/>
                      <a:pt x="1376" y="4767"/>
                    </a:cubicBezTo>
                    <a:cubicBezTo>
                      <a:pt x="1225" y="4250"/>
                      <a:pt x="1060" y="3733"/>
                      <a:pt x="938" y="3208"/>
                    </a:cubicBezTo>
                    <a:cubicBezTo>
                      <a:pt x="692" y="2142"/>
                      <a:pt x="375" y="1089"/>
                      <a:pt x="91" y="33"/>
                    </a:cubicBezTo>
                    <a:cubicBezTo>
                      <a:pt x="85" y="10"/>
                      <a:pt x="67" y="0"/>
                      <a:pt x="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5" name="Google Shape;2415;p62"/>
              <p:cNvSpPr/>
              <p:nvPr/>
            </p:nvSpPr>
            <p:spPr>
              <a:xfrm>
                <a:off x="3056433" y="3737754"/>
                <a:ext cx="53292" cy="166042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3689" extrusionOk="0">
                    <a:moveTo>
                      <a:pt x="41" y="0"/>
                    </a:moveTo>
                    <a:cubicBezTo>
                      <a:pt x="20" y="0"/>
                      <a:pt x="0" y="17"/>
                      <a:pt x="4" y="40"/>
                    </a:cubicBezTo>
                    <a:cubicBezTo>
                      <a:pt x="36" y="349"/>
                      <a:pt x="136" y="674"/>
                      <a:pt x="234" y="966"/>
                    </a:cubicBezTo>
                    <a:cubicBezTo>
                      <a:pt x="336" y="1269"/>
                      <a:pt x="426" y="1578"/>
                      <a:pt x="518" y="1881"/>
                    </a:cubicBezTo>
                    <a:cubicBezTo>
                      <a:pt x="607" y="2186"/>
                      <a:pt x="715" y="2487"/>
                      <a:pt x="802" y="2795"/>
                    </a:cubicBezTo>
                    <a:cubicBezTo>
                      <a:pt x="886" y="3085"/>
                      <a:pt x="970" y="3372"/>
                      <a:pt x="1072" y="3659"/>
                    </a:cubicBezTo>
                    <a:lnTo>
                      <a:pt x="1075" y="3659"/>
                    </a:lnTo>
                    <a:cubicBezTo>
                      <a:pt x="1083" y="3679"/>
                      <a:pt x="1100" y="3688"/>
                      <a:pt x="1118" y="3688"/>
                    </a:cubicBezTo>
                    <a:cubicBezTo>
                      <a:pt x="1150" y="3688"/>
                      <a:pt x="1184" y="3661"/>
                      <a:pt x="1175" y="3623"/>
                    </a:cubicBezTo>
                    <a:cubicBezTo>
                      <a:pt x="1110" y="3309"/>
                      <a:pt x="1018" y="3006"/>
                      <a:pt x="929" y="2701"/>
                    </a:cubicBezTo>
                    <a:cubicBezTo>
                      <a:pt x="837" y="2395"/>
                      <a:pt x="761" y="2086"/>
                      <a:pt x="669" y="1780"/>
                    </a:cubicBezTo>
                    <a:cubicBezTo>
                      <a:pt x="575" y="1475"/>
                      <a:pt x="480" y="1172"/>
                      <a:pt x="393" y="866"/>
                    </a:cubicBezTo>
                    <a:cubicBezTo>
                      <a:pt x="315" y="582"/>
                      <a:pt x="212" y="276"/>
                      <a:pt x="71" y="19"/>
                    </a:cubicBezTo>
                    <a:cubicBezTo>
                      <a:pt x="64" y="6"/>
                      <a:pt x="52" y="0"/>
                      <a:pt x="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6" name="Google Shape;2416;p62"/>
              <p:cNvSpPr/>
              <p:nvPr/>
            </p:nvSpPr>
            <p:spPr>
              <a:xfrm>
                <a:off x="3041085" y="3684192"/>
                <a:ext cx="11027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466" extrusionOk="0">
                    <a:moveTo>
                      <a:pt x="40" y="0"/>
                    </a:moveTo>
                    <a:cubicBezTo>
                      <a:pt x="21" y="0"/>
                      <a:pt x="3" y="13"/>
                      <a:pt x="1" y="34"/>
                    </a:cubicBezTo>
                    <a:cubicBezTo>
                      <a:pt x="4" y="69"/>
                      <a:pt x="9" y="105"/>
                      <a:pt x="17" y="137"/>
                    </a:cubicBezTo>
                    <a:cubicBezTo>
                      <a:pt x="23" y="170"/>
                      <a:pt x="28" y="202"/>
                      <a:pt x="39" y="235"/>
                    </a:cubicBezTo>
                    <a:cubicBezTo>
                      <a:pt x="58" y="300"/>
                      <a:pt x="82" y="362"/>
                      <a:pt x="106" y="427"/>
                    </a:cubicBezTo>
                    <a:cubicBezTo>
                      <a:pt x="118" y="451"/>
                      <a:pt x="141" y="465"/>
                      <a:pt x="165" y="465"/>
                    </a:cubicBezTo>
                    <a:cubicBezTo>
                      <a:pt x="176" y="465"/>
                      <a:pt x="188" y="462"/>
                      <a:pt x="198" y="456"/>
                    </a:cubicBezTo>
                    <a:cubicBezTo>
                      <a:pt x="231" y="440"/>
                      <a:pt x="244" y="400"/>
                      <a:pt x="228" y="364"/>
                    </a:cubicBezTo>
                    <a:cubicBezTo>
                      <a:pt x="207" y="305"/>
                      <a:pt x="188" y="243"/>
                      <a:pt x="163" y="183"/>
                    </a:cubicBezTo>
                    <a:cubicBezTo>
                      <a:pt x="152" y="153"/>
                      <a:pt x="133" y="126"/>
                      <a:pt x="120" y="99"/>
                    </a:cubicBezTo>
                    <a:cubicBezTo>
                      <a:pt x="106" y="69"/>
                      <a:pt x="87" y="40"/>
                      <a:pt x="69" y="13"/>
                    </a:cubicBezTo>
                    <a:cubicBezTo>
                      <a:pt x="61" y="4"/>
                      <a:pt x="51" y="0"/>
                      <a:pt x="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7" name="Google Shape;2417;p62"/>
              <p:cNvSpPr/>
              <p:nvPr/>
            </p:nvSpPr>
            <p:spPr>
              <a:xfrm>
                <a:off x="2932117" y="3312234"/>
                <a:ext cx="95061" cy="322002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7154" extrusionOk="0">
                    <a:moveTo>
                      <a:pt x="63" y="1"/>
                    </a:moveTo>
                    <a:cubicBezTo>
                      <a:pt x="32" y="1"/>
                      <a:pt x="1" y="22"/>
                      <a:pt x="3" y="55"/>
                    </a:cubicBezTo>
                    <a:cubicBezTo>
                      <a:pt x="3" y="185"/>
                      <a:pt x="32" y="315"/>
                      <a:pt x="92" y="434"/>
                    </a:cubicBezTo>
                    <a:cubicBezTo>
                      <a:pt x="122" y="486"/>
                      <a:pt x="168" y="529"/>
                      <a:pt x="192" y="583"/>
                    </a:cubicBezTo>
                    <a:cubicBezTo>
                      <a:pt x="252" y="718"/>
                      <a:pt x="230" y="797"/>
                      <a:pt x="252" y="921"/>
                    </a:cubicBezTo>
                    <a:cubicBezTo>
                      <a:pt x="303" y="1211"/>
                      <a:pt x="438" y="1506"/>
                      <a:pt x="533" y="1785"/>
                    </a:cubicBezTo>
                    <a:cubicBezTo>
                      <a:pt x="739" y="2375"/>
                      <a:pt x="931" y="2962"/>
                      <a:pt x="1096" y="3565"/>
                    </a:cubicBezTo>
                    <a:cubicBezTo>
                      <a:pt x="1258" y="4171"/>
                      <a:pt x="1429" y="4772"/>
                      <a:pt x="1591" y="5378"/>
                    </a:cubicBezTo>
                    <a:cubicBezTo>
                      <a:pt x="1751" y="5960"/>
                      <a:pt x="1829" y="6556"/>
                      <a:pt x="2027" y="7127"/>
                    </a:cubicBezTo>
                    <a:lnTo>
                      <a:pt x="2027" y="7129"/>
                    </a:lnTo>
                    <a:cubicBezTo>
                      <a:pt x="2033" y="7147"/>
                      <a:pt x="2046" y="7154"/>
                      <a:pt x="2060" y="7154"/>
                    </a:cubicBezTo>
                    <a:cubicBezTo>
                      <a:pt x="2084" y="7154"/>
                      <a:pt x="2111" y="7130"/>
                      <a:pt x="2108" y="7102"/>
                    </a:cubicBezTo>
                    <a:cubicBezTo>
                      <a:pt x="2048" y="6461"/>
                      <a:pt x="1837" y="5849"/>
                      <a:pt x="1699" y="5224"/>
                    </a:cubicBezTo>
                    <a:cubicBezTo>
                      <a:pt x="1569" y="4629"/>
                      <a:pt x="1404" y="4033"/>
                      <a:pt x="1231" y="3452"/>
                    </a:cubicBezTo>
                    <a:cubicBezTo>
                      <a:pt x="1053" y="2851"/>
                      <a:pt x="890" y="2247"/>
                      <a:pt x="709" y="1649"/>
                    </a:cubicBezTo>
                    <a:cubicBezTo>
                      <a:pt x="625" y="1373"/>
                      <a:pt x="555" y="1076"/>
                      <a:pt x="422" y="821"/>
                    </a:cubicBezTo>
                    <a:cubicBezTo>
                      <a:pt x="379" y="735"/>
                      <a:pt x="314" y="651"/>
                      <a:pt x="287" y="556"/>
                    </a:cubicBezTo>
                    <a:cubicBezTo>
                      <a:pt x="268" y="486"/>
                      <a:pt x="279" y="407"/>
                      <a:pt x="262" y="334"/>
                    </a:cubicBezTo>
                    <a:cubicBezTo>
                      <a:pt x="233" y="220"/>
                      <a:pt x="178" y="112"/>
                      <a:pt x="105" y="20"/>
                    </a:cubicBezTo>
                    <a:cubicBezTo>
                      <a:pt x="95" y="7"/>
                      <a:pt x="79" y="1"/>
                      <a:pt x="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8" name="Google Shape;2418;p62"/>
              <p:cNvSpPr/>
              <p:nvPr/>
            </p:nvSpPr>
            <p:spPr>
              <a:xfrm>
                <a:off x="2869824" y="3300531"/>
                <a:ext cx="56353" cy="226085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5023" extrusionOk="0">
                    <a:moveTo>
                      <a:pt x="91" y="0"/>
                    </a:moveTo>
                    <a:cubicBezTo>
                      <a:pt x="55" y="0"/>
                      <a:pt x="21" y="23"/>
                      <a:pt x="20" y="72"/>
                    </a:cubicBezTo>
                    <a:cubicBezTo>
                      <a:pt x="1" y="938"/>
                      <a:pt x="171" y="1785"/>
                      <a:pt x="396" y="2616"/>
                    </a:cubicBezTo>
                    <a:cubicBezTo>
                      <a:pt x="512" y="3049"/>
                      <a:pt x="667" y="3465"/>
                      <a:pt x="807" y="3887"/>
                    </a:cubicBezTo>
                    <a:cubicBezTo>
                      <a:pt x="878" y="4099"/>
                      <a:pt x="943" y="4312"/>
                      <a:pt x="1002" y="4526"/>
                    </a:cubicBezTo>
                    <a:cubicBezTo>
                      <a:pt x="1048" y="4694"/>
                      <a:pt x="1073" y="4870"/>
                      <a:pt x="1175" y="5013"/>
                    </a:cubicBezTo>
                    <a:cubicBezTo>
                      <a:pt x="1180" y="5020"/>
                      <a:pt x="1186" y="5022"/>
                      <a:pt x="1193" y="5022"/>
                    </a:cubicBezTo>
                    <a:cubicBezTo>
                      <a:pt x="1206" y="5022"/>
                      <a:pt x="1220" y="5011"/>
                      <a:pt x="1221" y="4997"/>
                    </a:cubicBezTo>
                    <a:cubicBezTo>
                      <a:pt x="1251" y="4805"/>
                      <a:pt x="1173" y="4605"/>
                      <a:pt x="1124" y="4418"/>
                    </a:cubicBezTo>
                    <a:cubicBezTo>
                      <a:pt x="1070" y="4218"/>
                      <a:pt x="1016" y="4017"/>
                      <a:pt x="962" y="3814"/>
                    </a:cubicBezTo>
                    <a:cubicBezTo>
                      <a:pt x="856" y="3414"/>
                      <a:pt x="756" y="3011"/>
                      <a:pt x="640" y="2610"/>
                    </a:cubicBezTo>
                    <a:cubicBezTo>
                      <a:pt x="399" y="1787"/>
                      <a:pt x="204" y="946"/>
                      <a:pt x="180" y="85"/>
                    </a:cubicBezTo>
                    <a:cubicBezTo>
                      <a:pt x="178" y="30"/>
                      <a:pt x="133" y="0"/>
                      <a:pt x="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9" name="Google Shape;2419;p62"/>
              <p:cNvSpPr/>
              <p:nvPr/>
            </p:nvSpPr>
            <p:spPr>
              <a:xfrm>
                <a:off x="2928291" y="3564782"/>
                <a:ext cx="8732" cy="32137"/>
              </a:xfrm>
              <a:custGeom>
                <a:avLst/>
                <a:gdLst/>
                <a:ahLst/>
                <a:cxnLst/>
                <a:rect l="l" t="t" r="r" b="b"/>
                <a:pathLst>
                  <a:path w="194" h="714" extrusionOk="0">
                    <a:moveTo>
                      <a:pt x="37" y="1"/>
                    </a:moveTo>
                    <a:cubicBezTo>
                      <a:pt x="20" y="1"/>
                      <a:pt x="0" y="19"/>
                      <a:pt x="9" y="41"/>
                    </a:cubicBezTo>
                    <a:cubicBezTo>
                      <a:pt x="47" y="149"/>
                      <a:pt x="77" y="260"/>
                      <a:pt x="98" y="371"/>
                    </a:cubicBezTo>
                    <a:cubicBezTo>
                      <a:pt x="112" y="425"/>
                      <a:pt x="120" y="474"/>
                      <a:pt x="128" y="533"/>
                    </a:cubicBezTo>
                    <a:cubicBezTo>
                      <a:pt x="136" y="593"/>
                      <a:pt x="147" y="647"/>
                      <a:pt x="158" y="701"/>
                    </a:cubicBezTo>
                    <a:cubicBezTo>
                      <a:pt x="161" y="709"/>
                      <a:pt x="167" y="713"/>
                      <a:pt x="174" y="713"/>
                    </a:cubicBezTo>
                    <a:cubicBezTo>
                      <a:pt x="180" y="713"/>
                      <a:pt x="186" y="709"/>
                      <a:pt x="188" y="701"/>
                    </a:cubicBezTo>
                    <a:cubicBezTo>
                      <a:pt x="193" y="641"/>
                      <a:pt x="190" y="582"/>
                      <a:pt x="182" y="522"/>
                    </a:cubicBezTo>
                    <a:cubicBezTo>
                      <a:pt x="174" y="466"/>
                      <a:pt x="163" y="411"/>
                      <a:pt x="152" y="355"/>
                    </a:cubicBezTo>
                    <a:cubicBezTo>
                      <a:pt x="128" y="241"/>
                      <a:pt x="96" y="127"/>
                      <a:pt x="58" y="19"/>
                    </a:cubicBezTo>
                    <a:lnTo>
                      <a:pt x="58" y="16"/>
                    </a:lnTo>
                    <a:cubicBezTo>
                      <a:pt x="54" y="6"/>
                      <a:pt x="46" y="1"/>
                      <a:pt x="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0" name="Google Shape;2420;p62"/>
              <p:cNvSpPr/>
              <p:nvPr/>
            </p:nvSpPr>
            <p:spPr>
              <a:xfrm>
                <a:off x="2943189" y="3621899"/>
                <a:ext cx="2971" cy="2205"/>
              </a:xfrm>
              <a:custGeom>
                <a:avLst/>
                <a:gdLst/>
                <a:ahLst/>
                <a:cxnLst/>
                <a:rect l="l" t="t" r="r" b="b"/>
                <a:pathLst>
                  <a:path w="66" h="49" extrusionOk="0">
                    <a:moveTo>
                      <a:pt x="35" y="0"/>
                    </a:moveTo>
                    <a:cubicBezTo>
                      <a:pt x="6" y="0"/>
                      <a:pt x="0" y="44"/>
                      <a:pt x="30" y="49"/>
                    </a:cubicBezTo>
                    <a:cubicBezTo>
                      <a:pt x="60" y="49"/>
                      <a:pt x="65" y="3"/>
                      <a:pt x="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1" name="Google Shape;2421;p62"/>
              <p:cNvSpPr/>
              <p:nvPr/>
            </p:nvSpPr>
            <p:spPr>
              <a:xfrm>
                <a:off x="2954441" y="3659077"/>
                <a:ext cx="6391" cy="16159"/>
              </a:xfrm>
              <a:custGeom>
                <a:avLst/>
                <a:gdLst/>
                <a:ahLst/>
                <a:cxnLst/>
                <a:rect l="l" t="t" r="r" b="b"/>
                <a:pathLst>
                  <a:path w="142" h="359" extrusionOk="0">
                    <a:moveTo>
                      <a:pt x="33" y="1"/>
                    </a:moveTo>
                    <a:cubicBezTo>
                      <a:pt x="17" y="1"/>
                      <a:pt x="1" y="13"/>
                      <a:pt x="7" y="32"/>
                    </a:cubicBezTo>
                    <a:cubicBezTo>
                      <a:pt x="23" y="86"/>
                      <a:pt x="40" y="140"/>
                      <a:pt x="56" y="194"/>
                    </a:cubicBezTo>
                    <a:cubicBezTo>
                      <a:pt x="64" y="219"/>
                      <a:pt x="72" y="246"/>
                      <a:pt x="80" y="273"/>
                    </a:cubicBezTo>
                    <a:cubicBezTo>
                      <a:pt x="91" y="297"/>
                      <a:pt x="102" y="324"/>
                      <a:pt x="113" y="351"/>
                    </a:cubicBezTo>
                    <a:cubicBezTo>
                      <a:pt x="115" y="356"/>
                      <a:pt x="119" y="358"/>
                      <a:pt x="123" y="358"/>
                    </a:cubicBezTo>
                    <a:cubicBezTo>
                      <a:pt x="132" y="358"/>
                      <a:pt x="142" y="351"/>
                      <a:pt x="140" y="341"/>
                    </a:cubicBezTo>
                    <a:cubicBezTo>
                      <a:pt x="134" y="314"/>
                      <a:pt x="132" y="284"/>
                      <a:pt x="124" y="257"/>
                    </a:cubicBezTo>
                    <a:cubicBezTo>
                      <a:pt x="118" y="232"/>
                      <a:pt x="110" y="205"/>
                      <a:pt x="105" y="181"/>
                    </a:cubicBezTo>
                    <a:cubicBezTo>
                      <a:pt x="88" y="127"/>
                      <a:pt x="75" y="75"/>
                      <a:pt x="61" y="21"/>
                    </a:cubicBezTo>
                    <a:cubicBezTo>
                      <a:pt x="57" y="7"/>
                      <a:pt x="45" y="1"/>
                      <a:pt x="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2" name="Google Shape;2422;p62"/>
              <p:cNvSpPr/>
              <p:nvPr/>
            </p:nvSpPr>
            <p:spPr>
              <a:xfrm>
                <a:off x="2964839" y="3703051"/>
                <a:ext cx="59728" cy="198539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4411" extrusionOk="0">
                    <a:moveTo>
                      <a:pt x="54" y="0"/>
                    </a:moveTo>
                    <a:cubicBezTo>
                      <a:pt x="27" y="0"/>
                      <a:pt x="1" y="21"/>
                      <a:pt x="12" y="54"/>
                    </a:cubicBezTo>
                    <a:cubicBezTo>
                      <a:pt x="250" y="782"/>
                      <a:pt x="480" y="1507"/>
                      <a:pt x="653" y="2251"/>
                    </a:cubicBezTo>
                    <a:cubicBezTo>
                      <a:pt x="740" y="2622"/>
                      <a:pt x="840" y="2993"/>
                      <a:pt x="929" y="3363"/>
                    </a:cubicBezTo>
                    <a:cubicBezTo>
                      <a:pt x="975" y="3547"/>
                      <a:pt x="1021" y="3734"/>
                      <a:pt x="1067" y="3918"/>
                    </a:cubicBezTo>
                    <a:cubicBezTo>
                      <a:pt x="1108" y="4086"/>
                      <a:pt x="1135" y="4251"/>
                      <a:pt x="1227" y="4394"/>
                    </a:cubicBezTo>
                    <a:cubicBezTo>
                      <a:pt x="1232" y="4406"/>
                      <a:pt x="1243" y="4411"/>
                      <a:pt x="1253" y="4411"/>
                    </a:cubicBezTo>
                    <a:cubicBezTo>
                      <a:pt x="1268" y="4411"/>
                      <a:pt x="1282" y="4401"/>
                      <a:pt x="1284" y="4384"/>
                    </a:cubicBezTo>
                    <a:cubicBezTo>
                      <a:pt x="1327" y="4051"/>
                      <a:pt x="1170" y="3653"/>
                      <a:pt x="1089" y="3331"/>
                    </a:cubicBezTo>
                    <a:cubicBezTo>
                      <a:pt x="997" y="2963"/>
                      <a:pt x="902" y="2587"/>
                      <a:pt x="786" y="2224"/>
                    </a:cubicBezTo>
                    <a:cubicBezTo>
                      <a:pt x="550" y="1496"/>
                      <a:pt x="342" y="763"/>
                      <a:pt x="104" y="35"/>
                    </a:cubicBezTo>
                    <a:lnTo>
                      <a:pt x="101" y="35"/>
                    </a:lnTo>
                    <a:cubicBezTo>
                      <a:pt x="94" y="11"/>
                      <a:pt x="74" y="0"/>
                      <a:pt x="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3" name="Google Shape;2423;p62"/>
              <p:cNvSpPr/>
              <p:nvPr/>
            </p:nvSpPr>
            <p:spPr>
              <a:xfrm>
                <a:off x="2909927" y="3759313"/>
                <a:ext cx="59998" cy="192823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4284" extrusionOk="0">
                    <a:moveTo>
                      <a:pt x="54" y="1"/>
                    </a:moveTo>
                    <a:cubicBezTo>
                      <a:pt x="27" y="1"/>
                      <a:pt x="1" y="23"/>
                      <a:pt x="6" y="57"/>
                    </a:cubicBezTo>
                    <a:cubicBezTo>
                      <a:pt x="79" y="749"/>
                      <a:pt x="358" y="1421"/>
                      <a:pt x="588" y="2073"/>
                    </a:cubicBezTo>
                    <a:cubicBezTo>
                      <a:pt x="709" y="2425"/>
                      <a:pt x="774" y="2782"/>
                      <a:pt x="858" y="3147"/>
                    </a:cubicBezTo>
                    <a:cubicBezTo>
                      <a:pt x="945" y="3512"/>
                      <a:pt x="1056" y="3870"/>
                      <a:pt x="1172" y="4227"/>
                    </a:cubicBezTo>
                    <a:cubicBezTo>
                      <a:pt x="1184" y="4265"/>
                      <a:pt x="1217" y="4283"/>
                      <a:pt x="1249" y="4283"/>
                    </a:cubicBezTo>
                    <a:cubicBezTo>
                      <a:pt x="1292" y="4283"/>
                      <a:pt x="1332" y="4252"/>
                      <a:pt x="1318" y="4197"/>
                    </a:cubicBezTo>
                    <a:cubicBezTo>
                      <a:pt x="1234" y="3853"/>
                      <a:pt x="1145" y="3510"/>
                      <a:pt x="1031" y="3174"/>
                    </a:cubicBezTo>
                    <a:cubicBezTo>
                      <a:pt x="910" y="2812"/>
                      <a:pt x="763" y="2457"/>
                      <a:pt x="680" y="2084"/>
                    </a:cubicBezTo>
                    <a:cubicBezTo>
                      <a:pt x="528" y="1396"/>
                      <a:pt x="409" y="663"/>
                      <a:pt x="95" y="27"/>
                    </a:cubicBezTo>
                    <a:cubicBezTo>
                      <a:pt x="86" y="9"/>
                      <a:pt x="70" y="1"/>
                      <a:pt x="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4" name="Google Shape;2424;p62"/>
              <p:cNvSpPr/>
              <p:nvPr/>
            </p:nvSpPr>
            <p:spPr>
              <a:xfrm>
                <a:off x="2894669" y="3712143"/>
                <a:ext cx="8867" cy="15708"/>
              </a:xfrm>
              <a:custGeom>
                <a:avLst/>
                <a:gdLst/>
                <a:ahLst/>
                <a:cxnLst/>
                <a:rect l="l" t="t" r="r" b="b"/>
                <a:pathLst>
                  <a:path w="197" h="349" extrusionOk="0">
                    <a:moveTo>
                      <a:pt x="31" y="0"/>
                    </a:moveTo>
                    <a:cubicBezTo>
                      <a:pt x="15" y="0"/>
                      <a:pt x="0" y="13"/>
                      <a:pt x="4" y="33"/>
                    </a:cubicBezTo>
                    <a:cubicBezTo>
                      <a:pt x="6" y="57"/>
                      <a:pt x="9" y="84"/>
                      <a:pt x="17" y="109"/>
                    </a:cubicBezTo>
                    <a:cubicBezTo>
                      <a:pt x="23" y="130"/>
                      <a:pt x="28" y="152"/>
                      <a:pt x="34" y="176"/>
                    </a:cubicBezTo>
                    <a:lnTo>
                      <a:pt x="74" y="317"/>
                    </a:lnTo>
                    <a:lnTo>
                      <a:pt x="71" y="317"/>
                    </a:lnTo>
                    <a:cubicBezTo>
                      <a:pt x="75" y="339"/>
                      <a:pt x="94" y="348"/>
                      <a:pt x="114" y="348"/>
                    </a:cubicBezTo>
                    <a:cubicBezTo>
                      <a:pt x="151" y="348"/>
                      <a:pt x="196" y="319"/>
                      <a:pt x="177" y="282"/>
                    </a:cubicBezTo>
                    <a:lnTo>
                      <a:pt x="120" y="147"/>
                    </a:lnTo>
                    <a:lnTo>
                      <a:pt x="93" y="82"/>
                    </a:lnTo>
                    <a:cubicBezTo>
                      <a:pt x="82" y="57"/>
                      <a:pt x="71" y="36"/>
                      <a:pt x="58" y="17"/>
                    </a:cubicBezTo>
                    <a:cubicBezTo>
                      <a:pt x="52" y="5"/>
                      <a:pt x="41" y="0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5" name="Google Shape;2425;p62"/>
              <p:cNvSpPr/>
              <p:nvPr/>
            </p:nvSpPr>
            <p:spPr>
              <a:xfrm>
                <a:off x="2828910" y="3484935"/>
                <a:ext cx="56037" cy="193273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4294" extrusionOk="0">
                    <a:moveTo>
                      <a:pt x="26" y="0"/>
                    </a:moveTo>
                    <a:cubicBezTo>
                      <a:pt x="13" y="0"/>
                      <a:pt x="1" y="8"/>
                      <a:pt x="1" y="23"/>
                    </a:cubicBezTo>
                    <a:cubicBezTo>
                      <a:pt x="12" y="378"/>
                      <a:pt x="125" y="730"/>
                      <a:pt x="220" y="1068"/>
                    </a:cubicBezTo>
                    <a:cubicBezTo>
                      <a:pt x="325" y="1433"/>
                      <a:pt x="428" y="1801"/>
                      <a:pt x="528" y="2169"/>
                    </a:cubicBezTo>
                    <a:cubicBezTo>
                      <a:pt x="620" y="2510"/>
                      <a:pt x="680" y="2894"/>
                      <a:pt x="829" y="3214"/>
                    </a:cubicBezTo>
                    <a:cubicBezTo>
                      <a:pt x="872" y="3311"/>
                      <a:pt x="929" y="3390"/>
                      <a:pt x="951" y="3498"/>
                    </a:cubicBezTo>
                    <a:cubicBezTo>
                      <a:pt x="972" y="3606"/>
                      <a:pt x="972" y="3712"/>
                      <a:pt x="1005" y="3820"/>
                    </a:cubicBezTo>
                    <a:cubicBezTo>
                      <a:pt x="1053" y="3982"/>
                      <a:pt x="1145" y="4123"/>
                      <a:pt x="1205" y="4283"/>
                    </a:cubicBezTo>
                    <a:cubicBezTo>
                      <a:pt x="1208" y="4290"/>
                      <a:pt x="1214" y="4294"/>
                      <a:pt x="1220" y="4294"/>
                    </a:cubicBezTo>
                    <a:cubicBezTo>
                      <a:pt x="1232" y="4294"/>
                      <a:pt x="1245" y="4283"/>
                      <a:pt x="1243" y="4269"/>
                    </a:cubicBezTo>
                    <a:cubicBezTo>
                      <a:pt x="1205" y="4082"/>
                      <a:pt x="1216" y="3888"/>
                      <a:pt x="1156" y="3706"/>
                    </a:cubicBezTo>
                    <a:cubicBezTo>
                      <a:pt x="1124" y="3601"/>
                      <a:pt x="1056" y="3506"/>
                      <a:pt x="1029" y="3398"/>
                    </a:cubicBezTo>
                    <a:cubicBezTo>
                      <a:pt x="1010" y="3319"/>
                      <a:pt x="1016" y="3233"/>
                      <a:pt x="1007" y="3154"/>
                    </a:cubicBezTo>
                    <a:cubicBezTo>
                      <a:pt x="961" y="2797"/>
                      <a:pt x="810" y="2434"/>
                      <a:pt x="710" y="2091"/>
                    </a:cubicBezTo>
                    <a:cubicBezTo>
                      <a:pt x="607" y="1736"/>
                      <a:pt x="507" y="1382"/>
                      <a:pt x="407" y="1027"/>
                    </a:cubicBezTo>
                    <a:cubicBezTo>
                      <a:pt x="312" y="689"/>
                      <a:pt x="225" y="324"/>
                      <a:pt x="49" y="12"/>
                    </a:cubicBezTo>
                    <a:cubicBezTo>
                      <a:pt x="45" y="4"/>
                      <a:pt x="35" y="0"/>
                      <a:pt x="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6" name="Google Shape;2426;p62"/>
              <p:cNvSpPr/>
              <p:nvPr/>
            </p:nvSpPr>
            <p:spPr>
              <a:xfrm>
                <a:off x="2797088" y="3347701"/>
                <a:ext cx="28581" cy="110229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449" extrusionOk="0">
                    <a:moveTo>
                      <a:pt x="34" y="1"/>
                    </a:moveTo>
                    <a:cubicBezTo>
                      <a:pt x="17" y="1"/>
                      <a:pt x="1" y="14"/>
                      <a:pt x="4" y="36"/>
                    </a:cubicBezTo>
                    <a:cubicBezTo>
                      <a:pt x="42" y="428"/>
                      <a:pt x="161" y="810"/>
                      <a:pt x="240" y="1200"/>
                    </a:cubicBezTo>
                    <a:cubicBezTo>
                      <a:pt x="315" y="1589"/>
                      <a:pt x="388" y="1979"/>
                      <a:pt x="437" y="2374"/>
                    </a:cubicBezTo>
                    <a:cubicBezTo>
                      <a:pt x="444" y="2426"/>
                      <a:pt x="482" y="2449"/>
                      <a:pt x="522" y="2449"/>
                    </a:cubicBezTo>
                    <a:cubicBezTo>
                      <a:pt x="577" y="2449"/>
                      <a:pt x="635" y="2406"/>
                      <a:pt x="624" y="2336"/>
                    </a:cubicBezTo>
                    <a:cubicBezTo>
                      <a:pt x="564" y="1938"/>
                      <a:pt x="497" y="1538"/>
                      <a:pt x="407" y="1145"/>
                    </a:cubicBezTo>
                    <a:cubicBezTo>
                      <a:pt x="321" y="761"/>
                      <a:pt x="242" y="366"/>
                      <a:pt x="61" y="17"/>
                    </a:cubicBezTo>
                    <a:cubicBezTo>
                      <a:pt x="55" y="6"/>
                      <a:pt x="44" y="1"/>
                      <a:pt x="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7" name="Google Shape;2427;p62"/>
              <p:cNvSpPr/>
              <p:nvPr/>
            </p:nvSpPr>
            <p:spPr>
              <a:xfrm>
                <a:off x="2726783" y="3356208"/>
                <a:ext cx="67335" cy="239228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5315" extrusionOk="0">
                    <a:moveTo>
                      <a:pt x="74" y="1"/>
                    </a:moveTo>
                    <a:cubicBezTo>
                      <a:pt x="37" y="1"/>
                      <a:pt x="1" y="23"/>
                      <a:pt x="2" y="66"/>
                    </a:cubicBezTo>
                    <a:cubicBezTo>
                      <a:pt x="40" y="959"/>
                      <a:pt x="324" y="1784"/>
                      <a:pt x="624" y="2618"/>
                    </a:cubicBezTo>
                    <a:cubicBezTo>
                      <a:pt x="938" y="3500"/>
                      <a:pt x="1193" y="4388"/>
                      <a:pt x="1423" y="5297"/>
                    </a:cubicBezTo>
                    <a:cubicBezTo>
                      <a:pt x="1425" y="5309"/>
                      <a:pt x="1435" y="5314"/>
                      <a:pt x="1445" y="5314"/>
                    </a:cubicBezTo>
                    <a:cubicBezTo>
                      <a:pt x="1455" y="5314"/>
                      <a:pt x="1466" y="5307"/>
                      <a:pt x="1466" y="5294"/>
                    </a:cubicBezTo>
                    <a:cubicBezTo>
                      <a:pt x="1496" y="4418"/>
                      <a:pt x="1166" y="3568"/>
                      <a:pt x="887" y="2751"/>
                    </a:cubicBezTo>
                    <a:cubicBezTo>
                      <a:pt x="589" y="1871"/>
                      <a:pt x="294" y="978"/>
                      <a:pt x="148" y="58"/>
                    </a:cubicBezTo>
                    <a:cubicBezTo>
                      <a:pt x="142" y="19"/>
                      <a:pt x="108" y="1"/>
                      <a:pt x="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8" name="Google Shape;2428;p62"/>
              <p:cNvSpPr/>
              <p:nvPr/>
            </p:nvSpPr>
            <p:spPr>
              <a:xfrm>
                <a:off x="2795648" y="3607946"/>
                <a:ext cx="3781" cy="9632"/>
              </a:xfrm>
              <a:custGeom>
                <a:avLst/>
                <a:gdLst/>
                <a:ahLst/>
                <a:cxnLst/>
                <a:rect l="l" t="t" r="r" b="b"/>
                <a:pathLst>
                  <a:path w="84" h="214" extrusionOk="0">
                    <a:moveTo>
                      <a:pt x="11" y="1"/>
                    </a:moveTo>
                    <a:cubicBezTo>
                      <a:pt x="6" y="1"/>
                      <a:pt x="0" y="5"/>
                      <a:pt x="4" y="13"/>
                    </a:cubicBezTo>
                    <a:lnTo>
                      <a:pt x="71" y="210"/>
                    </a:lnTo>
                    <a:cubicBezTo>
                      <a:pt x="73" y="213"/>
                      <a:pt x="75" y="214"/>
                      <a:pt x="78" y="214"/>
                    </a:cubicBezTo>
                    <a:cubicBezTo>
                      <a:pt x="81" y="214"/>
                      <a:pt x="84" y="212"/>
                      <a:pt x="82" y="207"/>
                    </a:cubicBezTo>
                    <a:lnTo>
                      <a:pt x="23" y="7"/>
                    </a:lnTo>
                    <a:cubicBezTo>
                      <a:pt x="20" y="3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9" name="Google Shape;2429;p62"/>
              <p:cNvSpPr/>
              <p:nvPr/>
            </p:nvSpPr>
            <p:spPr>
              <a:xfrm>
                <a:off x="2805640" y="3655746"/>
                <a:ext cx="19669" cy="63599"/>
              </a:xfrm>
              <a:custGeom>
                <a:avLst/>
                <a:gdLst/>
                <a:ahLst/>
                <a:cxnLst/>
                <a:rect l="l" t="t" r="r" b="b"/>
                <a:pathLst>
                  <a:path w="437" h="1413" extrusionOk="0">
                    <a:moveTo>
                      <a:pt x="59" y="0"/>
                    </a:moveTo>
                    <a:cubicBezTo>
                      <a:pt x="30" y="0"/>
                      <a:pt x="1" y="23"/>
                      <a:pt x="12" y="60"/>
                    </a:cubicBezTo>
                    <a:cubicBezTo>
                      <a:pt x="41" y="176"/>
                      <a:pt x="74" y="296"/>
                      <a:pt x="104" y="415"/>
                    </a:cubicBezTo>
                    <a:cubicBezTo>
                      <a:pt x="136" y="523"/>
                      <a:pt x="139" y="642"/>
                      <a:pt x="169" y="747"/>
                    </a:cubicBezTo>
                    <a:cubicBezTo>
                      <a:pt x="198" y="856"/>
                      <a:pt x="234" y="959"/>
                      <a:pt x="274" y="1061"/>
                    </a:cubicBezTo>
                    <a:cubicBezTo>
                      <a:pt x="296" y="1124"/>
                      <a:pt x="323" y="1186"/>
                      <a:pt x="345" y="1248"/>
                    </a:cubicBezTo>
                    <a:cubicBezTo>
                      <a:pt x="355" y="1302"/>
                      <a:pt x="374" y="1354"/>
                      <a:pt x="399" y="1402"/>
                    </a:cubicBezTo>
                    <a:cubicBezTo>
                      <a:pt x="403" y="1409"/>
                      <a:pt x="411" y="1413"/>
                      <a:pt x="418" y="1413"/>
                    </a:cubicBezTo>
                    <a:cubicBezTo>
                      <a:pt x="428" y="1413"/>
                      <a:pt x="437" y="1407"/>
                      <a:pt x="437" y="1394"/>
                    </a:cubicBezTo>
                    <a:cubicBezTo>
                      <a:pt x="434" y="1340"/>
                      <a:pt x="426" y="1286"/>
                      <a:pt x="409" y="1235"/>
                    </a:cubicBezTo>
                    <a:cubicBezTo>
                      <a:pt x="396" y="1175"/>
                      <a:pt x="391" y="1113"/>
                      <a:pt x="382" y="1053"/>
                    </a:cubicBezTo>
                    <a:cubicBezTo>
                      <a:pt x="363" y="942"/>
                      <a:pt x="345" y="831"/>
                      <a:pt x="315" y="720"/>
                    </a:cubicBezTo>
                    <a:cubicBezTo>
                      <a:pt x="288" y="609"/>
                      <a:pt x="234" y="507"/>
                      <a:pt x="204" y="396"/>
                    </a:cubicBezTo>
                    <a:cubicBezTo>
                      <a:pt x="174" y="277"/>
                      <a:pt x="142" y="158"/>
                      <a:pt x="112" y="38"/>
                    </a:cubicBezTo>
                    <a:cubicBezTo>
                      <a:pt x="104" y="12"/>
                      <a:pt x="81" y="0"/>
                      <a:pt x="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0" name="Google Shape;2430;p62"/>
              <p:cNvSpPr/>
              <p:nvPr/>
            </p:nvSpPr>
            <p:spPr>
              <a:xfrm>
                <a:off x="2832466" y="3744910"/>
                <a:ext cx="76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7" h="15" extrusionOk="0">
                    <a:moveTo>
                      <a:pt x="8" y="0"/>
                    </a:moveTo>
                    <a:cubicBezTo>
                      <a:pt x="0" y="0"/>
                      <a:pt x="0" y="11"/>
                      <a:pt x="8" y="14"/>
                    </a:cubicBezTo>
                    <a:cubicBezTo>
                      <a:pt x="16" y="11"/>
                      <a:pt x="16" y="0"/>
                      <a:pt x="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1" name="Google Shape;2431;p62"/>
              <p:cNvSpPr/>
              <p:nvPr/>
            </p:nvSpPr>
            <p:spPr>
              <a:xfrm>
                <a:off x="2835031" y="3757198"/>
                <a:ext cx="76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7" h="15" extrusionOk="0">
                    <a:moveTo>
                      <a:pt x="8" y="1"/>
                    </a:moveTo>
                    <a:cubicBezTo>
                      <a:pt x="0" y="1"/>
                      <a:pt x="0" y="14"/>
                      <a:pt x="8" y="14"/>
                    </a:cubicBezTo>
                    <a:cubicBezTo>
                      <a:pt x="16" y="14"/>
                      <a:pt x="16" y="1"/>
                      <a:pt x="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2" name="Google Shape;2432;p62"/>
              <p:cNvSpPr/>
              <p:nvPr/>
            </p:nvSpPr>
            <p:spPr>
              <a:xfrm>
                <a:off x="2842683" y="3794421"/>
                <a:ext cx="49016" cy="170453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3787" extrusionOk="0">
                    <a:moveTo>
                      <a:pt x="55" y="1"/>
                    </a:moveTo>
                    <a:cubicBezTo>
                      <a:pt x="28" y="1"/>
                      <a:pt x="1" y="22"/>
                      <a:pt x="9" y="56"/>
                    </a:cubicBezTo>
                    <a:cubicBezTo>
                      <a:pt x="79" y="392"/>
                      <a:pt x="125" y="730"/>
                      <a:pt x="198" y="1065"/>
                    </a:cubicBezTo>
                    <a:cubicBezTo>
                      <a:pt x="268" y="1390"/>
                      <a:pt x="347" y="1712"/>
                      <a:pt x="431" y="2032"/>
                    </a:cubicBezTo>
                    <a:cubicBezTo>
                      <a:pt x="517" y="2362"/>
                      <a:pt x="607" y="2695"/>
                      <a:pt x="699" y="3025"/>
                    </a:cubicBezTo>
                    <a:cubicBezTo>
                      <a:pt x="761" y="3252"/>
                      <a:pt x="799" y="3625"/>
                      <a:pt x="996" y="3780"/>
                    </a:cubicBezTo>
                    <a:cubicBezTo>
                      <a:pt x="1003" y="3784"/>
                      <a:pt x="1010" y="3786"/>
                      <a:pt x="1016" y="3786"/>
                    </a:cubicBezTo>
                    <a:cubicBezTo>
                      <a:pt x="1029" y="3786"/>
                      <a:pt x="1040" y="3779"/>
                      <a:pt x="1045" y="3766"/>
                    </a:cubicBezTo>
                    <a:cubicBezTo>
                      <a:pt x="1088" y="3639"/>
                      <a:pt x="1051" y="3517"/>
                      <a:pt x="1015" y="3393"/>
                    </a:cubicBezTo>
                    <a:cubicBezTo>
                      <a:pt x="972" y="3233"/>
                      <a:pt x="926" y="3073"/>
                      <a:pt x="880" y="2914"/>
                    </a:cubicBezTo>
                    <a:cubicBezTo>
                      <a:pt x="791" y="2597"/>
                      <a:pt x="707" y="2278"/>
                      <a:pt x="623" y="1956"/>
                    </a:cubicBezTo>
                    <a:cubicBezTo>
                      <a:pt x="539" y="1636"/>
                      <a:pt x="458" y="1317"/>
                      <a:pt x="369" y="995"/>
                    </a:cubicBezTo>
                    <a:cubicBezTo>
                      <a:pt x="282" y="673"/>
                      <a:pt x="176" y="359"/>
                      <a:pt x="98" y="37"/>
                    </a:cubicBezTo>
                    <a:lnTo>
                      <a:pt x="101" y="37"/>
                    </a:lnTo>
                    <a:cubicBezTo>
                      <a:pt x="95" y="12"/>
                      <a:pt x="75" y="1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3" name="Google Shape;2433;p62"/>
              <p:cNvSpPr/>
              <p:nvPr/>
            </p:nvSpPr>
            <p:spPr>
              <a:xfrm>
                <a:off x="2798349" y="3901184"/>
                <a:ext cx="29527" cy="8655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923" extrusionOk="0">
                    <a:moveTo>
                      <a:pt x="42" y="1"/>
                    </a:moveTo>
                    <a:cubicBezTo>
                      <a:pt x="20" y="1"/>
                      <a:pt x="0" y="20"/>
                      <a:pt x="6" y="47"/>
                    </a:cubicBezTo>
                    <a:cubicBezTo>
                      <a:pt x="74" y="363"/>
                      <a:pt x="249" y="653"/>
                      <a:pt x="350" y="961"/>
                    </a:cubicBezTo>
                    <a:cubicBezTo>
                      <a:pt x="452" y="1270"/>
                      <a:pt x="542" y="1589"/>
                      <a:pt x="615" y="1906"/>
                    </a:cubicBezTo>
                    <a:cubicBezTo>
                      <a:pt x="617" y="1917"/>
                      <a:pt x="625" y="1922"/>
                      <a:pt x="634" y="1922"/>
                    </a:cubicBezTo>
                    <a:cubicBezTo>
                      <a:pt x="645" y="1922"/>
                      <a:pt x="656" y="1913"/>
                      <a:pt x="653" y="1898"/>
                    </a:cubicBezTo>
                    <a:cubicBezTo>
                      <a:pt x="628" y="1730"/>
                      <a:pt x="601" y="1554"/>
                      <a:pt x="563" y="1391"/>
                    </a:cubicBezTo>
                    <a:cubicBezTo>
                      <a:pt x="523" y="1229"/>
                      <a:pt x="474" y="1072"/>
                      <a:pt x="428" y="912"/>
                    </a:cubicBezTo>
                    <a:cubicBezTo>
                      <a:pt x="333" y="609"/>
                      <a:pt x="263" y="274"/>
                      <a:pt x="71" y="14"/>
                    </a:cubicBezTo>
                    <a:cubicBezTo>
                      <a:pt x="62" y="5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4" name="Google Shape;2434;p62"/>
              <p:cNvSpPr/>
              <p:nvPr/>
            </p:nvSpPr>
            <p:spPr>
              <a:xfrm>
                <a:off x="2784036" y="3846452"/>
                <a:ext cx="9632" cy="20029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45" extrusionOk="0">
                    <a:moveTo>
                      <a:pt x="33" y="1"/>
                    </a:moveTo>
                    <a:cubicBezTo>
                      <a:pt x="15" y="1"/>
                      <a:pt x="0" y="17"/>
                      <a:pt x="10" y="37"/>
                    </a:cubicBezTo>
                    <a:cubicBezTo>
                      <a:pt x="34" y="93"/>
                      <a:pt x="53" y="150"/>
                      <a:pt x="67" y="210"/>
                    </a:cubicBezTo>
                    <a:cubicBezTo>
                      <a:pt x="75" y="237"/>
                      <a:pt x="80" y="267"/>
                      <a:pt x="86" y="296"/>
                    </a:cubicBezTo>
                    <a:cubicBezTo>
                      <a:pt x="91" y="326"/>
                      <a:pt x="94" y="356"/>
                      <a:pt x="94" y="386"/>
                    </a:cubicBezTo>
                    <a:cubicBezTo>
                      <a:pt x="91" y="426"/>
                      <a:pt x="120" y="445"/>
                      <a:pt x="149" y="445"/>
                    </a:cubicBezTo>
                    <a:cubicBezTo>
                      <a:pt x="181" y="445"/>
                      <a:pt x="213" y="422"/>
                      <a:pt x="205" y="378"/>
                    </a:cubicBezTo>
                    <a:cubicBezTo>
                      <a:pt x="199" y="310"/>
                      <a:pt x="183" y="242"/>
                      <a:pt x="159" y="177"/>
                    </a:cubicBezTo>
                    <a:cubicBezTo>
                      <a:pt x="134" y="115"/>
                      <a:pt x="97" y="58"/>
                      <a:pt x="53" y="10"/>
                    </a:cubicBezTo>
                    <a:cubicBezTo>
                      <a:pt x="47" y="3"/>
                      <a:pt x="40" y="1"/>
                      <a:pt x="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5" name="Google Shape;2435;p62"/>
              <p:cNvSpPr/>
              <p:nvPr/>
            </p:nvSpPr>
            <p:spPr>
              <a:xfrm>
                <a:off x="2702118" y="3537641"/>
                <a:ext cx="80748" cy="265739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5904" extrusionOk="0">
                    <a:moveTo>
                      <a:pt x="118" y="1"/>
                    </a:moveTo>
                    <a:cubicBezTo>
                      <a:pt x="91" y="1"/>
                      <a:pt x="64" y="18"/>
                      <a:pt x="55" y="48"/>
                    </a:cubicBezTo>
                    <a:cubicBezTo>
                      <a:pt x="1" y="281"/>
                      <a:pt x="114" y="479"/>
                      <a:pt x="182" y="698"/>
                    </a:cubicBezTo>
                    <a:cubicBezTo>
                      <a:pt x="260" y="952"/>
                      <a:pt x="255" y="1212"/>
                      <a:pt x="312" y="1472"/>
                    </a:cubicBezTo>
                    <a:cubicBezTo>
                      <a:pt x="420" y="1975"/>
                      <a:pt x="582" y="2465"/>
                      <a:pt x="729" y="2960"/>
                    </a:cubicBezTo>
                    <a:cubicBezTo>
                      <a:pt x="880" y="3466"/>
                      <a:pt x="1026" y="3975"/>
                      <a:pt x="1191" y="4478"/>
                    </a:cubicBezTo>
                    <a:cubicBezTo>
                      <a:pt x="1346" y="4946"/>
                      <a:pt x="1465" y="5420"/>
                      <a:pt x="1665" y="5872"/>
                    </a:cubicBezTo>
                    <a:lnTo>
                      <a:pt x="1665" y="5869"/>
                    </a:lnTo>
                    <a:cubicBezTo>
                      <a:pt x="1675" y="5893"/>
                      <a:pt x="1696" y="5904"/>
                      <a:pt x="1718" y="5904"/>
                    </a:cubicBezTo>
                    <a:cubicBezTo>
                      <a:pt x="1755" y="5904"/>
                      <a:pt x="1793" y="5874"/>
                      <a:pt x="1781" y="5831"/>
                    </a:cubicBezTo>
                    <a:cubicBezTo>
                      <a:pt x="1635" y="5323"/>
                      <a:pt x="1421" y="4838"/>
                      <a:pt x="1264" y="4329"/>
                    </a:cubicBezTo>
                    <a:cubicBezTo>
                      <a:pt x="1116" y="3853"/>
                      <a:pt x="967" y="3374"/>
                      <a:pt x="845" y="2892"/>
                    </a:cubicBezTo>
                    <a:cubicBezTo>
                      <a:pt x="720" y="2395"/>
                      <a:pt x="631" y="1886"/>
                      <a:pt x="501" y="1388"/>
                    </a:cubicBezTo>
                    <a:cubicBezTo>
                      <a:pt x="431" y="1115"/>
                      <a:pt x="315" y="874"/>
                      <a:pt x="296" y="587"/>
                    </a:cubicBezTo>
                    <a:cubicBezTo>
                      <a:pt x="279" y="387"/>
                      <a:pt x="287" y="197"/>
                      <a:pt x="171" y="27"/>
                    </a:cubicBezTo>
                    <a:cubicBezTo>
                      <a:pt x="157" y="9"/>
                      <a:pt x="137" y="1"/>
                      <a:pt x="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6" name="Google Shape;2436;p62"/>
              <p:cNvSpPr/>
              <p:nvPr/>
            </p:nvSpPr>
            <p:spPr>
              <a:xfrm>
                <a:off x="2659854" y="3383709"/>
                <a:ext cx="40869" cy="126928"/>
              </a:xfrm>
              <a:custGeom>
                <a:avLst/>
                <a:gdLst/>
                <a:ahLst/>
                <a:cxnLst/>
                <a:rect l="l" t="t" r="r" b="b"/>
                <a:pathLst>
                  <a:path w="908" h="2820" extrusionOk="0">
                    <a:moveTo>
                      <a:pt x="20" y="0"/>
                    </a:moveTo>
                    <a:cubicBezTo>
                      <a:pt x="13" y="0"/>
                      <a:pt x="6" y="6"/>
                      <a:pt x="6" y="15"/>
                    </a:cubicBezTo>
                    <a:cubicBezTo>
                      <a:pt x="1" y="251"/>
                      <a:pt x="93" y="510"/>
                      <a:pt x="152" y="738"/>
                    </a:cubicBezTo>
                    <a:cubicBezTo>
                      <a:pt x="217" y="981"/>
                      <a:pt x="290" y="1225"/>
                      <a:pt x="347" y="1471"/>
                    </a:cubicBezTo>
                    <a:cubicBezTo>
                      <a:pt x="406" y="1726"/>
                      <a:pt x="482" y="1972"/>
                      <a:pt x="553" y="2223"/>
                    </a:cubicBezTo>
                    <a:cubicBezTo>
                      <a:pt x="604" y="2416"/>
                      <a:pt x="628" y="2692"/>
                      <a:pt x="804" y="2813"/>
                    </a:cubicBezTo>
                    <a:cubicBezTo>
                      <a:pt x="811" y="2818"/>
                      <a:pt x="818" y="2819"/>
                      <a:pt x="825" y="2819"/>
                    </a:cubicBezTo>
                    <a:cubicBezTo>
                      <a:pt x="841" y="2819"/>
                      <a:pt x="856" y="2810"/>
                      <a:pt x="864" y="2794"/>
                    </a:cubicBezTo>
                    <a:cubicBezTo>
                      <a:pt x="907" y="2583"/>
                      <a:pt x="753" y="2372"/>
                      <a:pt x="672" y="2186"/>
                    </a:cubicBezTo>
                    <a:cubicBezTo>
                      <a:pt x="572" y="1956"/>
                      <a:pt x="493" y="1712"/>
                      <a:pt x="406" y="1477"/>
                    </a:cubicBezTo>
                    <a:cubicBezTo>
                      <a:pt x="317" y="1225"/>
                      <a:pt x="247" y="965"/>
                      <a:pt x="195" y="703"/>
                    </a:cubicBezTo>
                    <a:cubicBezTo>
                      <a:pt x="147" y="478"/>
                      <a:pt x="125" y="221"/>
                      <a:pt x="33" y="10"/>
                    </a:cubicBezTo>
                    <a:cubicBezTo>
                      <a:pt x="31" y="3"/>
                      <a:pt x="26" y="0"/>
                      <a:pt x="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7" name="Google Shape;2437;p62"/>
              <p:cNvSpPr/>
              <p:nvPr/>
            </p:nvSpPr>
            <p:spPr>
              <a:xfrm>
                <a:off x="2657109" y="3371331"/>
                <a:ext cx="6391" cy="4816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07" extrusionOk="0">
                    <a:moveTo>
                      <a:pt x="72" y="1"/>
                    </a:moveTo>
                    <a:cubicBezTo>
                      <a:pt x="7" y="1"/>
                      <a:pt x="0" y="98"/>
                      <a:pt x="67" y="106"/>
                    </a:cubicBezTo>
                    <a:cubicBezTo>
                      <a:pt x="68" y="106"/>
                      <a:pt x="69" y="106"/>
                      <a:pt x="70" y="106"/>
                    </a:cubicBezTo>
                    <a:cubicBezTo>
                      <a:pt x="135" y="106"/>
                      <a:pt x="142" y="9"/>
                      <a:pt x="75" y="1"/>
                    </a:cubicBezTo>
                    <a:cubicBezTo>
                      <a:pt x="74" y="1"/>
                      <a:pt x="73" y="1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8" name="Google Shape;2438;p62"/>
              <p:cNvSpPr/>
              <p:nvPr/>
            </p:nvSpPr>
            <p:spPr>
              <a:xfrm>
                <a:off x="2598731" y="3381458"/>
                <a:ext cx="84934" cy="299902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6663" extrusionOk="0">
                    <a:moveTo>
                      <a:pt x="134" y="1"/>
                    </a:moveTo>
                    <a:cubicBezTo>
                      <a:pt x="99" y="1"/>
                      <a:pt x="66" y="23"/>
                      <a:pt x="62" y="71"/>
                    </a:cubicBezTo>
                    <a:cubicBezTo>
                      <a:pt x="0" y="1191"/>
                      <a:pt x="382" y="2252"/>
                      <a:pt x="747" y="3296"/>
                    </a:cubicBezTo>
                    <a:cubicBezTo>
                      <a:pt x="947" y="3865"/>
                      <a:pt x="1188" y="4419"/>
                      <a:pt x="1369" y="4993"/>
                    </a:cubicBezTo>
                    <a:cubicBezTo>
                      <a:pt x="1543" y="5540"/>
                      <a:pt x="1740" y="6097"/>
                      <a:pt x="1865" y="6655"/>
                    </a:cubicBezTo>
                    <a:cubicBezTo>
                      <a:pt x="1867" y="6660"/>
                      <a:pt x="1871" y="6663"/>
                      <a:pt x="1875" y="6663"/>
                    </a:cubicBezTo>
                    <a:cubicBezTo>
                      <a:pt x="1881" y="6663"/>
                      <a:pt x="1886" y="6658"/>
                      <a:pt x="1886" y="6652"/>
                    </a:cubicBezTo>
                    <a:cubicBezTo>
                      <a:pt x="1805" y="6100"/>
                      <a:pt x="1700" y="5591"/>
                      <a:pt x="1513" y="5066"/>
                    </a:cubicBezTo>
                    <a:cubicBezTo>
                      <a:pt x="1323" y="4530"/>
                      <a:pt x="1139" y="3992"/>
                      <a:pt x="942" y="3459"/>
                    </a:cubicBezTo>
                    <a:cubicBezTo>
                      <a:pt x="539" y="2365"/>
                      <a:pt x="263" y="1251"/>
                      <a:pt x="217" y="82"/>
                    </a:cubicBezTo>
                    <a:cubicBezTo>
                      <a:pt x="215" y="30"/>
                      <a:pt x="174" y="1"/>
                      <a:pt x="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9" name="Google Shape;2439;p62"/>
              <p:cNvSpPr/>
              <p:nvPr/>
            </p:nvSpPr>
            <p:spPr>
              <a:xfrm>
                <a:off x="2696402" y="3728392"/>
                <a:ext cx="70216" cy="247870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5507" extrusionOk="0">
                    <a:moveTo>
                      <a:pt x="9" y="1"/>
                    </a:moveTo>
                    <a:cubicBezTo>
                      <a:pt x="5" y="1"/>
                      <a:pt x="0" y="4"/>
                      <a:pt x="0" y="8"/>
                    </a:cubicBezTo>
                    <a:cubicBezTo>
                      <a:pt x="195" y="949"/>
                      <a:pt x="512" y="1861"/>
                      <a:pt x="772" y="2784"/>
                    </a:cubicBezTo>
                    <a:cubicBezTo>
                      <a:pt x="896" y="3231"/>
                      <a:pt x="1034" y="3677"/>
                      <a:pt x="1167" y="4121"/>
                    </a:cubicBezTo>
                    <a:cubicBezTo>
                      <a:pt x="1302" y="4570"/>
                      <a:pt x="1375" y="5038"/>
                      <a:pt x="1510" y="5488"/>
                    </a:cubicBezTo>
                    <a:cubicBezTo>
                      <a:pt x="1514" y="5500"/>
                      <a:pt x="1527" y="5506"/>
                      <a:pt x="1538" y="5506"/>
                    </a:cubicBezTo>
                    <a:cubicBezTo>
                      <a:pt x="1549" y="5506"/>
                      <a:pt x="1559" y="5500"/>
                      <a:pt x="1559" y="5485"/>
                    </a:cubicBezTo>
                    <a:cubicBezTo>
                      <a:pt x="1559" y="5025"/>
                      <a:pt x="1413" y="4581"/>
                      <a:pt x="1302" y="4140"/>
                    </a:cubicBezTo>
                    <a:cubicBezTo>
                      <a:pt x="1183" y="3677"/>
                      <a:pt x="1040" y="3217"/>
                      <a:pt x="896" y="2762"/>
                    </a:cubicBezTo>
                    <a:cubicBezTo>
                      <a:pt x="604" y="1842"/>
                      <a:pt x="368" y="903"/>
                      <a:pt x="11" y="5"/>
                    </a:cubicBezTo>
                    <a:lnTo>
                      <a:pt x="14" y="5"/>
                    </a:lnTo>
                    <a:cubicBezTo>
                      <a:pt x="13" y="2"/>
                      <a:pt x="11" y="1"/>
                      <a:pt x="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0" name="Google Shape;2440;p62"/>
              <p:cNvSpPr/>
              <p:nvPr/>
            </p:nvSpPr>
            <p:spPr>
              <a:xfrm>
                <a:off x="2691226" y="3913156"/>
                <a:ext cx="41544" cy="108699"/>
              </a:xfrm>
              <a:custGeom>
                <a:avLst/>
                <a:gdLst/>
                <a:ahLst/>
                <a:cxnLst/>
                <a:rect l="l" t="t" r="r" b="b"/>
                <a:pathLst>
                  <a:path w="923" h="2415" extrusionOk="0">
                    <a:moveTo>
                      <a:pt x="20" y="1"/>
                    </a:moveTo>
                    <a:cubicBezTo>
                      <a:pt x="11" y="1"/>
                      <a:pt x="1" y="8"/>
                      <a:pt x="4" y="19"/>
                    </a:cubicBezTo>
                    <a:cubicBezTo>
                      <a:pt x="64" y="230"/>
                      <a:pt x="124" y="435"/>
                      <a:pt x="167" y="652"/>
                    </a:cubicBezTo>
                    <a:cubicBezTo>
                      <a:pt x="210" y="852"/>
                      <a:pt x="270" y="1047"/>
                      <a:pt x="343" y="1236"/>
                    </a:cubicBezTo>
                    <a:cubicBezTo>
                      <a:pt x="416" y="1437"/>
                      <a:pt x="492" y="1640"/>
                      <a:pt x="570" y="1832"/>
                    </a:cubicBezTo>
                    <a:cubicBezTo>
                      <a:pt x="646" y="2027"/>
                      <a:pt x="716" y="2224"/>
                      <a:pt x="833" y="2400"/>
                    </a:cubicBezTo>
                    <a:lnTo>
                      <a:pt x="833" y="2397"/>
                    </a:lnTo>
                    <a:cubicBezTo>
                      <a:pt x="841" y="2410"/>
                      <a:pt x="853" y="2415"/>
                      <a:pt x="865" y="2415"/>
                    </a:cubicBezTo>
                    <a:cubicBezTo>
                      <a:pt x="893" y="2415"/>
                      <a:pt x="922" y="2387"/>
                      <a:pt x="916" y="2357"/>
                    </a:cubicBezTo>
                    <a:cubicBezTo>
                      <a:pt x="876" y="2148"/>
                      <a:pt x="792" y="1956"/>
                      <a:pt x="716" y="1759"/>
                    </a:cubicBezTo>
                    <a:cubicBezTo>
                      <a:pt x="643" y="1569"/>
                      <a:pt x="573" y="1377"/>
                      <a:pt x="502" y="1185"/>
                    </a:cubicBezTo>
                    <a:cubicBezTo>
                      <a:pt x="437" y="990"/>
                      <a:pt x="362" y="801"/>
                      <a:pt x="275" y="617"/>
                    </a:cubicBezTo>
                    <a:cubicBezTo>
                      <a:pt x="224" y="519"/>
                      <a:pt x="175" y="422"/>
                      <a:pt x="134" y="322"/>
                    </a:cubicBezTo>
                    <a:cubicBezTo>
                      <a:pt x="99" y="219"/>
                      <a:pt x="67" y="113"/>
                      <a:pt x="32" y="8"/>
                    </a:cubicBezTo>
                    <a:cubicBezTo>
                      <a:pt x="30" y="3"/>
                      <a:pt x="25" y="1"/>
                      <a:pt x="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1" name="Google Shape;2441;p62"/>
              <p:cNvSpPr/>
              <p:nvPr/>
            </p:nvSpPr>
            <p:spPr>
              <a:xfrm>
                <a:off x="2668946" y="3850098"/>
                <a:ext cx="15348" cy="36008"/>
              </a:xfrm>
              <a:custGeom>
                <a:avLst/>
                <a:gdLst/>
                <a:ahLst/>
                <a:cxnLst/>
                <a:rect l="l" t="t" r="r" b="b"/>
                <a:pathLst>
                  <a:path w="341" h="800" extrusionOk="0">
                    <a:moveTo>
                      <a:pt x="31" y="1"/>
                    </a:moveTo>
                    <a:cubicBezTo>
                      <a:pt x="16" y="1"/>
                      <a:pt x="1" y="14"/>
                      <a:pt x="4" y="34"/>
                    </a:cubicBezTo>
                    <a:cubicBezTo>
                      <a:pt x="7" y="64"/>
                      <a:pt x="10" y="96"/>
                      <a:pt x="10" y="129"/>
                    </a:cubicBezTo>
                    <a:cubicBezTo>
                      <a:pt x="12" y="161"/>
                      <a:pt x="20" y="194"/>
                      <a:pt x="31" y="224"/>
                    </a:cubicBezTo>
                    <a:cubicBezTo>
                      <a:pt x="50" y="286"/>
                      <a:pt x="75" y="345"/>
                      <a:pt x="96" y="408"/>
                    </a:cubicBezTo>
                    <a:lnTo>
                      <a:pt x="229" y="770"/>
                    </a:lnTo>
                    <a:cubicBezTo>
                      <a:pt x="237" y="791"/>
                      <a:pt x="255" y="800"/>
                      <a:pt x="273" y="800"/>
                    </a:cubicBezTo>
                    <a:cubicBezTo>
                      <a:pt x="306" y="800"/>
                      <a:pt x="341" y="773"/>
                      <a:pt x="329" y="735"/>
                    </a:cubicBezTo>
                    <a:lnTo>
                      <a:pt x="213" y="370"/>
                    </a:lnTo>
                    <a:cubicBezTo>
                      <a:pt x="191" y="307"/>
                      <a:pt x="175" y="242"/>
                      <a:pt x="150" y="183"/>
                    </a:cubicBezTo>
                    <a:cubicBezTo>
                      <a:pt x="140" y="153"/>
                      <a:pt x="126" y="123"/>
                      <a:pt x="110" y="96"/>
                    </a:cubicBezTo>
                    <a:cubicBezTo>
                      <a:pt x="88" y="69"/>
                      <a:pt x="72" y="42"/>
                      <a:pt x="56" y="15"/>
                    </a:cubicBezTo>
                    <a:cubicBezTo>
                      <a:pt x="50" y="5"/>
                      <a:pt x="40" y="1"/>
                      <a:pt x="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2" name="Google Shape;2442;p62"/>
              <p:cNvSpPr/>
              <p:nvPr/>
            </p:nvSpPr>
            <p:spPr>
              <a:xfrm>
                <a:off x="2573031" y="3503209"/>
                <a:ext cx="69856" cy="244854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5440" extrusionOk="0">
                    <a:moveTo>
                      <a:pt x="127" y="1"/>
                    </a:moveTo>
                    <a:cubicBezTo>
                      <a:pt x="105" y="1"/>
                      <a:pt x="81" y="19"/>
                      <a:pt x="76" y="42"/>
                    </a:cubicBezTo>
                    <a:cubicBezTo>
                      <a:pt x="0" y="491"/>
                      <a:pt x="198" y="941"/>
                      <a:pt x="309" y="1365"/>
                    </a:cubicBezTo>
                    <a:cubicBezTo>
                      <a:pt x="420" y="1806"/>
                      <a:pt x="528" y="2239"/>
                      <a:pt x="660" y="2681"/>
                    </a:cubicBezTo>
                    <a:cubicBezTo>
                      <a:pt x="796" y="3122"/>
                      <a:pt x="917" y="3563"/>
                      <a:pt x="1061" y="4004"/>
                    </a:cubicBezTo>
                    <a:cubicBezTo>
                      <a:pt x="1212" y="4467"/>
                      <a:pt x="1359" y="4940"/>
                      <a:pt x="1483" y="5414"/>
                    </a:cubicBezTo>
                    <a:lnTo>
                      <a:pt x="1483" y="5416"/>
                    </a:lnTo>
                    <a:cubicBezTo>
                      <a:pt x="1488" y="5432"/>
                      <a:pt x="1501" y="5439"/>
                      <a:pt x="1514" y="5439"/>
                    </a:cubicBezTo>
                    <a:cubicBezTo>
                      <a:pt x="1533" y="5439"/>
                      <a:pt x="1552" y="5425"/>
                      <a:pt x="1545" y="5403"/>
                    </a:cubicBezTo>
                    <a:cubicBezTo>
                      <a:pt x="1405" y="4935"/>
                      <a:pt x="1280" y="4456"/>
                      <a:pt x="1166" y="3982"/>
                    </a:cubicBezTo>
                    <a:cubicBezTo>
                      <a:pt x="1058" y="3536"/>
                      <a:pt x="931" y="3095"/>
                      <a:pt x="815" y="2651"/>
                    </a:cubicBezTo>
                    <a:cubicBezTo>
                      <a:pt x="755" y="2413"/>
                      <a:pt x="696" y="2177"/>
                      <a:pt x="631" y="1939"/>
                    </a:cubicBezTo>
                    <a:cubicBezTo>
                      <a:pt x="574" y="1736"/>
                      <a:pt x="487" y="1544"/>
                      <a:pt x="430" y="1341"/>
                    </a:cubicBezTo>
                    <a:cubicBezTo>
                      <a:pt x="309" y="913"/>
                      <a:pt x="309" y="448"/>
                      <a:pt x="160" y="26"/>
                    </a:cubicBezTo>
                    <a:cubicBezTo>
                      <a:pt x="153" y="8"/>
                      <a:pt x="141" y="1"/>
                      <a:pt x="1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3" name="Google Shape;2443;p62"/>
              <p:cNvSpPr/>
              <p:nvPr/>
            </p:nvSpPr>
            <p:spPr>
              <a:xfrm>
                <a:off x="2561059" y="3421517"/>
                <a:ext cx="13998" cy="59953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332" extrusionOk="0">
                    <a:moveTo>
                      <a:pt x="17" y="0"/>
                    </a:moveTo>
                    <a:cubicBezTo>
                      <a:pt x="9" y="0"/>
                      <a:pt x="1" y="6"/>
                      <a:pt x="1" y="17"/>
                    </a:cubicBezTo>
                    <a:cubicBezTo>
                      <a:pt x="1" y="122"/>
                      <a:pt x="12" y="228"/>
                      <a:pt x="25" y="331"/>
                    </a:cubicBezTo>
                    <a:cubicBezTo>
                      <a:pt x="39" y="436"/>
                      <a:pt x="44" y="542"/>
                      <a:pt x="50" y="647"/>
                    </a:cubicBezTo>
                    <a:cubicBezTo>
                      <a:pt x="52" y="750"/>
                      <a:pt x="63" y="850"/>
                      <a:pt x="82" y="953"/>
                    </a:cubicBezTo>
                    <a:cubicBezTo>
                      <a:pt x="104" y="1061"/>
                      <a:pt x="136" y="1170"/>
                      <a:pt x="163" y="1275"/>
                    </a:cubicBezTo>
                    <a:lnTo>
                      <a:pt x="166" y="1275"/>
                    </a:lnTo>
                    <a:cubicBezTo>
                      <a:pt x="173" y="1314"/>
                      <a:pt x="202" y="1331"/>
                      <a:pt x="231" y="1331"/>
                    </a:cubicBezTo>
                    <a:cubicBezTo>
                      <a:pt x="271" y="1331"/>
                      <a:pt x="310" y="1301"/>
                      <a:pt x="301" y="1248"/>
                    </a:cubicBezTo>
                    <a:cubicBezTo>
                      <a:pt x="285" y="1143"/>
                      <a:pt x="277" y="1034"/>
                      <a:pt x="258" y="929"/>
                    </a:cubicBezTo>
                    <a:cubicBezTo>
                      <a:pt x="239" y="826"/>
                      <a:pt x="215" y="726"/>
                      <a:pt x="185" y="628"/>
                    </a:cubicBezTo>
                    <a:cubicBezTo>
                      <a:pt x="150" y="526"/>
                      <a:pt x="125" y="420"/>
                      <a:pt x="104" y="315"/>
                    </a:cubicBezTo>
                    <a:cubicBezTo>
                      <a:pt x="87" y="214"/>
                      <a:pt x="66" y="114"/>
                      <a:pt x="36" y="14"/>
                    </a:cubicBezTo>
                    <a:cubicBezTo>
                      <a:pt x="33" y="5"/>
                      <a:pt x="25" y="0"/>
                      <a:pt x="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4" name="Google Shape;2444;p62"/>
              <p:cNvSpPr/>
              <p:nvPr/>
            </p:nvSpPr>
            <p:spPr>
              <a:xfrm>
                <a:off x="2520865" y="3250255"/>
                <a:ext cx="719575" cy="660702"/>
              </a:xfrm>
              <a:custGeom>
                <a:avLst/>
                <a:gdLst/>
                <a:ahLst/>
                <a:cxnLst/>
                <a:rect l="l" t="t" r="r" b="b"/>
                <a:pathLst>
                  <a:path w="15987" h="14679" extrusionOk="0">
                    <a:moveTo>
                      <a:pt x="11580" y="1"/>
                    </a:moveTo>
                    <a:cubicBezTo>
                      <a:pt x="10580" y="1"/>
                      <a:pt x="8725" y="478"/>
                      <a:pt x="7348" y="726"/>
                    </a:cubicBezTo>
                    <a:cubicBezTo>
                      <a:pt x="4875" y="1173"/>
                      <a:pt x="428" y="2536"/>
                      <a:pt x="87" y="2661"/>
                    </a:cubicBezTo>
                    <a:cubicBezTo>
                      <a:pt x="58" y="2674"/>
                      <a:pt x="28" y="2685"/>
                      <a:pt x="1" y="2699"/>
                    </a:cubicBezTo>
                    <a:cubicBezTo>
                      <a:pt x="2116" y="2168"/>
                      <a:pt x="9625" y="691"/>
                      <a:pt x="11170" y="691"/>
                    </a:cubicBezTo>
                    <a:cubicBezTo>
                      <a:pt x="11309" y="691"/>
                      <a:pt x="11400" y="703"/>
                      <a:pt x="11434" y="729"/>
                    </a:cubicBezTo>
                    <a:cubicBezTo>
                      <a:pt x="11897" y="1075"/>
                      <a:pt x="12785" y="6128"/>
                      <a:pt x="13440" y="8211"/>
                    </a:cubicBezTo>
                    <a:cubicBezTo>
                      <a:pt x="13943" y="9805"/>
                      <a:pt x="15234" y="13180"/>
                      <a:pt x="15813" y="14679"/>
                    </a:cubicBezTo>
                    <a:cubicBezTo>
                      <a:pt x="15959" y="14590"/>
                      <a:pt x="15986" y="14416"/>
                      <a:pt x="15959" y="14249"/>
                    </a:cubicBezTo>
                    <a:cubicBezTo>
                      <a:pt x="15916" y="13992"/>
                      <a:pt x="15548" y="13380"/>
                      <a:pt x="15329" y="12685"/>
                    </a:cubicBezTo>
                    <a:cubicBezTo>
                      <a:pt x="14915" y="11380"/>
                      <a:pt x="14268" y="9237"/>
                      <a:pt x="13940" y="7767"/>
                    </a:cubicBezTo>
                    <a:cubicBezTo>
                      <a:pt x="13437" y="5513"/>
                      <a:pt x="12436" y="951"/>
                      <a:pt x="12281" y="269"/>
                    </a:cubicBezTo>
                    <a:cubicBezTo>
                      <a:pt x="12237" y="75"/>
                      <a:pt x="11975" y="1"/>
                      <a:pt x="115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5" name="Google Shape;2445;p62"/>
              <p:cNvSpPr/>
              <p:nvPr/>
            </p:nvSpPr>
            <p:spPr>
              <a:xfrm>
                <a:off x="2867393" y="3740004"/>
                <a:ext cx="3241" cy="2296"/>
              </a:xfrm>
              <a:custGeom>
                <a:avLst/>
                <a:gdLst/>
                <a:ahLst/>
                <a:cxnLst/>
                <a:rect l="l" t="t" r="r" b="b"/>
                <a:pathLst>
                  <a:path w="72" h="51" extrusionOk="0">
                    <a:moveTo>
                      <a:pt x="37" y="0"/>
                    </a:moveTo>
                    <a:cubicBezTo>
                      <a:pt x="35" y="0"/>
                      <a:pt x="33" y="1"/>
                      <a:pt x="31" y="1"/>
                    </a:cubicBezTo>
                    <a:cubicBezTo>
                      <a:pt x="1" y="9"/>
                      <a:pt x="10" y="51"/>
                      <a:pt x="37" y="51"/>
                    </a:cubicBezTo>
                    <a:cubicBezTo>
                      <a:pt x="39" y="51"/>
                      <a:pt x="42" y="51"/>
                      <a:pt x="44" y="50"/>
                    </a:cubicBezTo>
                    <a:cubicBezTo>
                      <a:pt x="72" y="40"/>
                      <a:pt x="62" y="0"/>
                      <a:pt x="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6" name="Google Shape;2446;p62"/>
              <p:cNvSpPr/>
              <p:nvPr/>
            </p:nvSpPr>
            <p:spPr>
              <a:xfrm>
                <a:off x="2804200" y="3893397"/>
                <a:ext cx="765" cy="630"/>
              </a:xfrm>
              <a:custGeom>
                <a:avLst/>
                <a:gdLst/>
                <a:ahLst/>
                <a:cxnLst/>
                <a:rect l="l" t="t" r="r" b="b"/>
                <a:pathLst>
                  <a:path w="17" h="14" extrusionOk="0">
                    <a:moveTo>
                      <a:pt x="6" y="0"/>
                    </a:moveTo>
                    <a:cubicBezTo>
                      <a:pt x="0" y="3"/>
                      <a:pt x="3" y="14"/>
                      <a:pt x="11" y="14"/>
                    </a:cubicBezTo>
                    <a:cubicBezTo>
                      <a:pt x="17" y="11"/>
                      <a:pt x="14" y="0"/>
                      <a:pt x="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7" name="Google Shape;2447;p62"/>
              <p:cNvSpPr/>
              <p:nvPr/>
            </p:nvSpPr>
            <p:spPr>
              <a:xfrm>
                <a:off x="2810681" y="3904199"/>
                <a:ext cx="945" cy="7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6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1" y="4"/>
                      <a:pt x="4" y="15"/>
                      <a:pt x="11" y="15"/>
                    </a:cubicBezTo>
                    <a:cubicBezTo>
                      <a:pt x="12" y="15"/>
                      <a:pt x="13" y="15"/>
                      <a:pt x="13" y="15"/>
                    </a:cubicBezTo>
                    <a:cubicBezTo>
                      <a:pt x="21" y="12"/>
                      <a:pt x="17" y="1"/>
                      <a:pt x="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8" name="Google Shape;2448;p62"/>
              <p:cNvSpPr/>
              <p:nvPr/>
            </p:nvSpPr>
            <p:spPr>
              <a:xfrm>
                <a:off x="3085554" y="4041253"/>
                <a:ext cx="76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7" h="15" extrusionOk="0">
                    <a:moveTo>
                      <a:pt x="9" y="1"/>
                    </a:moveTo>
                    <a:cubicBezTo>
                      <a:pt x="1" y="3"/>
                      <a:pt x="1" y="14"/>
                      <a:pt x="9" y="14"/>
                    </a:cubicBezTo>
                    <a:cubicBezTo>
                      <a:pt x="17" y="14"/>
                      <a:pt x="17" y="3"/>
                      <a:pt x="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9" name="Google Shape;2449;p62"/>
              <p:cNvSpPr/>
              <p:nvPr/>
            </p:nvSpPr>
            <p:spPr>
              <a:xfrm>
                <a:off x="3088975" y="4053451"/>
                <a:ext cx="765" cy="630"/>
              </a:xfrm>
              <a:custGeom>
                <a:avLst/>
                <a:gdLst/>
                <a:ahLst/>
                <a:cxnLst/>
                <a:rect l="l" t="t" r="r" b="b"/>
                <a:pathLst>
                  <a:path w="17" h="14" extrusionOk="0">
                    <a:moveTo>
                      <a:pt x="9" y="0"/>
                    </a:moveTo>
                    <a:cubicBezTo>
                      <a:pt x="0" y="3"/>
                      <a:pt x="0" y="11"/>
                      <a:pt x="9" y="14"/>
                    </a:cubicBezTo>
                    <a:cubicBezTo>
                      <a:pt x="17" y="11"/>
                      <a:pt x="17" y="3"/>
                      <a:pt x="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50" name="Google Shape;2450;p62"/>
            <p:cNvGrpSpPr/>
            <p:nvPr/>
          </p:nvGrpSpPr>
          <p:grpSpPr>
            <a:xfrm>
              <a:off x="2371402" y="3339959"/>
              <a:ext cx="876660" cy="907039"/>
              <a:chOff x="2366077" y="3339959"/>
              <a:chExt cx="876660" cy="907039"/>
            </a:xfrm>
          </p:grpSpPr>
          <p:sp>
            <p:nvSpPr>
              <p:cNvPr id="2451" name="Google Shape;2451;p62"/>
              <p:cNvSpPr/>
              <p:nvPr/>
            </p:nvSpPr>
            <p:spPr>
              <a:xfrm>
                <a:off x="2516859" y="3339959"/>
                <a:ext cx="723941" cy="737849"/>
              </a:xfrm>
              <a:custGeom>
                <a:avLst/>
                <a:gdLst/>
                <a:ahLst/>
                <a:cxnLst/>
                <a:rect l="l" t="t" r="r" b="b"/>
                <a:pathLst>
                  <a:path w="16084" h="16393" extrusionOk="0">
                    <a:moveTo>
                      <a:pt x="7537" y="0"/>
                    </a:moveTo>
                    <a:cubicBezTo>
                      <a:pt x="6855" y="0"/>
                      <a:pt x="1973" y="2227"/>
                      <a:pt x="1" y="3301"/>
                    </a:cubicBezTo>
                    <a:cubicBezTo>
                      <a:pt x="1034" y="7201"/>
                      <a:pt x="2276" y="11414"/>
                      <a:pt x="3473" y="15281"/>
                    </a:cubicBezTo>
                    <a:cubicBezTo>
                      <a:pt x="3592" y="15660"/>
                      <a:pt x="3738" y="16069"/>
                      <a:pt x="4079" y="16269"/>
                    </a:cubicBezTo>
                    <a:cubicBezTo>
                      <a:pt x="4227" y="16357"/>
                      <a:pt x="4388" y="16392"/>
                      <a:pt x="4553" y="16392"/>
                    </a:cubicBezTo>
                    <a:cubicBezTo>
                      <a:pt x="4924" y="16392"/>
                      <a:pt x="5321" y="16213"/>
                      <a:pt x="5667" y="16039"/>
                    </a:cubicBezTo>
                    <a:cubicBezTo>
                      <a:pt x="8701" y="14513"/>
                      <a:pt x="11881" y="13411"/>
                      <a:pt x="15236" y="12875"/>
                    </a:cubicBezTo>
                    <a:cubicBezTo>
                      <a:pt x="15409" y="12851"/>
                      <a:pt x="15577" y="12808"/>
                      <a:pt x="15740" y="12740"/>
                    </a:cubicBezTo>
                    <a:cubicBezTo>
                      <a:pt x="15921" y="12716"/>
                      <a:pt x="16010" y="12616"/>
                      <a:pt x="16040" y="12488"/>
                    </a:cubicBezTo>
                    <a:cubicBezTo>
                      <a:pt x="16059" y="12461"/>
                      <a:pt x="16072" y="12434"/>
                      <a:pt x="16083" y="12405"/>
                    </a:cubicBezTo>
                    <a:lnTo>
                      <a:pt x="16083" y="12405"/>
                    </a:lnTo>
                    <a:lnTo>
                      <a:pt x="16051" y="12445"/>
                    </a:lnTo>
                    <a:cubicBezTo>
                      <a:pt x="16059" y="12380"/>
                      <a:pt x="16059" y="12318"/>
                      <a:pt x="16048" y="12256"/>
                    </a:cubicBezTo>
                    <a:cubicBezTo>
                      <a:pt x="16005" y="11999"/>
                      <a:pt x="15637" y="11387"/>
                      <a:pt x="15418" y="10692"/>
                    </a:cubicBezTo>
                    <a:cubicBezTo>
                      <a:pt x="15004" y="9387"/>
                      <a:pt x="14357" y="7244"/>
                      <a:pt x="14029" y="5774"/>
                    </a:cubicBezTo>
                    <a:cubicBezTo>
                      <a:pt x="13954" y="5433"/>
                      <a:pt x="13867" y="5041"/>
                      <a:pt x="13772" y="4619"/>
                    </a:cubicBezTo>
                    <a:lnTo>
                      <a:pt x="11410" y="5176"/>
                    </a:lnTo>
                    <a:cubicBezTo>
                      <a:pt x="11410" y="5176"/>
                      <a:pt x="8092" y="200"/>
                      <a:pt x="7591" y="8"/>
                    </a:cubicBezTo>
                    <a:cubicBezTo>
                      <a:pt x="7578" y="3"/>
                      <a:pt x="7560" y="0"/>
                      <a:pt x="7537" y="0"/>
                    </a:cubicBezTo>
                    <a:close/>
                  </a:path>
                </a:pathLst>
              </a:custGeom>
              <a:solidFill>
                <a:srgbClr val="8E292E">
                  <a:alpha val="20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2" name="Google Shape;2452;p62"/>
              <p:cNvSpPr/>
              <p:nvPr/>
            </p:nvSpPr>
            <p:spPr>
              <a:xfrm>
                <a:off x="2366077" y="3608982"/>
                <a:ext cx="874094" cy="638017"/>
              </a:xfrm>
              <a:custGeom>
                <a:avLst/>
                <a:gdLst/>
                <a:ahLst/>
                <a:cxnLst/>
                <a:rect l="l" t="t" r="r" b="b"/>
                <a:pathLst>
                  <a:path w="19420" h="14175" extrusionOk="0">
                    <a:moveTo>
                      <a:pt x="4492" y="1"/>
                    </a:moveTo>
                    <a:cubicBezTo>
                      <a:pt x="4223" y="1"/>
                      <a:pt x="3952" y="48"/>
                      <a:pt x="3686" y="101"/>
                    </a:cubicBezTo>
                    <a:cubicBezTo>
                      <a:pt x="2763" y="290"/>
                      <a:pt x="1646" y="398"/>
                      <a:pt x="766" y="736"/>
                    </a:cubicBezTo>
                    <a:cubicBezTo>
                      <a:pt x="487" y="842"/>
                      <a:pt x="182" y="991"/>
                      <a:pt x="95" y="1275"/>
                    </a:cubicBezTo>
                    <a:cubicBezTo>
                      <a:pt x="0" y="1597"/>
                      <a:pt x="263" y="1895"/>
                      <a:pt x="449" y="2171"/>
                    </a:cubicBezTo>
                    <a:cubicBezTo>
                      <a:pt x="2904" y="5819"/>
                      <a:pt x="5802" y="9816"/>
                      <a:pt x="8500" y="13428"/>
                    </a:cubicBezTo>
                    <a:cubicBezTo>
                      <a:pt x="8736" y="13745"/>
                      <a:pt x="9012" y="14083"/>
                      <a:pt x="9399" y="14159"/>
                    </a:cubicBezTo>
                    <a:cubicBezTo>
                      <a:pt x="9454" y="14170"/>
                      <a:pt x="9509" y="14175"/>
                      <a:pt x="9563" y="14175"/>
                    </a:cubicBezTo>
                    <a:cubicBezTo>
                      <a:pt x="10047" y="14175"/>
                      <a:pt x="10471" y="13775"/>
                      <a:pt x="10820" y="13409"/>
                    </a:cubicBezTo>
                    <a:cubicBezTo>
                      <a:pt x="13171" y="10955"/>
                      <a:pt x="15799" y="8855"/>
                      <a:pt x="18781" y="7223"/>
                    </a:cubicBezTo>
                    <a:cubicBezTo>
                      <a:pt x="19079" y="7061"/>
                      <a:pt x="19420" y="6836"/>
                      <a:pt x="19420" y="6498"/>
                    </a:cubicBezTo>
                    <a:lnTo>
                      <a:pt x="19420" y="6498"/>
                    </a:lnTo>
                    <a:lnTo>
                      <a:pt x="19352" y="6695"/>
                    </a:lnTo>
                    <a:cubicBezTo>
                      <a:pt x="18538" y="6382"/>
                      <a:pt x="17731" y="6014"/>
                      <a:pt x="17055" y="5464"/>
                    </a:cubicBezTo>
                    <a:cubicBezTo>
                      <a:pt x="16630" y="5118"/>
                      <a:pt x="16262" y="4706"/>
                      <a:pt x="15831" y="4368"/>
                    </a:cubicBezTo>
                    <a:cubicBezTo>
                      <a:pt x="13926" y="2872"/>
                      <a:pt x="11220" y="3069"/>
                      <a:pt x="8952" y="2211"/>
                    </a:cubicBezTo>
                    <a:cubicBezTo>
                      <a:pt x="7883" y="1805"/>
                      <a:pt x="6923" y="1167"/>
                      <a:pt x="5959" y="552"/>
                    </a:cubicBezTo>
                    <a:cubicBezTo>
                      <a:pt x="5610" y="331"/>
                      <a:pt x="5253" y="109"/>
                      <a:pt x="4850" y="33"/>
                    </a:cubicBezTo>
                    <a:cubicBezTo>
                      <a:pt x="4731" y="10"/>
                      <a:pt x="4612" y="1"/>
                      <a:pt x="44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3" name="Google Shape;2453;p62"/>
              <p:cNvSpPr/>
              <p:nvPr/>
            </p:nvSpPr>
            <p:spPr>
              <a:xfrm>
                <a:off x="2367878" y="3352697"/>
                <a:ext cx="874859" cy="876660"/>
              </a:xfrm>
              <a:custGeom>
                <a:avLst/>
                <a:gdLst/>
                <a:ahLst/>
                <a:cxnLst/>
                <a:rect l="l" t="t" r="r" b="b"/>
                <a:pathLst>
                  <a:path w="19437" h="19477" extrusionOk="0">
                    <a:moveTo>
                      <a:pt x="10877" y="0"/>
                    </a:moveTo>
                    <a:cubicBezTo>
                      <a:pt x="10103" y="0"/>
                      <a:pt x="8111" y="1373"/>
                      <a:pt x="6658" y="2203"/>
                    </a:cubicBezTo>
                    <a:cubicBezTo>
                      <a:pt x="4477" y="3454"/>
                      <a:pt x="742" y="6225"/>
                      <a:pt x="464" y="6458"/>
                    </a:cubicBezTo>
                    <a:cubicBezTo>
                      <a:pt x="1" y="6845"/>
                      <a:pt x="204" y="7061"/>
                      <a:pt x="913" y="8095"/>
                    </a:cubicBezTo>
                    <a:cubicBezTo>
                      <a:pt x="1622" y="9129"/>
                      <a:pt x="3227" y="11302"/>
                      <a:pt x="5015" y="13745"/>
                    </a:cubicBezTo>
                    <a:cubicBezTo>
                      <a:pt x="6756" y="16120"/>
                      <a:pt x="9168" y="19477"/>
                      <a:pt x="9591" y="19477"/>
                    </a:cubicBezTo>
                    <a:cubicBezTo>
                      <a:pt x="9602" y="19477"/>
                      <a:pt x="9613" y="19474"/>
                      <a:pt x="9621" y="19469"/>
                    </a:cubicBezTo>
                    <a:cubicBezTo>
                      <a:pt x="9941" y="19274"/>
                      <a:pt x="11648" y="17526"/>
                      <a:pt x="13759" y="15883"/>
                    </a:cubicBezTo>
                    <a:cubicBezTo>
                      <a:pt x="15870" y="14238"/>
                      <a:pt x="18173" y="12917"/>
                      <a:pt x="19014" y="12684"/>
                    </a:cubicBezTo>
                    <a:cubicBezTo>
                      <a:pt x="19437" y="12571"/>
                      <a:pt x="19420" y="12292"/>
                      <a:pt x="19296" y="12065"/>
                    </a:cubicBezTo>
                    <a:cubicBezTo>
                      <a:pt x="19171" y="11837"/>
                      <a:pt x="18619" y="11383"/>
                      <a:pt x="18178" y="10801"/>
                    </a:cubicBezTo>
                    <a:cubicBezTo>
                      <a:pt x="17353" y="9710"/>
                      <a:pt x="16027" y="7908"/>
                      <a:pt x="15226" y="6631"/>
                    </a:cubicBezTo>
                    <a:cubicBezTo>
                      <a:pt x="13997" y="4674"/>
                      <a:pt x="11526" y="712"/>
                      <a:pt x="11153" y="122"/>
                    </a:cubicBezTo>
                    <a:cubicBezTo>
                      <a:pt x="11100" y="38"/>
                      <a:pt x="11005" y="0"/>
                      <a:pt x="108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4" name="Google Shape;2454;p62"/>
              <p:cNvSpPr/>
              <p:nvPr/>
            </p:nvSpPr>
            <p:spPr>
              <a:xfrm>
                <a:off x="2822159" y="3401082"/>
                <a:ext cx="121932" cy="184991"/>
              </a:xfrm>
              <a:custGeom>
                <a:avLst/>
                <a:gdLst/>
                <a:ahLst/>
                <a:cxnLst/>
                <a:rect l="l" t="t" r="r" b="b"/>
                <a:pathLst>
                  <a:path w="2709" h="4110" extrusionOk="0">
                    <a:moveTo>
                      <a:pt x="74" y="0"/>
                    </a:moveTo>
                    <a:cubicBezTo>
                      <a:pt x="35" y="0"/>
                      <a:pt x="1" y="48"/>
                      <a:pt x="21" y="92"/>
                    </a:cubicBezTo>
                    <a:cubicBezTo>
                      <a:pt x="197" y="463"/>
                      <a:pt x="459" y="793"/>
                      <a:pt x="689" y="1131"/>
                    </a:cubicBezTo>
                    <a:cubicBezTo>
                      <a:pt x="922" y="1469"/>
                      <a:pt x="1152" y="1813"/>
                      <a:pt x="1374" y="2160"/>
                    </a:cubicBezTo>
                    <a:cubicBezTo>
                      <a:pt x="1599" y="2509"/>
                      <a:pt x="1818" y="2858"/>
                      <a:pt x="2034" y="3210"/>
                    </a:cubicBezTo>
                    <a:cubicBezTo>
                      <a:pt x="2142" y="3385"/>
                      <a:pt x="2248" y="3561"/>
                      <a:pt x="2354" y="3740"/>
                    </a:cubicBezTo>
                    <a:cubicBezTo>
                      <a:pt x="2437" y="3881"/>
                      <a:pt x="2505" y="4013"/>
                      <a:pt x="2643" y="4105"/>
                    </a:cubicBezTo>
                    <a:cubicBezTo>
                      <a:pt x="2650" y="4108"/>
                      <a:pt x="2657" y="4110"/>
                      <a:pt x="2663" y="4110"/>
                    </a:cubicBezTo>
                    <a:cubicBezTo>
                      <a:pt x="2687" y="4110"/>
                      <a:pt x="2708" y="4093"/>
                      <a:pt x="2708" y="4067"/>
                    </a:cubicBezTo>
                    <a:cubicBezTo>
                      <a:pt x="2697" y="3883"/>
                      <a:pt x="2600" y="3748"/>
                      <a:pt x="2508" y="3594"/>
                    </a:cubicBezTo>
                    <a:cubicBezTo>
                      <a:pt x="2405" y="3418"/>
                      <a:pt x="2297" y="3239"/>
                      <a:pt x="2191" y="3063"/>
                    </a:cubicBezTo>
                    <a:cubicBezTo>
                      <a:pt x="1977" y="2712"/>
                      <a:pt x="1758" y="2362"/>
                      <a:pt x="1534" y="2016"/>
                    </a:cubicBezTo>
                    <a:cubicBezTo>
                      <a:pt x="1304" y="1656"/>
                      <a:pt x="1068" y="1299"/>
                      <a:pt x="827" y="947"/>
                    </a:cubicBezTo>
                    <a:cubicBezTo>
                      <a:pt x="608" y="628"/>
                      <a:pt x="397" y="287"/>
                      <a:pt x="116" y="19"/>
                    </a:cubicBezTo>
                    <a:cubicBezTo>
                      <a:pt x="102" y="6"/>
                      <a:pt x="88" y="0"/>
                      <a:pt x="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5" name="Google Shape;2455;p62"/>
              <p:cNvSpPr/>
              <p:nvPr/>
            </p:nvSpPr>
            <p:spPr>
              <a:xfrm>
                <a:off x="2953136" y="3606416"/>
                <a:ext cx="31687" cy="3803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845" extrusionOk="0">
                    <a:moveTo>
                      <a:pt x="45" y="1"/>
                    </a:moveTo>
                    <a:cubicBezTo>
                      <a:pt x="22" y="1"/>
                      <a:pt x="0" y="23"/>
                      <a:pt x="17" y="44"/>
                    </a:cubicBezTo>
                    <a:cubicBezTo>
                      <a:pt x="117" y="179"/>
                      <a:pt x="223" y="315"/>
                      <a:pt x="328" y="444"/>
                    </a:cubicBezTo>
                    <a:cubicBezTo>
                      <a:pt x="388" y="515"/>
                      <a:pt x="439" y="591"/>
                      <a:pt x="494" y="664"/>
                    </a:cubicBezTo>
                    <a:cubicBezTo>
                      <a:pt x="545" y="729"/>
                      <a:pt x="602" y="788"/>
                      <a:pt x="664" y="840"/>
                    </a:cubicBezTo>
                    <a:cubicBezTo>
                      <a:pt x="668" y="843"/>
                      <a:pt x="673" y="844"/>
                      <a:pt x="678" y="844"/>
                    </a:cubicBezTo>
                    <a:cubicBezTo>
                      <a:pt x="691" y="844"/>
                      <a:pt x="704" y="831"/>
                      <a:pt x="694" y="815"/>
                    </a:cubicBezTo>
                    <a:cubicBezTo>
                      <a:pt x="653" y="747"/>
                      <a:pt x="604" y="680"/>
                      <a:pt x="550" y="620"/>
                    </a:cubicBezTo>
                    <a:cubicBezTo>
                      <a:pt x="491" y="555"/>
                      <a:pt x="429" y="490"/>
                      <a:pt x="374" y="420"/>
                    </a:cubicBezTo>
                    <a:cubicBezTo>
                      <a:pt x="272" y="287"/>
                      <a:pt x="169" y="149"/>
                      <a:pt x="71" y="14"/>
                    </a:cubicBezTo>
                    <a:cubicBezTo>
                      <a:pt x="64" y="5"/>
                      <a:pt x="54" y="1"/>
                      <a:pt x="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6" name="Google Shape;2456;p62"/>
              <p:cNvSpPr/>
              <p:nvPr/>
            </p:nvSpPr>
            <p:spPr>
              <a:xfrm>
                <a:off x="2992790" y="3661508"/>
                <a:ext cx="174054" cy="245980"/>
              </a:xfrm>
              <a:custGeom>
                <a:avLst/>
                <a:gdLst/>
                <a:ahLst/>
                <a:cxnLst/>
                <a:rect l="l" t="t" r="r" b="b"/>
                <a:pathLst>
                  <a:path w="3867" h="5465" extrusionOk="0">
                    <a:moveTo>
                      <a:pt x="58" y="0"/>
                    </a:moveTo>
                    <a:cubicBezTo>
                      <a:pt x="29" y="0"/>
                      <a:pt x="0" y="30"/>
                      <a:pt x="21" y="62"/>
                    </a:cubicBezTo>
                    <a:cubicBezTo>
                      <a:pt x="592" y="1012"/>
                      <a:pt x="1182" y="1954"/>
                      <a:pt x="1848" y="2841"/>
                    </a:cubicBezTo>
                    <a:cubicBezTo>
                      <a:pt x="2178" y="3285"/>
                      <a:pt x="2489" y="3745"/>
                      <a:pt x="2817" y="4194"/>
                    </a:cubicBezTo>
                    <a:cubicBezTo>
                      <a:pt x="3120" y="4614"/>
                      <a:pt x="3412" y="5095"/>
                      <a:pt x="3785" y="5453"/>
                    </a:cubicBezTo>
                    <a:cubicBezTo>
                      <a:pt x="3793" y="5461"/>
                      <a:pt x="3803" y="5464"/>
                      <a:pt x="3812" y="5464"/>
                    </a:cubicBezTo>
                    <a:cubicBezTo>
                      <a:pt x="3840" y="5464"/>
                      <a:pt x="3866" y="5433"/>
                      <a:pt x="3848" y="5404"/>
                    </a:cubicBezTo>
                    <a:cubicBezTo>
                      <a:pt x="3718" y="5155"/>
                      <a:pt x="3526" y="4930"/>
                      <a:pt x="3363" y="4703"/>
                    </a:cubicBezTo>
                    <a:cubicBezTo>
                      <a:pt x="3206" y="4484"/>
                      <a:pt x="3047" y="4267"/>
                      <a:pt x="2890" y="4048"/>
                    </a:cubicBezTo>
                    <a:cubicBezTo>
                      <a:pt x="2573" y="3612"/>
                      <a:pt x="2246" y="3180"/>
                      <a:pt x="1956" y="2725"/>
                    </a:cubicBezTo>
                    <a:cubicBezTo>
                      <a:pt x="1366" y="1805"/>
                      <a:pt x="717" y="917"/>
                      <a:pt x="94" y="19"/>
                    </a:cubicBezTo>
                    <a:cubicBezTo>
                      <a:pt x="84" y="6"/>
                      <a:pt x="71" y="0"/>
                      <a:pt x="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7" name="Google Shape;2457;p62"/>
              <p:cNvSpPr/>
              <p:nvPr/>
            </p:nvSpPr>
            <p:spPr>
              <a:xfrm>
                <a:off x="3012819" y="3811074"/>
                <a:ext cx="105458" cy="140566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3123" extrusionOk="0">
                    <a:moveTo>
                      <a:pt x="47" y="0"/>
                    </a:moveTo>
                    <a:cubicBezTo>
                      <a:pt x="22" y="0"/>
                      <a:pt x="0" y="28"/>
                      <a:pt x="15" y="54"/>
                    </a:cubicBezTo>
                    <a:cubicBezTo>
                      <a:pt x="150" y="333"/>
                      <a:pt x="353" y="606"/>
                      <a:pt x="542" y="850"/>
                    </a:cubicBezTo>
                    <a:cubicBezTo>
                      <a:pt x="740" y="1099"/>
                      <a:pt x="927" y="1358"/>
                      <a:pt x="1113" y="1616"/>
                    </a:cubicBezTo>
                    <a:cubicBezTo>
                      <a:pt x="1300" y="1875"/>
                      <a:pt x="1503" y="2122"/>
                      <a:pt x="1690" y="2381"/>
                    </a:cubicBezTo>
                    <a:cubicBezTo>
                      <a:pt x="1866" y="2630"/>
                      <a:pt x="2041" y="2871"/>
                      <a:pt x="2234" y="3104"/>
                    </a:cubicBezTo>
                    <a:lnTo>
                      <a:pt x="2236" y="3107"/>
                    </a:lnTo>
                    <a:cubicBezTo>
                      <a:pt x="2246" y="3118"/>
                      <a:pt x="2257" y="3123"/>
                      <a:pt x="2269" y="3123"/>
                    </a:cubicBezTo>
                    <a:cubicBezTo>
                      <a:pt x="2305" y="3123"/>
                      <a:pt x="2343" y="3078"/>
                      <a:pt x="2320" y="3039"/>
                    </a:cubicBezTo>
                    <a:cubicBezTo>
                      <a:pt x="2152" y="2766"/>
                      <a:pt x="1966" y="2509"/>
                      <a:pt x="1776" y="2251"/>
                    </a:cubicBezTo>
                    <a:cubicBezTo>
                      <a:pt x="1587" y="1994"/>
                      <a:pt x="1416" y="1726"/>
                      <a:pt x="1224" y="1472"/>
                    </a:cubicBezTo>
                    <a:cubicBezTo>
                      <a:pt x="1035" y="1215"/>
                      <a:pt x="843" y="961"/>
                      <a:pt x="659" y="701"/>
                    </a:cubicBezTo>
                    <a:cubicBezTo>
                      <a:pt x="491" y="460"/>
                      <a:pt x="291" y="206"/>
                      <a:pt x="71" y="11"/>
                    </a:cubicBezTo>
                    <a:cubicBezTo>
                      <a:pt x="64" y="3"/>
                      <a:pt x="55" y="0"/>
                      <a:pt x="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8" name="Google Shape;2458;p62"/>
              <p:cNvSpPr/>
              <p:nvPr/>
            </p:nvSpPr>
            <p:spPr>
              <a:xfrm>
                <a:off x="2980457" y="3765795"/>
                <a:ext cx="16339" cy="18094"/>
              </a:xfrm>
              <a:custGeom>
                <a:avLst/>
                <a:gdLst/>
                <a:ahLst/>
                <a:cxnLst/>
                <a:rect l="l" t="t" r="r" b="b"/>
                <a:pathLst>
                  <a:path w="363" h="402" extrusionOk="0">
                    <a:moveTo>
                      <a:pt x="51" y="0"/>
                    </a:moveTo>
                    <a:cubicBezTo>
                      <a:pt x="26" y="0"/>
                      <a:pt x="0" y="24"/>
                      <a:pt x="11" y="51"/>
                    </a:cubicBezTo>
                    <a:cubicBezTo>
                      <a:pt x="25" y="80"/>
                      <a:pt x="41" y="113"/>
                      <a:pt x="60" y="140"/>
                    </a:cubicBezTo>
                    <a:cubicBezTo>
                      <a:pt x="76" y="170"/>
                      <a:pt x="92" y="200"/>
                      <a:pt x="114" y="227"/>
                    </a:cubicBezTo>
                    <a:cubicBezTo>
                      <a:pt x="154" y="278"/>
                      <a:pt x="197" y="329"/>
                      <a:pt x="241" y="383"/>
                    </a:cubicBezTo>
                    <a:lnTo>
                      <a:pt x="241" y="383"/>
                    </a:lnTo>
                    <a:cubicBezTo>
                      <a:pt x="240" y="382"/>
                      <a:pt x="239" y="382"/>
                      <a:pt x="238" y="381"/>
                    </a:cubicBezTo>
                    <a:lnTo>
                      <a:pt x="238" y="381"/>
                    </a:lnTo>
                    <a:lnTo>
                      <a:pt x="241" y="384"/>
                    </a:lnTo>
                    <a:cubicBezTo>
                      <a:pt x="241" y="383"/>
                      <a:pt x="241" y="383"/>
                      <a:pt x="241" y="383"/>
                    </a:cubicBezTo>
                    <a:lnTo>
                      <a:pt x="241" y="383"/>
                    </a:lnTo>
                    <a:cubicBezTo>
                      <a:pt x="254" y="395"/>
                      <a:pt x="270" y="401"/>
                      <a:pt x="287" y="401"/>
                    </a:cubicBezTo>
                    <a:cubicBezTo>
                      <a:pt x="305" y="401"/>
                      <a:pt x="322" y="394"/>
                      <a:pt x="336" y="381"/>
                    </a:cubicBezTo>
                    <a:cubicBezTo>
                      <a:pt x="363" y="354"/>
                      <a:pt x="363" y="310"/>
                      <a:pt x="336" y="283"/>
                    </a:cubicBezTo>
                    <a:cubicBezTo>
                      <a:pt x="295" y="235"/>
                      <a:pt x="257" y="183"/>
                      <a:pt x="214" y="135"/>
                    </a:cubicBezTo>
                    <a:cubicBezTo>
                      <a:pt x="192" y="110"/>
                      <a:pt x="168" y="91"/>
                      <a:pt x="144" y="70"/>
                    </a:cubicBezTo>
                    <a:cubicBezTo>
                      <a:pt x="119" y="45"/>
                      <a:pt x="95" y="24"/>
                      <a:pt x="68" y="5"/>
                    </a:cubicBezTo>
                    <a:cubicBezTo>
                      <a:pt x="63" y="2"/>
                      <a:pt x="57" y="0"/>
                      <a:pt x="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9" name="Google Shape;2459;p62"/>
              <p:cNvSpPr/>
              <p:nvPr/>
            </p:nvSpPr>
            <p:spPr>
              <a:xfrm>
                <a:off x="2753339" y="3451358"/>
                <a:ext cx="196874" cy="273526"/>
              </a:xfrm>
              <a:custGeom>
                <a:avLst/>
                <a:gdLst/>
                <a:ahLst/>
                <a:cxnLst/>
                <a:rect l="l" t="t" r="r" b="b"/>
                <a:pathLst>
                  <a:path w="4374" h="6077" extrusionOk="0">
                    <a:moveTo>
                      <a:pt x="75" y="1"/>
                    </a:moveTo>
                    <a:cubicBezTo>
                      <a:pt x="38" y="1"/>
                      <a:pt x="0" y="38"/>
                      <a:pt x="15" y="76"/>
                    </a:cubicBezTo>
                    <a:cubicBezTo>
                      <a:pt x="61" y="201"/>
                      <a:pt x="134" y="312"/>
                      <a:pt x="229" y="407"/>
                    </a:cubicBezTo>
                    <a:cubicBezTo>
                      <a:pt x="273" y="444"/>
                      <a:pt x="332" y="472"/>
                      <a:pt x="373" y="512"/>
                    </a:cubicBezTo>
                    <a:cubicBezTo>
                      <a:pt x="475" y="618"/>
                      <a:pt x="481" y="702"/>
                      <a:pt x="543" y="810"/>
                    </a:cubicBezTo>
                    <a:cubicBezTo>
                      <a:pt x="687" y="1067"/>
                      <a:pt x="914" y="1300"/>
                      <a:pt x="1098" y="1530"/>
                    </a:cubicBezTo>
                    <a:cubicBezTo>
                      <a:pt x="1488" y="2014"/>
                      <a:pt x="1864" y="2504"/>
                      <a:pt x="2221" y="3021"/>
                    </a:cubicBezTo>
                    <a:cubicBezTo>
                      <a:pt x="2578" y="3535"/>
                      <a:pt x="2941" y="4046"/>
                      <a:pt x="3298" y="4561"/>
                    </a:cubicBezTo>
                    <a:cubicBezTo>
                      <a:pt x="3642" y="5056"/>
                      <a:pt x="3915" y="5592"/>
                      <a:pt x="4291" y="6062"/>
                    </a:cubicBezTo>
                    <a:cubicBezTo>
                      <a:pt x="4300" y="6073"/>
                      <a:pt x="4310" y="6077"/>
                      <a:pt x="4319" y="6077"/>
                    </a:cubicBezTo>
                    <a:cubicBezTo>
                      <a:pt x="4348" y="6077"/>
                      <a:pt x="4373" y="6039"/>
                      <a:pt x="4359" y="6008"/>
                    </a:cubicBezTo>
                    <a:cubicBezTo>
                      <a:pt x="4088" y="5424"/>
                      <a:pt x="3682" y="4920"/>
                      <a:pt x="3344" y="4377"/>
                    </a:cubicBezTo>
                    <a:cubicBezTo>
                      <a:pt x="3022" y="3860"/>
                      <a:pt x="2670" y="3354"/>
                      <a:pt x="2310" y="2861"/>
                    </a:cubicBezTo>
                    <a:cubicBezTo>
                      <a:pt x="1942" y="2358"/>
                      <a:pt x="1588" y="1844"/>
                      <a:pt x="1214" y="1340"/>
                    </a:cubicBezTo>
                    <a:cubicBezTo>
                      <a:pt x="1044" y="1107"/>
                      <a:pt x="879" y="853"/>
                      <a:pt x="668" y="656"/>
                    </a:cubicBezTo>
                    <a:cubicBezTo>
                      <a:pt x="597" y="591"/>
                      <a:pt x="508" y="531"/>
                      <a:pt x="451" y="453"/>
                    </a:cubicBezTo>
                    <a:cubicBezTo>
                      <a:pt x="411" y="393"/>
                      <a:pt x="394" y="315"/>
                      <a:pt x="354" y="252"/>
                    </a:cubicBezTo>
                    <a:cubicBezTo>
                      <a:pt x="289" y="155"/>
                      <a:pt x="202" y="71"/>
                      <a:pt x="102" y="9"/>
                    </a:cubicBezTo>
                    <a:cubicBezTo>
                      <a:pt x="94" y="3"/>
                      <a:pt x="84" y="1"/>
                      <a:pt x="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0" name="Google Shape;2460;p62"/>
              <p:cNvSpPr/>
              <p:nvPr/>
            </p:nvSpPr>
            <p:spPr>
              <a:xfrm>
                <a:off x="2691541" y="3460765"/>
                <a:ext cx="126298" cy="196694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4370" extrusionOk="0">
                    <a:moveTo>
                      <a:pt x="95" y="1"/>
                    </a:moveTo>
                    <a:cubicBezTo>
                      <a:pt x="47" y="1"/>
                      <a:pt x="1" y="37"/>
                      <a:pt x="22" y="97"/>
                    </a:cubicBezTo>
                    <a:cubicBezTo>
                      <a:pt x="292" y="917"/>
                      <a:pt x="736" y="1659"/>
                      <a:pt x="1226" y="2368"/>
                    </a:cubicBezTo>
                    <a:cubicBezTo>
                      <a:pt x="1480" y="2736"/>
                      <a:pt x="1767" y="3077"/>
                      <a:pt x="2041" y="3429"/>
                    </a:cubicBezTo>
                    <a:cubicBezTo>
                      <a:pt x="2179" y="3605"/>
                      <a:pt x="2309" y="3783"/>
                      <a:pt x="2438" y="3967"/>
                    </a:cubicBezTo>
                    <a:cubicBezTo>
                      <a:pt x="2536" y="4108"/>
                      <a:pt x="2622" y="4265"/>
                      <a:pt x="2763" y="4365"/>
                    </a:cubicBezTo>
                    <a:cubicBezTo>
                      <a:pt x="2768" y="4368"/>
                      <a:pt x="2772" y="4369"/>
                      <a:pt x="2777" y="4369"/>
                    </a:cubicBezTo>
                    <a:cubicBezTo>
                      <a:pt x="2793" y="4369"/>
                      <a:pt x="2805" y="4352"/>
                      <a:pt x="2801" y="4335"/>
                    </a:cubicBezTo>
                    <a:cubicBezTo>
                      <a:pt x="2763" y="4143"/>
                      <a:pt x="2625" y="3981"/>
                      <a:pt x="2514" y="3824"/>
                    </a:cubicBezTo>
                    <a:cubicBezTo>
                      <a:pt x="2398" y="3651"/>
                      <a:pt x="2279" y="3480"/>
                      <a:pt x="2162" y="3310"/>
                    </a:cubicBezTo>
                    <a:cubicBezTo>
                      <a:pt x="1927" y="2966"/>
                      <a:pt x="1697" y="2620"/>
                      <a:pt x="1453" y="2281"/>
                    </a:cubicBezTo>
                    <a:cubicBezTo>
                      <a:pt x="953" y="1586"/>
                      <a:pt x="487" y="858"/>
                      <a:pt x="176" y="54"/>
                    </a:cubicBezTo>
                    <a:cubicBezTo>
                      <a:pt x="161" y="17"/>
                      <a:pt x="127" y="1"/>
                      <a:pt x="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1" name="Google Shape;2461;p62"/>
              <p:cNvSpPr/>
              <p:nvPr/>
            </p:nvSpPr>
            <p:spPr>
              <a:xfrm>
                <a:off x="2834401" y="3691214"/>
                <a:ext cx="18409" cy="2826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628" extrusionOk="0">
                    <a:moveTo>
                      <a:pt x="37" y="0"/>
                    </a:moveTo>
                    <a:cubicBezTo>
                      <a:pt x="18" y="0"/>
                      <a:pt x="0" y="28"/>
                      <a:pt x="17" y="49"/>
                    </a:cubicBezTo>
                    <a:cubicBezTo>
                      <a:pt x="87" y="138"/>
                      <a:pt x="155" y="233"/>
                      <a:pt x="212" y="328"/>
                    </a:cubicBezTo>
                    <a:cubicBezTo>
                      <a:pt x="241" y="376"/>
                      <a:pt x="266" y="422"/>
                      <a:pt x="293" y="474"/>
                    </a:cubicBezTo>
                    <a:cubicBezTo>
                      <a:pt x="320" y="525"/>
                      <a:pt x="347" y="571"/>
                      <a:pt x="379" y="620"/>
                    </a:cubicBezTo>
                    <a:cubicBezTo>
                      <a:pt x="382" y="625"/>
                      <a:pt x="387" y="628"/>
                      <a:pt x="391" y="628"/>
                    </a:cubicBezTo>
                    <a:cubicBezTo>
                      <a:pt x="400" y="628"/>
                      <a:pt x="408" y="620"/>
                      <a:pt x="406" y="609"/>
                    </a:cubicBezTo>
                    <a:cubicBezTo>
                      <a:pt x="390" y="552"/>
                      <a:pt x="369" y="498"/>
                      <a:pt x="341" y="444"/>
                    </a:cubicBezTo>
                    <a:cubicBezTo>
                      <a:pt x="314" y="392"/>
                      <a:pt x="287" y="344"/>
                      <a:pt x="258" y="295"/>
                    </a:cubicBezTo>
                    <a:cubicBezTo>
                      <a:pt x="195" y="195"/>
                      <a:pt x="128" y="100"/>
                      <a:pt x="55" y="11"/>
                    </a:cubicBezTo>
                    <a:cubicBezTo>
                      <a:pt x="49" y="4"/>
                      <a:pt x="43" y="0"/>
                      <a:pt x="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2" name="Google Shape;2462;p62"/>
              <p:cNvSpPr/>
              <p:nvPr/>
            </p:nvSpPr>
            <p:spPr>
              <a:xfrm>
                <a:off x="2890348" y="3771286"/>
                <a:ext cx="11343" cy="13953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10" extrusionOk="0">
                    <a:moveTo>
                      <a:pt x="41" y="0"/>
                    </a:moveTo>
                    <a:cubicBezTo>
                      <a:pt x="20" y="0"/>
                      <a:pt x="1" y="21"/>
                      <a:pt x="16" y="42"/>
                    </a:cubicBezTo>
                    <a:lnTo>
                      <a:pt x="119" y="178"/>
                    </a:lnTo>
                    <a:cubicBezTo>
                      <a:pt x="132" y="199"/>
                      <a:pt x="148" y="221"/>
                      <a:pt x="167" y="243"/>
                    </a:cubicBezTo>
                    <a:cubicBezTo>
                      <a:pt x="184" y="264"/>
                      <a:pt x="205" y="286"/>
                      <a:pt x="224" y="305"/>
                    </a:cubicBezTo>
                    <a:cubicBezTo>
                      <a:pt x="227" y="308"/>
                      <a:pt x="231" y="310"/>
                      <a:pt x="234" y="310"/>
                    </a:cubicBezTo>
                    <a:cubicBezTo>
                      <a:pt x="243" y="310"/>
                      <a:pt x="252" y="299"/>
                      <a:pt x="246" y="289"/>
                    </a:cubicBezTo>
                    <a:cubicBezTo>
                      <a:pt x="232" y="264"/>
                      <a:pt x="219" y="237"/>
                      <a:pt x="203" y="213"/>
                    </a:cubicBezTo>
                    <a:cubicBezTo>
                      <a:pt x="189" y="191"/>
                      <a:pt x="173" y="170"/>
                      <a:pt x="159" y="148"/>
                    </a:cubicBezTo>
                    <a:lnTo>
                      <a:pt x="65" y="13"/>
                    </a:lnTo>
                    <a:cubicBezTo>
                      <a:pt x="58" y="4"/>
                      <a:pt x="50" y="0"/>
                      <a:pt x="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3" name="Google Shape;2463;p62"/>
              <p:cNvSpPr/>
              <p:nvPr/>
            </p:nvSpPr>
            <p:spPr>
              <a:xfrm>
                <a:off x="2915013" y="3808869"/>
                <a:ext cx="120582" cy="169238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760" extrusionOk="0">
                    <a:moveTo>
                      <a:pt x="67" y="1"/>
                    </a:moveTo>
                    <a:cubicBezTo>
                      <a:pt x="33" y="1"/>
                      <a:pt x="0" y="35"/>
                      <a:pt x="25" y="68"/>
                    </a:cubicBezTo>
                    <a:cubicBezTo>
                      <a:pt x="493" y="674"/>
                      <a:pt x="954" y="1283"/>
                      <a:pt x="1365" y="1924"/>
                    </a:cubicBezTo>
                    <a:cubicBezTo>
                      <a:pt x="1571" y="2246"/>
                      <a:pt x="1787" y="2560"/>
                      <a:pt x="1998" y="2880"/>
                    </a:cubicBezTo>
                    <a:cubicBezTo>
                      <a:pt x="2101" y="3039"/>
                      <a:pt x="2209" y="3196"/>
                      <a:pt x="2315" y="3356"/>
                    </a:cubicBezTo>
                    <a:cubicBezTo>
                      <a:pt x="2407" y="3499"/>
                      <a:pt x="2488" y="3645"/>
                      <a:pt x="2623" y="3751"/>
                    </a:cubicBezTo>
                    <a:cubicBezTo>
                      <a:pt x="2629" y="3757"/>
                      <a:pt x="2637" y="3760"/>
                      <a:pt x="2644" y="3760"/>
                    </a:cubicBezTo>
                    <a:cubicBezTo>
                      <a:pt x="2662" y="3760"/>
                      <a:pt x="2679" y="3743"/>
                      <a:pt x="2675" y="3724"/>
                    </a:cubicBezTo>
                    <a:cubicBezTo>
                      <a:pt x="2604" y="3394"/>
                      <a:pt x="2323" y="3072"/>
                      <a:pt x="2139" y="2796"/>
                    </a:cubicBezTo>
                    <a:cubicBezTo>
                      <a:pt x="1928" y="2479"/>
                      <a:pt x="1711" y="2157"/>
                      <a:pt x="1481" y="1857"/>
                    </a:cubicBezTo>
                    <a:cubicBezTo>
                      <a:pt x="1016" y="1248"/>
                      <a:pt x="575" y="625"/>
                      <a:pt x="104" y="19"/>
                    </a:cubicBezTo>
                    <a:cubicBezTo>
                      <a:pt x="94" y="6"/>
                      <a:pt x="80" y="1"/>
                      <a:pt x="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4" name="Google Shape;2464;p62"/>
              <p:cNvSpPr/>
              <p:nvPr/>
            </p:nvSpPr>
            <p:spPr>
              <a:xfrm>
                <a:off x="2882246" y="3880119"/>
                <a:ext cx="120582" cy="164106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46" extrusionOk="0">
                    <a:moveTo>
                      <a:pt x="61" y="1"/>
                    </a:moveTo>
                    <a:cubicBezTo>
                      <a:pt x="29" y="1"/>
                      <a:pt x="1" y="39"/>
                      <a:pt x="17" y="73"/>
                    </a:cubicBezTo>
                    <a:cubicBezTo>
                      <a:pt x="315" y="701"/>
                      <a:pt x="805" y="1240"/>
                      <a:pt x="1238" y="1778"/>
                    </a:cubicBezTo>
                    <a:cubicBezTo>
                      <a:pt x="1473" y="2071"/>
                      <a:pt x="1652" y="2384"/>
                      <a:pt x="1855" y="2701"/>
                    </a:cubicBezTo>
                    <a:cubicBezTo>
                      <a:pt x="2058" y="3018"/>
                      <a:pt x="2282" y="3318"/>
                      <a:pt x="2512" y="3616"/>
                    </a:cubicBezTo>
                    <a:lnTo>
                      <a:pt x="2512" y="3613"/>
                    </a:lnTo>
                    <a:cubicBezTo>
                      <a:pt x="2530" y="3636"/>
                      <a:pt x="2554" y="3646"/>
                      <a:pt x="2577" y="3646"/>
                    </a:cubicBezTo>
                    <a:cubicBezTo>
                      <a:pt x="2630" y="3646"/>
                      <a:pt x="2679" y="3596"/>
                      <a:pt x="2640" y="3537"/>
                    </a:cubicBezTo>
                    <a:cubicBezTo>
                      <a:pt x="2445" y="3240"/>
                      <a:pt x="2247" y="2945"/>
                      <a:pt x="2028" y="2669"/>
                    </a:cubicBezTo>
                    <a:cubicBezTo>
                      <a:pt x="1790" y="2366"/>
                      <a:pt x="1533" y="2081"/>
                      <a:pt x="1330" y="1757"/>
                    </a:cubicBezTo>
                    <a:cubicBezTo>
                      <a:pt x="956" y="1161"/>
                      <a:pt x="599" y="509"/>
                      <a:pt x="90" y="14"/>
                    </a:cubicBezTo>
                    <a:cubicBezTo>
                      <a:pt x="81" y="5"/>
                      <a:pt x="71" y="1"/>
                      <a:pt x="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5" name="Google Shape;2465;p62"/>
              <p:cNvSpPr/>
              <p:nvPr/>
            </p:nvSpPr>
            <p:spPr>
              <a:xfrm>
                <a:off x="2851865" y="3841276"/>
                <a:ext cx="13188" cy="13773"/>
              </a:xfrm>
              <a:custGeom>
                <a:avLst/>
                <a:gdLst/>
                <a:ahLst/>
                <a:cxnLst/>
                <a:rect l="l" t="t" r="r" b="b"/>
                <a:pathLst>
                  <a:path w="293" h="306" extrusionOk="0">
                    <a:moveTo>
                      <a:pt x="38" y="0"/>
                    </a:moveTo>
                    <a:cubicBezTo>
                      <a:pt x="17" y="0"/>
                      <a:pt x="1" y="21"/>
                      <a:pt x="13" y="43"/>
                    </a:cubicBezTo>
                    <a:cubicBezTo>
                      <a:pt x="24" y="65"/>
                      <a:pt x="35" y="89"/>
                      <a:pt x="48" y="108"/>
                    </a:cubicBezTo>
                    <a:lnTo>
                      <a:pt x="89" y="168"/>
                    </a:lnTo>
                    <a:lnTo>
                      <a:pt x="173" y="287"/>
                    </a:lnTo>
                    <a:cubicBezTo>
                      <a:pt x="180" y="300"/>
                      <a:pt x="192" y="305"/>
                      <a:pt x="205" y="305"/>
                    </a:cubicBezTo>
                    <a:cubicBezTo>
                      <a:pt x="244" y="305"/>
                      <a:pt x="292" y="252"/>
                      <a:pt x="259" y="219"/>
                    </a:cubicBezTo>
                    <a:cubicBezTo>
                      <a:pt x="227" y="181"/>
                      <a:pt x="194" y="146"/>
                      <a:pt x="162" y="111"/>
                    </a:cubicBezTo>
                    <a:cubicBezTo>
                      <a:pt x="146" y="92"/>
                      <a:pt x="129" y="76"/>
                      <a:pt x="113" y="57"/>
                    </a:cubicBezTo>
                    <a:cubicBezTo>
                      <a:pt x="97" y="41"/>
                      <a:pt x="78" y="22"/>
                      <a:pt x="59" y="8"/>
                    </a:cubicBezTo>
                    <a:cubicBezTo>
                      <a:pt x="52" y="3"/>
                      <a:pt x="45" y="0"/>
                      <a:pt x="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6" name="Google Shape;2466;p62"/>
              <p:cNvSpPr/>
              <p:nvPr/>
            </p:nvSpPr>
            <p:spPr>
              <a:xfrm>
                <a:off x="2713731" y="3649355"/>
                <a:ext cx="117431" cy="164241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3649" extrusionOk="0">
                    <a:moveTo>
                      <a:pt x="33" y="0"/>
                    </a:moveTo>
                    <a:cubicBezTo>
                      <a:pt x="17" y="0"/>
                      <a:pt x="0" y="13"/>
                      <a:pt x="8" y="32"/>
                    </a:cubicBezTo>
                    <a:cubicBezTo>
                      <a:pt x="138" y="362"/>
                      <a:pt x="362" y="654"/>
                      <a:pt x="565" y="941"/>
                    </a:cubicBezTo>
                    <a:cubicBezTo>
                      <a:pt x="784" y="1252"/>
                      <a:pt x="1006" y="1563"/>
                      <a:pt x="1226" y="1877"/>
                    </a:cubicBezTo>
                    <a:cubicBezTo>
                      <a:pt x="1426" y="2167"/>
                      <a:pt x="1610" y="2510"/>
                      <a:pt x="1856" y="2762"/>
                    </a:cubicBezTo>
                    <a:cubicBezTo>
                      <a:pt x="1932" y="2838"/>
                      <a:pt x="2010" y="2892"/>
                      <a:pt x="2067" y="2987"/>
                    </a:cubicBezTo>
                    <a:cubicBezTo>
                      <a:pt x="2124" y="3081"/>
                      <a:pt x="2159" y="3182"/>
                      <a:pt x="2227" y="3274"/>
                    </a:cubicBezTo>
                    <a:cubicBezTo>
                      <a:pt x="2327" y="3409"/>
                      <a:pt x="2462" y="3512"/>
                      <a:pt x="2571" y="3642"/>
                    </a:cubicBezTo>
                    <a:cubicBezTo>
                      <a:pt x="2574" y="3647"/>
                      <a:pt x="2578" y="3649"/>
                      <a:pt x="2583" y="3649"/>
                    </a:cubicBezTo>
                    <a:cubicBezTo>
                      <a:pt x="2596" y="3649"/>
                      <a:pt x="2608" y="3632"/>
                      <a:pt x="2600" y="3620"/>
                    </a:cubicBezTo>
                    <a:cubicBezTo>
                      <a:pt x="2503" y="3455"/>
                      <a:pt x="2446" y="3268"/>
                      <a:pt x="2330" y="3117"/>
                    </a:cubicBezTo>
                    <a:cubicBezTo>
                      <a:pt x="2262" y="3027"/>
                      <a:pt x="2167" y="2960"/>
                      <a:pt x="2108" y="2868"/>
                    </a:cubicBezTo>
                    <a:cubicBezTo>
                      <a:pt x="2062" y="2803"/>
                      <a:pt x="2040" y="2716"/>
                      <a:pt x="2005" y="2646"/>
                    </a:cubicBezTo>
                    <a:cubicBezTo>
                      <a:pt x="1843" y="2326"/>
                      <a:pt x="1577" y="2034"/>
                      <a:pt x="1369" y="1745"/>
                    </a:cubicBezTo>
                    <a:cubicBezTo>
                      <a:pt x="1153" y="1444"/>
                      <a:pt x="941" y="1144"/>
                      <a:pt x="728" y="843"/>
                    </a:cubicBezTo>
                    <a:cubicBezTo>
                      <a:pt x="525" y="554"/>
                      <a:pt x="322" y="240"/>
                      <a:pt x="51" y="7"/>
                    </a:cubicBezTo>
                    <a:cubicBezTo>
                      <a:pt x="46" y="2"/>
                      <a:pt x="40" y="0"/>
                      <a:pt x="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7" name="Google Shape;2467;p62"/>
              <p:cNvSpPr/>
              <p:nvPr/>
            </p:nvSpPr>
            <p:spPr>
              <a:xfrm>
                <a:off x="2638070" y="3530575"/>
                <a:ext cx="63284" cy="96862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2152" extrusionOk="0">
                    <a:moveTo>
                      <a:pt x="38" y="0"/>
                    </a:moveTo>
                    <a:cubicBezTo>
                      <a:pt x="19" y="0"/>
                      <a:pt x="1" y="23"/>
                      <a:pt x="11" y="46"/>
                    </a:cubicBezTo>
                    <a:cubicBezTo>
                      <a:pt x="176" y="406"/>
                      <a:pt x="417" y="722"/>
                      <a:pt x="620" y="1066"/>
                    </a:cubicBezTo>
                    <a:cubicBezTo>
                      <a:pt x="826" y="1407"/>
                      <a:pt x="1023" y="1748"/>
                      <a:pt x="1202" y="2105"/>
                    </a:cubicBezTo>
                    <a:lnTo>
                      <a:pt x="1202" y="2102"/>
                    </a:lnTo>
                    <a:cubicBezTo>
                      <a:pt x="1219" y="2137"/>
                      <a:pt x="1248" y="2151"/>
                      <a:pt x="1277" y="2151"/>
                    </a:cubicBezTo>
                    <a:cubicBezTo>
                      <a:pt x="1340" y="2151"/>
                      <a:pt x="1406" y="2082"/>
                      <a:pt x="1367" y="2008"/>
                    </a:cubicBezTo>
                    <a:cubicBezTo>
                      <a:pt x="1177" y="1650"/>
                      <a:pt x="980" y="1296"/>
                      <a:pt x="763" y="955"/>
                    </a:cubicBezTo>
                    <a:cubicBezTo>
                      <a:pt x="552" y="625"/>
                      <a:pt x="347" y="278"/>
                      <a:pt x="57" y="8"/>
                    </a:cubicBezTo>
                    <a:cubicBezTo>
                      <a:pt x="51" y="3"/>
                      <a:pt x="45" y="0"/>
                      <a:pt x="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8" name="Google Shape;2468;p62"/>
              <p:cNvSpPr/>
              <p:nvPr/>
            </p:nvSpPr>
            <p:spPr>
              <a:xfrm>
                <a:off x="2574561" y="3561271"/>
                <a:ext cx="142097" cy="205066"/>
              </a:xfrm>
              <a:custGeom>
                <a:avLst/>
                <a:gdLst/>
                <a:ahLst/>
                <a:cxnLst/>
                <a:rect l="l" t="t" r="r" b="b"/>
                <a:pathLst>
                  <a:path w="3157" h="4556" extrusionOk="0">
                    <a:moveTo>
                      <a:pt x="97" y="0"/>
                    </a:moveTo>
                    <a:cubicBezTo>
                      <a:pt x="50" y="0"/>
                      <a:pt x="0" y="41"/>
                      <a:pt x="20" y="92"/>
                    </a:cubicBezTo>
                    <a:cubicBezTo>
                      <a:pt x="356" y="920"/>
                      <a:pt x="900" y="1602"/>
                      <a:pt x="1460" y="2286"/>
                    </a:cubicBezTo>
                    <a:cubicBezTo>
                      <a:pt x="2053" y="3014"/>
                      <a:pt x="2591" y="3764"/>
                      <a:pt x="3111" y="4546"/>
                    </a:cubicBezTo>
                    <a:cubicBezTo>
                      <a:pt x="3115" y="4552"/>
                      <a:pt x="3123" y="4555"/>
                      <a:pt x="3130" y="4555"/>
                    </a:cubicBezTo>
                    <a:cubicBezTo>
                      <a:pt x="3143" y="4555"/>
                      <a:pt x="3157" y="4545"/>
                      <a:pt x="3151" y="4527"/>
                    </a:cubicBezTo>
                    <a:cubicBezTo>
                      <a:pt x="2886" y="3691"/>
                      <a:pt x="2291" y="3001"/>
                      <a:pt x="1755" y="2324"/>
                    </a:cubicBezTo>
                    <a:cubicBezTo>
                      <a:pt x="1178" y="1594"/>
                      <a:pt x="602" y="852"/>
                      <a:pt x="155" y="35"/>
                    </a:cubicBezTo>
                    <a:cubicBezTo>
                      <a:pt x="143" y="10"/>
                      <a:pt x="120" y="0"/>
                      <a:pt x="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9" name="Google Shape;2469;p62"/>
              <p:cNvSpPr/>
              <p:nvPr/>
            </p:nvSpPr>
            <p:spPr>
              <a:xfrm>
                <a:off x="2723543" y="3776642"/>
                <a:ext cx="6797" cy="8192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82" extrusionOk="0">
                    <a:moveTo>
                      <a:pt x="15" y="0"/>
                    </a:moveTo>
                    <a:cubicBezTo>
                      <a:pt x="8" y="0"/>
                      <a:pt x="1" y="8"/>
                      <a:pt x="6" y="15"/>
                    </a:cubicBezTo>
                    <a:lnTo>
                      <a:pt x="136" y="178"/>
                    </a:lnTo>
                    <a:cubicBezTo>
                      <a:pt x="137" y="180"/>
                      <a:pt x="139" y="181"/>
                      <a:pt x="141" y="181"/>
                    </a:cubicBezTo>
                    <a:cubicBezTo>
                      <a:pt x="145" y="181"/>
                      <a:pt x="151" y="176"/>
                      <a:pt x="147" y="172"/>
                    </a:cubicBezTo>
                    <a:lnTo>
                      <a:pt x="23" y="5"/>
                    </a:lnTo>
                    <a:cubicBezTo>
                      <a:pt x="21" y="1"/>
                      <a:pt x="18" y="0"/>
                      <a:pt x="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0" name="Google Shape;2470;p62"/>
              <p:cNvSpPr/>
              <p:nvPr/>
            </p:nvSpPr>
            <p:spPr>
              <a:xfrm>
                <a:off x="2749153" y="3817691"/>
                <a:ext cx="39564" cy="54732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216" extrusionOk="0">
                    <a:moveTo>
                      <a:pt x="71" y="0"/>
                    </a:moveTo>
                    <a:cubicBezTo>
                      <a:pt x="35" y="0"/>
                      <a:pt x="1" y="37"/>
                      <a:pt x="27" y="75"/>
                    </a:cubicBezTo>
                    <a:lnTo>
                      <a:pt x="233" y="378"/>
                    </a:lnTo>
                    <a:cubicBezTo>
                      <a:pt x="298" y="473"/>
                      <a:pt x="344" y="581"/>
                      <a:pt x="406" y="673"/>
                    </a:cubicBezTo>
                    <a:cubicBezTo>
                      <a:pt x="468" y="765"/>
                      <a:pt x="539" y="849"/>
                      <a:pt x="609" y="933"/>
                    </a:cubicBezTo>
                    <a:cubicBezTo>
                      <a:pt x="650" y="984"/>
                      <a:pt x="696" y="1033"/>
                      <a:pt x="736" y="1084"/>
                    </a:cubicBezTo>
                    <a:cubicBezTo>
                      <a:pt x="766" y="1130"/>
                      <a:pt x="801" y="1174"/>
                      <a:pt x="842" y="1211"/>
                    </a:cubicBezTo>
                    <a:cubicBezTo>
                      <a:pt x="845" y="1214"/>
                      <a:pt x="850" y="1216"/>
                      <a:pt x="854" y="1216"/>
                    </a:cubicBezTo>
                    <a:cubicBezTo>
                      <a:pt x="866" y="1216"/>
                      <a:pt x="878" y="1206"/>
                      <a:pt x="874" y="1192"/>
                    </a:cubicBezTo>
                    <a:cubicBezTo>
                      <a:pt x="853" y="1141"/>
                      <a:pt x="828" y="1095"/>
                      <a:pt x="796" y="1049"/>
                    </a:cubicBezTo>
                    <a:cubicBezTo>
                      <a:pt x="763" y="998"/>
                      <a:pt x="739" y="944"/>
                      <a:pt x="709" y="889"/>
                    </a:cubicBezTo>
                    <a:cubicBezTo>
                      <a:pt x="655" y="789"/>
                      <a:pt x="598" y="692"/>
                      <a:pt x="536" y="597"/>
                    </a:cubicBezTo>
                    <a:cubicBezTo>
                      <a:pt x="471" y="500"/>
                      <a:pt x="387" y="421"/>
                      <a:pt x="322" y="327"/>
                    </a:cubicBezTo>
                    <a:lnTo>
                      <a:pt x="114" y="21"/>
                    </a:lnTo>
                    <a:lnTo>
                      <a:pt x="114" y="23"/>
                    </a:lnTo>
                    <a:cubicBezTo>
                      <a:pt x="102" y="7"/>
                      <a:pt x="87" y="0"/>
                      <a:pt x="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1" name="Google Shape;2471;p62"/>
              <p:cNvSpPr/>
              <p:nvPr/>
            </p:nvSpPr>
            <p:spPr>
              <a:xfrm>
                <a:off x="2830440" y="3935751"/>
                <a:ext cx="100822" cy="146418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3253" extrusionOk="0">
                    <a:moveTo>
                      <a:pt x="65" y="1"/>
                    </a:moveTo>
                    <a:cubicBezTo>
                      <a:pt x="32" y="1"/>
                      <a:pt x="0" y="35"/>
                      <a:pt x="21" y="71"/>
                    </a:cubicBezTo>
                    <a:cubicBezTo>
                      <a:pt x="199" y="366"/>
                      <a:pt x="356" y="669"/>
                      <a:pt x="538" y="962"/>
                    </a:cubicBezTo>
                    <a:cubicBezTo>
                      <a:pt x="714" y="1243"/>
                      <a:pt x="892" y="1519"/>
                      <a:pt x="1079" y="1793"/>
                    </a:cubicBezTo>
                    <a:cubicBezTo>
                      <a:pt x="1274" y="2077"/>
                      <a:pt x="1469" y="2358"/>
                      <a:pt x="1666" y="2637"/>
                    </a:cubicBezTo>
                    <a:cubicBezTo>
                      <a:pt x="1801" y="2832"/>
                      <a:pt x="1964" y="3170"/>
                      <a:pt x="2199" y="3251"/>
                    </a:cubicBezTo>
                    <a:cubicBezTo>
                      <a:pt x="2202" y="3252"/>
                      <a:pt x="2205" y="3252"/>
                      <a:pt x="2208" y="3252"/>
                    </a:cubicBezTo>
                    <a:cubicBezTo>
                      <a:pt x="2226" y="3252"/>
                      <a:pt x="2240" y="3237"/>
                      <a:pt x="2240" y="3219"/>
                    </a:cubicBezTo>
                    <a:cubicBezTo>
                      <a:pt x="2240" y="3089"/>
                      <a:pt x="2161" y="2986"/>
                      <a:pt x="2088" y="2880"/>
                    </a:cubicBezTo>
                    <a:cubicBezTo>
                      <a:pt x="1994" y="2745"/>
                      <a:pt x="1896" y="2610"/>
                      <a:pt x="1801" y="2474"/>
                    </a:cubicBezTo>
                    <a:cubicBezTo>
                      <a:pt x="1612" y="2204"/>
                      <a:pt x="1423" y="1933"/>
                      <a:pt x="1239" y="1657"/>
                    </a:cubicBezTo>
                    <a:cubicBezTo>
                      <a:pt x="1052" y="1384"/>
                      <a:pt x="865" y="1111"/>
                      <a:pt x="678" y="837"/>
                    </a:cubicBezTo>
                    <a:cubicBezTo>
                      <a:pt x="489" y="564"/>
                      <a:pt x="283" y="304"/>
                      <a:pt x="102" y="25"/>
                    </a:cubicBezTo>
                    <a:lnTo>
                      <a:pt x="105" y="23"/>
                    </a:lnTo>
                    <a:cubicBezTo>
                      <a:pt x="94" y="7"/>
                      <a:pt x="80" y="1"/>
                      <a:pt x="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2" name="Google Shape;2472;p62"/>
              <p:cNvSpPr/>
              <p:nvPr/>
            </p:nvSpPr>
            <p:spPr>
              <a:xfrm>
                <a:off x="2824454" y="4051560"/>
                <a:ext cx="56578" cy="72736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616" extrusionOk="0">
                    <a:moveTo>
                      <a:pt x="48" y="1"/>
                    </a:moveTo>
                    <a:cubicBezTo>
                      <a:pt x="22" y="1"/>
                      <a:pt x="1" y="32"/>
                      <a:pt x="16" y="58"/>
                    </a:cubicBezTo>
                    <a:cubicBezTo>
                      <a:pt x="189" y="334"/>
                      <a:pt x="449" y="548"/>
                      <a:pt x="649" y="803"/>
                    </a:cubicBezTo>
                    <a:cubicBezTo>
                      <a:pt x="847" y="1060"/>
                      <a:pt x="1039" y="1330"/>
                      <a:pt x="1212" y="1606"/>
                    </a:cubicBezTo>
                    <a:cubicBezTo>
                      <a:pt x="1216" y="1613"/>
                      <a:pt x="1222" y="1615"/>
                      <a:pt x="1228" y="1615"/>
                    </a:cubicBezTo>
                    <a:cubicBezTo>
                      <a:pt x="1242" y="1615"/>
                      <a:pt x="1257" y="1600"/>
                      <a:pt x="1247" y="1585"/>
                    </a:cubicBezTo>
                    <a:cubicBezTo>
                      <a:pt x="1166" y="1433"/>
                      <a:pt x="1085" y="1276"/>
                      <a:pt x="993" y="1138"/>
                    </a:cubicBezTo>
                    <a:cubicBezTo>
                      <a:pt x="901" y="1000"/>
                      <a:pt x="803" y="868"/>
                      <a:pt x="703" y="732"/>
                    </a:cubicBezTo>
                    <a:cubicBezTo>
                      <a:pt x="516" y="478"/>
                      <a:pt x="335" y="186"/>
                      <a:pt x="67" y="7"/>
                    </a:cubicBezTo>
                    <a:cubicBezTo>
                      <a:pt x="61" y="3"/>
                      <a:pt x="54" y="1"/>
                      <a:pt x="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3" name="Google Shape;2473;p62"/>
              <p:cNvSpPr/>
              <p:nvPr/>
            </p:nvSpPr>
            <p:spPr>
              <a:xfrm>
                <a:off x="2792632" y="4004886"/>
                <a:ext cx="15258" cy="16879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75" extrusionOk="0">
                    <a:moveTo>
                      <a:pt x="35" y="1"/>
                    </a:moveTo>
                    <a:cubicBezTo>
                      <a:pt x="15" y="1"/>
                      <a:pt x="1" y="28"/>
                      <a:pt x="17" y="45"/>
                    </a:cubicBezTo>
                    <a:cubicBezTo>
                      <a:pt x="60" y="89"/>
                      <a:pt x="98" y="137"/>
                      <a:pt x="130" y="189"/>
                    </a:cubicBezTo>
                    <a:cubicBezTo>
                      <a:pt x="146" y="213"/>
                      <a:pt x="163" y="238"/>
                      <a:pt x="176" y="265"/>
                    </a:cubicBezTo>
                    <a:cubicBezTo>
                      <a:pt x="190" y="289"/>
                      <a:pt x="203" y="316"/>
                      <a:pt x="211" y="346"/>
                    </a:cubicBezTo>
                    <a:cubicBezTo>
                      <a:pt x="217" y="366"/>
                      <a:pt x="234" y="374"/>
                      <a:pt x="253" y="374"/>
                    </a:cubicBezTo>
                    <a:cubicBezTo>
                      <a:pt x="292" y="374"/>
                      <a:pt x="339" y="338"/>
                      <a:pt x="317" y="300"/>
                    </a:cubicBezTo>
                    <a:cubicBezTo>
                      <a:pt x="287" y="238"/>
                      <a:pt x="249" y="181"/>
                      <a:pt x="206" y="127"/>
                    </a:cubicBezTo>
                    <a:cubicBezTo>
                      <a:pt x="163" y="78"/>
                      <a:pt x="109" y="35"/>
                      <a:pt x="49" y="5"/>
                    </a:cubicBezTo>
                    <a:cubicBezTo>
                      <a:pt x="44" y="2"/>
                      <a:pt x="39" y="1"/>
                      <a:pt x="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4" name="Google Shape;2474;p62"/>
              <p:cNvSpPr/>
              <p:nvPr/>
            </p:nvSpPr>
            <p:spPr>
              <a:xfrm>
                <a:off x="2614800" y="3739959"/>
                <a:ext cx="161811" cy="226625"/>
              </a:xfrm>
              <a:custGeom>
                <a:avLst/>
                <a:gdLst/>
                <a:ahLst/>
                <a:cxnLst/>
                <a:rect l="l" t="t" r="r" b="b"/>
                <a:pathLst>
                  <a:path w="3595" h="5035" extrusionOk="0">
                    <a:moveTo>
                      <a:pt x="68" y="1"/>
                    </a:moveTo>
                    <a:cubicBezTo>
                      <a:pt x="33" y="1"/>
                      <a:pt x="0" y="29"/>
                      <a:pt x="0" y="70"/>
                    </a:cubicBezTo>
                    <a:cubicBezTo>
                      <a:pt x="30" y="308"/>
                      <a:pt x="203" y="454"/>
                      <a:pt x="339" y="638"/>
                    </a:cubicBezTo>
                    <a:cubicBezTo>
                      <a:pt x="498" y="852"/>
                      <a:pt x="582" y="1101"/>
                      <a:pt x="720" y="1326"/>
                    </a:cubicBezTo>
                    <a:cubicBezTo>
                      <a:pt x="991" y="1764"/>
                      <a:pt x="1307" y="2170"/>
                      <a:pt x="1610" y="2587"/>
                    </a:cubicBezTo>
                    <a:cubicBezTo>
                      <a:pt x="1924" y="3014"/>
                      <a:pt x="2233" y="3444"/>
                      <a:pt x="2555" y="3864"/>
                    </a:cubicBezTo>
                    <a:cubicBezTo>
                      <a:pt x="2858" y="4254"/>
                      <a:pt x="3131" y="4660"/>
                      <a:pt x="3470" y="5017"/>
                    </a:cubicBezTo>
                    <a:lnTo>
                      <a:pt x="3467" y="5017"/>
                    </a:lnTo>
                    <a:cubicBezTo>
                      <a:pt x="3479" y="5029"/>
                      <a:pt x="3493" y="5035"/>
                      <a:pt x="3507" y="5035"/>
                    </a:cubicBezTo>
                    <a:cubicBezTo>
                      <a:pt x="3551" y="5035"/>
                      <a:pt x="3595" y="4984"/>
                      <a:pt x="3564" y="4941"/>
                    </a:cubicBezTo>
                    <a:cubicBezTo>
                      <a:pt x="3253" y="4513"/>
                      <a:pt x="2890" y="4124"/>
                      <a:pt x="2571" y="3702"/>
                    </a:cubicBezTo>
                    <a:cubicBezTo>
                      <a:pt x="2271" y="3301"/>
                      <a:pt x="1973" y="2901"/>
                      <a:pt x="1697" y="2484"/>
                    </a:cubicBezTo>
                    <a:cubicBezTo>
                      <a:pt x="1410" y="2056"/>
                      <a:pt x="1159" y="1607"/>
                      <a:pt x="869" y="1182"/>
                    </a:cubicBezTo>
                    <a:cubicBezTo>
                      <a:pt x="712" y="949"/>
                      <a:pt x="523" y="763"/>
                      <a:pt x="406" y="497"/>
                    </a:cubicBezTo>
                    <a:cubicBezTo>
                      <a:pt x="328" y="313"/>
                      <a:pt x="271" y="132"/>
                      <a:pt x="103" y="10"/>
                    </a:cubicBezTo>
                    <a:cubicBezTo>
                      <a:pt x="92" y="4"/>
                      <a:pt x="80" y="1"/>
                      <a:pt x="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5" name="Google Shape;2475;p62"/>
              <p:cNvSpPr/>
              <p:nvPr/>
            </p:nvSpPr>
            <p:spPr>
              <a:xfrm>
                <a:off x="2520910" y="3610602"/>
                <a:ext cx="78542" cy="10766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392" extrusionOk="0">
                    <a:moveTo>
                      <a:pt x="17" y="1"/>
                    </a:moveTo>
                    <a:cubicBezTo>
                      <a:pt x="8" y="1"/>
                      <a:pt x="1" y="9"/>
                      <a:pt x="3" y="19"/>
                    </a:cubicBezTo>
                    <a:cubicBezTo>
                      <a:pt x="78" y="246"/>
                      <a:pt x="249" y="457"/>
                      <a:pt x="381" y="652"/>
                    </a:cubicBezTo>
                    <a:cubicBezTo>
                      <a:pt x="528" y="860"/>
                      <a:pt x="676" y="1066"/>
                      <a:pt x="812" y="1277"/>
                    </a:cubicBezTo>
                    <a:cubicBezTo>
                      <a:pt x="952" y="1499"/>
                      <a:pt x="1107" y="1704"/>
                      <a:pt x="1258" y="1921"/>
                    </a:cubicBezTo>
                    <a:cubicBezTo>
                      <a:pt x="1372" y="2083"/>
                      <a:pt x="1483" y="2335"/>
                      <a:pt x="1691" y="2392"/>
                    </a:cubicBezTo>
                    <a:lnTo>
                      <a:pt x="1691" y="2389"/>
                    </a:lnTo>
                    <a:cubicBezTo>
                      <a:pt x="1695" y="2390"/>
                      <a:pt x="1698" y="2391"/>
                      <a:pt x="1702" y="2391"/>
                    </a:cubicBezTo>
                    <a:cubicBezTo>
                      <a:pt x="1722" y="2391"/>
                      <a:pt x="1745" y="2374"/>
                      <a:pt x="1743" y="2351"/>
                    </a:cubicBezTo>
                    <a:cubicBezTo>
                      <a:pt x="1713" y="2137"/>
                      <a:pt x="1494" y="1991"/>
                      <a:pt x="1356" y="1842"/>
                    </a:cubicBezTo>
                    <a:cubicBezTo>
                      <a:pt x="1185" y="1658"/>
                      <a:pt x="1031" y="1456"/>
                      <a:pt x="871" y="1263"/>
                    </a:cubicBezTo>
                    <a:cubicBezTo>
                      <a:pt x="701" y="1055"/>
                      <a:pt x="549" y="836"/>
                      <a:pt x="411" y="606"/>
                    </a:cubicBezTo>
                    <a:cubicBezTo>
                      <a:pt x="289" y="408"/>
                      <a:pt x="184" y="173"/>
                      <a:pt x="27" y="5"/>
                    </a:cubicBezTo>
                    <a:cubicBezTo>
                      <a:pt x="24" y="2"/>
                      <a:pt x="20" y="1"/>
                      <a:pt x="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6" name="Google Shape;2476;p62"/>
              <p:cNvSpPr/>
              <p:nvPr/>
            </p:nvSpPr>
            <p:spPr>
              <a:xfrm>
                <a:off x="2514204" y="3599124"/>
                <a:ext cx="6932" cy="4771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06" extrusionOk="0">
                    <a:moveTo>
                      <a:pt x="79" y="1"/>
                    </a:moveTo>
                    <a:cubicBezTo>
                      <a:pt x="74" y="1"/>
                      <a:pt x="68" y="1"/>
                      <a:pt x="62" y="3"/>
                    </a:cubicBezTo>
                    <a:cubicBezTo>
                      <a:pt x="0" y="18"/>
                      <a:pt x="20" y="105"/>
                      <a:pt x="76" y="105"/>
                    </a:cubicBezTo>
                    <a:cubicBezTo>
                      <a:pt x="81" y="105"/>
                      <a:pt x="86" y="105"/>
                      <a:pt x="92" y="103"/>
                    </a:cubicBezTo>
                    <a:cubicBezTo>
                      <a:pt x="154" y="86"/>
                      <a:pt x="134" y="1"/>
                      <a:pt x="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7" name="Google Shape;2477;p62"/>
              <p:cNvSpPr/>
              <p:nvPr/>
            </p:nvSpPr>
            <p:spPr>
              <a:xfrm>
                <a:off x="2465143" y="3627165"/>
                <a:ext cx="177519" cy="256602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5701" extrusionOk="0">
                    <a:moveTo>
                      <a:pt x="89" y="0"/>
                    </a:moveTo>
                    <a:cubicBezTo>
                      <a:pt x="44" y="0"/>
                      <a:pt x="1" y="36"/>
                      <a:pt x="18" y="94"/>
                    </a:cubicBezTo>
                    <a:cubicBezTo>
                      <a:pt x="332" y="1171"/>
                      <a:pt x="1049" y="2043"/>
                      <a:pt x="1742" y="2906"/>
                    </a:cubicBezTo>
                    <a:cubicBezTo>
                      <a:pt x="2121" y="3374"/>
                      <a:pt x="2532" y="3815"/>
                      <a:pt x="2898" y="4294"/>
                    </a:cubicBezTo>
                    <a:cubicBezTo>
                      <a:pt x="3244" y="4749"/>
                      <a:pt x="3615" y="5212"/>
                      <a:pt x="3921" y="5696"/>
                    </a:cubicBezTo>
                    <a:cubicBezTo>
                      <a:pt x="3923" y="5699"/>
                      <a:pt x="3926" y="5701"/>
                      <a:pt x="3929" y="5701"/>
                    </a:cubicBezTo>
                    <a:cubicBezTo>
                      <a:pt x="3936" y="5701"/>
                      <a:pt x="3943" y="5693"/>
                      <a:pt x="3940" y="5685"/>
                    </a:cubicBezTo>
                    <a:cubicBezTo>
                      <a:pt x="3680" y="5193"/>
                      <a:pt x="3406" y="4746"/>
                      <a:pt x="3057" y="4316"/>
                    </a:cubicBezTo>
                    <a:cubicBezTo>
                      <a:pt x="2697" y="3875"/>
                      <a:pt x="2343" y="3428"/>
                      <a:pt x="1980" y="2993"/>
                    </a:cubicBezTo>
                    <a:cubicBezTo>
                      <a:pt x="1236" y="2097"/>
                      <a:pt x="600" y="1139"/>
                      <a:pt x="167" y="54"/>
                    </a:cubicBezTo>
                    <a:cubicBezTo>
                      <a:pt x="152" y="17"/>
                      <a:pt x="120" y="0"/>
                      <a:pt x="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8" name="Google Shape;2478;p62"/>
              <p:cNvSpPr/>
              <p:nvPr/>
            </p:nvSpPr>
            <p:spPr>
              <a:xfrm>
                <a:off x="2670342" y="3923373"/>
                <a:ext cx="149118" cy="210647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4680" extrusionOk="0">
                    <a:moveTo>
                      <a:pt x="10" y="1"/>
                    </a:moveTo>
                    <a:cubicBezTo>
                      <a:pt x="5" y="1"/>
                      <a:pt x="1" y="7"/>
                      <a:pt x="3" y="11"/>
                    </a:cubicBezTo>
                    <a:cubicBezTo>
                      <a:pt x="504" y="834"/>
                      <a:pt x="1107" y="1586"/>
                      <a:pt x="1662" y="2368"/>
                    </a:cubicBezTo>
                    <a:cubicBezTo>
                      <a:pt x="1927" y="2747"/>
                      <a:pt x="2203" y="3118"/>
                      <a:pt x="2479" y="3496"/>
                    </a:cubicBezTo>
                    <a:cubicBezTo>
                      <a:pt x="2758" y="3875"/>
                      <a:pt x="2985" y="4289"/>
                      <a:pt x="3261" y="4668"/>
                    </a:cubicBezTo>
                    <a:cubicBezTo>
                      <a:pt x="3267" y="4676"/>
                      <a:pt x="3276" y="4680"/>
                      <a:pt x="3284" y="4680"/>
                    </a:cubicBezTo>
                    <a:cubicBezTo>
                      <a:pt x="3299" y="4680"/>
                      <a:pt x="3312" y="4668"/>
                      <a:pt x="3307" y="4649"/>
                    </a:cubicBezTo>
                    <a:cubicBezTo>
                      <a:pt x="3150" y="4216"/>
                      <a:pt x="2866" y="3848"/>
                      <a:pt x="2612" y="3469"/>
                    </a:cubicBezTo>
                    <a:cubicBezTo>
                      <a:pt x="2347" y="3072"/>
                      <a:pt x="2057" y="2687"/>
                      <a:pt x="1767" y="2306"/>
                    </a:cubicBezTo>
                    <a:cubicBezTo>
                      <a:pt x="1188" y="1537"/>
                      <a:pt x="650" y="731"/>
                      <a:pt x="14" y="5"/>
                    </a:cubicBezTo>
                    <a:lnTo>
                      <a:pt x="14" y="3"/>
                    </a:lnTo>
                    <a:cubicBezTo>
                      <a:pt x="13" y="1"/>
                      <a:pt x="11" y="1"/>
                      <a:pt x="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9" name="Google Shape;2479;p62"/>
              <p:cNvSpPr/>
              <p:nvPr/>
            </p:nvSpPr>
            <p:spPr>
              <a:xfrm>
                <a:off x="2727324" y="4099136"/>
                <a:ext cx="75257" cy="9002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2000" extrusionOk="0">
                    <a:moveTo>
                      <a:pt x="21" y="1"/>
                    </a:moveTo>
                    <a:cubicBezTo>
                      <a:pt x="11" y="1"/>
                      <a:pt x="1" y="14"/>
                      <a:pt x="9" y="24"/>
                    </a:cubicBezTo>
                    <a:cubicBezTo>
                      <a:pt x="136" y="203"/>
                      <a:pt x="261" y="373"/>
                      <a:pt x="374" y="566"/>
                    </a:cubicBezTo>
                    <a:cubicBezTo>
                      <a:pt x="482" y="739"/>
                      <a:pt x="604" y="904"/>
                      <a:pt x="737" y="1058"/>
                    </a:cubicBezTo>
                    <a:cubicBezTo>
                      <a:pt x="872" y="1220"/>
                      <a:pt x="1010" y="1383"/>
                      <a:pt x="1148" y="1543"/>
                    </a:cubicBezTo>
                    <a:cubicBezTo>
                      <a:pt x="1286" y="1702"/>
                      <a:pt x="1419" y="1862"/>
                      <a:pt x="1589" y="1989"/>
                    </a:cubicBezTo>
                    <a:lnTo>
                      <a:pt x="1589" y="1992"/>
                    </a:lnTo>
                    <a:cubicBezTo>
                      <a:pt x="1597" y="1997"/>
                      <a:pt x="1605" y="2000"/>
                      <a:pt x="1612" y="2000"/>
                    </a:cubicBezTo>
                    <a:cubicBezTo>
                      <a:pt x="1645" y="2000"/>
                      <a:pt x="1672" y="1955"/>
                      <a:pt x="1654" y="1924"/>
                    </a:cubicBezTo>
                    <a:cubicBezTo>
                      <a:pt x="1546" y="1743"/>
                      <a:pt x="1400" y="1589"/>
                      <a:pt x="1265" y="1429"/>
                    </a:cubicBezTo>
                    <a:cubicBezTo>
                      <a:pt x="1132" y="1272"/>
                      <a:pt x="999" y="1112"/>
                      <a:pt x="869" y="955"/>
                    </a:cubicBezTo>
                    <a:cubicBezTo>
                      <a:pt x="745" y="796"/>
                      <a:pt x="610" y="641"/>
                      <a:pt x="464" y="495"/>
                    </a:cubicBezTo>
                    <a:cubicBezTo>
                      <a:pt x="385" y="422"/>
                      <a:pt x="307" y="346"/>
                      <a:pt x="233" y="265"/>
                    </a:cubicBezTo>
                    <a:cubicBezTo>
                      <a:pt x="163" y="181"/>
                      <a:pt x="98" y="89"/>
                      <a:pt x="31" y="5"/>
                    </a:cubicBezTo>
                    <a:cubicBezTo>
                      <a:pt x="28" y="2"/>
                      <a:pt x="25" y="1"/>
                      <a:pt x="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0" name="Google Shape;2480;p62"/>
              <p:cNvSpPr/>
              <p:nvPr/>
            </p:nvSpPr>
            <p:spPr>
              <a:xfrm>
                <a:off x="2685330" y="4046924"/>
                <a:ext cx="26286" cy="30427"/>
              </a:xfrm>
              <a:custGeom>
                <a:avLst/>
                <a:gdLst/>
                <a:ahLst/>
                <a:cxnLst/>
                <a:rect l="l" t="t" r="r" b="b"/>
                <a:pathLst>
                  <a:path w="584" h="676" extrusionOk="0">
                    <a:moveTo>
                      <a:pt x="38" y="1"/>
                    </a:moveTo>
                    <a:cubicBezTo>
                      <a:pt x="19" y="1"/>
                      <a:pt x="1" y="22"/>
                      <a:pt x="11" y="42"/>
                    </a:cubicBezTo>
                    <a:cubicBezTo>
                      <a:pt x="27" y="72"/>
                      <a:pt x="41" y="99"/>
                      <a:pt x="52" y="129"/>
                    </a:cubicBezTo>
                    <a:cubicBezTo>
                      <a:pt x="65" y="159"/>
                      <a:pt x="81" y="186"/>
                      <a:pt x="103" y="213"/>
                    </a:cubicBezTo>
                    <a:cubicBezTo>
                      <a:pt x="141" y="264"/>
                      <a:pt x="184" y="313"/>
                      <a:pt x="225" y="364"/>
                    </a:cubicBezTo>
                    <a:lnTo>
                      <a:pt x="471" y="662"/>
                    </a:lnTo>
                    <a:lnTo>
                      <a:pt x="471" y="659"/>
                    </a:lnTo>
                    <a:cubicBezTo>
                      <a:pt x="480" y="670"/>
                      <a:pt x="492" y="675"/>
                      <a:pt x="504" y="675"/>
                    </a:cubicBezTo>
                    <a:cubicBezTo>
                      <a:pt x="542" y="675"/>
                      <a:pt x="584" y="629"/>
                      <a:pt x="555" y="592"/>
                    </a:cubicBezTo>
                    <a:lnTo>
                      <a:pt x="319" y="289"/>
                    </a:lnTo>
                    <a:cubicBezTo>
                      <a:pt x="282" y="234"/>
                      <a:pt x="244" y="183"/>
                      <a:pt x="200" y="134"/>
                    </a:cubicBezTo>
                    <a:cubicBezTo>
                      <a:pt x="181" y="107"/>
                      <a:pt x="157" y="86"/>
                      <a:pt x="133" y="67"/>
                    </a:cubicBezTo>
                    <a:cubicBezTo>
                      <a:pt x="106" y="48"/>
                      <a:pt x="79" y="29"/>
                      <a:pt x="54" y="7"/>
                    </a:cubicBezTo>
                    <a:cubicBezTo>
                      <a:pt x="49" y="3"/>
                      <a:pt x="43" y="1"/>
                      <a:pt x="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1" name="Google Shape;2481;p62"/>
              <p:cNvSpPr/>
              <p:nvPr/>
            </p:nvSpPr>
            <p:spPr>
              <a:xfrm>
                <a:off x="2482337" y="3750717"/>
                <a:ext cx="143987" cy="210017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4666" extrusionOk="0">
                    <a:moveTo>
                      <a:pt x="50" y="0"/>
                    </a:moveTo>
                    <a:cubicBezTo>
                      <a:pt x="25" y="0"/>
                      <a:pt x="0" y="31"/>
                      <a:pt x="4" y="58"/>
                    </a:cubicBezTo>
                    <a:cubicBezTo>
                      <a:pt x="83" y="507"/>
                      <a:pt x="421" y="862"/>
                      <a:pt x="665" y="1227"/>
                    </a:cubicBezTo>
                    <a:cubicBezTo>
                      <a:pt x="919" y="1603"/>
                      <a:pt x="1165" y="1980"/>
                      <a:pt x="1439" y="2348"/>
                    </a:cubicBezTo>
                    <a:cubicBezTo>
                      <a:pt x="1712" y="2718"/>
                      <a:pt x="1977" y="3097"/>
                      <a:pt x="2259" y="3463"/>
                    </a:cubicBezTo>
                    <a:cubicBezTo>
                      <a:pt x="2556" y="3850"/>
                      <a:pt x="2854" y="4247"/>
                      <a:pt x="3127" y="4651"/>
                    </a:cubicBezTo>
                    <a:cubicBezTo>
                      <a:pt x="3135" y="4661"/>
                      <a:pt x="3144" y="4665"/>
                      <a:pt x="3154" y="4665"/>
                    </a:cubicBezTo>
                    <a:cubicBezTo>
                      <a:pt x="3177" y="4665"/>
                      <a:pt x="3199" y="4642"/>
                      <a:pt x="3181" y="4621"/>
                    </a:cubicBezTo>
                    <a:cubicBezTo>
                      <a:pt x="2892" y="4226"/>
                      <a:pt x="2616" y="3817"/>
                      <a:pt x="2351" y="3408"/>
                    </a:cubicBezTo>
                    <a:cubicBezTo>
                      <a:pt x="2099" y="3024"/>
                      <a:pt x="1831" y="2651"/>
                      <a:pt x="1574" y="2269"/>
                    </a:cubicBezTo>
                    <a:cubicBezTo>
                      <a:pt x="1436" y="2066"/>
                      <a:pt x="1301" y="1861"/>
                      <a:pt x="1160" y="1660"/>
                    </a:cubicBezTo>
                    <a:cubicBezTo>
                      <a:pt x="1038" y="1490"/>
                      <a:pt x="895" y="1336"/>
                      <a:pt x="773" y="1162"/>
                    </a:cubicBezTo>
                    <a:cubicBezTo>
                      <a:pt x="516" y="800"/>
                      <a:pt x="359" y="361"/>
                      <a:pt x="77" y="15"/>
                    </a:cubicBezTo>
                    <a:cubicBezTo>
                      <a:pt x="69" y="5"/>
                      <a:pt x="60" y="0"/>
                      <a:pt x="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2" name="Google Shape;2482;p62"/>
              <p:cNvSpPr/>
              <p:nvPr/>
            </p:nvSpPr>
            <p:spPr>
              <a:xfrm>
                <a:off x="2440118" y="3679376"/>
                <a:ext cx="33037" cy="53607"/>
              </a:xfrm>
              <a:custGeom>
                <a:avLst/>
                <a:gdLst/>
                <a:ahLst/>
                <a:cxnLst/>
                <a:rect l="l" t="t" r="r" b="b"/>
                <a:pathLst>
                  <a:path w="734" h="1191" extrusionOk="0">
                    <a:moveTo>
                      <a:pt x="24" y="1"/>
                    </a:moveTo>
                    <a:cubicBezTo>
                      <a:pt x="12" y="1"/>
                      <a:pt x="1" y="10"/>
                      <a:pt x="6" y="22"/>
                    </a:cubicBezTo>
                    <a:cubicBezTo>
                      <a:pt x="41" y="122"/>
                      <a:pt x="85" y="217"/>
                      <a:pt x="136" y="312"/>
                    </a:cubicBezTo>
                    <a:cubicBezTo>
                      <a:pt x="185" y="407"/>
                      <a:pt x="223" y="504"/>
                      <a:pt x="263" y="601"/>
                    </a:cubicBezTo>
                    <a:cubicBezTo>
                      <a:pt x="301" y="696"/>
                      <a:pt x="344" y="788"/>
                      <a:pt x="396" y="877"/>
                    </a:cubicBezTo>
                    <a:cubicBezTo>
                      <a:pt x="453" y="972"/>
                      <a:pt x="517" y="1064"/>
                      <a:pt x="582" y="1156"/>
                    </a:cubicBezTo>
                    <a:cubicBezTo>
                      <a:pt x="597" y="1180"/>
                      <a:pt x="618" y="1190"/>
                      <a:pt x="639" y="1190"/>
                    </a:cubicBezTo>
                    <a:cubicBezTo>
                      <a:pt x="686" y="1190"/>
                      <a:pt x="733" y="1140"/>
                      <a:pt x="702" y="1086"/>
                    </a:cubicBezTo>
                    <a:cubicBezTo>
                      <a:pt x="650" y="988"/>
                      <a:pt x="607" y="891"/>
                      <a:pt x="555" y="796"/>
                    </a:cubicBezTo>
                    <a:cubicBezTo>
                      <a:pt x="504" y="707"/>
                      <a:pt x="444" y="620"/>
                      <a:pt x="382" y="539"/>
                    </a:cubicBezTo>
                    <a:cubicBezTo>
                      <a:pt x="317" y="453"/>
                      <a:pt x="258" y="363"/>
                      <a:pt x="204" y="271"/>
                    </a:cubicBezTo>
                    <a:cubicBezTo>
                      <a:pt x="155" y="182"/>
                      <a:pt x="98" y="93"/>
                      <a:pt x="41" y="9"/>
                    </a:cubicBezTo>
                    <a:cubicBezTo>
                      <a:pt x="37" y="3"/>
                      <a:pt x="30" y="1"/>
                      <a:pt x="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3" name="Google Shape;2483;p62"/>
              <p:cNvSpPr/>
              <p:nvPr/>
            </p:nvSpPr>
            <p:spPr>
              <a:xfrm>
                <a:off x="2376295" y="3352742"/>
                <a:ext cx="863517" cy="555783"/>
              </a:xfrm>
              <a:custGeom>
                <a:avLst/>
                <a:gdLst/>
                <a:ahLst/>
                <a:cxnLst/>
                <a:rect l="l" t="t" r="r" b="b"/>
                <a:pathLst>
                  <a:path w="19185" h="12348" extrusionOk="0">
                    <a:moveTo>
                      <a:pt x="10688" y="0"/>
                    </a:moveTo>
                    <a:cubicBezTo>
                      <a:pt x="9915" y="0"/>
                      <a:pt x="7922" y="1371"/>
                      <a:pt x="6468" y="2202"/>
                    </a:cubicBezTo>
                    <a:cubicBezTo>
                      <a:pt x="4287" y="3453"/>
                      <a:pt x="555" y="6224"/>
                      <a:pt x="274" y="6457"/>
                    </a:cubicBezTo>
                    <a:cubicBezTo>
                      <a:pt x="76" y="6624"/>
                      <a:pt x="1" y="6762"/>
                      <a:pt x="38" y="6949"/>
                    </a:cubicBezTo>
                    <a:cubicBezTo>
                      <a:pt x="363" y="6654"/>
                      <a:pt x="777" y="6283"/>
                      <a:pt x="1264" y="5856"/>
                    </a:cubicBezTo>
                    <a:cubicBezTo>
                      <a:pt x="2471" y="4800"/>
                      <a:pt x="9726" y="719"/>
                      <a:pt x="10408" y="719"/>
                    </a:cubicBezTo>
                    <a:cubicBezTo>
                      <a:pt x="10423" y="719"/>
                      <a:pt x="10435" y="721"/>
                      <a:pt x="10444" y="725"/>
                    </a:cubicBezTo>
                    <a:cubicBezTo>
                      <a:pt x="10828" y="920"/>
                      <a:pt x="13182" y="5122"/>
                      <a:pt x="14646" y="7128"/>
                    </a:cubicBezTo>
                    <a:cubicBezTo>
                      <a:pt x="15872" y="8806"/>
                      <a:pt x="18392" y="11506"/>
                      <a:pt x="19182" y="12348"/>
                    </a:cubicBezTo>
                    <a:cubicBezTo>
                      <a:pt x="19185" y="12248"/>
                      <a:pt x="19160" y="12148"/>
                      <a:pt x="19109" y="12064"/>
                    </a:cubicBezTo>
                    <a:cubicBezTo>
                      <a:pt x="18984" y="11836"/>
                      <a:pt x="18430" y="11382"/>
                      <a:pt x="17988" y="10800"/>
                    </a:cubicBezTo>
                    <a:cubicBezTo>
                      <a:pt x="17163" y="9707"/>
                      <a:pt x="15840" y="7907"/>
                      <a:pt x="15036" y="6630"/>
                    </a:cubicBezTo>
                    <a:cubicBezTo>
                      <a:pt x="13810" y="4673"/>
                      <a:pt x="11339" y="709"/>
                      <a:pt x="10963" y="121"/>
                    </a:cubicBezTo>
                    <a:cubicBezTo>
                      <a:pt x="10910" y="38"/>
                      <a:pt x="10816" y="0"/>
                      <a:pt x="106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84" name="Google Shape;2484;p62"/>
            <p:cNvGrpSpPr/>
            <p:nvPr/>
          </p:nvGrpSpPr>
          <p:grpSpPr>
            <a:xfrm>
              <a:off x="2686875" y="3532195"/>
              <a:ext cx="818461" cy="849517"/>
              <a:chOff x="2686050" y="3532195"/>
              <a:chExt cx="818461" cy="849517"/>
            </a:xfrm>
          </p:grpSpPr>
          <p:sp>
            <p:nvSpPr>
              <p:cNvPr id="2485" name="Google Shape;2485;p62"/>
              <p:cNvSpPr/>
              <p:nvPr/>
            </p:nvSpPr>
            <p:spPr>
              <a:xfrm>
                <a:off x="2686050" y="3581796"/>
                <a:ext cx="554253" cy="653680"/>
              </a:xfrm>
              <a:custGeom>
                <a:avLst/>
                <a:gdLst/>
                <a:ahLst/>
                <a:cxnLst/>
                <a:rect l="l" t="t" r="r" b="b"/>
                <a:pathLst>
                  <a:path w="12314" h="14523" extrusionOk="0">
                    <a:moveTo>
                      <a:pt x="7193" y="1"/>
                    </a:moveTo>
                    <a:cubicBezTo>
                      <a:pt x="5253" y="621"/>
                      <a:pt x="520" y="2128"/>
                      <a:pt x="360" y="2515"/>
                    </a:cubicBezTo>
                    <a:cubicBezTo>
                      <a:pt x="0" y="3389"/>
                      <a:pt x="2601" y="12522"/>
                      <a:pt x="3148" y="14522"/>
                    </a:cubicBezTo>
                    <a:cubicBezTo>
                      <a:pt x="3353" y="14379"/>
                      <a:pt x="3543" y="14189"/>
                      <a:pt x="3713" y="14011"/>
                    </a:cubicBezTo>
                    <a:cubicBezTo>
                      <a:pt x="6062" y="11556"/>
                      <a:pt x="8690" y="9456"/>
                      <a:pt x="11672" y="7827"/>
                    </a:cubicBezTo>
                    <a:cubicBezTo>
                      <a:pt x="11826" y="7749"/>
                      <a:pt x="11972" y="7649"/>
                      <a:pt x="12100" y="7535"/>
                    </a:cubicBezTo>
                    <a:cubicBezTo>
                      <a:pt x="12265" y="7448"/>
                      <a:pt x="12313" y="7324"/>
                      <a:pt x="12300" y="7197"/>
                    </a:cubicBezTo>
                    <a:cubicBezTo>
                      <a:pt x="12308" y="7164"/>
                      <a:pt x="12311" y="7134"/>
                      <a:pt x="12313" y="7102"/>
                    </a:cubicBezTo>
                    <a:lnTo>
                      <a:pt x="12313" y="7102"/>
                    </a:lnTo>
                    <a:lnTo>
                      <a:pt x="12297" y="7151"/>
                    </a:lnTo>
                    <a:cubicBezTo>
                      <a:pt x="12284" y="7088"/>
                      <a:pt x="12259" y="7029"/>
                      <a:pt x="12230" y="6975"/>
                    </a:cubicBezTo>
                    <a:cubicBezTo>
                      <a:pt x="12105" y="6747"/>
                      <a:pt x="11550" y="6293"/>
                      <a:pt x="11112" y="5711"/>
                    </a:cubicBezTo>
                    <a:cubicBezTo>
                      <a:pt x="10284" y="4620"/>
                      <a:pt x="8961" y="2818"/>
                      <a:pt x="8159" y="1541"/>
                    </a:cubicBezTo>
                    <a:cubicBezTo>
                      <a:pt x="7886" y="1108"/>
                      <a:pt x="7553" y="575"/>
                      <a:pt x="7193" y="1"/>
                    </a:cubicBezTo>
                    <a:close/>
                  </a:path>
                </a:pathLst>
              </a:custGeom>
              <a:solidFill>
                <a:srgbClr val="8E292E">
                  <a:alpha val="20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6" name="Google Shape;2486;p62"/>
              <p:cNvSpPr/>
              <p:nvPr/>
            </p:nvSpPr>
            <p:spPr>
              <a:xfrm>
                <a:off x="2719042" y="3691124"/>
                <a:ext cx="784974" cy="690588"/>
              </a:xfrm>
              <a:custGeom>
                <a:avLst/>
                <a:gdLst/>
                <a:ahLst/>
                <a:cxnLst/>
                <a:rect l="l" t="t" r="r" b="b"/>
                <a:pathLst>
                  <a:path w="17440" h="15343" extrusionOk="0">
                    <a:moveTo>
                      <a:pt x="1522" y="1"/>
                    </a:moveTo>
                    <a:cubicBezTo>
                      <a:pt x="1332" y="1"/>
                      <a:pt x="1146" y="8"/>
                      <a:pt x="967" y="26"/>
                    </a:cubicBezTo>
                    <a:cubicBezTo>
                      <a:pt x="672" y="56"/>
                      <a:pt x="336" y="118"/>
                      <a:pt x="179" y="370"/>
                    </a:cubicBezTo>
                    <a:cubicBezTo>
                      <a:pt x="1" y="654"/>
                      <a:pt x="174" y="1009"/>
                      <a:pt x="282" y="1328"/>
                    </a:cubicBezTo>
                    <a:cubicBezTo>
                      <a:pt x="1689" y="5493"/>
                      <a:pt x="3429" y="10112"/>
                      <a:pt x="5078" y="14310"/>
                    </a:cubicBezTo>
                    <a:cubicBezTo>
                      <a:pt x="5224" y="14678"/>
                      <a:pt x="5400" y="15075"/>
                      <a:pt x="5754" y="15251"/>
                    </a:cubicBezTo>
                    <a:cubicBezTo>
                      <a:pt x="5884" y="15315"/>
                      <a:pt x="6019" y="15343"/>
                      <a:pt x="6156" y="15343"/>
                    </a:cubicBezTo>
                    <a:cubicBezTo>
                      <a:pt x="6552" y="15343"/>
                      <a:pt x="6965" y="15117"/>
                      <a:pt x="7321" y="14902"/>
                    </a:cubicBezTo>
                    <a:cubicBezTo>
                      <a:pt x="10235" y="13154"/>
                      <a:pt x="13326" y="11823"/>
                      <a:pt x="16630" y="11038"/>
                    </a:cubicBezTo>
                    <a:cubicBezTo>
                      <a:pt x="16960" y="10959"/>
                      <a:pt x="17350" y="10835"/>
                      <a:pt x="17439" y="10507"/>
                    </a:cubicBezTo>
                    <a:lnTo>
                      <a:pt x="17439" y="10507"/>
                    </a:lnTo>
                    <a:lnTo>
                      <a:pt x="17323" y="10681"/>
                    </a:lnTo>
                    <a:cubicBezTo>
                      <a:pt x="16622" y="10161"/>
                      <a:pt x="15940" y="9595"/>
                      <a:pt x="15431" y="8884"/>
                    </a:cubicBezTo>
                    <a:cubicBezTo>
                      <a:pt x="15115" y="8440"/>
                      <a:pt x="14868" y="7947"/>
                      <a:pt x="14541" y="7506"/>
                    </a:cubicBezTo>
                    <a:cubicBezTo>
                      <a:pt x="13099" y="5561"/>
                      <a:pt x="10433" y="5036"/>
                      <a:pt x="8476" y="3609"/>
                    </a:cubicBezTo>
                    <a:cubicBezTo>
                      <a:pt x="7551" y="2936"/>
                      <a:pt x="6793" y="2064"/>
                      <a:pt x="6025" y="1220"/>
                    </a:cubicBezTo>
                    <a:cubicBezTo>
                      <a:pt x="5749" y="914"/>
                      <a:pt x="5462" y="606"/>
                      <a:pt x="5091" y="424"/>
                    </a:cubicBezTo>
                    <a:cubicBezTo>
                      <a:pt x="4742" y="254"/>
                      <a:pt x="4341" y="210"/>
                      <a:pt x="3952" y="186"/>
                    </a:cubicBezTo>
                    <a:cubicBezTo>
                      <a:pt x="3193" y="136"/>
                      <a:pt x="2323" y="1"/>
                      <a:pt x="15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7" name="Google Shape;2487;p62"/>
              <p:cNvSpPr/>
              <p:nvPr/>
            </p:nvSpPr>
            <p:spPr>
              <a:xfrm>
                <a:off x="2726108" y="3532195"/>
                <a:ext cx="778403" cy="831875"/>
              </a:xfrm>
              <a:custGeom>
                <a:avLst/>
                <a:gdLst/>
                <a:ahLst/>
                <a:cxnLst/>
                <a:rect l="l" t="t" r="r" b="b"/>
                <a:pathLst>
                  <a:path w="17294" h="18482" extrusionOk="0">
                    <a:moveTo>
                      <a:pt x="11996" y="1"/>
                    </a:moveTo>
                    <a:cubicBezTo>
                      <a:pt x="11055" y="1"/>
                      <a:pt x="9089" y="672"/>
                      <a:pt x="7643" y="1046"/>
                    </a:cubicBezTo>
                    <a:cubicBezTo>
                      <a:pt x="5210" y="1674"/>
                      <a:pt x="878" y="3363"/>
                      <a:pt x="547" y="3514"/>
                    </a:cubicBezTo>
                    <a:cubicBezTo>
                      <a:pt x="1" y="3763"/>
                      <a:pt x="133" y="4028"/>
                      <a:pt x="547" y="5211"/>
                    </a:cubicBezTo>
                    <a:cubicBezTo>
                      <a:pt x="959" y="6393"/>
                      <a:pt x="1936" y="8913"/>
                      <a:pt x="3015" y="11741"/>
                    </a:cubicBezTo>
                    <a:cubicBezTo>
                      <a:pt x="4084" y="14536"/>
                      <a:pt x="5551" y="18481"/>
                      <a:pt x="5935" y="18481"/>
                    </a:cubicBezTo>
                    <a:cubicBezTo>
                      <a:pt x="5940" y="18481"/>
                      <a:pt x="5944" y="18480"/>
                      <a:pt x="5949" y="18479"/>
                    </a:cubicBezTo>
                    <a:cubicBezTo>
                      <a:pt x="6309" y="18376"/>
                      <a:pt x="8417" y="17142"/>
                      <a:pt x="10885" y="16114"/>
                    </a:cubicBezTo>
                    <a:cubicBezTo>
                      <a:pt x="13353" y="15086"/>
                      <a:pt x="15924" y="14417"/>
                      <a:pt x="16798" y="14417"/>
                    </a:cubicBezTo>
                    <a:cubicBezTo>
                      <a:pt x="17234" y="14417"/>
                      <a:pt x="17293" y="14144"/>
                      <a:pt x="17234" y="13892"/>
                    </a:cubicBezTo>
                    <a:cubicBezTo>
                      <a:pt x="17174" y="13638"/>
                      <a:pt x="16760" y="13053"/>
                      <a:pt x="16489" y="12377"/>
                    </a:cubicBezTo>
                    <a:cubicBezTo>
                      <a:pt x="15981" y="11108"/>
                      <a:pt x="15180" y="9018"/>
                      <a:pt x="14744" y="7576"/>
                    </a:cubicBezTo>
                    <a:cubicBezTo>
                      <a:pt x="14075" y="5365"/>
                      <a:pt x="12736" y="892"/>
                      <a:pt x="12530" y="223"/>
                    </a:cubicBezTo>
                    <a:cubicBezTo>
                      <a:pt x="12482" y="65"/>
                      <a:pt x="12288" y="1"/>
                      <a:pt x="119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8" name="Google Shape;2488;p62"/>
              <p:cNvSpPr/>
              <p:nvPr/>
            </p:nvSpPr>
            <p:spPr>
              <a:xfrm>
                <a:off x="2735110" y="3532195"/>
                <a:ext cx="769266" cy="648594"/>
              </a:xfrm>
              <a:custGeom>
                <a:avLst/>
                <a:gdLst/>
                <a:ahLst/>
                <a:cxnLst/>
                <a:rect l="l" t="t" r="r" b="b"/>
                <a:pathLst>
                  <a:path w="17091" h="14410" extrusionOk="0">
                    <a:moveTo>
                      <a:pt x="11796" y="1"/>
                    </a:moveTo>
                    <a:cubicBezTo>
                      <a:pt x="10855" y="1"/>
                      <a:pt x="8889" y="672"/>
                      <a:pt x="7446" y="1046"/>
                    </a:cubicBezTo>
                    <a:cubicBezTo>
                      <a:pt x="5013" y="1674"/>
                      <a:pt x="680" y="3363"/>
                      <a:pt x="350" y="3514"/>
                    </a:cubicBezTo>
                    <a:cubicBezTo>
                      <a:pt x="147" y="3609"/>
                      <a:pt x="36" y="3704"/>
                      <a:pt x="1" y="3847"/>
                    </a:cubicBezTo>
                    <a:cubicBezTo>
                      <a:pt x="1405" y="3368"/>
                      <a:pt x="7202" y="1406"/>
                      <a:pt x="8755" y="1135"/>
                    </a:cubicBezTo>
                    <a:cubicBezTo>
                      <a:pt x="9940" y="930"/>
                      <a:pt x="10729" y="724"/>
                      <a:pt x="11227" y="724"/>
                    </a:cubicBezTo>
                    <a:cubicBezTo>
                      <a:pt x="11474" y="724"/>
                      <a:pt x="11649" y="775"/>
                      <a:pt x="11765" y="903"/>
                    </a:cubicBezTo>
                    <a:cubicBezTo>
                      <a:pt x="12111" y="1290"/>
                      <a:pt x="15004" y="11124"/>
                      <a:pt x="15737" y="12550"/>
                    </a:cubicBezTo>
                    <a:cubicBezTo>
                      <a:pt x="16135" y="13327"/>
                      <a:pt x="16454" y="13979"/>
                      <a:pt x="16663" y="14409"/>
                    </a:cubicBezTo>
                    <a:cubicBezTo>
                      <a:pt x="17036" y="14382"/>
                      <a:pt x="17090" y="14128"/>
                      <a:pt x="17034" y="13890"/>
                    </a:cubicBezTo>
                    <a:cubicBezTo>
                      <a:pt x="16974" y="13638"/>
                      <a:pt x="16560" y="13053"/>
                      <a:pt x="16289" y="12377"/>
                    </a:cubicBezTo>
                    <a:cubicBezTo>
                      <a:pt x="15781" y="11108"/>
                      <a:pt x="14980" y="9018"/>
                      <a:pt x="14544" y="7576"/>
                    </a:cubicBezTo>
                    <a:cubicBezTo>
                      <a:pt x="13875" y="5365"/>
                      <a:pt x="12536" y="892"/>
                      <a:pt x="12330" y="223"/>
                    </a:cubicBezTo>
                    <a:cubicBezTo>
                      <a:pt x="12282" y="65"/>
                      <a:pt x="12088" y="1"/>
                      <a:pt x="117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9" name="Google Shape;2489;p62"/>
              <p:cNvSpPr/>
              <p:nvPr/>
            </p:nvSpPr>
            <p:spPr>
              <a:xfrm>
                <a:off x="3232240" y="3571804"/>
                <a:ext cx="71521" cy="209296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4650" extrusionOk="0">
                    <a:moveTo>
                      <a:pt x="70" y="1"/>
                    </a:moveTo>
                    <a:cubicBezTo>
                      <a:pt x="35" y="1"/>
                      <a:pt x="1" y="34"/>
                      <a:pt x="8" y="77"/>
                    </a:cubicBezTo>
                    <a:cubicBezTo>
                      <a:pt x="78" y="480"/>
                      <a:pt x="246" y="864"/>
                      <a:pt x="379" y="1254"/>
                    </a:cubicBezTo>
                    <a:cubicBezTo>
                      <a:pt x="514" y="1644"/>
                      <a:pt x="644" y="2036"/>
                      <a:pt x="768" y="2428"/>
                    </a:cubicBezTo>
                    <a:cubicBezTo>
                      <a:pt x="893" y="2821"/>
                      <a:pt x="1012" y="3216"/>
                      <a:pt x="1128" y="3614"/>
                    </a:cubicBezTo>
                    <a:cubicBezTo>
                      <a:pt x="1185" y="3811"/>
                      <a:pt x="1242" y="4009"/>
                      <a:pt x="1296" y="4209"/>
                    </a:cubicBezTo>
                    <a:cubicBezTo>
                      <a:pt x="1339" y="4366"/>
                      <a:pt x="1369" y="4512"/>
                      <a:pt x="1480" y="4637"/>
                    </a:cubicBezTo>
                    <a:cubicBezTo>
                      <a:pt x="1489" y="4646"/>
                      <a:pt x="1500" y="4650"/>
                      <a:pt x="1511" y="4650"/>
                    </a:cubicBezTo>
                    <a:cubicBezTo>
                      <a:pt x="1529" y="4650"/>
                      <a:pt x="1546" y="4638"/>
                      <a:pt x="1553" y="4618"/>
                    </a:cubicBezTo>
                    <a:cubicBezTo>
                      <a:pt x="1588" y="4442"/>
                      <a:pt x="1532" y="4285"/>
                      <a:pt x="1486" y="4112"/>
                    </a:cubicBezTo>
                    <a:cubicBezTo>
                      <a:pt x="1431" y="3911"/>
                      <a:pt x="1375" y="3714"/>
                      <a:pt x="1318" y="3516"/>
                    </a:cubicBezTo>
                    <a:cubicBezTo>
                      <a:pt x="1204" y="3119"/>
                      <a:pt x="1085" y="2726"/>
                      <a:pt x="961" y="2331"/>
                    </a:cubicBezTo>
                    <a:cubicBezTo>
                      <a:pt x="833" y="1922"/>
                      <a:pt x="701" y="1516"/>
                      <a:pt x="560" y="1113"/>
                    </a:cubicBezTo>
                    <a:cubicBezTo>
                      <a:pt x="433" y="751"/>
                      <a:pt x="319" y="364"/>
                      <a:pt x="122" y="31"/>
                    </a:cubicBezTo>
                    <a:lnTo>
                      <a:pt x="119" y="31"/>
                    </a:lnTo>
                    <a:cubicBezTo>
                      <a:pt x="106" y="10"/>
                      <a:pt x="88" y="1"/>
                      <a:pt x="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0" name="Google Shape;2490;p62"/>
              <p:cNvSpPr/>
              <p:nvPr/>
            </p:nvSpPr>
            <p:spPr>
              <a:xfrm>
                <a:off x="3304795" y="3804098"/>
                <a:ext cx="20885" cy="44425"/>
              </a:xfrm>
              <a:custGeom>
                <a:avLst/>
                <a:gdLst/>
                <a:ahLst/>
                <a:cxnLst/>
                <a:rect l="l" t="t" r="r" b="b"/>
                <a:pathLst>
                  <a:path w="464" h="987" extrusionOk="0">
                    <a:moveTo>
                      <a:pt x="38" y="1"/>
                    </a:moveTo>
                    <a:cubicBezTo>
                      <a:pt x="19" y="1"/>
                      <a:pt x="1" y="16"/>
                      <a:pt x="9" y="39"/>
                    </a:cubicBezTo>
                    <a:cubicBezTo>
                      <a:pt x="71" y="196"/>
                      <a:pt x="139" y="352"/>
                      <a:pt x="206" y="507"/>
                    </a:cubicBezTo>
                    <a:cubicBezTo>
                      <a:pt x="242" y="591"/>
                      <a:pt x="274" y="677"/>
                      <a:pt x="307" y="761"/>
                    </a:cubicBezTo>
                    <a:cubicBezTo>
                      <a:pt x="336" y="837"/>
                      <a:pt x="377" y="910"/>
                      <a:pt x="423" y="978"/>
                    </a:cubicBezTo>
                    <a:cubicBezTo>
                      <a:pt x="426" y="984"/>
                      <a:pt x="433" y="987"/>
                      <a:pt x="439" y="987"/>
                    </a:cubicBezTo>
                    <a:cubicBezTo>
                      <a:pt x="451" y="987"/>
                      <a:pt x="463" y="976"/>
                      <a:pt x="458" y="961"/>
                    </a:cubicBezTo>
                    <a:cubicBezTo>
                      <a:pt x="436" y="883"/>
                      <a:pt x="407" y="807"/>
                      <a:pt x="371" y="734"/>
                    </a:cubicBezTo>
                    <a:cubicBezTo>
                      <a:pt x="331" y="656"/>
                      <a:pt x="290" y="577"/>
                      <a:pt x="255" y="496"/>
                    </a:cubicBezTo>
                    <a:cubicBezTo>
                      <a:pt x="190" y="339"/>
                      <a:pt x="128" y="182"/>
                      <a:pt x="68" y="22"/>
                    </a:cubicBezTo>
                    <a:cubicBezTo>
                      <a:pt x="63" y="7"/>
                      <a:pt x="50" y="1"/>
                      <a:pt x="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1" name="Google Shape;2491;p62"/>
              <p:cNvSpPr/>
              <p:nvPr/>
            </p:nvSpPr>
            <p:spPr>
              <a:xfrm>
                <a:off x="3328380" y="3867921"/>
                <a:ext cx="103523" cy="281898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6263" extrusionOk="0">
                    <a:moveTo>
                      <a:pt x="50" y="0"/>
                    </a:moveTo>
                    <a:cubicBezTo>
                      <a:pt x="25" y="0"/>
                      <a:pt x="0" y="20"/>
                      <a:pt x="10" y="52"/>
                    </a:cubicBezTo>
                    <a:cubicBezTo>
                      <a:pt x="310" y="1118"/>
                      <a:pt x="632" y="2185"/>
                      <a:pt x="1038" y="3216"/>
                    </a:cubicBezTo>
                    <a:cubicBezTo>
                      <a:pt x="1244" y="3733"/>
                      <a:pt x="1420" y="4258"/>
                      <a:pt x="1617" y="4777"/>
                    </a:cubicBezTo>
                    <a:cubicBezTo>
                      <a:pt x="1799" y="5259"/>
                      <a:pt x="1956" y="5800"/>
                      <a:pt x="2221" y="6244"/>
                    </a:cubicBezTo>
                    <a:cubicBezTo>
                      <a:pt x="2229" y="6257"/>
                      <a:pt x="2242" y="6263"/>
                      <a:pt x="2254" y="6263"/>
                    </a:cubicBezTo>
                    <a:cubicBezTo>
                      <a:pt x="2277" y="6263"/>
                      <a:pt x="2299" y="6242"/>
                      <a:pt x="2294" y="6214"/>
                    </a:cubicBezTo>
                    <a:cubicBezTo>
                      <a:pt x="2234" y="5938"/>
                      <a:pt x="2107" y="5673"/>
                      <a:pt x="2010" y="5410"/>
                    </a:cubicBezTo>
                    <a:cubicBezTo>
                      <a:pt x="1918" y="5159"/>
                      <a:pt x="1820" y="4907"/>
                      <a:pt x="1726" y="4653"/>
                    </a:cubicBezTo>
                    <a:cubicBezTo>
                      <a:pt x="1536" y="4149"/>
                      <a:pt x="1336" y="3646"/>
                      <a:pt x="1173" y="3132"/>
                    </a:cubicBezTo>
                    <a:cubicBezTo>
                      <a:pt x="849" y="2087"/>
                      <a:pt x="456" y="1062"/>
                      <a:pt x="91" y="30"/>
                    </a:cubicBezTo>
                    <a:lnTo>
                      <a:pt x="94" y="30"/>
                    </a:lnTo>
                    <a:cubicBezTo>
                      <a:pt x="86" y="10"/>
                      <a:pt x="68" y="0"/>
                      <a:pt x="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2" name="Google Shape;2492;p62"/>
              <p:cNvSpPr/>
              <p:nvPr/>
            </p:nvSpPr>
            <p:spPr>
              <a:xfrm>
                <a:off x="3308216" y="4017308"/>
                <a:ext cx="65445" cy="162126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3602" extrusionOk="0">
                    <a:moveTo>
                      <a:pt x="43" y="1"/>
                    </a:moveTo>
                    <a:cubicBezTo>
                      <a:pt x="22" y="1"/>
                      <a:pt x="1" y="19"/>
                      <a:pt x="6" y="45"/>
                    </a:cubicBezTo>
                    <a:cubicBezTo>
                      <a:pt x="63" y="351"/>
                      <a:pt x="185" y="665"/>
                      <a:pt x="306" y="952"/>
                    </a:cubicBezTo>
                    <a:cubicBezTo>
                      <a:pt x="431" y="1244"/>
                      <a:pt x="542" y="1545"/>
                      <a:pt x="655" y="1842"/>
                    </a:cubicBezTo>
                    <a:cubicBezTo>
                      <a:pt x="769" y="2140"/>
                      <a:pt x="896" y="2432"/>
                      <a:pt x="1007" y="2733"/>
                    </a:cubicBezTo>
                    <a:cubicBezTo>
                      <a:pt x="1113" y="3017"/>
                      <a:pt x="1218" y="3298"/>
                      <a:pt x="1343" y="3574"/>
                    </a:cubicBezTo>
                    <a:cubicBezTo>
                      <a:pt x="1352" y="3593"/>
                      <a:pt x="1368" y="3602"/>
                      <a:pt x="1385" y="3602"/>
                    </a:cubicBezTo>
                    <a:cubicBezTo>
                      <a:pt x="1418" y="3602"/>
                      <a:pt x="1454" y="3570"/>
                      <a:pt x="1443" y="3531"/>
                    </a:cubicBezTo>
                    <a:cubicBezTo>
                      <a:pt x="1351" y="3225"/>
                      <a:pt x="1240" y="2928"/>
                      <a:pt x="1126" y="2630"/>
                    </a:cubicBezTo>
                    <a:cubicBezTo>
                      <a:pt x="1013" y="2332"/>
                      <a:pt x="915" y="2029"/>
                      <a:pt x="799" y="1731"/>
                    </a:cubicBezTo>
                    <a:cubicBezTo>
                      <a:pt x="682" y="1434"/>
                      <a:pt x="566" y="1139"/>
                      <a:pt x="458" y="838"/>
                    </a:cubicBezTo>
                    <a:cubicBezTo>
                      <a:pt x="358" y="562"/>
                      <a:pt x="233" y="265"/>
                      <a:pt x="74" y="18"/>
                    </a:cubicBezTo>
                    <a:cubicBezTo>
                      <a:pt x="66" y="6"/>
                      <a:pt x="54" y="1"/>
                      <a:pt x="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3" name="Google Shape;2493;p62"/>
              <p:cNvSpPr/>
              <p:nvPr/>
            </p:nvSpPr>
            <p:spPr>
              <a:xfrm>
                <a:off x="3289087" y="3965097"/>
                <a:ext cx="12243" cy="2048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55" extrusionOk="0">
                    <a:moveTo>
                      <a:pt x="40" y="0"/>
                    </a:moveTo>
                    <a:cubicBezTo>
                      <a:pt x="20" y="0"/>
                      <a:pt x="1" y="16"/>
                      <a:pt x="1" y="39"/>
                    </a:cubicBezTo>
                    <a:cubicBezTo>
                      <a:pt x="6" y="72"/>
                      <a:pt x="14" y="107"/>
                      <a:pt x="22" y="139"/>
                    </a:cubicBezTo>
                    <a:cubicBezTo>
                      <a:pt x="30" y="172"/>
                      <a:pt x="41" y="204"/>
                      <a:pt x="52" y="237"/>
                    </a:cubicBezTo>
                    <a:cubicBezTo>
                      <a:pt x="79" y="299"/>
                      <a:pt x="109" y="361"/>
                      <a:pt x="136" y="421"/>
                    </a:cubicBezTo>
                    <a:cubicBezTo>
                      <a:pt x="149" y="442"/>
                      <a:pt x="171" y="454"/>
                      <a:pt x="195" y="454"/>
                    </a:cubicBezTo>
                    <a:cubicBezTo>
                      <a:pt x="207" y="454"/>
                      <a:pt x="219" y="451"/>
                      <a:pt x="231" y="445"/>
                    </a:cubicBezTo>
                    <a:cubicBezTo>
                      <a:pt x="260" y="426"/>
                      <a:pt x="271" y="383"/>
                      <a:pt x="255" y="350"/>
                    </a:cubicBezTo>
                    <a:cubicBezTo>
                      <a:pt x="228" y="293"/>
                      <a:pt x="204" y="231"/>
                      <a:pt x="177" y="174"/>
                    </a:cubicBezTo>
                    <a:cubicBezTo>
                      <a:pt x="160" y="145"/>
                      <a:pt x="141" y="120"/>
                      <a:pt x="125" y="93"/>
                    </a:cubicBezTo>
                    <a:cubicBezTo>
                      <a:pt x="109" y="63"/>
                      <a:pt x="90" y="36"/>
                      <a:pt x="68" y="12"/>
                    </a:cubicBezTo>
                    <a:cubicBezTo>
                      <a:pt x="60" y="4"/>
                      <a:pt x="50" y="0"/>
                      <a:pt x="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4" name="Google Shape;2494;p62"/>
              <p:cNvSpPr/>
              <p:nvPr/>
            </p:nvSpPr>
            <p:spPr>
              <a:xfrm>
                <a:off x="3152753" y="3602185"/>
                <a:ext cx="118511" cy="314485"/>
              </a:xfrm>
              <a:custGeom>
                <a:avLst/>
                <a:gdLst/>
                <a:ahLst/>
                <a:cxnLst/>
                <a:rect l="l" t="t" r="r" b="b"/>
                <a:pathLst>
                  <a:path w="2633" h="6987" extrusionOk="0">
                    <a:moveTo>
                      <a:pt x="66" y="0"/>
                    </a:moveTo>
                    <a:cubicBezTo>
                      <a:pt x="34" y="0"/>
                      <a:pt x="0" y="24"/>
                      <a:pt x="4" y="59"/>
                    </a:cubicBezTo>
                    <a:cubicBezTo>
                      <a:pt x="15" y="192"/>
                      <a:pt x="56" y="319"/>
                      <a:pt x="123" y="433"/>
                    </a:cubicBezTo>
                    <a:cubicBezTo>
                      <a:pt x="156" y="484"/>
                      <a:pt x="204" y="525"/>
                      <a:pt x="234" y="576"/>
                    </a:cubicBezTo>
                    <a:cubicBezTo>
                      <a:pt x="305" y="703"/>
                      <a:pt x="288" y="785"/>
                      <a:pt x="318" y="906"/>
                    </a:cubicBezTo>
                    <a:cubicBezTo>
                      <a:pt x="391" y="1193"/>
                      <a:pt x="548" y="1475"/>
                      <a:pt x="664" y="1745"/>
                    </a:cubicBezTo>
                    <a:cubicBezTo>
                      <a:pt x="913" y="2319"/>
                      <a:pt x="1146" y="2890"/>
                      <a:pt x="1357" y="3480"/>
                    </a:cubicBezTo>
                    <a:cubicBezTo>
                      <a:pt x="1566" y="4073"/>
                      <a:pt x="1777" y="4660"/>
                      <a:pt x="1988" y="5253"/>
                    </a:cubicBezTo>
                    <a:cubicBezTo>
                      <a:pt x="2188" y="5818"/>
                      <a:pt x="2310" y="6408"/>
                      <a:pt x="2548" y="6963"/>
                    </a:cubicBezTo>
                    <a:lnTo>
                      <a:pt x="2551" y="6966"/>
                    </a:lnTo>
                    <a:cubicBezTo>
                      <a:pt x="2557" y="6980"/>
                      <a:pt x="2568" y="6986"/>
                      <a:pt x="2579" y="6986"/>
                    </a:cubicBezTo>
                    <a:cubicBezTo>
                      <a:pt x="2604" y="6986"/>
                      <a:pt x="2633" y="6960"/>
                      <a:pt x="2629" y="6930"/>
                    </a:cubicBezTo>
                    <a:cubicBezTo>
                      <a:pt x="2521" y="6297"/>
                      <a:pt x="2264" y="5702"/>
                      <a:pt x="2080" y="5087"/>
                    </a:cubicBezTo>
                    <a:cubicBezTo>
                      <a:pt x="1907" y="4506"/>
                      <a:pt x="1698" y="3924"/>
                      <a:pt x="1482" y="3356"/>
                    </a:cubicBezTo>
                    <a:cubicBezTo>
                      <a:pt x="1260" y="2768"/>
                      <a:pt x="1051" y="2178"/>
                      <a:pt x="827" y="1597"/>
                    </a:cubicBezTo>
                    <a:cubicBezTo>
                      <a:pt x="724" y="1326"/>
                      <a:pt x="632" y="1036"/>
                      <a:pt x="480" y="793"/>
                    </a:cubicBezTo>
                    <a:cubicBezTo>
                      <a:pt x="429" y="709"/>
                      <a:pt x="359" y="628"/>
                      <a:pt x="326" y="538"/>
                    </a:cubicBezTo>
                    <a:cubicBezTo>
                      <a:pt x="302" y="471"/>
                      <a:pt x="307" y="390"/>
                      <a:pt x="283" y="319"/>
                    </a:cubicBezTo>
                    <a:cubicBezTo>
                      <a:pt x="245" y="208"/>
                      <a:pt x="185" y="103"/>
                      <a:pt x="104" y="16"/>
                    </a:cubicBezTo>
                    <a:cubicBezTo>
                      <a:pt x="94" y="5"/>
                      <a:pt x="80" y="0"/>
                      <a:pt x="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5" name="Google Shape;2495;p62"/>
              <p:cNvSpPr/>
              <p:nvPr/>
            </p:nvSpPr>
            <p:spPr>
              <a:xfrm>
                <a:off x="3090775" y="3595119"/>
                <a:ext cx="71206" cy="221809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4928" extrusionOk="0">
                    <a:moveTo>
                      <a:pt x="77" y="0"/>
                    </a:moveTo>
                    <a:cubicBezTo>
                      <a:pt x="38" y="0"/>
                      <a:pt x="1" y="26"/>
                      <a:pt x="4" y="78"/>
                    </a:cubicBezTo>
                    <a:cubicBezTo>
                      <a:pt x="50" y="942"/>
                      <a:pt x="282" y="1775"/>
                      <a:pt x="567" y="2587"/>
                    </a:cubicBezTo>
                    <a:cubicBezTo>
                      <a:pt x="715" y="3009"/>
                      <a:pt x="899" y="3412"/>
                      <a:pt x="1073" y="3824"/>
                    </a:cubicBezTo>
                    <a:cubicBezTo>
                      <a:pt x="1157" y="4029"/>
                      <a:pt x="1238" y="4238"/>
                      <a:pt x="1313" y="4446"/>
                    </a:cubicBezTo>
                    <a:cubicBezTo>
                      <a:pt x="1370" y="4609"/>
                      <a:pt x="1411" y="4784"/>
                      <a:pt x="1522" y="4920"/>
                    </a:cubicBezTo>
                    <a:cubicBezTo>
                      <a:pt x="1527" y="4925"/>
                      <a:pt x="1533" y="4928"/>
                      <a:pt x="1539" y="4928"/>
                    </a:cubicBezTo>
                    <a:cubicBezTo>
                      <a:pt x="1553" y="4928"/>
                      <a:pt x="1568" y="4914"/>
                      <a:pt x="1568" y="4901"/>
                    </a:cubicBezTo>
                    <a:cubicBezTo>
                      <a:pt x="1581" y="4706"/>
                      <a:pt x="1489" y="4511"/>
                      <a:pt x="1424" y="4330"/>
                    </a:cubicBezTo>
                    <a:cubicBezTo>
                      <a:pt x="1357" y="4135"/>
                      <a:pt x="1286" y="3937"/>
                      <a:pt x="1219" y="3740"/>
                    </a:cubicBezTo>
                    <a:cubicBezTo>
                      <a:pt x="1083" y="3347"/>
                      <a:pt x="954" y="2952"/>
                      <a:pt x="807" y="2563"/>
                    </a:cubicBezTo>
                    <a:cubicBezTo>
                      <a:pt x="507" y="1759"/>
                      <a:pt x="250" y="936"/>
                      <a:pt x="163" y="78"/>
                    </a:cubicBezTo>
                    <a:cubicBezTo>
                      <a:pt x="158" y="27"/>
                      <a:pt x="116" y="0"/>
                      <a:pt x="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6" name="Google Shape;2496;p62"/>
              <p:cNvSpPr/>
              <p:nvPr/>
            </p:nvSpPr>
            <p:spPr>
              <a:xfrm>
                <a:off x="3167741" y="3854464"/>
                <a:ext cx="10667" cy="31552"/>
              </a:xfrm>
              <a:custGeom>
                <a:avLst/>
                <a:gdLst/>
                <a:ahLst/>
                <a:cxnLst/>
                <a:rect l="l" t="t" r="r" b="b"/>
                <a:pathLst>
                  <a:path w="237" h="701" extrusionOk="0">
                    <a:moveTo>
                      <a:pt x="36" y="1"/>
                    </a:moveTo>
                    <a:cubicBezTo>
                      <a:pt x="19" y="1"/>
                      <a:pt x="0" y="21"/>
                      <a:pt x="9" y="43"/>
                    </a:cubicBezTo>
                    <a:cubicBezTo>
                      <a:pt x="55" y="148"/>
                      <a:pt x="93" y="256"/>
                      <a:pt x="126" y="365"/>
                    </a:cubicBezTo>
                    <a:cubicBezTo>
                      <a:pt x="139" y="419"/>
                      <a:pt x="153" y="467"/>
                      <a:pt x="164" y="524"/>
                    </a:cubicBezTo>
                    <a:cubicBezTo>
                      <a:pt x="177" y="581"/>
                      <a:pt x="191" y="635"/>
                      <a:pt x="207" y="689"/>
                    </a:cubicBezTo>
                    <a:cubicBezTo>
                      <a:pt x="209" y="697"/>
                      <a:pt x="216" y="700"/>
                      <a:pt x="222" y="700"/>
                    </a:cubicBezTo>
                    <a:cubicBezTo>
                      <a:pt x="230" y="700"/>
                      <a:pt x="237" y="695"/>
                      <a:pt x="237" y="687"/>
                    </a:cubicBezTo>
                    <a:cubicBezTo>
                      <a:pt x="237" y="627"/>
                      <a:pt x="231" y="568"/>
                      <a:pt x="218" y="511"/>
                    </a:cubicBezTo>
                    <a:cubicBezTo>
                      <a:pt x="207" y="454"/>
                      <a:pt x="193" y="400"/>
                      <a:pt x="177" y="343"/>
                    </a:cubicBezTo>
                    <a:cubicBezTo>
                      <a:pt x="145" y="232"/>
                      <a:pt x="104" y="121"/>
                      <a:pt x="58" y="16"/>
                    </a:cubicBezTo>
                    <a:cubicBezTo>
                      <a:pt x="53" y="5"/>
                      <a:pt x="45" y="1"/>
                      <a:pt x="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7" name="Google Shape;2497;p62"/>
              <p:cNvSpPr/>
              <p:nvPr/>
            </p:nvSpPr>
            <p:spPr>
              <a:xfrm>
                <a:off x="3200733" y="3946598"/>
                <a:ext cx="7562" cy="15799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51" extrusionOk="0">
                    <a:moveTo>
                      <a:pt x="35" y="0"/>
                    </a:moveTo>
                    <a:cubicBezTo>
                      <a:pt x="18" y="0"/>
                      <a:pt x="0" y="15"/>
                      <a:pt x="7" y="36"/>
                    </a:cubicBezTo>
                    <a:cubicBezTo>
                      <a:pt x="29" y="87"/>
                      <a:pt x="50" y="139"/>
                      <a:pt x="69" y="190"/>
                    </a:cubicBezTo>
                    <a:cubicBezTo>
                      <a:pt x="80" y="217"/>
                      <a:pt x="88" y="242"/>
                      <a:pt x="102" y="269"/>
                    </a:cubicBezTo>
                    <a:cubicBezTo>
                      <a:pt x="113" y="293"/>
                      <a:pt x="126" y="318"/>
                      <a:pt x="137" y="345"/>
                    </a:cubicBezTo>
                    <a:cubicBezTo>
                      <a:pt x="140" y="349"/>
                      <a:pt x="144" y="351"/>
                      <a:pt x="148" y="351"/>
                    </a:cubicBezTo>
                    <a:cubicBezTo>
                      <a:pt x="158" y="351"/>
                      <a:pt x="168" y="342"/>
                      <a:pt x="164" y="331"/>
                    </a:cubicBezTo>
                    <a:cubicBezTo>
                      <a:pt x="159" y="304"/>
                      <a:pt x="150" y="274"/>
                      <a:pt x="142" y="250"/>
                    </a:cubicBezTo>
                    <a:cubicBezTo>
                      <a:pt x="134" y="226"/>
                      <a:pt x="126" y="198"/>
                      <a:pt x="118" y="174"/>
                    </a:cubicBezTo>
                    <a:lnTo>
                      <a:pt x="61" y="20"/>
                    </a:lnTo>
                    <a:cubicBezTo>
                      <a:pt x="57" y="6"/>
                      <a:pt x="46" y="0"/>
                      <a:pt x="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8" name="Google Shape;2498;p62"/>
              <p:cNvSpPr/>
              <p:nvPr/>
            </p:nvSpPr>
            <p:spPr>
              <a:xfrm>
                <a:off x="3214461" y="3989627"/>
                <a:ext cx="73096" cy="193993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4310" extrusionOk="0">
                    <a:moveTo>
                      <a:pt x="56" y="1"/>
                    </a:moveTo>
                    <a:cubicBezTo>
                      <a:pt x="28" y="1"/>
                      <a:pt x="0" y="22"/>
                      <a:pt x="13" y="54"/>
                    </a:cubicBezTo>
                    <a:cubicBezTo>
                      <a:pt x="303" y="763"/>
                      <a:pt x="587" y="1470"/>
                      <a:pt x="814" y="2200"/>
                    </a:cubicBezTo>
                    <a:cubicBezTo>
                      <a:pt x="928" y="2563"/>
                      <a:pt x="1055" y="2926"/>
                      <a:pt x="1172" y="3288"/>
                    </a:cubicBezTo>
                    <a:cubicBezTo>
                      <a:pt x="1231" y="3469"/>
                      <a:pt x="1293" y="3651"/>
                      <a:pt x="1353" y="3832"/>
                    </a:cubicBezTo>
                    <a:cubicBezTo>
                      <a:pt x="1404" y="3994"/>
                      <a:pt x="1442" y="4157"/>
                      <a:pt x="1548" y="4295"/>
                    </a:cubicBezTo>
                    <a:cubicBezTo>
                      <a:pt x="1553" y="4305"/>
                      <a:pt x="1563" y="4309"/>
                      <a:pt x="1573" y="4309"/>
                    </a:cubicBezTo>
                    <a:cubicBezTo>
                      <a:pt x="1587" y="4309"/>
                      <a:pt x="1602" y="4299"/>
                      <a:pt x="1602" y="4281"/>
                    </a:cubicBezTo>
                    <a:cubicBezTo>
                      <a:pt x="1623" y="3946"/>
                      <a:pt x="1437" y="3559"/>
                      <a:pt x="1331" y="3245"/>
                    </a:cubicBezTo>
                    <a:cubicBezTo>
                      <a:pt x="1212" y="2882"/>
                      <a:pt x="1090" y="2517"/>
                      <a:pt x="947" y="2165"/>
                    </a:cubicBezTo>
                    <a:cubicBezTo>
                      <a:pt x="657" y="1456"/>
                      <a:pt x="395" y="739"/>
                      <a:pt x="103" y="30"/>
                    </a:cubicBezTo>
                    <a:cubicBezTo>
                      <a:pt x="94" y="10"/>
                      <a:pt x="75" y="1"/>
                      <a:pt x="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9" name="Google Shape;2499;p62"/>
              <p:cNvSpPr/>
              <p:nvPr/>
            </p:nvSpPr>
            <p:spPr>
              <a:xfrm>
                <a:off x="3163826" y="4049715"/>
                <a:ext cx="74041" cy="18836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4185" extrusionOk="0">
                    <a:moveTo>
                      <a:pt x="58" y="1"/>
                    </a:moveTo>
                    <a:cubicBezTo>
                      <a:pt x="29" y="1"/>
                      <a:pt x="1" y="26"/>
                      <a:pt x="10" y="62"/>
                    </a:cubicBezTo>
                    <a:cubicBezTo>
                      <a:pt x="132" y="746"/>
                      <a:pt x="462" y="1396"/>
                      <a:pt x="738" y="2029"/>
                    </a:cubicBezTo>
                    <a:cubicBezTo>
                      <a:pt x="887" y="2370"/>
                      <a:pt x="976" y="2724"/>
                      <a:pt x="1090" y="3082"/>
                    </a:cubicBezTo>
                    <a:cubicBezTo>
                      <a:pt x="1203" y="3439"/>
                      <a:pt x="1339" y="3788"/>
                      <a:pt x="1482" y="4134"/>
                    </a:cubicBezTo>
                    <a:cubicBezTo>
                      <a:pt x="1496" y="4169"/>
                      <a:pt x="1527" y="4185"/>
                      <a:pt x="1557" y="4185"/>
                    </a:cubicBezTo>
                    <a:cubicBezTo>
                      <a:pt x="1602" y="4185"/>
                      <a:pt x="1645" y="4150"/>
                      <a:pt x="1625" y="4094"/>
                    </a:cubicBezTo>
                    <a:cubicBezTo>
                      <a:pt x="1517" y="3758"/>
                      <a:pt x="1403" y="3420"/>
                      <a:pt x="1265" y="3095"/>
                    </a:cubicBezTo>
                    <a:cubicBezTo>
                      <a:pt x="1114" y="2743"/>
                      <a:pt x="943" y="2400"/>
                      <a:pt x="832" y="2032"/>
                    </a:cubicBezTo>
                    <a:cubicBezTo>
                      <a:pt x="630" y="1358"/>
                      <a:pt x="456" y="635"/>
                      <a:pt x="96" y="24"/>
                    </a:cubicBezTo>
                    <a:cubicBezTo>
                      <a:pt x="87" y="8"/>
                      <a:pt x="72" y="1"/>
                      <a:pt x="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0" name="Google Shape;2500;p62"/>
              <p:cNvSpPr/>
              <p:nvPr/>
            </p:nvSpPr>
            <p:spPr>
              <a:xfrm>
                <a:off x="3145147" y="4003850"/>
                <a:ext cx="10037" cy="15483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44" extrusionOk="0">
                    <a:moveTo>
                      <a:pt x="34" y="1"/>
                    </a:moveTo>
                    <a:cubicBezTo>
                      <a:pt x="16" y="1"/>
                      <a:pt x="0" y="15"/>
                      <a:pt x="5" y="36"/>
                    </a:cubicBezTo>
                    <a:cubicBezTo>
                      <a:pt x="8" y="60"/>
                      <a:pt x="13" y="85"/>
                      <a:pt x="22" y="109"/>
                    </a:cubicBezTo>
                    <a:cubicBezTo>
                      <a:pt x="30" y="131"/>
                      <a:pt x="38" y="155"/>
                      <a:pt x="46" y="177"/>
                    </a:cubicBezTo>
                    <a:lnTo>
                      <a:pt x="95" y="315"/>
                    </a:lnTo>
                    <a:lnTo>
                      <a:pt x="97" y="315"/>
                    </a:lnTo>
                    <a:cubicBezTo>
                      <a:pt x="103" y="335"/>
                      <a:pt x="119" y="343"/>
                      <a:pt x="137" y="343"/>
                    </a:cubicBezTo>
                    <a:cubicBezTo>
                      <a:pt x="175" y="343"/>
                      <a:pt x="222" y="308"/>
                      <a:pt x="200" y="271"/>
                    </a:cubicBezTo>
                    <a:lnTo>
                      <a:pt x="133" y="142"/>
                    </a:lnTo>
                    <a:lnTo>
                      <a:pt x="97" y="77"/>
                    </a:lnTo>
                    <a:cubicBezTo>
                      <a:pt x="87" y="55"/>
                      <a:pt x="73" y="33"/>
                      <a:pt x="59" y="14"/>
                    </a:cubicBezTo>
                    <a:cubicBezTo>
                      <a:pt x="53" y="5"/>
                      <a:pt x="43" y="1"/>
                      <a:pt x="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1" name="Google Shape;2501;p62"/>
              <p:cNvSpPr/>
              <p:nvPr/>
            </p:nvSpPr>
            <p:spPr>
              <a:xfrm>
                <a:off x="3062599" y="3782178"/>
                <a:ext cx="70261" cy="188907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4197" extrusionOk="0">
                    <a:moveTo>
                      <a:pt x="26" y="1"/>
                    </a:moveTo>
                    <a:cubicBezTo>
                      <a:pt x="13" y="1"/>
                      <a:pt x="0" y="10"/>
                      <a:pt x="2" y="28"/>
                    </a:cubicBezTo>
                    <a:cubicBezTo>
                      <a:pt x="40" y="379"/>
                      <a:pt x="180" y="720"/>
                      <a:pt x="300" y="1051"/>
                    </a:cubicBezTo>
                    <a:cubicBezTo>
                      <a:pt x="429" y="1410"/>
                      <a:pt x="562" y="1768"/>
                      <a:pt x="689" y="2128"/>
                    </a:cubicBezTo>
                    <a:cubicBezTo>
                      <a:pt x="806" y="2460"/>
                      <a:pt x="892" y="2839"/>
                      <a:pt x="1065" y="3148"/>
                    </a:cubicBezTo>
                    <a:cubicBezTo>
                      <a:pt x="1117" y="3243"/>
                      <a:pt x="1179" y="3316"/>
                      <a:pt x="1209" y="3421"/>
                    </a:cubicBezTo>
                    <a:cubicBezTo>
                      <a:pt x="1239" y="3529"/>
                      <a:pt x="1247" y="3632"/>
                      <a:pt x="1287" y="3738"/>
                    </a:cubicBezTo>
                    <a:cubicBezTo>
                      <a:pt x="1347" y="3897"/>
                      <a:pt x="1450" y="4033"/>
                      <a:pt x="1520" y="4187"/>
                    </a:cubicBezTo>
                    <a:cubicBezTo>
                      <a:pt x="1524" y="4193"/>
                      <a:pt x="1530" y="4196"/>
                      <a:pt x="1536" y="4196"/>
                    </a:cubicBezTo>
                    <a:cubicBezTo>
                      <a:pt x="1548" y="4196"/>
                      <a:pt x="1561" y="4185"/>
                      <a:pt x="1555" y="4171"/>
                    </a:cubicBezTo>
                    <a:cubicBezTo>
                      <a:pt x="1506" y="3987"/>
                      <a:pt x="1501" y="3792"/>
                      <a:pt x="1428" y="3613"/>
                    </a:cubicBezTo>
                    <a:cubicBezTo>
                      <a:pt x="1387" y="3513"/>
                      <a:pt x="1312" y="3421"/>
                      <a:pt x="1279" y="3318"/>
                    </a:cubicBezTo>
                    <a:cubicBezTo>
                      <a:pt x="1255" y="3243"/>
                      <a:pt x="1255" y="3153"/>
                      <a:pt x="1239" y="3075"/>
                    </a:cubicBezTo>
                    <a:cubicBezTo>
                      <a:pt x="1168" y="2723"/>
                      <a:pt x="990" y="2374"/>
                      <a:pt x="862" y="2038"/>
                    </a:cubicBezTo>
                    <a:cubicBezTo>
                      <a:pt x="735" y="1692"/>
                      <a:pt x="608" y="1346"/>
                      <a:pt x="484" y="1002"/>
                    </a:cubicBezTo>
                    <a:cubicBezTo>
                      <a:pt x="362" y="669"/>
                      <a:pt x="251" y="309"/>
                      <a:pt x="51" y="14"/>
                    </a:cubicBezTo>
                    <a:cubicBezTo>
                      <a:pt x="45" y="5"/>
                      <a:pt x="35" y="1"/>
                      <a:pt x="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2" name="Google Shape;2502;p62"/>
              <p:cNvSpPr/>
              <p:nvPr/>
            </p:nvSpPr>
            <p:spPr>
              <a:xfrm>
                <a:off x="3020740" y="3647735"/>
                <a:ext cx="36593" cy="10829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406" extrusionOk="0">
                    <a:moveTo>
                      <a:pt x="37" y="1"/>
                    </a:moveTo>
                    <a:cubicBezTo>
                      <a:pt x="20" y="1"/>
                      <a:pt x="1" y="16"/>
                      <a:pt x="6" y="38"/>
                    </a:cubicBezTo>
                    <a:cubicBezTo>
                      <a:pt x="71" y="428"/>
                      <a:pt x="220" y="798"/>
                      <a:pt x="326" y="1183"/>
                    </a:cubicBezTo>
                    <a:cubicBezTo>
                      <a:pt x="434" y="1567"/>
                      <a:pt x="531" y="1948"/>
                      <a:pt x="613" y="2338"/>
                    </a:cubicBezTo>
                    <a:cubicBezTo>
                      <a:pt x="622" y="2385"/>
                      <a:pt x="657" y="2406"/>
                      <a:pt x="695" y="2406"/>
                    </a:cubicBezTo>
                    <a:cubicBezTo>
                      <a:pt x="751" y="2406"/>
                      <a:pt x="813" y="2359"/>
                      <a:pt x="797" y="2287"/>
                    </a:cubicBezTo>
                    <a:cubicBezTo>
                      <a:pt x="705" y="1894"/>
                      <a:pt x="610" y="1499"/>
                      <a:pt x="491" y="1115"/>
                    </a:cubicBezTo>
                    <a:cubicBezTo>
                      <a:pt x="374" y="739"/>
                      <a:pt x="269" y="352"/>
                      <a:pt x="60" y="14"/>
                    </a:cubicBezTo>
                    <a:cubicBezTo>
                      <a:pt x="55" y="4"/>
                      <a:pt x="46" y="1"/>
                      <a:pt x="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3" name="Google Shape;2503;p62"/>
              <p:cNvSpPr/>
              <p:nvPr/>
            </p:nvSpPr>
            <p:spPr>
              <a:xfrm>
                <a:off x="2951291" y="3661283"/>
                <a:ext cx="83539" cy="234007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5199" extrusionOk="0">
                    <a:moveTo>
                      <a:pt x="78" y="0"/>
                    </a:moveTo>
                    <a:cubicBezTo>
                      <a:pt x="40" y="0"/>
                      <a:pt x="1" y="26"/>
                      <a:pt x="7" y="72"/>
                    </a:cubicBezTo>
                    <a:cubicBezTo>
                      <a:pt x="110" y="960"/>
                      <a:pt x="456" y="1761"/>
                      <a:pt x="813" y="2570"/>
                    </a:cubicBezTo>
                    <a:cubicBezTo>
                      <a:pt x="1195" y="3428"/>
                      <a:pt x="1514" y="4291"/>
                      <a:pt x="1809" y="5182"/>
                    </a:cubicBezTo>
                    <a:cubicBezTo>
                      <a:pt x="1813" y="5193"/>
                      <a:pt x="1823" y="5198"/>
                      <a:pt x="1833" y="5198"/>
                    </a:cubicBezTo>
                    <a:cubicBezTo>
                      <a:pt x="1844" y="5198"/>
                      <a:pt x="1855" y="5191"/>
                      <a:pt x="1855" y="5176"/>
                    </a:cubicBezTo>
                    <a:cubicBezTo>
                      <a:pt x="1820" y="4299"/>
                      <a:pt x="1428" y="3477"/>
                      <a:pt x="1089" y="2681"/>
                    </a:cubicBezTo>
                    <a:cubicBezTo>
                      <a:pt x="727" y="1826"/>
                      <a:pt x="364" y="960"/>
                      <a:pt x="150" y="53"/>
                    </a:cubicBezTo>
                    <a:cubicBezTo>
                      <a:pt x="142" y="17"/>
                      <a:pt x="110" y="0"/>
                      <a:pt x="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4" name="Google Shape;2504;p62"/>
              <p:cNvSpPr/>
              <p:nvPr/>
            </p:nvSpPr>
            <p:spPr>
              <a:xfrm>
                <a:off x="3038519" y="3907485"/>
                <a:ext cx="4546" cy="9407"/>
              </a:xfrm>
              <a:custGeom>
                <a:avLst/>
                <a:gdLst/>
                <a:ahLst/>
                <a:cxnLst/>
                <a:rect l="l" t="t" r="r" b="b"/>
                <a:pathLst>
                  <a:path w="101" h="209" extrusionOk="0">
                    <a:moveTo>
                      <a:pt x="13" y="1"/>
                    </a:moveTo>
                    <a:cubicBezTo>
                      <a:pt x="6" y="1"/>
                      <a:pt x="0" y="5"/>
                      <a:pt x="4" y="12"/>
                    </a:cubicBezTo>
                    <a:lnTo>
                      <a:pt x="85" y="204"/>
                    </a:lnTo>
                    <a:cubicBezTo>
                      <a:pt x="86" y="207"/>
                      <a:pt x="88" y="208"/>
                      <a:pt x="91" y="208"/>
                    </a:cubicBezTo>
                    <a:cubicBezTo>
                      <a:pt x="95" y="208"/>
                      <a:pt x="100" y="205"/>
                      <a:pt x="98" y="201"/>
                    </a:cubicBezTo>
                    <a:cubicBezTo>
                      <a:pt x="74" y="137"/>
                      <a:pt x="47" y="72"/>
                      <a:pt x="23" y="7"/>
                    </a:cubicBezTo>
                    <a:cubicBezTo>
                      <a:pt x="21" y="2"/>
                      <a:pt x="17" y="1"/>
                      <a:pt x="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5" name="Google Shape;2505;p62"/>
              <p:cNvSpPr/>
              <p:nvPr/>
            </p:nvSpPr>
            <p:spPr>
              <a:xfrm>
                <a:off x="3052202" y="3954295"/>
                <a:ext cx="24260" cy="62159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381" extrusionOk="0">
                    <a:moveTo>
                      <a:pt x="62" y="0"/>
                    </a:moveTo>
                    <a:cubicBezTo>
                      <a:pt x="31" y="0"/>
                      <a:pt x="1" y="25"/>
                      <a:pt x="14" y="63"/>
                    </a:cubicBezTo>
                    <a:cubicBezTo>
                      <a:pt x="54" y="179"/>
                      <a:pt x="92" y="293"/>
                      <a:pt x="133" y="409"/>
                    </a:cubicBezTo>
                    <a:cubicBezTo>
                      <a:pt x="171" y="517"/>
                      <a:pt x="184" y="634"/>
                      <a:pt x="222" y="739"/>
                    </a:cubicBezTo>
                    <a:cubicBezTo>
                      <a:pt x="260" y="842"/>
                      <a:pt x="303" y="942"/>
                      <a:pt x="349" y="1042"/>
                    </a:cubicBezTo>
                    <a:cubicBezTo>
                      <a:pt x="376" y="1102"/>
                      <a:pt x="409" y="1161"/>
                      <a:pt x="433" y="1221"/>
                    </a:cubicBezTo>
                    <a:cubicBezTo>
                      <a:pt x="449" y="1275"/>
                      <a:pt x="471" y="1324"/>
                      <a:pt x="501" y="1372"/>
                    </a:cubicBezTo>
                    <a:cubicBezTo>
                      <a:pt x="505" y="1378"/>
                      <a:pt x="512" y="1381"/>
                      <a:pt x="519" y="1381"/>
                    </a:cubicBezTo>
                    <a:cubicBezTo>
                      <a:pt x="529" y="1381"/>
                      <a:pt x="539" y="1374"/>
                      <a:pt x="539" y="1362"/>
                    </a:cubicBezTo>
                    <a:cubicBezTo>
                      <a:pt x="531" y="1307"/>
                      <a:pt x="517" y="1256"/>
                      <a:pt x="498" y="1205"/>
                    </a:cubicBezTo>
                    <a:cubicBezTo>
                      <a:pt x="482" y="1145"/>
                      <a:pt x="471" y="1086"/>
                      <a:pt x="457" y="1026"/>
                    </a:cubicBezTo>
                    <a:cubicBezTo>
                      <a:pt x="430" y="915"/>
                      <a:pt x="403" y="807"/>
                      <a:pt x="365" y="696"/>
                    </a:cubicBezTo>
                    <a:cubicBezTo>
                      <a:pt x="330" y="588"/>
                      <a:pt x="268" y="490"/>
                      <a:pt x="230" y="382"/>
                    </a:cubicBezTo>
                    <a:cubicBezTo>
                      <a:pt x="192" y="266"/>
                      <a:pt x="152" y="149"/>
                      <a:pt x="111" y="33"/>
                    </a:cubicBezTo>
                    <a:lnTo>
                      <a:pt x="111" y="36"/>
                    </a:lnTo>
                    <a:cubicBezTo>
                      <a:pt x="103" y="11"/>
                      <a:pt x="82" y="0"/>
                      <a:pt x="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6" name="Google Shape;2506;p62"/>
              <p:cNvSpPr/>
              <p:nvPr/>
            </p:nvSpPr>
            <p:spPr>
              <a:xfrm>
                <a:off x="3099417" y="4089864"/>
                <a:ext cx="60854" cy="166627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3702" extrusionOk="0">
                    <a:moveTo>
                      <a:pt x="54" y="0"/>
                    </a:moveTo>
                    <a:cubicBezTo>
                      <a:pt x="27" y="0"/>
                      <a:pt x="0" y="23"/>
                      <a:pt x="7" y="57"/>
                    </a:cubicBezTo>
                    <a:cubicBezTo>
                      <a:pt x="99" y="387"/>
                      <a:pt x="172" y="720"/>
                      <a:pt x="269" y="1050"/>
                    </a:cubicBezTo>
                    <a:cubicBezTo>
                      <a:pt x="364" y="1367"/>
                      <a:pt x="467" y="1681"/>
                      <a:pt x="572" y="1995"/>
                    </a:cubicBezTo>
                    <a:cubicBezTo>
                      <a:pt x="683" y="2320"/>
                      <a:pt x="799" y="2644"/>
                      <a:pt x="916" y="2966"/>
                    </a:cubicBezTo>
                    <a:cubicBezTo>
                      <a:pt x="994" y="3188"/>
                      <a:pt x="1059" y="3559"/>
                      <a:pt x="1268" y="3697"/>
                    </a:cubicBezTo>
                    <a:cubicBezTo>
                      <a:pt x="1273" y="3700"/>
                      <a:pt x="1279" y="3702"/>
                      <a:pt x="1285" y="3702"/>
                    </a:cubicBezTo>
                    <a:cubicBezTo>
                      <a:pt x="1299" y="3702"/>
                      <a:pt x="1313" y="3693"/>
                      <a:pt x="1316" y="3678"/>
                    </a:cubicBezTo>
                    <a:cubicBezTo>
                      <a:pt x="1351" y="3551"/>
                      <a:pt x="1303" y="3432"/>
                      <a:pt x="1259" y="3310"/>
                    </a:cubicBezTo>
                    <a:cubicBezTo>
                      <a:pt x="1203" y="3156"/>
                      <a:pt x="1146" y="2999"/>
                      <a:pt x="1089" y="2845"/>
                    </a:cubicBezTo>
                    <a:cubicBezTo>
                      <a:pt x="978" y="2533"/>
                      <a:pt x="867" y="2219"/>
                      <a:pt x="762" y="1908"/>
                    </a:cubicBezTo>
                    <a:cubicBezTo>
                      <a:pt x="653" y="1594"/>
                      <a:pt x="545" y="1280"/>
                      <a:pt x="437" y="966"/>
                    </a:cubicBezTo>
                    <a:cubicBezTo>
                      <a:pt x="331" y="653"/>
                      <a:pt x="201" y="347"/>
                      <a:pt x="99" y="33"/>
                    </a:cubicBezTo>
                    <a:cubicBezTo>
                      <a:pt x="90" y="10"/>
                      <a:pt x="72" y="0"/>
                      <a:pt x="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7" name="Google Shape;2507;p62"/>
              <p:cNvSpPr/>
              <p:nvPr/>
            </p:nvSpPr>
            <p:spPr>
              <a:xfrm>
                <a:off x="3063049" y="4199552"/>
                <a:ext cx="35873" cy="84259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872" extrusionOk="0">
                    <a:moveTo>
                      <a:pt x="46" y="1"/>
                    </a:moveTo>
                    <a:cubicBezTo>
                      <a:pt x="24" y="1"/>
                      <a:pt x="0" y="25"/>
                      <a:pt x="8" y="50"/>
                    </a:cubicBezTo>
                    <a:cubicBezTo>
                      <a:pt x="100" y="362"/>
                      <a:pt x="295" y="635"/>
                      <a:pt x="422" y="935"/>
                    </a:cubicBezTo>
                    <a:cubicBezTo>
                      <a:pt x="547" y="1236"/>
                      <a:pt x="658" y="1547"/>
                      <a:pt x="755" y="1858"/>
                    </a:cubicBezTo>
                    <a:cubicBezTo>
                      <a:pt x="757" y="1868"/>
                      <a:pt x="764" y="1872"/>
                      <a:pt x="772" y="1872"/>
                    </a:cubicBezTo>
                    <a:cubicBezTo>
                      <a:pt x="784" y="1872"/>
                      <a:pt x="796" y="1862"/>
                      <a:pt x="793" y="1847"/>
                    </a:cubicBezTo>
                    <a:cubicBezTo>
                      <a:pt x="755" y="1682"/>
                      <a:pt x="717" y="1506"/>
                      <a:pt x="666" y="1349"/>
                    </a:cubicBezTo>
                    <a:cubicBezTo>
                      <a:pt x="612" y="1192"/>
                      <a:pt x="552" y="1038"/>
                      <a:pt x="492" y="881"/>
                    </a:cubicBezTo>
                    <a:cubicBezTo>
                      <a:pt x="379" y="586"/>
                      <a:pt x="281" y="259"/>
                      <a:pt x="70" y="12"/>
                    </a:cubicBezTo>
                    <a:cubicBezTo>
                      <a:pt x="64" y="4"/>
                      <a:pt x="55" y="1"/>
                      <a:pt x="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8" name="Google Shape;2508;p62"/>
              <p:cNvSpPr/>
              <p:nvPr/>
            </p:nvSpPr>
            <p:spPr>
              <a:xfrm>
                <a:off x="3044685" y="4146080"/>
                <a:ext cx="11072" cy="19579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35" extrusionOk="0">
                    <a:moveTo>
                      <a:pt x="36" y="0"/>
                    </a:moveTo>
                    <a:cubicBezTo>
                      <a:pt x="18" y="0"/>
                      <a:pt x="1" y="19"/>
                      <a:pt x="13" y="39"/>
                    </a:cubicBezTo>
                    <a:cubicBezTo>
                      <a:pt x="40" y="94"/>
                      <a:pt x="64" y="148"/>
                      <a:pt x="83" y="207"/>
                    </a:cubicBezTo>
                    <a:cubicBezTo>
                      <a:pt x="94" y="234"/>
                      <a:pt x="102" y="264"/>
                      <a:pt x="108" y="294"/>
                    </a:cubicBezTo>
                    <a:cubicBezTo>
                      <a:pt x="116" y="321"/>
                      <a:pt x="118" y="351"/>
                      <a:pt x="121" y="380"/>
                    </a:cubicBezTo>
                    <a:cubicBezTo>
                      <a:pt x="122" y="418"/>
                      <a:pt x="149" y="435"/>
                      <a:pt x="176" y="435"/>
                    </a:cubicBezTo>
                    <a:cubicBezTo>
                      <a:pt x="210" y="435"/>
                      <a:pt x="245" y="409"/>
                      <a:pt x="235" y="364"/>
                    </a:cubicBezTo>
                    <a:cubicBezTo>
                      <a:pt x="221" y="297"/>
                      <a:pt x="202" y="232"/>
                      <a:pt x="173" y="169"/>
                    </a:cubicBezTo>
                    <a:cubicBezTo>
                      <a:pt x="143" y="107"/>
                      <a:pt x="102" y="53"/>
                      <a:pt x="53" y="7"/>
                    </a:cubicBezTo>
                    <a:cubicBezTo>
                      <a:pt x="48" y="2"/>
                      <a:pt x="42" y="0"/>
                      <a:pt x="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9" name="Google Shape;2509;p62"/>
              <p:cNvSpPr/>
              <p:nvPr/>
            </p:nvSpPr>
            <p:spPr>
              <a:xfrm>
                <a:off x="2941119" y="3843841"/>
                <a:ext cx="99157" cy="25970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5770" extrusionOk="0">
                    <a:moveTo>
                      <a:pt x="101" y="1"/>
                    </a:moveTo>
                    <a:cubicBezTo>
                      <a:pt x="71" y="1"/>
                      <a:pt x="42" y="20"/>
                      <a:pt x="35" y="54"/>
                    </a:cubicBezTo>
                    <a:cubicBezTo>
                      <a:pt x="0" y="289"/>
                      <a:pt x="127" y="479"/>
                      <a:pt x="208" y="690"/>
                    </a:cubicBezTo>
                    <a:cubicBezTo>
                      <a:pt x="309" y="939"/>
                      <a:pt x="322" y="1199"/>
                      <a:pt x="395" y="1453"/>
                    </a:cubicBezTo>
                    <a:cubicBezTo>
                      <a:pt x="541" y="1951"/>
                      <a:pt x="742" y="2425"/>
                      <a:pt x="923" y="2906"/>
                    </a:cubicBezTo>
                    <a:cubicBezTo>
                      <a:pt x="1112" y="3402"/>
                      <a:pt x="1296" y="3899"/>
                      <a:pt x="1499" y="4389"/>
                    </a:cubicBezTo>
                    <a:cubicBezTo>
                      <a:pt x="1686" y="4841"/>
                      <a:pt x="1840" y="5307"/>
                      <a:pt x="2073" y="5742"/>
                    </a:cubicBezTo>
                    <a:lnTo>
                      <a:pt x="2073" y="5740"/>
                    </a:lnTo>
                    <a:cubicBezTo>
                      <a:pt x="2084" y="5761"/>
                      <a:pt x="2103" y="5770"/>
                      <a:pt x="2123" y="5770"/>
                    </a:cubicBezTo>
                    <a:cubicBezTo>
                      <a:pt x="2162" y="5770"/>
                      <a:pt x="2203" y="5736"/>
                      <a:pt x="2187" y="5691"/>
                    </a:cubicBezTo>
                    <a:cubicBezTo>
                      <a:pt x="2003" y="5196"/>
                      <a:pt x="1754" y="4728"/>
                      <a:pt x="1559" y="4235"/>
                    </a:cubicBezTo>
                    <a:cubicBezTo>
                      <a:pt x="1375" y="3770"/>
                      <a:pt x="1191" y="3304"/>
                      <a:pt x="1034" y="2831"/>
                    </a:cubicBezTo>
                    <a:cubicBezTo>
                      <a:pt x="871" y="2343"/>
                      <a:pt x="747" y="1843"/>
                      <a:pt x="579" y="1356"/>
                    </a:cubicBezTo>
                    <a:cubicBezTo>
                      <a:pt x="490" y="1090"/>
                      <a:pt x="355" y="858"/>
                      <a:pt x="314" y="574"/>
                    </a:cubicBezTo>
                    <a:cubicBezTo>
                      <a:pt x="284" y="373"/>
                      <a:pt x="279" y="184"/>
                      <a:pt x="149" y="22"/>
                    </a:cubicBezTo>
                    <a:cubicBezTo>
                      <a:pt x="136" y="8"/>
                      <a:pt x="118" y="1"/>
                      <a:pt x="1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0" name="Google Shape;2510;p62"/>
              <p:cNvSpPr/>
              <p:nvPr/>
            </p:nvSpPr>
            <p:spPr>
              <a:xfrm>
                <a:off x="2886792" y="3693870"/>
                <a:ext cx="49106" cy="123958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2754" extrusionOk="0">
                    <a:moveTo>
                      <a:pt x="15" y="1"/>
                    </a:moveTo>
                    <a:cubicBezTo>
                      <a:pt x="8" y="1"/>
                      <a:pt x="0" y="6"/>
                      <a:pt x="0" y="14"/>
                    </a:cubicBezTo>
                    <a:cubicBezTo>
                      <a:pt x="14" y="252"/>
                      <a:pt x="125" y="504"/>
                      <a:pt x="200" y="726"/>
                    </a:cubicBezTo>
                    <a:cubicBezTo>
                      <a:pt x="284" y="964"/>
                      <a:pt x="376" y="1202"/>
                      <a:pt x="449" y="1443"/>
                    </a:cubicBezTo>
                    <a:cubicBezTo>
                      <a:pt x="528" y="1695"/>
                      <a:pt x="623" y="1933"/>
                      <a:pt x="709" y="2179"/>
                    </a:cubicBezTo>
                    <a:cubicBezTo>
                      <a:pt x="777" y="2366"/>
                      <a:pt x="820" y="2639"/>
                      <a:pt x="1004" y="2747"/>
                    </a:cubicBezTo>
                    <a:cubicBezTo>
                      <a:pt x="1011" y="2751"/>
                      <a:pt x="1018" y="2753"/>
                      <a:pt x="1025" y="2753"/>
                    </a:cubicBezTo>
                    <a:cubicBezTo>
                      <a:pt x="1041" y="2753"/>
                      <a:pt x="1057" y="2743"/>
                      <a:pt x="1061" y="2726"/>
                    </a:cubicBezTo>
                    <a:cubicBezTo>
                      <a:pt x="1091" y="2509"/>
                      <a:pt x="920" y="2312"/>
                      <a:pt x="826" y="2130"/>
                    </a:cubicBezTo>
                    <a:cubicBezTo>
                      <a:pt x="709" y="1908"/>
                      <a:pt x="614" y="1673"/>
                      <a:pt x="509" y="1446"/>
                    </a:cubicBezTo>
                    <a:cubicBezTo>
                      <a:pt x="401" y="1199"/>
                      <a:pt x="311" y="945"/>
                      <a:pt x="241" y="688"/>
                    </a:cubicBezTo>
                    <a:cubicBezTo>
                      <a:pt x="176" y="466"/>
                      <a:pt x="135" y="212"/>
                      <a:pt x="27" y="9"/>
                    </a:cubicBezTo>
                    <a:cubicBezTo>
                      <a:pt x="25" y="3"/>
                      <a:pt x="20" y="1"/>
                      <a:pt x="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1" name="Google Shape;2511;p62"/>
              <p:cNvSpPr/>
              <p:nvPr/>
            </p:nvSpPr>
            <p:spPr>
              <a:xfrm>
                <a:off x="2883101" y="3681672"/>
                <a:ext cx="6256" cy="468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04" extrusionOk="0">
                    <a:moveTo>
                      <a:pt x="69" y="1"/>
                    </a:moveTo>
                    <a:cubicBezTo>
                      <a:pt x="1" y="1"/>
                      <a:pt x="2" y="104"/>
                      <a:pt x="71" y="104"/>
                    </a:cubicBezTo>
                    <a:cubicBezTo>
                      <a:pt x="139" y="104"/>
                      <a:pt x="139" y="1"/>
                      <a:pt x="71" y="1"/>
                    </a:cubicBezTo>
                    <a:cubicBezTo>
                      <a:pt x="70" y="1"/>
                      <a:pt x="70" y="1"/>
                      <a:pt x="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2" name="Google Shape;2512;p62"/>
              <p:cNvSpPr/>
              <p:nvPr/>
            </p:nvSpPr>
            <p:spPr>
              <a:xfrm>
                <a:off x="2828505" y="3695850"/>
                <a:ext cx="103928" cy="293330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6517" extrusionOk="0">
                    <a:moveTo>
                      <a:pt x="72" y="1"/>
                    </a:moveTo>
                    <a:cubicBezTo>
                      <a:pt x="35" y="1"/>
                      <a:pt x="0" y="25"/>
                      <a:pt x="2" y="76"/>
                    </a:cubicBezTo>
                    <a:cubicBezTo>
                      <a:pt x="21" y="1199"/>
                      <a:pt x="481" y="2227"/>
                      <a:pt x="922" y="3242"/>
                    </a:cubicBezTo>
                    <a:cubicBezTo>
                      <a:pt x="1163" y="3794"/>
                      <a:pt x="1444" y="4330"/>
                      <a:pt x="1666" y="4887"/>
                    </a:cubicBezTo>
                    <a:cubicBezTo>
                      <a:pt x="1882" y="5418"/>
                      <a:pt x="2121" y="5962"/>
                      <a:pt x="2286" y="6508"/>
                    </a:cubicBezTo>
                    <a:cubicBezTo>
                      <a:pt x="2288" y="6514"/>
                      <a:pt x="2292" y="6516"/>
                      <a:pt x="2296" y="6516"/>
                    </a:cubicBezTo>
                    <a:cubicBezTo>
                      <a:pt x="2303" y="6516"/>
                      <a:pt x="2309" y="6511"/>
                      <a:pt x="2307" y="6503"/>
                    </a:cubicBezTo>
                    <a:cubicBezTo>
                      <a:pt x="2185" y="5959"/>
                      <a:pt x="2039" y="5458"/>
                      <a:pt x="1815" y="4949"/>
                    </a:cubicBezTo>
                    <a:cubicBezTo>
                      <a:pt x="1587" y="4430"/>
                      <a:pt x="1363" y="3908"/>
                      <a:pt x="1127" y="3388"/>
                    </a:cubicBezTo>
                    <a:cubicBezTo>
                      <a:pt x="646" y="2327"/>
                      <a:pt x="286" y="1237"/>
                      <a:pt x="153" y="73"/>
                    </a:cubicBezTo>
                    <a:lnTo>
                      <a:pt x="153" y="73"/>
                    </a:lnTo>
                    <a:lnTo>
                      <a:pt x="156" y="76"/>
                    </a:lnTo>
                    <a:cubicBezTo>
                      <a:pt x="150" y="26"/>
                      <a:pt x="110" y="1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3" name="Google Shape;2513;p62"/>
              <p:cNvSpPr/>
              <p:nvPr/>
            </p:nvSpPr>
            <p:spPr>
              <a:xfrm>
                <a:off x="2948545" y="4034997"/>
                <a:ext cx="88400" cy="242064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5378" extrusionOk="0">
                    <a:moveTo>
                      <a:pt x="9" y="0"/>
                    </a:moveTo>
                    <a:cubicBezTo>
                      <a:pt x="5" y="0"/>
                      <a:pt x="0" y="4"/>
                      <a:pt x="0" y="10"/>
                    </a:cubicBezTo>
                    <a:cubicBezTo>
                      <a:pt x="268" y="932"/>
                      <a:pt x="650" y="1817"/>
                      <a:pt x="977" y="2721"/>
                    </a:cubicBezTo>
                    <a:cubicBezTo>
                      <a:pt x="1137" y="3157"/>
                      <a:pt x="1305" y="3590"/>
                      <a:pt x="1470" y="4023"/>
                    </a:cubicBezTo>
                    <a:cubicBezTo>
                      <a:pt x="1640" y="4461"/>
                      <a:pt x="1746" y="4921"/>
                      <a:pt x="1913" y="5360"/>
                    </a:cubicBezTo>
                    <a:cubicBezTo>
                      <a:pt x="1919" y="5371"/>
                      <a:pt x="1930" y="5377"/>
                      <a:pt x="1941" y="5377"/>
                    </a:cubicBezTo>
                    <a:cubicBezTo>
                      <a:pt x="1953" y="5377"/>
                      <a:pt x="1964" y="5370"/>
                      <a:pt x="1962" y="5354"/>
                    </a:cubicBezTo>
                    <a:cubicBezTo>
                      <a:pt x="1927" y="4894"/>
                      <a:pt x="1751" y="4464"/>
                      <a:pt x="1605" y="4031"/>
                    </a:cubicBezTo>
                    <a:cubicBezTo>
                      <a:pt x="1451" y="3579"/>
                      <a:pt x="1275" y="3130"/>
                      <a:pt x="1096" y="2686"/>
                    </a:cubicBezTo>
                    <a:cubicBezTo>
                      <a:pt x="739" y="1790"/>
                      <a:pt x="433" y="873"/>
                      <a:pt x="14" y="4"/>
                    </a:cubicBezTo>
                    <a:cubicBezTo>
                      <a:pt x="13" y="1"/>
                      <a:pt x="11" y="0"/>
                      <a:pt x="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4" name="Google Shape;2514;p62"/>
              <p:cNvSpPr/>
              <p:nvPr/>
            </p:nvSpPr>
            <p:spPr>
              <a:xfrm>
                <a:off x="2957142" y="4219491"/>
                <a:ext cx="49376" cy="105728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2349" extrusionOk="0">
                    <a:moveTo>
                      <a:pt x="20" y="0"/>
                    </a:moveTo>
                    <a:cubicBezTo>
                      <a:pt x="10" y="0"/>
                      <a:pt x="0" y="10"/>
                      <a:pt x="4" y="19"/>
                    </a:cubicBezTo>
                    <a:cubicBezTo>
                      <a:pt x="80" y="227"/>
                      <a:pt x="156" y="427"/>
                      <a:pt x="215" y="638"/>
                    </a:cubicBezTo>
                    <a:cubicBezTo>
                      <a:pt x="272" y="836"/>
                      <a:pt x="345" y="1025"/>
                      <a:pt x="434" y="1209"/>
                    </a:cubicBezTo>
                    <a:cubicBezTo>
                      <a:pt x="521" y="1404"/>
                      <a:pt x="610" y="1599"/>
                      <a:pt x="702" y="1788"/>
                    </a:cubicBezTo>
                    <a:cubicBezTo>
                      <a:pt x="794" y="1978"/>
                      <a:pt x="878" y="2165"/>
                      <a:pt x="1008" y="2332"/>
                    </a:cubicBezTo>
                    <a:cubicBezTo>
                      <a:pt x="1017" y="2344"/>
                      <a:pt x="1028" y="2349"/>
                      <a:pt x="1040" y="2349"/>
                    </a:cubicBezTo>
                    <a:cubicBezTo>
                      <a:pt x="1068" y="2349"/>
                      <a:pt x="1097" y="2317"/>
                      <a:pt x="1089" y="2286"/>
                    </a:cubicBezTo>
                    <a:cubicBezTo>
                      <a:pt x="1032" y="2083"/>
                      <a:pt x="932" y="1897"/>
                      <a:pt x="843" y="1705"/>
                    </a:cubicBezTo>
                    <a:cubicBezTo>
                      <a:pt x="756" y="1521"/>
                      <a:pt x="672" y="1334"/>
                      <a:pt x="589" y="1147"/>
                    </a:cubicBezTo>
                    <a:cubicBezTo>
                      <a:pt x="510" y="958"/>
                      <a:pt x="418" y="774"/>
                      <a:pt x="318" y="598"/>
                    </a:cubicBezTo>
                    <a:cubicBezTo>
                      <a:pt x="258" y="506"/>
                      <a:pt x="207" y="411"/>
                      <a:pt x="158" y="314"/>
                    </a:cubicBezTo>
                    <a:cubicBezTo>
                      <a:pt x="112" y="211"/>
                      <a:pt x="74" y="111"/>
                      <a:pt x="31" y="8"/>
                    </a:cubicBezTo>
                    <a:cubicBezTo>
                      <a:pt x="28" y="3"/>
                      <a:pt x="24" y="0"/>
                      <a:pt x="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5" name="Google Shape;2515;p62"/>
              <p:cNvSpPr/>
              <p:nvPr/>
            </p:nvSpPr>
            <p:spPr>
              <a:xfrm>
                <a:off x="2930136" y="4158233"/>
                <a:ext cx="18094" cy="35198"/>
              </a:xfrm>
              <a:custGeom>
                <a:avLst/>
                <a:gdLst/>
                <a:ahLst/>
                <a:cxnLst/>
                <a:rect l="l" t="t" r="r" b="b"/>
                <a:pathLst>
                  <a:path w="402" h="782" extrusionOk="0">
                    <a:moveTo>
                      <a:pt x="34" y="1"/>
                    </a:moveTo>
                    <a:cubicBezTo>
                      <a:pt x="17" y="1"/>
                      <a:pt x="1" y="16"/>
                      <a:pt x="6" y="37"/>
                    </a:cubicBezTo>
                    <a:cubicBezTo>
                      <a:pt x="11" y="67"/>
                      <a:pt x="19" y="100"/>
                      <a:pt x="22" y="132"/>
                    </a:cubicBezTo>
                    <a:cubicBezTo>
                      <a:pt x="28" y="162"/>
                      <a:pt x="36" y="194"/>
                      <a:pt x="49" y="224"/>
                    </a:cubicBezTo>
                    <a:cubicBezTo>
                      <a:pt x="71" y="284"/>
                      <a:pt x="101" y="343"/>
                      <a:pt x="128" y="403"/>
                    </a:cubicBezTo>
                    <a:lnTo>
                      <a:pt x="287" y="755"/>
                    </a:lnTo>
                    <a:cubicBezTo>
                      <a:pt x="296" y="773"/>
                      <a:pt x="312" y="781"/>
                      <a:pt x="329" y="781"/>
                    </a:cubicBezTo>
                    <a:cubicBezTo>
                      <a:pt x="363" y="781"/>
                      <a:pt x="401" y="750"/>
                      <a:pt x="385" y="714"/>
                    </a:cubicBezTo>
                    <a:cubicBezTo>
                      <a:pt x="336" y="595"/>
                      <a:pt x="287" y="476"/>
                      <a:pt x="239" y="357"/>
                    </a:cubicBezTo>
                    <a:cubicBezTo>
                      <a:pt x="214" y="294"/>
                      <a:pt x="193" y="232"/>
                      <a:pt x="163" y="175"/>
                    </a:cubicBezTo>
                    <a:cubicBezTo>
                      <a:pt x="152" y="146"/>
                      <a:pt x="136" y="116"/>
                      <a:pt x="117" y="91"/>
                    </a:cubicBezTo>
                    <a:cubicBezTo>
                      <a:pt x="95" y="67"/>
                      <a:pt x="76" y="43"/>
                      <a:pt x="57" y="16"/>
                    </a:cubicBezTo>
                    <a:cubicBezTo>
                      <a:pt x="52" y="5"/>
                      <a:pt x="43" y="1"/>
                      <a:pt x="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6" name="Google Shape;2516;p62"/>
              <p:cNvSpPr/>
              <p:nvPr/>
            </p:nvSpPr>
            <p:spPr>
              <a:xfrm>
                <a:off x="2810411" y="3819266"/>
                <a:ext cx="86059" cy="239408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5319" extrusionOk="0">
                    <a:moveTo>
                      <a:pt x="93" y="0"/>
                    </a:moveTo>
                    <a:cubicBezTo>
                      <a:pt x="70" y="0"/>
                      <a:pt x="45" y="21"/>
                      <a:pt x="44" y="45"/>
                    </a:cubicBezTo>
                    <a:cubicBezTo>
                      <a:pt x="0" y="500"/>
                      <a:pt x="230" y="930"/>
                      <a:pt x="371" y="1347"/>
                    </a:cubicBezTo>
                    <a:cubicBezTo>
                      <a:pt x="517" y="1777"/>
                      <a:pt x="655" y="2202"/>
                      <a:pt x="823" y="2632"/>
                    </a:cubicBezTo>
                    <a:cubicBezTo>
                      <a:pt x="988" y="3060"/>
                      <a:pt x="1145" y="3496"/>
                      <a:pt x="1318" y="3920"/>
                    </a:cubicBezTo>
                    <a:cubicBezTo>
                      <a:pt x="1502" y="4372"/>
                      <a:pt x="1686" y="4835"/>
                      <a:pt x="1843" y="5298"/>
                    </a:cubicBezTo>
                    <a:cubicBezTo>
                      <a:pt x="1848" y="5312"/>
                      <a:pt x="1860" y="5319"/>
                      <a:pt x="1872" y="5319"/>
                    </a:cubicBezTo>
                    <a:cubicBezTo>
                      <a:pt x="1892" y="5319"/>
                      <a:pt x="1911" y="5302"/>
                      <a:pt x="1903" y="5279"/>
                    </a:cubicBezTo>
                    <a:cubicBezTo>
                      <a:pt x="1727" y="4827"/>
                      <a:pt x="1570" y="4359"/>
                      <a:pt x="1421" y="3893"/>
                    </a:cubicBezTo>
                    <a:cubicBezTo>
                      <a:pt x="1280" y="3455"/>
                      <a:pt x="1121" y="3025"/>
                      <a:pt x="972" y="2592"/>
                    </a:cubicBezTo>
                    <a:cubicBezTo>
                      <a:pt x="893" y="2359"/>
                      <a:pt x="818" y="2126"/>
                      <a:pt x="734" y="1896"/>
                    </a:cubicBezTo>
                    <a:cubicBezTo>
                      <a:pt x="663" y="1696"/>
                      <a:pt x="563" y="1512"/>
                      <a:pt x="493" y="1312"/>
                    </a:cubicBezTo>
                    <a:cubicBezTo>
                      <a:pt x="339" y="895"/>
                      <a:pt x="303" y="430"/>
                      <a:pt x="125" y="24"/>
                    </a:cubicBezTo>
                    <a:cubicBezTo>
                      <a:pt x="118" y="7"/>
                      <a:pt x="106" y="0"/>
                      <a:pt x="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7" name="Google Shape;2517;p62"/>
              <p:cNvSpPr/>
              <p:nvPr/>
            </p:nvSpPr>
            <p:spPr>
              <a:xfrm>
                <a:off x="2790832" y="3739014"/>
                <a:ext cx="18184" cy="5905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12" extrusionOk="0">
                    <a:moveTo>
                      <a:pt x="17" y="1"/>
                    </a:moveTo>
                    <a:cubicBezTo>
                      <a:pt x="9" y="1"/>
                      <a:pt x="1" y="6"/>
                      <a:pt x="2" y="18"/>
                    </a:cubicBezTo>
                    <a:cubicBezTo>
                      <a:pt x="11" y="123"/>
                      <a:pt x="27" y="226"/>
                      <a:pt x="51" y="329"/>
                    </a:cubicBezTo>
                    <a:cubicBezTo>
                      <a:pt x="70" y="435"/>
                      <a:pt x="84" y="537"/>
                      <a:pt x="97" y="643"/>
                    </a:cubicBezTo>
                    <a:cubicBezTo>
                      <a:pt x="108" y="746"/>
                      <a:pt x="127" y="846"/>
                      <a:pt x="151" y="946"/>
                    </a:cubicBezTo>
                    <a:cubicBezTo>
                      <a:pt x="181" y="1052"/>
                      <a:pt x="222" y="1157"/>
                      <a:pt x="257" y="1263"/>
                    </a:cubicBezTo>
                    <a:lnTo>
                      <a:pt x="257" y="1260"/>
                    </a:lnTo>
                    <a:cubicBezTo>
                      <a:pt x="267" y="1296"/>
                      <a:pt x="294" y="1311"/>
                      <a:pt x="321" y="1311"/>
                    </a:cubicBezTo>
                    <a:cubicBezTo>
                      <a:pt x="362" y="1311"/>
                      <a:pt x="404" y="1277"/>
                      <a:pt x="389" y="1225"/>
                    </a:cubicBezTo>
                    <a:cubicBezTo>
                      <a:pt x="365" y="1119"/>
                      <a:pt x="349" y="1011"/>
                      <a:pt x="324" y="908"/>
                    </a:cubicBezTo>
                    <a:cubicBezTo>
                      <a:pt x="297" y="808"/>
                      <a:pt x="265" y="711"/>
                      <a:pt x="227" y="613"/>
                    </a:cubicBezTo>
                    <a:cubicBezTo>
                      <a:pt x="186" y="513"/>
                      <a:pt x="151" y="413"/>
                      <a:pt x="124" y="310"/>
                    </a:cubicBezTo>
                    <a:cubicBezTo>
                      <a:pt x="100" y="210"/>
                      <a:pt x="70" y="110"/>
                      <a:pt x="35" y="12"/>
                    </a:cubicBezTo>
                    <a:cubicBezTo>
                      <a:pt x="32" y="5"/>
                      <a:pt x="25" y="1"/>
                      <a:pt x="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pic>
        <p:nvPicPr>
          <p:cNvPr id="3" name="Picture 2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270" y="1851660"/>
            <a:ext cx="952500" cy="676910"/>
          </a:xfrm>
          <a:prstGeom prst="rect">
            <a:avLst/>
          </a:prstGeom>
        </p:spPr>
      </p:pic>
      <p:pic>
        <p:nvPicPr>
          <p:cNvPr id="4" name="Picture 3" descr="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0" y="1807210"/>
            <a:ext cx="953135" cy="676275"/>
          </a:xfrm>
          <a:prstGeom prst="rect">
            <a:avLst/>
          </a:prstGeom>
        </p:spPr>
      </p:pic>
      <p:pic>
        <p:nvPicPr>
          <p:cNvPr id="5" name="Picture 4" descr="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780" y="1807210"/>
            <a:ext cx="96075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Jewish Book Week by Slidesgo">
  <a:themeElements>
    <a:clrScheme name="Simple Light">
      <a:dk1>
        <a:srgbClr val="8E292E"/>
      </a:dk1>
      <a:lt1>
        <a:srgbClr val="FBF3E6"/>
      </a:lt1>
      <a:dk2>
        <a:srgbClr val="DA533D"/>
      </a:dk2>
      <a:lt2>
        <a:srgbClr val="F56D0D"/>
      </a:lt2>
      <a:accent1>
        <a:srgbClr val="F88E19"/>
      </a:accent1>
      <a:accent2>
        <a:srgbClr val="93B12C"/>
      </a:accent2>
      <a:accent3>
        <a:srgbClr val="689402"/>
      </a:accent3>
      <a:accent4>
        <a:srgbClr val="EDE4D5"/>
      </a:accent4>
      <a:accent5>
        <a:srgbClr val="D7C7AE"/>
      </a:accent5>
      <a:accent6>
        <a:srgbClr val="FFFFFF"/>
      </a:accent6>
      <a:hlink>
        <a:srgbClr val="8E29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2692</Words>
  <Application>WPS Presentation</Application>
  <PresentationFormat/>
  <Paragraphs>152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Arial</vt:lpstr>
      <vt:lpstr>SimSun</vt:lpstr>
      <vt:lpstr>Wingdings</vt:lpstr>
      <vt:lpstr>Arial</vt:lpstr>
      <vt:lpstr>Philosopher</vt:lpstr>
      <vt:lpstr>Mulish Medium</vt:lpstr>
      <vt:lpstr>Anaheim</vt:lpstr>
      <vt:lpstr>Segoe Print</vt:lpstr>
      <vt:lpstr>Hind</vt:lpstr>
      <vt:lpstr>Wide Latin</vt:lpstr>
      <vt:lpstr>Montserrat</vt:lpstr>
      <vt:lpstr>Mulish</vt:lpstr>
      <vt:lpstr>Segoe UI Black</vt:lpstr>
      <vt:lpstr>Arial Rounded MT Bold</vt:lpstr>
      <vt:lpstr>Sitka Heading Semibold</vt:lpstr>
      <vt:lpstr>Wingdings</vt:lpstr>
      <vt:lpstr>Microsoft YaHei</vt:lpstr>
      <vt:lpstr>Arial Unicode MS</vt:lpstr>
      <vt:lpstr>Jewish Book Week by Slidesgo</vt:lpstr>
      <vt:lpstr>Quản lý kho sách </vt:lpstr>
      <vt:lpstr>03</vt:lpstr>
      <vt:lpstr>01</vt:lpstr>
      <vt:lpstr>Lý do chọn đề tài </vt:lpstr>
      <vt:lpstr>Phạm vi dự án </vt:lpstr>
      <vt:lpstr>Công cụ </vt:lpstr>
      <vt:lpstr>02</vt:lpstr>
      <vt:lpstr>Phân tích yêu cầu hệ thống  </vt:lpstr>
      <vt:lpstr>Yêu cầu phi chức năng của hệ thống </vt:lpstr>
      <vt:lpstr>03</vt:lpstr>
      <vt:lpstr>Mô hình UML </vt:lpstr>
      <vt:lpstr>04</vt:lpstr>
      <vt:lpstr>Kết luận </vt:lpstr>
      <vt:lpstr>PowerPoint 演示文稿</vt:lpstr>
      <vt:lpstr>Cảm ơn đã lắng nghe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kho sách </dc:title>
  <dc:creator/>
  <cp:lastModifiedBy>PC</cp:lastModifiedBy>
  <cp:revision>31</cp:revision>
  <dcterms:created xsi:type="dcterms:W3CDTF">2023-04-09T08:09:00Z</dcterms:created>
  <dcterms:modified xsi:type="dcterms:W3CDTF">2023-04-12T05:16:04Z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BC479D6A976B491F82DE2C1619344C3D</vt:lpwstr>
  </property>
  <property fmtid="{D5CDD505-2E9C-101B-9397-08002B2CF9AE}" pid="3" name="KSOProductBuildVer">
    <vt:lpwstr>1033-11.2.0.11516</vt:lpwstr>
  </property>
</Properties>
</file>