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227"/>
    <a:srgbClr val="116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226C20-6EEC-BE62-3461-B44C09017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F8B2BD8-D713-BD39-E164-1D0FC0AF4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0A2FF3-F6ED-60ED-CF58-3F2BCDE1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DD7F-C8E1-449F-9E87-D8C76008D7CF}" type="datetimeFigureOut">
              <a:rPr lang="vi-VN" smtClean="0"/>
              <a:t>05/07/2022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00F8188-FBC0-83C2-B427-97F4F2A5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78ACBEA-A357-6E4D-2C06-9138DB18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A0B5-1ABA-4A74-B1D9-6567393AD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337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0D4665-F693-9105-4E14-DF9C2EC7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58B6872-B6DF-FAE7-1020-5EEEEC44F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FE1A7F5-CE9C-AD1F-4E80-AD78C162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DD7F-C8E1-449F-9E87-D8C76008D7CF}" type="datetimeFigureOut">
              <a:rPr lang="vi-VN" smtClean="0"/>
              <a:t>05/07/2022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32D7AF4-D4BA-30E8-5253-84BD051B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48BA9-DB8C-30B9-77D9-65D9BFFC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A0B5-1ABA-4A74-B1D9-6567393AD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100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26D6357E-5BA1-DDD2-843E-278C9EE70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5097D4C-C441-1C41-63D5-7B4EED0AA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72006D4-5DA2-3DE8-CDFD-E124533B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DD7F-C8E1-449F-9E87-D8C76008D7CF}" type="datetimeFigureOut">
              <a:rPr lang="vi-VN" smtClean="0"/>
              <a:t>05/07/2022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6CD785A-6230-0DB6-B24E-20A37A44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8B53AB-A521-1889-2625-9F23F2CA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A0B5-1ABA-4A74-B1D9-6567393AD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296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E3ED38-E65E-9275-F73F-178BE28D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6258099-4E50-FCF4-CE21-AD777B689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25FC3AB-6E57-B894-D719-E994BD2A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DD7F-C8E1-449F-9E87-D8C76008D7CF}" type="datetimeFigureOut">
              <a:rPr lang="vi-VN" smtClean="0"/>
              <a:t>05/07/2022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B9F1881-53D4-5AAE-FE8A-2A9C5D06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25A9F53-B164-D2FC-963F-067EE7B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A0B5-1ABA-4A74-B1D9-6567393AD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325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201B85-E923-33A5-EE6D-F3CB0E96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BD93036-3325-8C80-6B6A-DC78B3D74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39CBBB-55EA-6D30-0D37-177C48DF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DD7F-C8E1-449F-9E87-D8C76008D7CF}" type="datetimeFigureOut">
              <a:rPr lang="vi-VN" smtClean="0"/>
              <a:t>05/07/2022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A1FA380-A313-5D25-3CFA-C32F2B09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C5709B-8BDD-515B-95D3-DA8C9F96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A0B5-1ABA-4A74-B1D9-6567393AD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04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8D9EE0-A79A-B3C5-D8F5-20F8ACD9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84D47D7-630C-A4AB-1694-95657796C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F9E1FB2-CFD7-6784-EE38-08FBE19B3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A992C15-32AA-0B46-42AF-270E6A78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DD7F-C8E1-449F-9E87-D8C76008D7CF}" type="datetimeFigureOut">
              <a:rPr lang="vi-VN" smtClean="0"/>
              <a:t>05/07/2022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5ACBFC5-2701-ED85-38A5-E8AC469F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BDFC5BB-D224-276F-D3CD-14C283C0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A0B5-1ABA-4A74-B1D9-6567393AD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681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A971FF-6062-8F02-D248-2C05C99D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1354481-DC24-AE10-4FB2-9EE0103A1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FB2AAEE-6BE7-E87F-E1FC-B63C3D3B8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8F26C04-3225-6F59-F998-B4324B219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1059D65-35C7-3B40-914F-37F5ED8A4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E54CD5-F26A-7B62-8346-DCEFD250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DD7F-C8E1-449F-9E87-D8C76008D7CF}" type="datetimeFigureOut">
              <a:rPr lang="vi-VN" smtClean="0"/>
              <a:t>05/07/2022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71A4EAC-00BA-6619-9D79-554E14CB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BF7CE70C-EAE2-4BC2-FC7E-D1C93529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A0B5-1ABA-4A74-B1D9-6567393AD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973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FE8F8C-0BF5-EC30-D884-BA74CED9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537F0A7E-F59B-CB59-FDD7-5FDA493B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DD7F-C8E1-449F-9E87-D8C76008D7CF}" type="datetimeFigureOut">
              <a:rPr lang="vi-VN" smtClean="0"/>
              <a:t>05/07/2022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149104D-F1D2-FE0A-9640-B332BF44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39B04DA-3B06-69DF-2016-9A7E0ECB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A0B5-1ABA-4A74-B1D9-6567393AD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822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174DFB4-F73E-73FE-1B2E-91E227CD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DD7F-C8E1-449F-9E87-D8C76008D7CF}" type="datetimeFigureOut">
              <a:rPr lang="vi-VN" smtClean="0"/>
              <a:t>05/07/2022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FAD5545-5296-3E48-A3BB-BBA7DE14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A4499AC-F19C-FD05-0731-4843ECAF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A0B5-1ABA-4A74-B1D9-6567393AD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664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D3C73F-2451-F8E0-810D-1BD1FCF7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6C2A973-78D0-29CF-40A1-58CF16C3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0E56003-97EB-8A0D-9390-21C8D99F7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C97434B-F027-DBF7-5E38-89B47075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DD7F-C8E1-449F-9E87-D8C76008D7CF}" type="datetimeFigureOut">
              <a:rPr lang="vi-VN" smtClean="0"/>
              <a:t>05/07/2022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2467CC3-4EF3-5B93-7ECE-185E7A31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A4AB7A0-E91F-FFD3-8897-487172C1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A0B5-1ABA-4A74-B1D9-6567393AD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815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280ABC-8D56-96B9-5E8B-4BA09A89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D03E8501-C60D-0B0D-994E-B787ADE48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FDE264C-7DEB-B3AE-F21C-801E61D61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89BED76-DF08-AC33-0239-FC8D7763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DD7F-C8E1-449F-9E87-D8C76008D7CF}" type="datetimeFigureOut">
              <a:rPr lang="vi-VN" smtClean="0"/>
              <a:t>05/07/2022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5D49C14-2752-56CD-7928-F25F4A19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7F8D5D2-7BAB-15FB-141B-67A0765E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A0B5-1ABA-4A74-B1D9-6567393AD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484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7D78D70-0824-1A0A-E438-A3125E9B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63FD705-C2CD-23AB-5E3D-8195D079A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35A09F6-0D59-A5EB-95CE-35DE5846A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DD7F-C8E1-449F-9E87-D8C76008D7CF}" type="datetimeFigureOut">
              <a:rPr lang="vi-VN" smtClean="0"/>
              <a:t>05/07/2022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4DB21EF-8732-C6ED-A698-87DE15EC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A2B7CF3-9D0C-29E8-1876-63C605541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A0B5-1ABA-4A74-B1D9-6567393AD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525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ÔNG TY DỊCH VỤ VIỄN THÔNG PHƯƠNG NAM – ĐIỆN TỬ VIỄN THÔNG">
            <a:extLst>
              <a:ext uri="{FF2B5EF4-FFF2-40B4-BE49-F238E27FC236}">
                <a16:creationId xmlns:a16="http://schemas.microsoft.com/office/drawing/2014/main" id="{AA6BF474-E554-28C8-383A-2A039E441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00" y="22159"/>
            <a:ext cx="342000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89E8E0F-434A-CD92-691A-FB989B989D6B}"/>
              </a:ext>
            </a:extLst>
          </p:cNvPr>
          <p:cNvSpPr txBox="1"/>
          <p:nvPr/>
        </p:nvSpPr>
        <p:spPr>
          <a:xfrm>
            <a:off x="1874195" y="2992527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1169B0"/>
                </a:solidFill>
              </a:rPr>
              <a:t>BÁO CÁO ĐÀO TẠO THÁNG 6</a:t>
            </a:r>
          </a:p>
          <a:p>
            <a:pPr algn="ctr"/>
            <a:r>
              <a:rPr lang="vi-VN" sz="3600" b="1" dirty="0">
                <a:solidFill>
                  <a:srgbClr val="1169B0"/>
                </a:solidFill>
              </a:rPr>
              <a:t>ZETA - MESSENGER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629CF92-0EDF-0749-F2FA-8EB3825DE4DE}"/>
              </a:ext>
            </a:extLst>
          </p:cNvPr>
          <p:cNvSpPr txBox="1"/>
          <p:nvPr/>
        </p:nvSpPr>
        <p:spPr>
          <a:xfrm>
            <a:off x="3362527" y="5179079"/>
            <a:ext cx="5466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: Ngô Phan </a:t>
            </a:r>
            <a:r>
              <a:rPr lang="vi-VN" dirty="0" err="1"/>
              <a:t>Trí</a:t>
            </a:r>
            <a:r>
              <a:rPr lang="vi-VN" dirty="0"/>
              <a:t> </a:t>
            </a:r>
            <a:r>
              <a:rPr lang="vi-VN" dirty="0" err="1"/>
              <a:t>Thành</a:t>
            </a:r>
            <a:endParaRPr lang="vi-VN" dirty="0"/>
          </a:p>
          <a:p>
            <a:pPr algn="ctr"/>
            <a:r>
              <a:rPr lang="vi-VN" dirty="0"/>
              <a:t>Đơn </a:t>
            </a:r>
            <a:r>
              <a:rPr lang="vi-VN" dirty="0" err="1"/>
              <a:t>vị</a:t>
            </a:r>
            <a:r>
              <a:rPr lang="vi-VN" dirty="0"/>
              <a:t>: PNC – </a:t>
            </a:r>
            <a:r>
              <a:rPr lang="vi-VN" dirty="0" err="1"/>
              <a:t>Phòng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số</a:t>
            </a:r>
            <a:endParaRPr lang="vi-VN" dirty="0"/>
          </a:p>
          <a:p>
            <a:pPr algn="ctr"/>
            <a:r>
              <a:rPr lang="vi-VN" dirty="0"/>
              <a:t>------------------------------------------------------</a:t>
            </a:r>
          </a:p>
          <a:p>
            <a:pPr algn="ctr"/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: Nguyễn Trọng Thuận</a:t>
            </a:r>
          </a:p>
          <a:p>
            <a:pPr algn="ctr"/>
            <a:r>
              <a:rPr lang="vi-VN" dirty="0"/>
              <a:t>Đơn </a:t>
            </a:r>
            <a:r>
              <a:rPr lang="vi-VN" dirty="0" err="1"/>
              <a:t>vị</a:t>
            </a:r>
            <a:r>
              <a:rPr lang="vi-VN" dirty="0"/>
              <a:t>: PNC – </a:t>
            </a:r>
            <a:r>
              <a:rPr lang="vi-VN" dirty="0" err="1"/>
              <a:t>Phòng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số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2565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1D13651-162E-CCA3-3644-066D8C3FFE00}"/>
              </a:ext>
            </a:extLst>
          </p:cNvPr>
          <p:cNvSpPr txBox="1"/>
          <p:nvPr/>
        </p:nvSpPr>
        <p:spPr>
          <a:xfrm>
            <a:off x="473413" y="303070"/>
            <a:ext cx="1124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/>
              <a:t>FRONT-END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4F7DD39-22BB-1D8B-4E48-5A3A8118B72A}"/>
              </a:ext>
            </a:extLst>
          </p:cNvPr>
          <p:cNvSpPr txBox="1"/>
          <p:nvPr/>
        </p:nvSpPr>
        <p:spPr>
          <a:xfrm>
            <a:off x="2832368" y="1093714"/>
            <a:ext cx="652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/>
              <a:t>WORKFLOW</a:t>
            </a:r>
          </a:p>
          <a:p>
            <a:pPr algn="ctr"/>
            <a:r>
              <a:rPr lang="vi-VN" sz="2000" b="1" dirty="0" err="1"/>
              <a:t>Register</a:t>
            </a:r>
            <a:r>
              <a:rPr lang="vi-VN" sz="2000" b="1" dirty="0"/>
              <a:t> </a:t>
            </a:r>
            <a:r>
              <a:rPr lang="vi-VN" sz="2000" b="1" dirty="0" err="1"/>
              <a:t>Page</a:t>
            </a:r>
            <a:endParaRPr lang="vi-VN" sz="2000" b="1" dirty="0"/>
          </a:p>
        </p:txBody>
      </p:sp>
      <p:grpSp>
        <p:nvGrpSpPr>
          <p:cNvPr id="37" name="Nhóm 36">
            <a:extLst>
              <a:ext uri="{FF2B5EF4-FFF2-40B4-BE49-F238E27FC236}">
                <a16:creationId xmlns:a16="http://schemas.microsoft.com/office/drawing/2014/main" id="{C3C847C9-28BB-C827-88DA-00A322B19BE3}"/>
              </a:ext>
            </a:extLst>
          </p:cNvPr>
          <p:cNvGrpSpPr/>
          <p:nvPr/>
        </p:nvGrpSpPr>
        <p:grpSpPr>
          <a:xfrm>
            <a:off x="340472" y="2354097"/>
            <a:ext cx="11254996" cy="3818936"/>
            <a:chOff x="340472" y="2354097"/>
            <a:chExt cx="11254996" cy="3818936"/>
          </a:xfrm>
        </p:grpSpPr>
        <p:sp>
          <p:nvSpPr>
            <p:cNvPr id="23" name="Hình chữ nhật 22">
              <a:extLst>
                <a:ext uri="{FF2B5EF4-FFF2-40B4-BE49-F238E27FC236}">
                  <a16:creationId xmlns:a16="http://schemas.microsoft.com/office/drawing/2014/main" id="{690123DD-7CF8-5771-C9CB-DD58D402E520}"/>
                </a:ext>
              </a:extLst>
            </p:cNvPr>
            <p:cNvSpPr/>
            <p:nvPr/>
          </p:nvSpPr>
          <p:spPr>
            <a:xfrm>
              <a:off x="975915" y="2668462"/>
              <a:ext cx="1345290" cy="684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Register page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Hình thoi 2">
              <a:extLst>
                <a:ext uri="{FF2B5EF4-FFF2-40B4-BE49-F238E27FC236}">
                  <a16:creationId xmlns:a16="http://schemas.microsoft.com/office/drawing/2014/main" id="{45A9C4DE-AEFE-E35E-8576-446754EA4E46}"/>
                </a:ext>
              </a:extLst>
            </p:cNvPr>
            <p:cNvSpPr/>
            <p:nvPr/>
          </p:nvSpPr>
          <p:spPr>
            <a:xfrm>
              <a:off x="500696" y="3846815"/>
              <a:ext cx="2295727" cy="1147865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 err="1">
                  <a:solidFill>
                    <a:sysClr val="windowText" lastClr="000000"/>
                  </a:solidFill>
                </a:rPr>
                <a:t>Click</a:t>
              </a:r>
              <a:r>
                <a:rPr lang="vi-VN" sz="1400" dirty="0">
                  <a:solidFill>
                    <a:sysClr val="windowText" lastClr="000000"/>
                  </a:solidFill>
                </a:rPr>
                <a:t> </a:t>
              </a:r>
            </a:p>
            <a:p>
              <a:pPr algn="ctr"/>
              <a:r>
                <a:rPr lang="vi-VN" sz="1400" dirty="0">
                  <a:solidFill>
                    <a:sysClr val="windowText" lastClr="000000"/>
                  </a:solidFill>
                </a:rPr>
                <a:t>“</a:t>
              </a:r>
              <a:r>
                <a:rPr lang="vi-VN" sz="1400" dirty="0" err="1">
                  <a:solidFill>
                    <a:sysClr val="windowText" lastClr="000000"/>
                  </a:solidFill>
                </a:rPr>
                <a:t>Log</a:t>
              </a:r>
              <a:r>
                <a:rPr lang="vi-VN" sz="1400" dirty="0">
                  <a:solidFill>
                    <a:sysClr val="windowText" lastClr="000000"/>
                  </a:solidFill>
                </a:rPr>
                <a:t> </a:t>
              </a:r>
              <a:r>
                <a:rPr lang="vi-VN" sz="1400" dirty="0" err="1">
                  <a:solidFill>
                    <a:sysClr val="windowText" lastClr="000000"/>
                  </a:solidFill>
                </a:rPr>
                <a:t>into</a:t>
              </a:r>
              <a:r>
                <a:rPr lang="vi-VN" sz="1400" dirty="0">
                  <a:solidFill>
                    <a:sysClr val="windowText" lastClr="000000"/>
                  </a:solidFill>
                </a:rPr>
                <a:t> </a:t>
              </a:r>
              <a:r>
                <a:rPr lang="vi-VN" sz="1400" dirty="0" err="1">
                  <a:solidFill>
                    <a:sysClr val="windowText" lastClr="000000"/>
                  </a:solidFill>
                </a:rPr>
                <a:t>account</a:t>
              </a:r>
              <a:r>
                <a:rPr lang="vi-VN" sz="1400" dirty="0">
                  <a:solidFill>
                    <a:sysClr val="windowText" lastClr="000000"/>
                  </a:solidFill>
                </a:rPr>
                <a:t>” </a:t>
              </a:r>
              <a:r>
                <a:rPr lang="vi-VN" sz="1400" dirty="0" err="1">
                  <a:solidFill>
                    <a:sysClr val="windowText" lastClr="000000"/>
                  </a:solidFill>
                </a:rPr>
                <a:t>button</a:t>
              </a:r>
              <a:endParaRPr lang="vi-VN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658EBDC8-5181-03CA-5C3F-257C5DD52554}"/>
                </a:ext>
              </a:extLst>
            </p:cNvPr>
            <p:cNvSpPr/>
            <p:nvPr/>
          </p:nvSpPr>
          <p:spPr>
            <a:xfrm>
              <a:off x="975915" y="5488850"/>
              <a:ext cx="1345290" cy="684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Login page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Đường kết nối Mũi tên Thẳng 9">
              <a:extLst>
                <a:ext uri="{FF2B5EF4-FFF2-40B4-BE49-F238E27FC236}">
                  <a16:creationId xmlns:a16="http://schemas.microsoft.com/office/drawing/2014/main" id="{7D2B03AA-7A1B-6F1D-5589-2EB9EA4A2D9F}"/>
                </a:ext>
              </a:extLst>
            </p:cNvPr>
            <p:cNvCxnSpPr>
              <a:cxnSpLocks/>
              <a:stCxn id="23" idx="2"/>
              <a:endCxn id="3" idx="0"/>
            </p:cNvCxnSpPr>
            <p:nvPr/>
          </p:nvCxnSpPr>
          <p:spPr>
            <a:xfrm>
              <a:off x="1648560" y="3352645"/>
              <a:ext cx="0" cy="494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Đường kết nối Mũi tên Thẳng 12">
              <a:extLst>
                <a:ext uri="{FF2B5EF4-FFF2-40B4-BE49-F238E27FC236}">
                  <a16:creationId xmlns:a16="http://schemas.microsoft.com/office/drawing/2014/main" id="{11B11E6A-ACEF-6C93-FB53-1EB016B903DB}"/>
                </a:ext>
              </a:extLst>
            </p:cNvPr>
            <p:cNvCxnSpPr>
              <a:cxnSpLocks/>
              <a:stCxn id="3" idx="2"/>
              <a:endCxn id="26" idx="0"/>
            </p:cNvCxnSpPr>
            <p:nvPr/>
          </p:nvCxnSpPr>
          <p:spPr>
            <a:xfrm>
              <a:off x="1648560" y="4994680"/>
              <a:ext cx="0" cy="494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Đường nối Thẳng 16">
              <a:extLst>
                <a:ext uri="{FF2B5EF4-FFF2-40B4-BE49-F238E27FC236}">
                  <a16:creationId xmlns:a16="http://schemas.microsoft.com/office/drawing/2014/main" id="{E8ED6427-0744-0248-0BFC-48CFCB9FE5FA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340472" y="4420747"/>
              <a:ext cx="16022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Đường nối Thẳng 21">
              <a:extLst>
                <a:ext uri="{FF2B5EF4-FFF2-40B4-BE49-F238E27FC236}">
                  <a16:creationId xmlns:a16="http://schemas.microsoft.com/office/drawing/2014/main" id="{210593F8-93B1-CB32-E404-F66BC325025E}"/>
                </a:ext>
              </a:extLst>
            </p:cNvPr>
            <p:cNvCxnSpPr/>
            <p:nvPr/>
          </p:nvCxnSpPr>
          <p:spPr>
            <a:xfrm flipV="1">
              <a:off x="340472" y="3010553"/>
              <a:ext cx="0" cy="1410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Đường kết nối Mũi tên Thẳng 24">
              <a:extLst>
                <a:ext uri="{FF2B5EF4-FFF2-40B4-BE49-F238E27FC236}">
                  <a16:creationId xmlns:a16="http://schemas.microsoft.com/office/drawing/2014/main" id="{D0FFE3DF-C485-41B5-B630-A0ABDACE78FE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340472" y="3010553"/>
              <a:ext cx="6354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Hình thoi 40">
              <a:extLst>
                <a:ext uri="{FF2B5EF4-FFF2-40B4-BE49-F238E27FC236}">
                  <a16:creationId xmlns:a16="http://schemas.microsoft.com/office/drawing/2014/main" id="{36ADA2CE-6C9D-E5E8-2A44-BAB4A1D39451}"/>
                </a:ext>
              </a:extLst>
            </p:cNvPr>
            <p:cNvSpPr/>
            <p:nvPr/>
          </p:nvSpPr>
          <p:spPr>
            <a:xfrm>
              <a:off x="4890042" y="2524518"/>
              <a:ext cx="1977893" cy="971401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 err="1">
                  <a:solidFill>
                    <a:sysClr val="windowText" lastClr="000000"/>
                  </a:solidFill>
                </a:rPr>
                <a:t>Click</a:t>
              </a:r>
              <a:r>
                <a:rPr lang="vi-VN" sz="1400" dirty="0">
                  <a:solidFill>
                    <a:sysClr val="windowText" lastClr="000000"/>
                  </a:solidFill>
                </a:rPr>
                <a:t> “</a:t>
              </a:r>
              <a:r>
                <a:rPr lang="vi-VN" sz="1400" dirty="0" err="1">
                  <a:solidFill>
                    <a:sysClr val="windowText" lastClr="000000"/>
                  </a:solidFill>
                </a:rPr>
                <a:t>Register</a:t>
              </a:r>
              <a:r>
                <a:rPr lang="vi-VN" sz="1400" dirty="0">
                  <a:solidFill>
                    <a:sysClr val="windowText" lastClr="000000"/>
                  </a:solidFill>
                </a:rPr>
                <a:t>” </a:t>
              </a:r>
              <a:r>
                <a:rPr lang="vi-VN" sz="1400" dirty="0" err="1">
                  <a:solidFill>
                    <a:sysClr val="windowText" lastClr="000000"/>
                  </a:solidFill>
                </a:rPr>
                <a:t>button</a:t>
              </a:r>
              <a:endParaRPr lang="vi-VN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Đường kết nối Mũi tên Thẳng 28">
              <a:extLst>
                <a:ext uri="{FF2B5EF4-FFF2-40B4-BE49-F238E27FC236}">
                  <a16:creationId xmlns:a16="http://schemas.microsoft.com/office/drawing/2014/main" id="{2724DDCC-28CD-EC83-A2F6-E2C57E52ED39}"/>
                </a:ext>
              </a:extLst>
            </p:cNvPr>
            <p:cNvCxnSpPr>
              <a:cxnSpLocks/>
              <a:stCxn id="23" idx="3"/>
              <a:endCxn id="45" idx="1"/>
            </p:cNvCxnSpPr>
            <p:nvPr/>
          </p:nvCxnSpPr>
          <p:spPr>
            <a:xfrm>
              <a:off x="2321205" y="3010554"/>
              <a:ext cx="722277" cy="4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Hình chữ nhật 44">
              <a:extLst>
                <a:ext uri="{FF2B5EF4-FFF2-40B4-BE49-F238E27FC236}">
                  <a16:creationId xmlns:a16="http://schemas.microsoft.com/office/drawing/2014/main" id="{B149E52F-31F4-E820-9DB8-D6A0B37387F1}"/>
                </a:ext>
              </a:extLst>
            </p:cNvPr>
            <p:cNvSpPr/>
            <p:nvPr/>
          </p:nvSpPr>
          <p:spPr>
            <a:xfrm>
              <a:off x="3043482" y="2672848"/>
              <a:ext cx="1345290" cy="684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Fill in the information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Đường kết nối Mũi tên Thẳng 33">
              <a:extLst>
                <a:ext uri="{FF2B5EF4-FFF2-40B4-BE49-F238E27FC236}">
                  <a16:creationId xmlns:a16="http://schemas.microsoft.com/office/drawing/2014/main" id="{E4147D60-8BD8-231A-1C3F-E1479209E752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 flipV="1">
              <a:off x="4388772" y="3010219"/>
              <a:ext cx="501270" cy="4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Hình thoi 49">
              <a:extLst>
                <a:ext uri="{FF2B5EF4-FFF2-40B4-BE49-F238E27FC236}">
                  <a16:creationId xmlns:a16="http://schemas.microsoft.com/office/drawing/2014/main" id="{003C2769-4900-95A2-9885-E682EE356C34}"/>
                </a:ext>
              </a:extLst>
            </p:cNvPr>
            <p:cNvSpPr/>
            <p:nvPr/>
          </p:nvSpPr>
          <p:spPr>
            <a:xfrm>
              <a:off x="4801106" y="3981954"/>
              <a:ext cx="2145786" cy="82661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err="1">
                  <a:solidFill>
                    <a:sysClr val="windowText" lastClr="000000"/>
                  </a:solidFill>
                </a:rPr>
                <a:t>Valid</a:t>
              </a:r>
              <a:r>
                <a:rPr lang="vi-VN" sz="1400" dirty="0">
                  <a:solidFill>
                    <a:sysClr val="windowText" lastClr="000000"/>
                  </a:solidFill>
                </a:rPr>
                <a:t> </a:t>
              </a:r>
              <a:r>
                <a:rPr lang="vi-VN" sz="1400" dirty="0" err="1">
                  <a:solidFill>
                    <a:sysClr val="windowText" lastClr="000000"/>
                  </a:solidFill>
                </a:rPr>
                <a:t>information</a:t>
              </a:r>
              <a:endParaRPr lang="vi-VN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Đường kết nối Mũi tên Thẳng 35">
              <a:extLst>
                <a:ext uri="{FF2B5EF4-FFF2-40B4-BE49-F238E27FC236}">
                  <a16:creationId xmlns:a16="http://schemas.microsoft.com/office/drawing/2014/main" id="{884175DD-BA1C-4304-C871-12330EA438DD}"/>
                </a:ext>
              </a:extLst>
            </p:cNvPr>
            <p:cNvCxnSpPr>
              <a:cxnSpLocks/>
              <a:stCxn id="41" idx="2"/>
              <a:endCxn id="50" idx="0"/>
            </p:cNvCxnSpPr>
            <p:nvPr/>
          </p:nvCxnSpPr>
          <p:spPr>
            <a:xfrm flipH="1">
              <a:off x="5873999" y="3495919"/>
              <a:ext cx="4990" cy="486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Đường nối Thẳng 38">
              <a:extLst>
                <a:ext uri="{FF2B5EF4-FFF2-40B4-BE49-F238E27FC236}">
                  <a16:creationId xmlns:a16="http://schemas.microsoft.com/office/drawing/2014/main" id="{F241A33C-2916-7457-D1C5-4156163B3E8B}"/>
                </a:ext>
              </a:extLst>
            </p:cNvPr>
            <p:cNvCxnSpPr>
              <a:stCxn id="50" idx="1"/>
            </p:cNvCxnSpPr>
            <p:nvPr/>
          </p:nvCxnSpPr>
          <p:spPr>
            <a:xfrm flipH="1">
              <a:off x="3716127" y="4395259"/>
              <a:ext cx="10849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Đường kết nối Mũi tên Thẳng 41">
              <a:extLst>
                <a:ext uri="{FF2B5EF4-FFF2-40B4-BE49-F238E27FC236}">
                  <a16:creationId xmlns:a16="http://schemas.microsoft.com/office/drawing/2014/main" id="{363DEBC7-56CF-ECF9-7822-6AB3B51E3694}"/>
                </a:ext>
              </a:extLst>
            </p:cNvPr>
            <p:cNvCxnSpPr>
              <a:endCxn id="45" idx="2"/>
            </p:cNvCxnSpPr>
            <p:nvPr/>
          </p:nvCxnSpPr>
          <p:spPr>
            <a:xfrm flipV="1">
              <a:off x="3716127" y="3357031"/>
              <a:ext cx="0" cy="1038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Hộp Văn bản 42">
              <a:extLst>
                <a:ext uri="{FF2B5EF4-FFF2-40B4-BE49-F238E27FC236}">
                  <a16:creationId xmlns:a16="http://schemas.microsoft.com/office/drawing/2014/main" id="{FF439D71-3757-9A60-8234-98BA63572468}"/>
                </a:ext>
              </a:extLst>
            </p:cNvPr>
            <p:cNvSpPr txBox="1"/>
            <p:nvPr/>
          </p:nvSpPr>
          <p:spPr>
            <a:xfrm>
              <a:off x="4016699" y="4082534"/>
              <a:ext cx="1084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false</a:t>
              </a:r>
              <a:endParaRPr lang="vi-VN" sz="1100" dirty="0"/>
            </a:p>
          </p:txBody>
        </p:sp>
        <p:sp>
          <p:nvSpPr>
            <p:cNvPr id="58" name="Hộp Văn bản 57">
              <a:extLst>
                <a:ext uri="{FF2B5EF4-FFF2-40B4-BE49-F238E27FC236}">
                  <a16:creationId xmlns:a16="http://schemas.microsoft.com/office/drawing/2014/main" id="{59680154-4A11-82BE-C77C-639228FD572F}"/>
                </a:ext>
              </a:extLst>
            </p:cNvPr>
            <p:cNvSpPr txBox="1"/>
            <p:nvPr/>
          </p:nvSpPr>
          <p:spPr>
            <a:xfrm>
              <a:off x="343121" y="3626416"/>
              <a:ext cx="1084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false</a:t>
              </a:r>
              <a:endParaRPr lang="vi-VN" sz="1100" dirty="0"/>
            </a:p>
          </p:txBody>
        </p:sp>
        <p:sp>
          <p:nvSpPr>
            <p:cNvPr id="59" name="Hộp Văn bản 58">
              <a:extLst>
                <a:ext uri="{FF2B5EF4-FFF2-40B4-BE49-F238E27FC236}">
                  <a16:creationId xmlns:a16="http://schemas.microsoft.com/office/drawing/2014/main" id="{9AD23A47-1517-3B7E-6105-B6A000BBAA0B}"/>
                </a:ext>
              </a:extLst>
            </p:cNvPr>
            <p:cNvSpPr txBox="1"/>
            <p:nvPr/>
          </p:nvSpPr>
          <p:spPr>
            <a:xfrm>
              <a:off x="1696687" y="5084274"/>
              <a:ext cx="1084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true</a:t>
              </a:r>
              <a:endParaRPr lang="vi-VN" sz="1100" dirty="0"/>
            </a:p>
          </p:txBody>
        </p:sp>
        <p:sp>
          <p:nvSpPr>
            <p:cNvPr id="60" name="Hộp Văn bản 59">
              <a:extLst>
                <a:ext uri="{FF2B5EF4-FFF2-40B4-BE49-F238E27FC236}">
                  <a16:creationId xmlns:a16="http://schemas.microsoft.com/office/drawing/2014/main" id="{C83FE73A-6F7A-2029-727B-4505681BEA3A}"/>
                </a:ext>
              </a:extLst>
            </p:cNvPr>
            <p:cNvSpPr txBox="1"/>
            <p:nvPr/>
          </p:nvSpPr>
          <p:spPr>
            <a:xfrm>
              <a:off x="5845088" y="3585205"/>
              <a:ext cx="1084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true</a:t>
              </a:r>
              <a:endParaRPr lang="vi-VN" sz="1100" dirty="0"/>
            </a:p>
          </p:txBody>
        </p:sp>
        <p:sp>
          <p:nvSpPr>
            <p:cNvPr id="61" name="Hình chữ nhật 60">
              <a:extLst>
                <a:ext uri="{FF2B5EF4-FFF2-40B4-BE49-F238E27FC236}">
                  <a16:creationId xmlns:a16="http://schemas.microsoft.com/office/drawing/2014/main" id="{63563F51-FE79-3C19-8F75-FF83754A624A}"/>
                </a:ext>
              </a:extLst>
            </p:cNvPr>
            <p:cNvSpPr/>
            <p:nvPr/>
          </p:nvSpPr>
          <p:spPr>
            <a:xfrm>
              <a:off x="5070661" y="5289875"/>
              <a:ext cx="1594591" cy="8266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Send request &amp; waiting for a response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Đường kết nối Mũi tên Thẳng 45">
              <a:extLst>
                <a:ext uri="{FF2B5EF4-FFF2-40B4-BE49-F238E27FC236}">
                  <a16:creationId xmlns:a16="http://schemas.microsoft.com/office/drawing/2014/main" id="{C8E5AE93-397A-6387-F27A-8FC996B95047}"/>
                </a:ext>
              </a:extLst>
            </p:cNvPr>
            <p:cNvCxnSpPr>
              <a:stCxn id="50" idx="2"/>
              <a:endCxn id="61" idx="0"/>
            </p:cNvCxnSpPr>
            <p:nvPr/>
          </p:nvCxnSpPr>
          <p:spPr>
            <a:xfrm flipH="1">
              <a:off x="5867957" y="4808564"/>
              <a:ext cx="6042" cy="481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Hộp Văn bản 63">
              <a:extLst>
                <a:ext uri="{FF2B5EF4-FFF2-40B4-BE49-F238E27FC236}">
                  <a16:creationId xmlns:a16="http://schemas.microsoft.com/office/drawing/2014/main" id="{319D328E-B155-1213-3DEB-D4F028ABB16E}"/>
                </a:ext>
              </a:extLst>
            </p:cNvPr>
            <p:cNvSpPr txBox="1"/>
            <p:nvPr/>
          </p:nvSpPr>
          <p:spPr>
            <a:xfrm>
              <a:off x="5930840" y="4863875"/>
              <a:ext cx="1084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true</a:t>
              </a:r>
              <a:endParaRPr lang="vi-VN" sz="1100" dirty="0"/>
            </a:p>
          </p:txBody>
        </p:sp>
        <p:cxnSp>
          <p:nvCxnSpPr>
            <p:cNvPr id="48" name="Đường nối Thẳng 47">
              <a:extLst>
                <a:ext uri="{FF2B5EF4-FFF2-40B4-BE49-F238E27FC236}">
                  <a16:creationId xmlns:a16="http://schemas.microsoft.com/office/drawing/2014/main" id="{8E6743DD-9F32-9F57-2411-6E5EFB144C4A}"/>
                </a:ext>
              </a:extLst>
            </p:cNvPr>
            <p:cNvCxnSpPr>
              <a:cxnSpLocks/>
            </p:cNvCxnSpPr>
            <p:nvPr/>
          </p:nvCxnSpPr>
          <p:spPr>
            <a:xfrm>
              <a:off x="5875506" y="2363821"/>
              <a:ext cx="3483" cy="1509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Đường nối Thẳng 50">
              <a:extLst>
                <a:ext uri="{FF2B5EF4-FFF2-40B4-BE49-F238E27FC236}">
                  <a16:creationId xmlns:a16="http://schemas.microsoft.com/office/drawing/2014/main" id="{6C8AD539-D48C-34D5-8590-4A03A7300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8560" y="2354097"/>
              <a:ext cx="4231545" cy="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Đường kết nối Mũi tên Thẳng 52">
              <a:extLst>
                <a:ext uri="{FF2B5EF4-FFF2-40B4-BE49-F238E27FC236}">
                  <a16:creationId xmlns:a16="http://schemas.microsoft.com/office/drawing/2014/main" id="{B28DB224-16AA-BAC3-96B7-196AA0EDC09F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1648560" y="2363821"/>
              <a:ext cx="0" cy="304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Hộp Văn bản 70">
              <a:extLst>
                <a:ext uri="{FF2B5EF4-FFF2-40B4-BE49-F238E27FC236}">
                  <a16:creationId xmlns:a16="http://schemas.microsoft.com/office/drawing/2014/main" id="{974F2FE0-8459-18F4-17B1-E4F26137F45D}"/>
                </a:ext>
              </a:extLst>
            </p:cNvPr>
            <p:cNvSpPr txBox="1"/>
            <p:nvPr/>
          </p:nvSpPr>
          <p:spPr>
            <a:xfrm>
              <a:off x="4701592" y="2368156"/>
              <a:ext cx="1084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false</a:t>
              </a:r>
              <a:endParaRPr lang="vi-VN" sz="1100" dirty="0"/>
            </a:p>
          </p:txBody>
        </p:sp>
        <p:sp>
          <p:nvSpPr>
            <p:cNvPr id="65" name="Hình thoi 64">
              <a:extLst>
                <a:ext uri="{FF2B5EF4-FFF2-40B4-BE49-F238E27FC236}">
                  <a16:creationId xmlns:a16="http://schemas.microsoft.com/office/drawing/2014/main" id="{63597672-E34E-EE58-CF6A-7A3005289510}"/>
                </a:ext>
              </a:extLst>
            </p:cNvPr>
            <p:cNvSpPr/>
            <p:nvPr/>
          </p:nvSpPr>
          <p:spPr>
            <a:xfrm>
              <a:off x="7148444" y="5289875"/>
              <a:ext cx="1330510" cy="822836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Time out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Đường kết nối Mũi tên Thẳng 66">
              <a:extLst>
                <a:ext uri="{FF2B5EF4-FFF2-40B4-BE49-F238E27FC236}">
                  <a16:creationId xmlns:a16="http://schemas.microsoft.com/office/drawing/2014/main" id="{1416CBC7-4A6A-93E1-79FB-4A42749247C1}"/>
                </a:ext>
              </a:extLst>
            </p:cNvPr>
            <p:cNvCxnSpPr>
              <a:stCxn id="61" idx="3"/>
              <a:endCxn id="65" idx="1"/>
            </p:cNvCxnSpPr>
            <p:nvPr/>
          </p:nvCxnSpPr>
          <p:spPr>
            <a:xfrm flipV="1">
              <a:off x="6665252" y="5701293"/>
              <a:ext cx="483192" cy="1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Đường nối Thẳng 69">
              <a:extLst>
                <a:ext uri="{FF2B5EF4-FFF2-40B4-BE49-F238E27FC236}">
                  <a16:creationId xmlns:a16="http://schemas.microsoft.com/office/drawing/2014/main" id="{C6718375-622E-BACE-330E-936A2BA3A8D0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V="1">
              <a:off x="7813699" y="3010552"/>
              <a:ext cx="0" cy="2279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Đường kết nối Mũi tên Thẳng 73">
              <a:extLst>
                <a:ext uri="{FF2B5EF4-FFF2-40B4-BE49-F238E27FC236}">
                  <a16:creationId xmlns:a16="http://schemas.microsoft.com/office/drawing/2014/main" id="{ABB91490-CCC3-8D43-8446-4D3C2948094E}"/>
                </a:ext>
              </a:extLst>
            </p:cNvPr>
            <p:cNvCxnSpPr>
              <a:cxnSpLocks/>
              <a:endCxn id="41" idx="3"/>
            </p:cNvCxnSpPr>
            <p:nvPr/>
          </p:nvCxnSpPr>
          <p:spPr>
            <a:xfrm flipH="1" flipV="1">
              <a:off x="6867935" y="3010219"/>
              <a:ext cx="950438" cy="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Hộp Văn bản 86">
              <a:extLst>
                <a:ext uri="{FF2B5EF4-FFF2-40B4-BE49-F238E27FC236}">
                  <a16:creationId xmlns:a16="http://schemas.microsoft.com/office/drawing/2014/main" id="{F79293F7-FA6A-617D-0A89-87F4BE7B79F8}"/>
                </a:ext>
              </a:extLst>
            </p:cNvPr>
            <p:cNvSpPr txBox="1"/>
            <p:nvPr/>
          </p:nvSpPr>
          <p:spPr>
            <a:xfrm>
              <a:off x="7393975" y="4934341"/>
              <a:ext cx="476565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true</a:t>
              </a:r>
              <a:endParaRPr lang="vi-VN" sz="1100" dirty="0"/>
            </a:p>
          </p:txBody>
        </p:sp>
        <p:sp>
          <p:nvSpPr>
            <p:cNvPr id="75" name="Hình chữ nhật 74">
              <a:extLst>
                <a:ext uri="{FF2B5EF4-FFF2-40B4-BE49-F238E27FC236}">
                  <a16:creationId xmlns:a16="http://schemas.microsoft.com/office/drawing/2014/main" id="{33148870-AB5E-B887-483A-80F62EC4C478}"/>
                </a:ext>
              </a:extLst>
            </p:cNvPr>
            <p:cNvSpPr/>
            <p:nvPr/>
          </p:nvSpPr>
          <p:spPr>
            <a:xfrm>
              <a:off x="8957528" y="5309423"/>
              <a:ext cx="1225686" cy="7401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Response data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Đường kết nối Mũi tên Thẳng 76">
              <a:extLst>
                <a:ext uri="{FF2B5EF4-FFF2-40B4-BE49-F238E27FC236}">
                  <a16:creationId xmlns:a16="http://schemas.microsoft.com/office/drawing/2014/main" id="{B169CD7F-B445-E5EC-A292-2B139ECDC01A}"/>
                </a:ext>
              </a:extLst>
            </p:cNvPr>
            <p:cNvCxnSpPr>
              <a:cxnSpLocks/>
              <a:stCxn id="65" idx="3"/>
              <a:endCxn id="75" idx="1"/>
            </p:cNvCxnSpPr>
            <p:nvPr/>
          </p:nvCxnSpPr>
          <p:spPr>
            <a:xfrm flipV="1">
              <a:off x="8478954" y="5679488"/>
              <a:ext cx="478574" cy="21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Hộp Văn bản 90">
              <a:extLst>
                <a:ext uri="{FF2B5EF4-FFF2-40B4-BE49-F238E27FC236}">
                  <a16:creationId xmlns:a16="http://schemas.microsoft.com/office/drawing/2014/main" id="{1DB003F6-F3B0-7B01-5409-7EF4C63E4F41}"/>
                </a:ext>
              </a:extLst>
            </p:cNvPr>
            <p:cNvSpPr txBox="1"/>
            <p:nvPr/>
          </p:nvSpPr>
          <p:spPr>
            <a:xfrm>
              <a:off x="8453669" y="5439683"/>
              <a:ext cx="578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false</a:t>
              </a:r>
              <a:endParaRPr lang="vi-VN" sz="1100" dirty="0"/>
            </a:p>
          </p:txBody>
        </p:sp>
        <p:sp>
          <p:nvSpPr>
            <p:cNvPr id="93" name="Hình chữ nhật 92">
              <a:extLst>
                <a:ext uri="{FF2B5EF4-FFF2-40B4-BE49-F238E27FC236}">
                  <a16:creationId xmlns:a16="http://schemas.microsoft.com/office/drawing/2014/main" id="{EA53FB90-6FFD-71D5-CA74-406F9484A7C0}"/>
                </a:ext>
              </a:extLst>
            </p:cNvPr>
            <p:cNvSpPr/>
            <p:nvPr/>
          </p:nvSpPr>
          <p:spPr>
            <a:xfrm>
              <a:off x="8955518" y="4518779"/>
              <a:ext cx="1225686" cy="5463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Status code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3" name="Đường nối Thẳng 82">
              <a:extLst>
                <a:ext uri="{FF2B5EF4-FFF2-40B4-BE49-F238E27FC236}">
                  <a16:creationId xmlns:a16="http://schemas.microsoft.com/office/drawing/2014/main" id="{031795FE-315B-90B0-0138-751DF59251E8}"/>
                </a:ext>
              </a:extLst>
            </p:cNvPr>
            <p:cNvCxnSpPr>
              <a:stCxn id="93" idx="0"/>
            </p:cNvCxnSpPr>
            <p:nvPr/>
          </p:nvCxnSpPr>
          <p:spPr>
            <a:xfrm flipV="1">
              <a:off x="9568361" y="3010552"/>
              <a:ext cx="13384" cy="1508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Đường kết nối Mũi tên Thẳng 84">
              <a:extLst>
                <a:ext uri="{FF2B5EF4-FFF2-40B4-BE49-F238E27FC236}">
                  <a16:creationId xmlns:a16="http://schemas.microsoft.com/office/drawing/2014/main" id="{285AC75D-4C2F-15A6-8935-ABB580FEBFE5}"/>
                </a:ext>
              </a:extLst>
            </p:cNvPr>
            <p:cNvCxnSpPr>
              <a:stCxn id="75" idx="0"/>
              <a:endCxn id="93" idx="2"/>
            </p:cNvCxnSpPr>
            <p:nvPr/>
          </p:nvCxnSpPr>
          <p:spPr>
            <a:xfrm flipH="1" flipV="1">
              <a:off x="9568361" y="5065145"/>
              <a:ext cx="2010" cy="244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Hình chữ nhật 105">
              <a:extLst>
                <a:ext uri="{FF2B5EF4-FFF2-40B4-BE49-F238E27FC236}">
                  <a16:creationId xmlns:a16="http://schemas.microsoft.com/office/drawing/2014/main" id="{4A1D6D89-E441-2652-A0D1-D7DB6812D582}"/>
                </a:ext>
              </a:extLst>
            </p:cNvPr>
            <p:cNvSpPr/>
            <p:nvPr/>
          </p:nvSpPr>
          <p:spPr>
            <a:xfrm>
              <a:off x="10250177" y="2668460"/>
              <a:ext cx="1345291" cy="684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Login page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4" name="Đường kết nối Mũi tên Thẳng 93">
              <a:extLst>
                <a:ext uri="{FF2B5EF4-FFF2-40B4-BE49-F238E27FC236}">
                  <a16:creationId xmlns:a16="http://schemas.microsoft.com/office/drawing/2014/main" id="{41CD6E08-D804-37BD-5871-E2819CD4B446}"/>
                </a:ext>
              </a:extLst>
            </p:cNvPr>
            <p:cNvCxnSpPr>
              <a:endCxn id="106" idx="1"/>
            </p:cNvCxnSpPr>
            <p:nvPr/>
          </p:nvCxnSpPr>
          <p:spPr>
            <a:xfrm>
              <a:off x="9581745" y="3010551"/>
              <a:ext cx="668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Hộp Văn bản 94">
              <a:extLst>
                <a:ext uri="{FF2B5EF4-FFF2-40B4-BE49-F238E27FC236}">
                  <a16:creationId xmlns:a16="http://schemas.microsoft.com/office/drawing/2014/main" id="{483D5D45-FD19-FDE4-DB48-817B3345305F}"/>
                </a:ext>
              </a:extLst>
            </p:cNvPr>
            <p:cNvSpPr txBox="1"/>
            <p:nvPr/>
          </p:nvSpPr>
          <p:spPr>
            <a:xfrm>
              <a:off x="9676245" y="2738745"/>
              <a:ext cx="5739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200</a:t>
              </a:r>
              <a:endParaRPr lang="vi-VN" sz="1100" dirty="0"/>
            </a:p>
          </p:txBody>
        </p:sp>
        <p:sp>
          <p:nvSpPr>
            <p:cNvPr id="112" name="Hình chữ nhật 111">
              <a:extLst>
                <a:ext uri="{FF2B5EF4-FFF2-40B4-BE49-F238E27FC236}">
                  <a16:creationId xmlns:a16="http://schemas.microsoft.com/office/drawing/2014/main" id="{1F39D5D1-741A-78B5-345F-F475F4DD62D4}"/>
                </a:ext>
              </a:extLst>
            </p:cNvPr>
            <p:cNvSpPr/>
            <p:nvPr/>
          </p:nvSpPr>
          <p:spPr>
            <a:xfrm>
              <a:off x="10250177" y="3659961"/>
              <a:ext cx="1345291" cy="684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Notification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9" name="Đường kết nối Mũi tên Thẳng 98">
              <a:extLst>
                <a:ext uri="{FF2B5EF4-FFF2-40B4-BE49-F238E27FC236}">
                  <a16:creationId xmlns:a16="http://schemas.microsoft.com/office/drawing/2014/main" id="{2EAD9535-E71B-383C-9316-5F48A9B112CF}"/>
                </a:ext>
              </a:extLst>
            </p:cNvPr>
            <p:cNvCxnSpPr>
              <a:endCxn id="112" idx="1"/>
            </p:cNvCxnSpPr>
            <p:nvPr/>
          </p:nvCxnSpPr>
          <p:spPr>
            <a:xfrm>
              <a:off x="9581745" y="4002052"/>
              <a:ext cx="668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Hộp Văn bản 115">
              <a:extLst>
                <a:ext uri="{FF2B5EF4-FFF2-40B4-BE49-F238E27FC236}">
                  <a16:creationId xmlns:a16="http://schemas.microsoft.com/office/drawing/2014/main" id="{40448CFC-96BB-CB88-C97B-3B70B5306EBB}"/>
                </a:ext>
              </a:extLst>
            </p:cNvPr>
            <p:cNvSpPr txBox="1"/>
            <p:nvPr/>
          </p:nvSpPr>
          <p:spPr>
            <a:xfrm>
              <a:off x="9676245" y="3706569"/>
              <a:ext cx="5739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400</a:t>
              </a:r>
              <a:endParaRPr lang="vi-VN" sz="1100" dirty="0"/>
            </a:p>
          </p:txBody>
        </p:sp>
        <p:sp>
          <p:nvSpPr>
            <p:cNvPr id="117" name="Hình chữ nhật 116">
              <a:extLst>
                <a:ext uri="{FF2B5EF4-FFF2-40B4-BE49-F238E27FC236}">
                  <a16:creationId xmlns:a16="http://schemas.microsoft.com/office/drawing/2014/main" id="{6867AAF7-3354-14E3-AF8D-A690DE0B9D83}"/>
                </a:ext>
              </a:extLst>
            </p:cNvPr>
            <p:cNvSpPr/>
            <p:nvPr/>
          </p:nvSpPr>
          <p:spPr>
            <a:xfrm>
              <a:off x="8070389" y="2668459"/>
              <a:ext cx="1345291" cy="684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500 page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1" name="Đường nối Thẳng 100">
              <a:extLst>
                <a:ext uri="{FF2B5EF4-FFF2-40B4-BE49-F238E27FC236}">
                  <a16:creationId xmlns:a16="http://schemas.microsoft.com/office/drawing/2014/main" id="{D4DFE48C-C0C9-1D9B-84A8-157B381BCD98}"/>
                </a:ext>
              </a:extLst>
            </p:cNvPr>
            <p:cNvCxnSpPr/>
            <p:nvPr/>
          </p:nvCxnSpPr>
          <p:spPr>
            <a:xfrm flipH="1">
              <a:off x="8743034" y="4002052"/>
              <a:ext cx="8320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Đường kết nối Mũi tên Thẳng 102">
              <a:extLst>
                <a:ext uri="{FF2B5EF4-FFF2-40B4-BE49-F238E27FC236}">
                  <a16:creationId xmlns:a16="http://schemas.microsoft.com/office/drawing/2014/main" id="{AE3E850C-2441-1D2C-DBD1-D9CF014DD517}"/>
                </a:ext>
              </a:extLst>
            </p:cNvPr>
            <p:cNvCxnSpPr>
              <a:endCxn id="117" idx="2"/>
            </p:cNvCxnSpPr>
            <p:nvPr/>
          </p:nvCxnSpPr>
          <p:spPr>
            <a:xfrm flipV="1">
              <a:off x="8743034" y="3352642"/>
              <a:ext cx="1" cy="629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Hộp Văn bản 122">
              <a:extLst>
                <a:ext uri="{FF2B5EF4-FFF2-40B4-BE49-F238E27FC236}">
                  <a16:creationId xmlns:a16="http://schemas.microsoft.com/office/drawing/2014/main" id="{E0C43B8D-01E5-6D4A-BB8E-25A3E267763F}"/>
                </a:ext>
              </a:extLst>
            </p:cNvPr>
            <p:cNvSpPr txBox="1"/>
            <p:nvPr/>
          </p:nvSpPr>
          <p:spPr>
            <a:xfrm>
              <a:off x="8989756" y="3717122"/>
              <a:ext cx="5739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500</a:t>
              </a:r>
              <a:endParaRPr lang="vi-VN" sz="1100" dirty="0"/>
            </a:p>
          </p:txBody>
        </p:sp>
      </p:grpSp>
      <p:cxnSp>
        <p:nvCxnSpPr>
          <p:cNvPr id="76" name="Đường nối Thẳng 75">
            <a:extLst>
              <a:ext uri="{FF2B5EF4-FFF2-40B4-BE49-F238E27FC236}">
                <a16:creationId xmlns:a16="http://schemas.microsoft.com/office/drawing/2014/main" id="{C89B5C1B-41F5-8B68-D175-4291341752B8}"/>
              </a:ext>
            </a:extLst>
          </p:cNvPr>
          <p:cNvCxnSpPr>
            <a:cxnSpLocks/>
          </p:cNvCxnSpPr>
          <p:nvPr/>
        </p:nvCxnSpPr>
        <p:spPr>
          <a:xfrm flipV="1">
            <a:off x="11718586" y="2354090"/>
            <a:ext cx="0" cy="163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Đường nối Thẳng 77">
            <a:extLst>
              <a:ext uri="{FF2B5EF4-FFF2-40B4-BE49-F238E27FC236}">
                <a16:creationId xmlns:a16="http://schemas.microsoft.com/office/drawing/2014/main" id="{AC39BCDB-62C0-8CF1-4A7A-1617C864F48E}"/>
              </a:ext>
            </a:extLst>
          </p:cNvPr>
          <p:cNvCxnSpPr>
            <a:cxnSpLocks/>
          </p:cNvCxnSpPr>
          <p:nvPr/>
        </p:nvCxnSpPr>
        <p:spPr>
          <a:xfrm flipH="1">
            <a:off x="5872260" y="2354090"/>
            <a:ext cx="5846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F25A036F-354A-9EA1-CB1D-C473B7B82089}"/>
              </a:ext>
            </a:extLst>
          </p:cNvPr>
          <p:cNvCxnSpPr>
            <a:stCxn id="112" idx="3"/>
          </p:cNvCxnSpPr>
          <p:nvPr/>
        </p:nvCxnSpPr>
        <p:spPr>
          <a:xfrm flipV="1">
            <a:off x="11595468" y="4002052"/>
            <a:ext cx="1231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03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1D13651-162E-CCA3-3644-066D8C3FFE00}"/>
              </a:ext>
            </a:extLst>
          </p:cNvPr>
          <p:cNvSpPr txBox="1"/>
          <p:nvPr/>
        </p:nvSpPr>
        <p:spPr>
          <a:xfrm>
            <a:off x="473413" y="303070"/>
            <a:ext cx="1124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/>
              <a:t>FRONT-END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4F7DD39-22BB-1D8B-4E48-5A3A8118B72A}"/>
              </a:ext>
            </a:extLst>
          </p:cNvPr>
          <p:cNvSpPr txBox="1"/>
          <p:nvPr/>
        </p:nvSpPr>
        <p:spPr>
          <a:xfrm>
            <a:off x="2832368" y="1093714"/>
            <a:ext cx="652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/>
              <a:t>WORKFLOW</a:t>
            </a:r>
          </a:p>
          <a:p>
            <a:pPr algn="ctr"/>
            <a:r>
              <a:rPr lang="vi-VN" sz="2000" b="1" dirty="0"/>
              <a:t>Messenger </a:t>
            </a:r>
            <a:r>
              <a:rPr lang="vi-VN" sz="2000" b="1" dirty="0" err="1"/>
              <a:t>Page</a:t>
            </a:r>
            <a:endParaRPr lang="vi-VN" sz="2000" b="1" dirty="0"/>
          </a:p>
        </p:txBody>
      </p:sp>
      <p:grpSp>
        <p:nvGrpSpPr>
          <p:cNvPr id="146" name="Nhóm 145">
            <a:extLst>
              <a:ext uri="{FF2B5EF4-FFF2-40B4-BE49-F238E27FC236}">
                <a16:creationId xmlns:a16="http://schemas.microsoft.com/office/drawing/2014/main" id="{9B4DCF10-36EC-A9BE-014C-3A46FA05DCDF}"/>
              </a:ext>
            </a:extLst>
          </p:cNvPr>
          <p:cNvGrpSpPr/>
          <p:nvPr/>
        </p:nvGrpSpPr>
        <p:grpSpPr>
          <a:xfrm>
            <a:off x="908363" y="1952528"/>
            <a:ext cx="10375269" cy="4651180"/>
            <a:chOff x="340468" y="1924711"/>
            <a:chExt cx="10375269" cy="4651180"/>
          </a:xfrm>
        </p:grpSpPr>
        <p:sp>
          <p:nvSpPr>
            <p:cNvPr id="56" name="Hình chữ nhật 55">
              <a:extLst>
                <a:ext uri="{FF2B5EF4-FFF2-40B4-BE49-F238E27FC236}">
                  <a16:creationId xmlns:a16="http://schemas.microsoft.com/office/drawing/2014/main" id="{5FB5CBAC-F2D7-FBB7-602E-114A0B3EAFDF}"/>
                </a:ext>
              </a:extLst>
            </p:cNvPr>
            <p:cNvSpPr/>
            <p:nvPr/>
          </p:nvSpPr>
          <p:spPr>
            <a:xfrm>
              <a:off x="848111" y="2162622"/>
              <a:ext cx="1345291" cy="684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Messenger page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Hình chữ nhật 61">
              <a:extLst>
                <a:ext uri="{FF2B5EF4-FFF2-40B4-BE49-F238E27FC236}">
                  <a16:creationId xmlns:a16="http://schemas.microsoft.com/office/drawing/2014/main" id="{4F97D5F7-EEF8-7926-CE10-6B9F94B5F5C5}"/>
                </a:ext>
              </a:extLst>
            </p:cNvPr>
            <p:cNvSpPr/>
            <p:nvPr/>
          </p:nvSpPr>
          <p:spPr>
            <a:xfrm>
              <a:off x="723460" y="3256795"/>
              <a:ext cx="1594591" cy="8266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Send request &amp; waiting for a response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Đường kết nối Mũi tên Thẳng 5">
              <a:extLst>
                <a:ext uri="{FF2B5EF4-FFF2-40B4-BE49-F238E27FC236}">
                  <a16:creationId xmlns:a16="http://schemas.microsoft.com/office/drawing/2014/main" id="{B068E1E4-D1D5-C5EC-0471-C6FCB8AC08DC}"/>
                </a:ext>
              </a:extLst>
            </p:cNvPr>
            <p:cNvCxnSpPr>
              <a:stCxn id="56" idx="2"/>
              <a:endCxn id="62" idx="0"/>
            </p:cNvCxnSpPr>
            <p:nvPr/>
          </p:nvCxnSpPr>
          <p:spPr>
            <a:xfrm flipH="1">
              <a:off x="1520756" y="2846805"/>
              <a:ext cx="1" cy="409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Hình chữ nhật 62">
              <a:extLst>
                <a:ext uri="{FF2B5EF4-FFF2-40B4-BE49-F238E27FC236}">
                  <a16:creationId xmlns:a16="http://schemas.microsoft.com/office/drawing/2014/main" id="{FC1277AF-6441-AA08-8BD3-FAD82FF118C7}"/>
                </a:ext>
              </a:extLst>
            </p:cNvPr>
            <p:cNvSpPr/>
            <p:nvPr/>
          </p:nvSpPr>
          <p:spPr>
            <a:xfrm>
              <a:off x="558525" y="4428043"/>
              <a:ext cx="1924455" cy="6624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Conversations data &amp; status code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Đường kết nối Mũi tên Thẳng 11">
              <a:extLst>
                <a:ext uri="{FF2B5EF4-FFF2-40B4-BE49-F238E27FC236}">
                  <a16:creationId xmlns:a16="http://schemas.microsoft.com/office/drawing/2014/main" id="{12987FBF-700B-5A2B-CA8D-61B745564E48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>
            <a:xfrm flipH="1">
              <a:off x="1520753" y="4083405"/>
              <a:ext cx="3" cy="344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Đường nối Thẳng 14">
              <a:extLst>
                <a:ext uri="{FF2B5EF4-FFF2-40B4-BE49-F238E27FC236}">
                  <a16:creationId xmlns:a16="http://schemas.microsoft.com/office/drawing/2014/main" id="{C7FE0262-BB96-9337-D17A-C5C3437A5EB6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1520753" y="5090528"/>
              <a:ext cx="0" cy="288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Đường kết nối Mũi tên Thẳng 17">
              <a:extLst>
                <a:ext uri="{FF2B5EF4-FFF2-40B4-BE49-F238E27FC236}">
                  <a16:creationId xmlns:a16="http://schemas.microsoft.com/office/drawing/2014/main" id="{2BD97D2C-8111-DC70-393E-CED55A7D760B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 flipV="1">
              <a:off x="1520753" y="5408573"/>
              <a:ext cx="1536974" cy="3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Đường kết nối Mũi tên Thẳng 19">
              <a:extLst>
                <a:ext uri="{FF2B5EF4-FFF2-40B4-BE49-F238E27FC236}">
                  <a16:creationId xmlns:a16="http://schemas.microsoft.com/office/drawing/2014/main" id="{9AA917A7-2F2E-5A47-DFB5-91EDD94FF85B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1520755" y="5369661"/>
              <a:ext cx="0" cy="498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77D492A9-EEF1-6666-437A-71881FE29DF6}"/>
                </a:ext>
              </a:extLst>
            </p:cNvPr>
            <p:cNvSpPr/>
            <p:nvPr/>
          </p:nvSpPr>
          <p:spPr>
            <a:xfrm>
              <a:off x="951687" y="5868544"/>
              <a:ext cx="1138135" cy="7073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Exception handler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Hộp Văn bản 29">
              <a:extLst>
                <a:ext uri="{FF2B5EF4-FFF2-40B4-BE49-F238E27FC236}">
                  <a16:creationId xmlns:a16="http://schemas.microsoft.com/office/drawing/2014/main" id="{0FD25AA4-7613-2792-0463-8CBCD8006B39}"/>
                </a:ext>
              </a:extLst>
            </p:cNvPr>
            <p:cNvSpPr txBox="1"/>
            <p:nvPr/>
          </p:nvSpPr>
          <p:spPr>
            <a:xfrm>
              <a:off x="1588848" y="5135390"/>
              <a:ext cx="102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status = 200</a:t>
              </a:r>
              <a:endParaRPr lang="vi-VN" sz="1200" dirty="0"/>
            </a:p>
          </p:txBody>
        </p:sp>
        <p:sp>
          <p:nvSpPr>
            <p:cNvPr id="81" name="Hình chữ nhật 80">
              <a:extLst>
                <a:ext uri="{FF2B5EF4-FFF2-40B4-BE49-F238E27FC236}">
                  <a16:creationId xmlns:a16="http://schemas.microsoft.com/office/drawing/2014/main" id="{622187A2-5D04-964C-03EC-5505F3E6C967}"/>
                </a:ext>
              </a:extLst>
            </p:cNvPr>
            <p:cNvSpPr/>
            <p:nvPr/>
          </p:nvSpPr>
          <p:spPr>
            <a:xfrm>
              <a:off x="3057727" y="5135390"/>
              <a:ext cx="1439696" cy="5463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Click on a conversation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Hộp Văn bản 87">
              <a:extLst>
                <a:ext uri="{FF2B5EF4-FFF2-40B4-BE49-F238E27FC236}">
                  <a16:creationId xmlns:a16="http://schemas.microsoft.com/office/drawing/2014/main" id="{014D7325-CE76-F02A-1663-ED68E83E9ACB}"/>
                </a:ext>
              </a:extLst>
            </p:cNvPr>
            <p:cNvSpPr txBox="1"/>
            <p:nvPr/>
          </p:nvSpPr>
          <p:spPr>
            <a:xfrm>
              <a:off x="579874" y="5508160"/>
              <a:ext cx="102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status != 200</a:t>
              </a:r>
              <a:endParaRPr lang="vi-VN" sz="1200" dirty="0"/>
            </a:p>
          </p:txBody>
        </p:sp>
        <p:sp>
          <p:nvSpPr>
            <p:cNvPr id="92" name="Hình chữ nhật 91">
              <a:extLst>
                <a:ext uri="{FF2B5EF4-FFF2-40B4-BE49-F238E27FC236}">
                  <a16:creationId xmlns:a16="http://schemas.microsoft.com/office/drawing/2014/main" id="{8DE43DCE-5087-29C4-6C87-FA432E60F413}"/>
                </a:ext>
              </a:extLst>
            </p:cNvPr>
            <p:cNvSpPr/>
            <p:nvPr/>
          </p:nvSpPr>
          <p:spPr>
            <a:xfrm>
              <a:off x="2860120" y="3764573"/>
              <a:ext cx="1834909" cy="9558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send request &amp; waiting for a response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6" name="Đường kết nối Mũi tên Thẳng 65">
              <a:extLst>
                <a:ext uri="{FF2B5EF4-FFF2-40B4-BE49-F238E27FC236}">
                  <a16:creationId xmlns:a16="http://schemas.microsoft.com/office/drawing/2014/main" id="{7926F88F-DA26-E90B-4C9B-7C745A842DD4}"/>
                </a:ext>
              </a:extLst>
            </p:cNvPr>
            <p:cNvCxnSpPr>
              <a:cxnSpLocks/>
              <a:stCxn id="81" idx="0"/>
              <a:endCxn id="92" idx="2"/>
            </p:cNvCxnSpPr>
            <p:nvPr/>
          </p:nvCxnSpPr>
          <p:spPr>
            <a:xfrm flipV="1">
              <a:off x="3777575" y="4720465"/>
              <a:ext cx="0" cy="414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Hình chữ nhật 95">
              <a:extLst>
                <a:ext uri="{FF2B5EF4-FFF2-40B4-BE49-F238E27FC236}">
                  <a16:creationId xmlns:a16="http://schemas.microsoft.com/office/drawing/2014/main" id="{BFAB15F1-4988-07C9-37D0-CB4D92038BD2}"/>
                </a:ext>
              </a:extLst>
            </p:cNvPr>
            <p:cNvSpPr/>
            <p:nvPr/>
          </p:nvSpPr>
          <p:spPr>
            <a:xfrm>
              <a:off x="2815346" y="2571713"/>
              <a:ext cx="1924455" cy="6624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Conversation data &amp; status code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9" name="Đường kết nối Mũi tên Thẳng 68">
              <a:extLst>
                <a:ext uri="{FF2B5EF4-FFF2-40B4-BE49-F238E27FC236}">
                  <a16:creationId xmlns:a16="http://schemas.microsoft.com/office/drawing/2014/main" id="{17580ED8-88B7-1385-98E9-9E56C6F7CE53}"/>
                </a:ext>
              </a:extLst>
            </p:cNvPr>
            <p:cNvCxnSpPr>
              <a:cxnSpLocks/>
              <a:stCxn id="92" idx="0"/>
              <a:endCxn id="96" idx="2"/>
            </p:cNvCxnSpPr>
            <p:nvPr/>
          </p:nvCxnSpPr>
          <p:spPr>
            <a:xfrm flipH="1" flipV="1">
              <a:off x="3777574" y="3234198"/>
              <a:ext cx="1" cy="530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Đường nối Thẳng 72">
              <a:extLst>
                <a:ext uri="{FF2B5EF4-FFF2-40B4-BE49-F238E27FC236}">
                  <a16:creationId xmlns:a16="http://schemas.microsoft.com/office/drawing/2014/main" id="{3A0B7CC3-1073-19BB-3D27-3562D1FE42C6}"/>
                </a:ext>
              </a:extLst>
            </p:cNvPr>
            <p:cNvCxnSpPr>
              <a:stCxn id="96" idx="0"/>
            </p:cNvCxnSpPr>
            <p:nvPr/>
          </p:nvCxnSpPr>
          <p:spPr>
            <a:xfrm flipH="1" flipV="1">
              <a:off x="3777573" y="1924711"/>
              <a:ext cx="1" cy="647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Đường nối Thẳng 83">
              <a:extLst>
                <a:ext uri="{FF2B5EF4-FFF2-40B4-BE49-F238E27FC236}">
                  <a16:creationId xmlns:a16="http://schemas.microsoft.com/office/drawing/2014/main" id="{8414784D-63E0-303C-5ABD-BAE5635596EA}"/>
                </a:ext>
              </a:extLst>
            </p:cNvPr>
            <p:cNvCxnSpPr/>
            <p:nvPr/>
          </p:nvCxnSpPr>
          <p:spPr>
            <a:xfrm flipH="1">
              <a:off x="350196" y="1924711"/>
              <a:ext cx="34273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Đường nối Thẳng 88">
              <a:extLst>
                <a:ext uri="{FF2B5EF4-FFF2-40B4-BE49-F238E27FC236}">
                  <a16:creationId xmlns:a16="http://schemas.microsoft.com/office/drawing/2014/main" id="{C98CACBD-2F20-10B9-C0F5-D6B0279DACE0}"/>
                </a:ext>
              </a:extLst>
            </p:cNvPr>
            <p:cNvCxnSpPr/>
            <p:nvPr/>
          </p:nvCxnSpPr>
          <p:spPr>
            <a:xfrm>
              <a:off x="340468" y="1924711"/>
              <a:ext cx="0" cy="4297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Đường kết nối Mũi tên Thẳng 96">
              <a:extLst>
                <a:ext uri="{FF2B5EF4-FFF2-40B4-BE49-F238E27FC236}">
                  <a16:creationId xmlns:a16="http://schemas.microsoft.com/office/drawing/2014/main" id="{7C083A10-25AE-B12B-5D7F-2B0E12D1A20D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350196" y="6222217"/>
              <a:ext cx="60149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Hộp Văn bản 106">
              <a:extLst>
                <a:ext uri="{FF2B5EF4-FFF2-40B4-BE49-F238E27FC236}">
                  <a16:creationId xmlns:a16="http://schemas.microsoft.com/office/drawing/2014/main" id="{2742660D-C519-CD6A-33E9-A59DE66CD999}"/>
                </a:ext>
              </a:extLst>
            </p:cNvPr>
            <p:cNvSpPr txBox="1"/>
            <p:nvPr/>
          </p:nvSpPr>
          <p:spPr>
            <a:xfrm>
              <a:off x="2815346" y="2147473"/>
              <a:ext cx="102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status != 200</a:t>
              </a:r>
              <a:endParaRPr lang="vi-VN" sz="1200" dirty="0"/>
            </a:p>
          </p:txBody>
        </p:sp>
        <p:cxnSp>
          <p:nvCxnSpPr>
            <p:cNvPr id="108" name="Đường kết nối Mũi tên Thẳng 107">
              <a:extLst>
                <a:ext uri="{FF2B5EF4-FFF2-40B4-BE49-F238E27FC236}">
                  <a16:creationId xmlns:a16="http://schemas.microsoft.com/office/drawing/2014/main" id="{8695FDD7-3243-7F5F-E5C7-CBBED5501037}"/>
                </a:ext>
              </a:extLst>
            </p:cNvPr>
            <p:cNvCxnSpPr>
              <a:cxnSpLocks/>
              <a:stCxn id="96" idx="3"/>
            </p:cNvCxnSpPr>
            <p:nvPr/>
          </p:nvCxnSpPr>
          <p:spPr>
            <a:xfrm>
              <a:off x="4739801" y="2902956"/>
              <a:ext cx="10773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Hộp Văn bản 112">
              <a:extLst>
                <a:ext uri="{FF2B5EF4-FFF2-40B4-BE49-F238E27FC236}">
                  <a16:creationId xmlns:a16="http://schemas.microsoft.com/office/drawing/2014/main" id="{BFBFF4B3-FF28-2F3E-170A-274DBCAF5CB6}"/>
                </a:ext>
              </a:extLst>
            </p:cNvPr>
            <p:cNvSpPr txBox="1"/>
            <p:nvPr/>
          </p:nvSpPr>
          <p:spPr>
            <a:xfrm>
              <a:off x="4767048" y="2653079"/>
              <a:ext cx="102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status = 200</a:t>
              </a:r>
              <a:endParaRPr lang="vi-VN" sz="1200" dirty="0"/>
            </a:p>
          </p:txBody>
        </p:sp>
        <p:sp>
          <p:nvSpPr>
            <p:cNvPr id="118" name="Hình chữ nhật 117">
              <a:extLst>
                <a:ext uri="{FF2B5EF4-FFF2-40B4-BE49-F238E27FC236}">
                  <a16:creationId xmlns:a16="http://schemas.microsoft.com/office/drawing/2014/main" id="{C7B45AEC-E369-AD81-4436-6CEA79B7C82B}"/>
                </a:ext>
              </a:extLst>
            </p:cNvPr>
            <p:cNvSpPr/>
            <p:nvPr/>
          </p:nvSpPr>
          <p:spPr>
            <a:xfrm>
              <a:off x="5844388" y="2515562"/>
              <a:ext cx="1509724" cy="6624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Set conversation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4" name="Đường kết nối Mũi tên Thẳng 113">
              <a:extLst>
                <a:ext uri="{FF2B5EF4-FFF2-40B4-BE49-F238E27FC236}">
                  <a16:creationId xmlns:a16="http://schemas.microsoft.com/office/drawing/2014/main" id="{D72003D7-7596-DEDC-FD9B-047DC48BFF29}"/>
                </a:ext>
              </a:extLst>
            </p:cNvPr>
            <p:cNvCxnSpPr>
              <a:cxnSpLocks/>
              <a:stCxn id="118" idx="3"/>
              <a:endCxn id="120" idx="1"/>
            </p:cNvCxnSpPr>
            <p:nvPr/>
          </p:nvCxnSpPr>
          <p:spPr>
            <a:xfrm>
              <a:off x="7354112" y="2846805"/>
              <a:ext cx="7448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Hình chữ nhật 119">
              <a:extLst>
                <a:ext uri="{FF2B5EF4-FFF2-40B4-BE49-F238E27FC236}">
                  <a16:creationId xmlns:a16="http://schemas.microsoft.com/office/drawing/2014/main" id="{714575A5-C368-57B5-3F72-C6A7FD739ACC}"/>
                </a:ext>
              </a:extLst>
            </p:cNvPr>
            <p:cNvSpPr/>
            <p:nvPr/>
          </p:nvSpPr>
          <p:spPr>
            <a:xfrm>
              <a:off x="8098928" y="2515562"/>
              <a:ext cx="1509724" cy="6624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Connect to socket room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Hình thoi 121">
              <a:extLst>
                <a:ext uri="{FF2B5EF4-FFF2-40B4-BE49-F238E27FC236}">
                  <a16:creationId xmlns:a16="http://schemas.microsoft.com/office/drawing/2014/main" id="{644C3D72-0DDC-83CA-29FA-7BB2703EFB1C}"/>
                </a:ext>
              </a:extLst>
            </p:cNvPr>
            <p:cNvSpPr/>
            <p:nvPr/>
          </p:nvSpPr>
          <p:spPr>
            <a:xfrm>
              <a:off x="7974574" y="3669294"/>
              <a:ext cx="1758431" cy="75874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success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5" name="Đường kết nối Mũi tên Thẳng 124">
              <a:extLst>
                <a:ext uri="{FF2B5EF4-FFF2-40B4-BE49-F238E27FC236}">
                  <a16:creationId xmlns:a16="http://schemas.microsoft.com/office/drawing/2014/main" id="{01A44006-67E6-4142-65AC-FC44EEC314A9}"/>
                </a:ext>
              </a:extLst>
            </p:cNvPr>
            <p:cNvCxnSpPr>
              <a:stCxn id="120" idx="2"/>
              <a:endCxn id="122" idx="0"/>
            </p:cNvCxnSpPr>
            <p:nvPr/>
          </p:nvCxnSpPr>
          <p:spPr>
            <a:xfrm>
              <a:off x="8853790" y="3178047"/>
              <a:ext cx="0" cy="491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Đường nối Thẳng 126">
              <a:extLst>
                <a:ext uri="{FF2B5EF4-FFF2-40B4-BE49-F238E27FC236}">
                  <a16:creationId xmlns:a16="http://schemas.microsoft.com/office/drawing/2014/main" id="{4EDE0E0E-3991-43C3-4063-A015B3B6DC68}"/>
                </a:ext>
              </a:extLst>
            </p:cNvPr>
            <p:cNvCxnSpPr>
              <a:stCxn id="122" idx="3"/>
            </p:cNvCxnSpPr>
            <p:nvPr/>
          </p:nvCxnSpPr>
          <p:spPr>
            <a:xfrm flipV="1">
              <a:off x="9733005" y="4048668"/>
              <a:ext cx="45185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Đường nối Thẳng 128">
              <a:extLst>
                <a:ext uri="{FF2B5EF4-FFF2-40B4-BE49-F238E27FC236}">
                  <a16:creationId xmlns:a16="http://schemas.microsoft.com/office/drawing/2014/main" id="{8E22DC7B-22B3-8DAF-3419-130698643E9D}"/>
                </a:ext>
              </a:extLst>
            </p:cNvPr>
            <p:cNvCxnSpPr/>
            <p:nvPr/>
          </p:nvCxnSpPr>
          <p:spPr>
            <a:xfrm>
              <a:off x="3777573" y="1924711"/>
              <a:ext cx="64267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Đường nối Thẳng 130">
              <a:extLst>
                <a:ext uri="{FF2B5EF4-FFF2-40B4-BE49-F238E27FC236}">
                  <a16:creationId xmlns:a16="http://schemas.microsoft.com/office/drawing/2014/main" id="{3F0198C6-F3F5-E610-CE24-132C1F85CE13}"/>
                </a:ext>
              </a:extLst>
            </p:cNvPr>
            <p:cNvCxnSpPr/>
            <p:nvPr/>
          </p:nvCxnSpPr>
          <p:spPr>
            <a:xfrm>
              <a:off x="10184860" y="1924711"/>
              <a:ext cx="0" cy="2123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Hộp Văn bản 131">
              <a:extLst>
                <a:ext uri="{FF2B5EF4-FFF2-40B4-BE49-F238E27FC236}">
                  <a16:creationId xmlns:a16="http://schemas.microsoft.com/office/drawing/2014/main" id="{67A26ED3-5FAC-6790-A0DD-154942CE9C0E}"/>
                </a:ext>
              </a:extLst>
            </p:cNvPr>
            <p:cNvSpPr txBox="1"/>
            <p:nvPr/>
          </p:nvSpPr>
          <p:spPr>
            <a:xfrm>
              <a:off x="9692892" y="3776760"/>
              <a:ext cx="102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false</a:t>
              </a:r>
              <a:endParaRPr lang="vi-VN" sz="1200" dirty="0"/>
            </a:p>
          </p:txBody>
        </p:sp>
        <p:cxnSp>
          <p:nvCxnSpPr>
            <p:cNvPr id="135" name="Đường kết nối Mũi tên Thẳng 134">
              <a:extLst>
                <a:ext uri="{FF2B5EF4-FFF2-40B4-BE49-F238E27FC236}">
                  <a16:creationId xmlns:a16="http://schemas.microsoft.com/office/drawing/2014/main" id="{A399315A-E695-139B-77E9-0ED6D0A06059}"/>
                </a:ext>
              </a:extLst>
            </p:cNvPr>
            <p:cNvCxnSpPr>
              <a:cxnSpLocks/>
              <a:stCxn id="122" idx="2"/>
              <a:endCxn id="136" idx="0"/>
            </p:cNvCxnSpPr>
            <p:nvPr/>
          </p:nvCxnSpPr>
          <p:spPr>
            <a:xfrm flipH="1">
              <a:off x="8853789" y="4428043"/>
              <a:ext cx="1" cy="662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Hình Bầu dục 135">
              <a:extLst>
                <a:ext uri="{FF2B5EF4-FFF2-40B4-BE49-F238E27FC236}">
                  <a16:creationId xmlns:a16="http://schemas.microsoft.com/office/drawing/2014/main" id="{36F70589-280F-DC97-4D30-77667FA9135B}"/>
                </a:ext>
              </a:extLst>
            </p:cNvPr>
            <p:cNvSpPr/>
            <p:nvPr/>
          </p:nvSpPr>
          <p:spPr>
            <a:xfrm>
              <a:off x="8118297" y="5090528"/>
              <a:ext cx="1470983" cy="7587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Chatting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Hộp Văn bản 137">
              <a:extLst>
                <a:ext uri="{FF2B5EF4-FFF2-40B4-BE49-F238E27FC236}">
                  <a16:creationId xmlns:a16="http://schemas.microsoft.com/office/drawing/2014/main" id="{F740FBF5-6FC0-E01E-331D-CEFB1AC0AC8F}"/>
                </a:ext>
              </a:extLst>
            </p:cNvPr>
            <p:cNvSpPr txBox="1"/>
            <p:nvPr/>
          </p:nvSpPr>
          <p:spPr>
            <a:xfrm>
              <a:off x="8853788" y="4620786"/>
              <a:ext cx="102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true</a:t>
              </a:r>
              <a:endParaRPr lang="vi-VN" sz="1200" dirty="0"/>
            </a:p>
          </p:txBody>
        </p:sp>
        <p:cxnSp>
          <p:nvCxnSpPr>
            <p:cNvPr id="140" name="Đường nối Thẳng 139">
              <a:extLst>
                <a:ext uri="{FF2B5EF4-FFF2-40B4-BE49-F238E27FC236}">
                  <a16:creationId xmlns:a16="http://schemas.microsoft.com/office/drawing/2014/main" id="{FE20EF9C-CA73-216B-7C93-6C9A8E7DD516}"/>
                </a:ext>
              </a:extLst>
            </p:cNvPr>
            <p:cNvCxnSpPr>
              <a:cxnSpLocks/>
              <a:stCxn id="118" idx="2"/>
            </p:cNvCxnSpPr>
            <p:nvPr/>
          </p:nvCxnSpPr>
          <p:spPr>
            <a:xfrm>
              <a:off x="6599250" y="3178047"/>
              <a:ext cx="0" cy="2230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Đường kết nối Mũi tên Thẳng 141">
              <a:extLst>
                <a:ext uri="{FF2B5EF4-FFF2-40B4-BE49-F238E27FC236}">
                  <a16:creationId xmlns:a16="http://schemas.microsoft.com/office/drawing/2014/main" id="{88138065-188F-618B-34E9-338E29537442}"/>
                </a:ext>
              </a:extLst>
            </p:cNvPr>
            <p:cNvCxnSpPr>
              <a:cxnSpLocks/>
              <a:endCxn id="81" idx="3"/>
            </p:cNvCxnSpPr>
            <p:nvPr/>
          </p:nvCxnSpPr>
          <p:spPr>
            <a:xfrm flipH="1" flipV="1">
              <a:off x="4497423" y="5408573"/>
              <a:ext cx="2101827" cy="12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9184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1D13651-162E-CCA3-3644-066D8C3FFE00}"/>
              </a:ext>
            </a:extLst>
          </p:cNvPr>
          <p:cNvSpPr txBox="1"/>
          <p:nvPr/>
        </p:nvSpPr>
        <p:spPr>
          <a:xfrm>
            <a:off x="473413" y="303070"/>
            <a:ext cx="1124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/>
              <a:t>FRONT-END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4F7DD39-22BB-1D8B-4E48-5A3A8118B72A}"/>
              </a:ext>
            </a:extLst>
          </p:cNvPr>
          <p:cNvSpPr txBox="1"/>
          <p:nvPr/>
        </p:nvSpPr>
        <p:spPr>
          <a:xfrm>
            <a:off x="2832368" y="1093714"/>
            <a:ext cx="652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/>
              <a:t>WORKFLOW</a:t>
            </a:r>
          </a:p>
          <a:p>
            <a:pPr algn="ctr"/>
            <a:r>
              <a:rPr lang="vi-VN" sz="2000" b="1" dirty="0" err="1"/>
              <a:t>Chat</a:t>
            </a:r>
            <a:r>
              <a:rPr lang="vi-VN" sz="2000" b="1" dirty="0"/>
              <a:t> &amp; </a:t>
            </a:r>
            <a:r>
              <a:rPr lang="vi-VN" sz="2000" b="1" dirty="0" err="1"/>
              <a:t>Socket</a:t>
            </a:r>
            <a:endParaRPr lang="vi-VN" sz="2000" b="1" dirty="0"/>
          </a:p>
        </p:txBody>
      </p:sp>
      <p:grpSp>
        <p:nvGrpSpPr>
          <p:cNvPr id="149" name="Nhóm 148">
            <a:extLst>
              <a:ext uri="{FF2B5EF4-FFF2-40B4-BE49-F238E27FC236}">
                <a16:creationId xmlns:a16="http://schemas.microsoft.com/office/drawing/2014/main" id="{87CBA2B0-4735-3E89-13B3-CAA179867412}"/>
              </a:ext>
            </a:extLst>
          </p:cNvPr>
          <p:cNvGrpSpPr/>
          <p:nvPr/>
        </p:nvGrpSpPr>
        <p:grpSpPr>
          <a:xfrm>
            <a:off x="491245" y="2144025"/>
            <a:ext cx="10975301" cy="4519415"/>
            <a:chOff x="501344" y="2237361"/>
            <a:chExt cx="10975301" cy="4519415"/>
          </a:xfrm>
        </p:grpSpPr>
        <p:sp>
          <p:nvSpPr>
            <p:cNvPr id="2" name="Hình Bầu dục 1">
              <a:extLst>
                <a:ext uri="{FF2B5EF4-FFF2-40B4-BE49-F238E27FC236}">
                  <a16:creationId xmlns:a16="http://schemas.microsoft.com/office/drawing/2014/main" id="{91930917-C394-4E0E-358F-C1F96B9B0F55}"/>
                </a:ext>
              </a:extLst>
            </p:cNvPr>
            <p:cNvSpPr/>
            <p:nvPr/>
          </p:nvSpPr>
          <p:spPr>
            <a:xfrm>
              <a:off x="544744" y="2237361"/>
              <a:ext cx="1507787" cy="8309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>
                  <a:solidFill>
                    <a:sysClr val="windowText" lastClr="000000"/>
                  </a:solidFill>
                </a:rPr>
                <a:t>User</a:t>
              </a:r>
              <a:r>
                <a:rPr lang="vi-VN" dirty="0">
                  <a:solidFill>
                    <a:sysClr val="windowText" lastClr="000000"/>
                  </a:solidFill>
                </a:rPr>
                <a:t> 1</a:t>
              </a:r>
            </a:p>
          </p:txBody>
        </p:sp>
        <p:sp>
          <p:nvSpPr>
            <p:cNvPr id="43" name="Hình Bầu dục 42">
              <a:extLst>
                <a:ext uri="{FF2B5EF4-FFF2-40B4-BE49-F238E27FC236}">
                  <a16:creationId xmlns:a16="http://schemas.microsoft.com/office/drawing/2014/main" id="{87DD0C9B-1397-E93E-97B1-662DF2FF0EF7}"/>
                </a:ext>
              </a:extLst>
            </p:cNvPr>
            <p:cNvSpPr/>
            <p:nvPr/>
          </p:nvSpPr>
          <p:spPr>
            <a:xfrm>
              <a:off x="9925455" y="2237362"/>
              <a:ext cx="1507787" cy="8309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>
                  <a:solidFill>
                    <a:sysClr val="windowText" lastClr="000000"/>
                  </a:solidFill>
                </a:rPr>
                <a:t>User</a:t>
              </a:r>
              <a:r>
                <a:rPr lang="vi-VN" dirty="0">
                  <a:solidFill>
                    <a:sysClr val="windowText" lastClr="000000"/>
                  </a:solidFill>
                </a:rPr>
                <a:t> 2</a:t>
              </a:r>
            </a:p>
          </p:txBody>
        </p:sp>
        <p:sp>
          <p:nvSpPr>
            <p:cNvPr id="11" name="Hình Bầu dục 10">
              <a:extLst>
                <a:ext uri="{FF2B5EF4-FFF2-40B4-BE49-F238E27FC236}">
                  <a16:creationId xmlns:a16="http://schemas.microsoft.com/office/drawing/2014/main" id="{E6751840-17C7-2191-716C-9BB2D96F5288}"/>
                </a:ext>
              </a:extLst>
            </p:cNvPr>
            <p:cNvSpPr/>
            <p:nvPr/>
          </p:nvSpPr>
          <p:spPr>
            <a:xfrm>
              <a:off x="5290223" y="2237362"/>
              <a:ext cx="1611549" cy="8309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>
                  <a:solidFill>
                    <a:sysClr val="windowText" lastClr="000000"/>
                  </a:solidFill>
                </a:rPr>
                <a:t>Socket</a:t>
              </a:r>
              <a:r>
                <a:rPr lang="vi-VN" dirty="0">
                  <a:solidFill>
                    <a:sysClr val="windowText" lastClr="000000"/>
                  </a:solidFill>
                </a:rPr>
                <a:t> </a:t>
              </a:r>
              <a:r>
                <a:rPr lang="vi-VN" dirty="0" err="1">
                  <a:solidFill>
                    <a:sysClr val="windowText" lastClr="000000"/>
                  </a:solidFill>
                </a:rPr>
                <a:t>room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Đường kết nối Mũi tên Thẳng 16">
              <a:extLst>
                <a:ext uri="{FF2B5EF4-FFF2-40B4-BE49-F238E27FC236}">
                  <a16:creationId xmlns:a16="http://schemas.microsoft.com/office/drawing/2014/main" id="{1E3C572D-8182-9F14-AE4A-94CEB13EE1C0}"/>
                </a:ext>
              </a:extLst>
            </p:cNvPr>
            <p:cNvCxnSpPr>
              <a:cxnSpLocks/>
              <a:stCxn id="43" idx="1"/>
              <a:endCxn id="11" idx="7"/>
            </p:cNvCxnSpPr>
            <p:nvPr/>
          </p:nvCxnSpPr>
          <p:spPr>
            <a:xfrm flipH="1">
              <a:off x="6665766" y="2359059"/>
              <a:ext cx="34804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E42ABCD2-238F-11C8-0EBD-40C787ABADB1}"/>
                </a:ext>
              </a:extLst>
            </p:cNvPr>
            <p:cNvSpPr txBox="1"/>
            <p:nvPr/>
          </p:nvSpPr>
          <p:spPr>
            <a:xfrm>
              <a:off x="3135546" y="2335665"/>
              <a:ext cx="9338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Connect</a:t>
              </a:r>
              <a:r>
                <a:rPr lang="vi-VN" sz="1100" dirty="0"/>
                <a:t> to</a:t>
              </a:r>
            </a:p>
          </p:txBody>
        </p:sp>
        <p:sp>
          <p:nvSpPr>
            <p:cNvPr id="58" name="Hộp Văn bản 57">
              <a:extLst>
                <a:ext uri="{FF2B5EF4-FFF2-40B4-BE49-F238E27FC236}">
                  <a16:creationId xmlns:a16="http://schemas.microsoft.com/office/drawing/2014/main" id="{287A4E75-5EC1-B356-7447-EB8E2A44F513}"/>
                </a:ext>
              </a:extLst>
            </p:cNvPr>
            <p:cNvSpPr txBox="1"/>
            <p:nvPr/>
          </p:nvSpPr>
          <p:spPr>
            <a:xfrm>
              <a:off x="8185827" y="2345391"/>
              <a:ext cx="9338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Connect</a:t>
              </a:r>
              <a:r>
                <a:rPr lang="vi-VN" sz="1100" dirty="0"/>
                <a:t> to</a:t>
              </a:r>
            </a:p>
          </p:txBody>
        </p:sp>
        <p:sp>
          <p:nvSpPr>
            <p:cNvPr id="75" name="Hình chữ nhật 74">
              <a:extLst>
                <a:ext uri="{FF2B5EF4-FFF2-40B4-BE49-F238E27FC236}">
                  <a16:creationId xmlns:a16="http://schemas.microsoft.com/office/drawing/2014/main" id="{A3354348-D2FB-8A26-5F00-4CB2C8A8A824}"/>
                </a:ext>
              </a:extLst>
            </p:cNvPr>
            <p:cNvSpPr/>
            <p:nvPr/>
          </p:nvSpPr>
          <p:spPr>
            <a:xfrm>
              <a:off x="501344" y="5451565"/>
              <a:ext cx="1594591" cy="8266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Send request &amp; waiting for a response (API)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Đường kết nối Mũi tên Thẳng 40">
              <a:extLst>
                <a:ext uri="{FF2B5EF4-FFF2-40B4-BE49-F238E27FC236}">
                  <a16:creationId xmlns:a16="http://schemas.microsoft.com/office/drawing/2014/main" id="{2FC4E0BD-CC96-6C83-A7AA-B5FB1986F6FC}"/>
                </a:ext>
              </a:extLst>
            </p:cNvPr>
            <p:cNvCxnSpPr>
              <a:cxnSpLocks/>
              <a:stCxn id="75" idx="3"/>
              <a:endCxn id="67" idx="1"/>
            </p:cNvCxnSpPr>
            <p:nvPr/>
          </p:nvCxnSpPr>
          <p:spPr>
            <a:xfrm>
              <a:off x="2095935" y="5864870"/>
              <a:ext cx="32674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Đường kết nối Mũi tên Thẳng 52">
              <a:extLst>
                <a:ext uri="{FF2B5EF4-FFF2-40B4-BE49-F238E27FC236}">
                  <a16:creationId xmlns:a16="http://schemas.microsoft.com/office/drawing/2014/main" id="{69889E07-1184-AB5D-7159-B4A7F1291905}"/>
                </a:ext>
              </a:extLst>
            </p:cNvPr>
            <p:cNvCxnSpPr>
              <a:cxnSpLocks/>
              <a:stCxn id="2" idx="7"/>
              <a:endCxn id="11" idx="1"/>
            </p:cNvCxnSpPr>
            <p:nvPr/>
          </p:nvCxnSpPr>
          <p:spPr>
            <a:xfrm>
              <a:off x="1831721" y="2359058"/>
              <a:ext cx="369450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Hình chữ nhật 89">
              <a:extLst>
                <a:ext uri="{FF2B5EF4-FFF2-40B4-BE49-F238E27FC236}">
                  <a16:creationId xmlns:a16="http://schemas.microsoft.com/office/drawing/2014/main" id="{E7A6D62F-FD36-F814-DDCE-B11C305F2189}"/>
                </a:ext>
              </a:extLst>
            </p:cNvPr>
            <p:cNvSpPr/>
            <p:nvPr/>
          </p:nvSpPr>
          <p:spPr>
            <a:xfrm>
              <a:off x="9882054" y="5451565"/>
              <a:ext cx="1594591" cy="8266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Send request &amp; waiting for a response (API)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Đường kết nối Mũi tên Thẳng 56">
              <a:extLst>
                <a:ext uri="{FF2B5EF4-FFF2-40B4-BE49-F238E27FC236}">
                  <a16:creationId xmlns:a16="http://schemas.microsoft.com/office/drawing/2014/main" id="{2EC2131B-5D6E-C4D2-5D21-B3C59A15235D}"/>
                </a:ext>
              </a:extLst>
            </p:cNvPr>
            <p:cNvCxnSpPr>
              <a:cxnSpLocks/>
              <a:stCxn id="2" idx="4"/>
              <a:endCxn id="86" idx="0"/>
            </p:cNvCxnSpPr>
            <p:nvPr/>
          </p:nvCxnSpPr>
          <p:spPr>
            <a:xfrm>
              <a:off x="1298638" y="3068358"/>
              <a:ext cx="0" cy="676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Đường kết nối Mũi tên Thẳng 59">
              <a:extLst>
                <a:ext uri="{FF2B5EF4-FFF2-40B4-BE49-F238E27FC236}">
                  <a16:creationId xmlns:a16="http://schemas.microsoft.com/office/drawing/2014/main" id="{5FD54EC6-F906-0324-C503-310B48773781}"/>
                </a:ext>
              </a:extLst>
            </p:cNvPr>
            <p:cNvCxnSpPr>
              <a:cxnSpLocks/>
              <a:stCxn id="43" idx="4"/>
              <a:endCxn id="117" idx="0"/>
            </p:cNvCxnSpPr>
            <p:nvPr/>
          </p:nvCxnSpPr>
          <p:spPr>
            <a:xfrm>
              <a:off x="10679349" y="3068358"/>
              <a:ext cx="0" cy="676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Đường kết nối Mũi tên Thẳng 63">
              <a:extLst>
                <a:ext uri="{FF2B5EF4-FFF2-40B4-BE49-F238E27FC236}">
                  <a16:creationId xmlns:a16="http://schemas.microsoft.com/office/drawing/2014/main" id="{6B1A67D4-DA88-53E3-D6CA-02B6B51BE40C}"/>
                </a:ext>
              </a:extLst>
            </p:cNvPr>
            <p:cNvCxnSpPr>
              <a:cxnSpLocks/>
              <a:endCxn id="67" idx="3"/>
            </p:cNvCxnSpPr>
            <p:nvPr/>
          </p:nvCxnSpPr>
          <p:spPr>
            <a:xfrm flipH="1">
              <a:off x="6828625" y="5864870"/>
              <a:ext cx="30168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Hình chữ nhật 66">
              <a:extLst>
                <a:ext uri="{FF2B5EF4-FFF2-40B4-BE49-F238E27FC236}">
                  <a16:creationId xmlns:a16="http://schemas.microsoft.com/office/drawing/2014/main" id="{716E993D-9314-25E2-3AF3-D3AE6F3768B4}"/>
                </a:ext>
              </a:extLst>
            </p:cNvPr>
            <p:cNvSpPr/>
            <p:nvPr/>
          </p:nvSpPr>
          <p:spPr>
            <a:xfrm>
              <a:off x="5363368" y="5536959"/>
              <a:ext cx="1465257" cy="655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Response data &amp; status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Hình chữ nhật 70">
              <a:extLst>
                <a:ext uri="{FF2B5EF4-FFF2-40B4-BE49-F238E27FC236}">
                  <a16:creationId xmlns:a16="http://schemas.microsoft.com/office/drawing/2014/main" id="{F9A94679-3955-22A4-E29D-6143772ACB39}"/>
                </a:ext>
              </a:extLst>
            </p:cNvPr>
            <p:cNvSpPr/>
            <p:nvPr/>
          </p:nvSpPr>
          <p:spPr>
            <a:xfrm>
              <a:off x="3057725" y="6100958"/>
              <a:ext cx="1227304" cy="6558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Exception handler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4" name="Đường nối Thẳng 73">
              <a:extLst>
                <a:ext uri="{FF2B5EF4-FFF2-40B4-BE49-F238E27FC236}">
                  <a16:creationId xmlns:a16="http://schemas.microsoft.com/office/drawing/2014/main" id="{A4F29B44-686A-3330-3F5F-E6C880300764}"/>
                </a:ext>
              </a:extLst>
            </p:cNvPr>
            <p:cNvCxnSpPr>
              <a:stCxn id="67" idx="2"/>
            </p:cNvCxnSpPr>
            <p:nvPr/>
          </p:nvCxnSpPr>
          <p:spPr>
            <a:xfrm flipH="1">
              <a:off x="6095996" y="6192781"/>
              <a:ext cx="1" cy="236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Đường kết nối Mũi tên Thẳng 76">
              <a:extLst>
                <a:ext uri="{FF2B5EF4-FFF2-40B4-BE49-F238E27FC236}">
                  <a16:creationId xmlns:a16="http://schemas.microsoft.com/office/drawing/2014/main" id="{09D97635-A615-5C18-1D28-A149DDA4323C}"/>
                </a:ext>
              </a:extLst>
            </p:cNvPr>
            <p:cNvCxnSpPr>
              <a:endCxn id="71" idx="3"/>
            </p:cNvCxnSpPr>
            <p:nvPr/>
          </p:nvCxnSpPr>
          <p:spPr>
            <a:xfrm flipH="1">
              <a:off x="4285029" y="6428867"/>
              <a:ext cx="18109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Hộp Văn bản 103">
              <a:extLst>
                <a:ext uri="{FF2B5EF4-FFF2-40B4-BE49-F238E27FC236}">
                  <a16:creationId xmlns:a16="http://schemas.microsoft.com/office/drawing/2014/main" id="{B4E78EF0-359C-DF40-C3DB-67F8BE3970F9}"/>
                </a:ext>
              </a:extLst>
            </p:cNvPr>
            <p:cNvSpPr txBox="1"/>
            <p:nvPr/>
          </p:nvSpPr>
          <p:spPr>
            <a:xfrm>
              <a:off x="4591360" y="6454322"/>
              <a:ext cx="102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status != 200</a:t>
              </a:r>
              <a:endParaRPr lang="vi-VN" sz="1200" dirty="0"/>
            </a:p>
          </p:txBody>
        </p:sp>
        <p:cxnSp>
          <p:nvCxnSpPr>
            <p:cNvPr id="79" name="Đường kết nối Mũi tên Thẳng 78">
              <a:extLst>
                <a:ext uri="{FF2B5EF4-FFF2-40B4-BE49-F238E27FC236}">
                  <a16:creationId xmlns:a16="http://schemas.microsoft.com/office/drawing/2014/main" id="{4850C6BC-A07F-C16C-5960-0FE188D4B12C}"/>
                </a:ext>
              </a:extLst>
            </p:cNvPr>
            <p:cNvCxnSpPr>
              <a:cxnSpLocks/>
              <a:stCxn id="67" idx="0"/>
              <a:endCxn id="82" idx="2"/>
            </p:cNvCxnSpPr>
            <p:nvPr/>
          </p:nvCxnSpPr>
          <p:spPr>
            <a:xfrm flipV="1">
              <a:off x="6095997" y="4711592"/>
              <a:ext cx="4250" cy="825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Hộp Văn bản 108">
              <a:extLst>
                <a:ext uri="{FF2B5EF4-FFF2-40B4-BE49-F238E27FC236}">
                  <a16:creationId xmlns:a16="http://schemas.microsoft.com/office/drawing/2014/main" id="{1AEACCC0-9425-E6B6-D798-979DAA3C9403}"/>
                </a:ext>
              </a:extLst>
            </p:cNvPr>
            <p:cNvSpPr txBox="1"/>
            <p:nvPr/>
          </p:nvSpPr>
          <p:spPr>
            <a:xfrm>
              <a:off x="5190512" y="4963097"/>
              <a:ext cx="102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status = 200</a:t>
              </a:r>
              <a:endParaRPr lang="vi-VN" sz="1200" dirty="0"/>
            </a:p>
          </p:txBody>
        </p:sp>
        <p:sp>
          <p:nvSpPr>
            <p:cNvPr id="82" name="Hình chữ nhật 81">
              <a:extLst>
                <a:ext uri="{FF2B5EF4-FFF2-40B4-BE49-F238E27FC236}">
                  <a16:creationId xmlns:a16="http://schemas.microsoft.com/office/drawing/2014/main" id="{4039B3FA-E3AD-93F2-1393-4054D0AD838F}"/>
                </a:ext>
              </a:extLst>
            </p:cNvPr>
            <p:cNvSpPr/>
            <p:nvPr/>
          </p:nvSpPr>
          <p:spPr>
            <a:xfrm>
              <a:off x="5367619" y="3989753"/>
              <a:ext cx="1465256" cy="721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Send message data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Hình chữ nhật 85">
              <a:extLst>
                <a:ext uri="{FF2B5EF4-FFF2-40B4-BE49-F238E27FC236}">
                  <a16:creationId xmlns:a16="http://schemas.microsoft.com/office/drawing/2014/main" id="{D0C8EA17-BC93-6CC0-7627-CF8B0ECC88B2}"/>
                </a:ext>
              </a:extLst>
            </p:cNvPr>
            <p:cNvSpPr/>
            <p:nvPr/>
          </p:nvSpPr>
          <p:spPr>
            <a:xfrm>
              <a:off x="685799" y="3744652"/>
              <a:ext cx="1225678" cy="776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Chat, recall, call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4" name="Đường kết nối Mũi tên Thẳng 93">
              <a:extLst>
                <a:ext uri="{FF2B5EF4-FFF2-40B4-BE49-F238E27FC236}">
                  <a16:creationId xmlns:a16="http://schemas.microsoft.com/office/drawing/2014/main" id="{AC8652B0-BC3E-37C7-08CB-06DD21CA1CD8}"/>
                </a:ext>
              </a:extLst>
            </p:cNvPr>
            <p:cNvCxnSpPr>
              <a:stCxn id="86" idx="2"/>
              <a:endCxn id="75" idx="0"/>
            </p:cNvCxnSpPr>
            <p:nvPr/>
          </p:nvCxnSpPr>
          <p:spPr>
            <a:xfrm>
              <a:off x="1298638" y="4520792"/>
              <a:ext cx="2" cy="930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Hình chữ nhật 116">
              <a:extLst>
                <a:ext uri="{FF2B5EF4-FFF2-40B4-BE49-F238E27FC236}">
                  <a16:creationId xmlns:a16="http://schemas.microsoft.com/office/drawing/2014/main" id="{90114F3B-1119-BB0C-4F5E-BCFADDF30C6B}"/>
                </a:ext>
              </a:extLst>
            </p:cNvPr>
            <p:cNvSpPr/>
            <p:nvPr/>
          </p:nvSpPr>
          <p:spPr>
            <a:xfrm>
              <a:off x="10066510" y="3744652"/>
              <a:ext cx="1225678" cy="776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Chat, recall, call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0" name="Đường kết nối Mũi tên Thẳng 99">
              <a:extLst>
                <a:ext uri="{FF2B5EF4-FFF2-40B4-BE49-F238E27FC236}">
                  <a16:creationId xmlns:a16="http://schemas.microsoft.com/office/drawing/2014/main" id="{C69C35BE-01FF-1BEA-813C-1E60949BE685}"/>
                </a:ext>
              </a:extLst>
            </p:cNvPr>
            <p:cNvCxnSpPr>
              <a:stCxn id="117" idx="2"/>
              <a:endCxn id="90" idx="0"/>
            </p:cNvCxnSpPr>
            <p:nvPr/>
          </p:nvCxnSpPr>
          <p:spPr>
            <a:xfrm>
              <a:off x="10679349" y="4520792"/>
              <a:ext cx="1" cy="930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Đường kết nối Mũi tên Thẳng 104">
              <a:extLst>
                <a:ext uri="{FF2B5EF4-FFF2-40B4-BE49-F238E27FC236}">
                  <a16:creationId xmlns:a16="http://schemas.microsoft.com/office/drawing/2014/main" id="{ED083E71-99A7-CDB8-490F-6E2630B127D0}"/>
                </a:ext>
              </a:extLst>
            </p:cNvPr>
            <p:cNvCxnSpPr>
              <a:stCxn id="82" idx="0"/>
              <a:endCxn id="11" idx="4"/>
            </p:cNvCxnSpPr>
            <p:nvPr/>
          </p:nvCxnSpPr>
          <p:spPr>
            <a:xfrm flipH="1" flipV="1">
              <a:off x="6095998" y="3068359"/>
              <a:ext cx="4249" cy="9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Hộp Văn bản 133">
              <a:extLst>
                <a:ext uri="{FF2B5EF4-FFF2-40B4-BE49-F238E27FC236}">
                  <a16:creationId xmlns:a16="http://schemas.microsoft.com/office/drawing/2014/main" id="{E4013F99-57BA-5ECA-CF5A-9809BA421FD0}"/>
                </a:ext>
              </a:extLst>
            </p:cNvPr>
            <p:cNvSpPr txBox="1"/>
            <p:nvPr/>
          </p:nvSpPr>
          <p:spPr>
            <a:xfrm>
              <a:off x="5526229" y="3438728"/>
              <a:ext cx="1301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Socket</a:t>
              </a:r>
              <a:r>
                <a:rPr lang="vi-VN" sz="1100" dirty="0"/>
                <a:t>   </a:t>
              </a:r>
              <a:r>
                <a:rPr lang="vi-VN" sz="1100" dirty="0" err="1"/>
                <a:t>event</a:t>
              </a:r>
              <a:endParaRPr lang="vi-VN" sz="1100" dirty="0"/>
            </a:p>
          </p:txBody>
        </p:sp>
        <p:cxnSp>
          <p:nvCxnSpPr>
            <p:cNvPr id="143" name="Đường kết nối Mũi tên Thẳng 142">
              <a:extLst>
                <a:ext uri="{FF2B5EF4-FFF2-40B4-BE49-F238E27FC236}">
                  <a16:creationId xmlns:a16="http://schemas.microsoft.com/office/drawing/2014/main" id="{FC499620-8675-5516-8243-481997F98B19}"/>
                </a:ext>
              </a:extLst>
            </p:cNvPr>
            <p:cNvCxnSpPr>
              <a:stCxn id="11" idx="5"/>
              <a:endCxn id="43" idx="3"/>
            </p:cNvCxnSpPr>
            <p:nvPr/>
          </p:nvCxnSpPr>
          <p:spPr>
            <a:xfrm flipV="1">
              <a:off x="6665766" y="2946661"/>
              <a:ext cx="348049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Đường kết nối Mũi tên Thẳng 144">
              <a:extLst>
                <a:ext uri="{FF2B5EF4-FFF2-40B4-BE49-F238E27FC236}">
                  <a16:creationId xmlns:a16="http://schemas.microsoft.com/office/drawing/2014/main" id="{3E1C6286-4BFA-0ECF-688C-95841EF24A2C}"/>
                </a:ext>
              </a:extLst>
            </p:cNvPr>
            <p:cNvCxnSpPr>
              <a:stCxn id="11" idx="3"/>
              <a:endCxn id="2" idx="5"/>
            </p:cNvCxnSpPr>
            <p:nvPr/>
          </p:nvCxnSpPr>
          <p:spPr>
            <a:xfrm flipH="1" flipV="1">
              <a:off x="1831721" y="2946661"/>
              <a:ext cx="369450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Hộp Văn bản 146">
              <a:extLst>
                <a:ext uri="{FF2B5EF4-FFF2-40B4-BE49-F238E27FC236}">
                  <a16:creationId xmlns:a16="http://schemas.microsoft.com/office/drawing/2014/main" id="{F9F7AF71-1154-DCC1-47E3-1A16B83F6C77}"/>
                </a:ext>
              </a:extLst>
            </p:cNvPr>
            <p:cNvSpPr txBox="1"/>
            <p:nvPr/>
          </p:nvSpPr>
          <p:spPr>
            <a:xfrm>
              <a:off x="3084144" y="2954532"/>
              <a:ext cx="10366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Send</a:t>
              </a:r>
              <a:r>
                <a:rPr lang="vi-VN" sz="1100" dirty="0"/>
                <a:t> to </a:t>
              </a:r>
              <a:r>
                <a:rPr lang="vi-VN" sz="1100" dirty="0" err="1"/>
                <a:t>client</a:t>
              </a:r>
              <a:endParaRPr lang="vi-VN" sz="1100" dirty="0"/>
            </a:p>
          </p:txBody>
        </p:sp>
        <p:sp>
          <p:nvSpPr>
            <p:cNvPr id="148" name="Hộp Văn bản 147">
              <a:extLst>
                <a:ext uri="{FF2B5EF4-FFF2-40B4-BE49-F238E27FC236}">
                  <a16:creationId xmlns:a16="http://schemas.microsoft.com/office/drawing/2014/main" id="{E03F4E3B-F0A6-3081-84FF-FC7948307E7E}"/>
                </a:ext>
              </a:extLst>
            </p:cNvPr>
            <p:cNvSpPr txBox="1"/>
            <p:nvPr/>
          </p:nvSpPr>
          <p:spPr>
            <a:xfrm>
              <a:off x="8134425" y="2946661"/>
              <a:ext cx="10366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Send</a:t>
              </a:r>
              <a:r>
                <a:rPr lang="vi-VN" sz="1100" dirty="0"/>
                <a:t> to </a:t>
              </a:r>
              <a:r>
                <a:rPr lang="vi-VN" sz="1100" dirty="0" err="1"/>
                <a:t>client</a:t>
              </a:r>
              <a:endParaRPr lang="vi-V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390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1D13651-162E-CCA3-3644-066D8C3FFE00}"/>
              </a:ext>
            </a:extLst>
          </p:cNvPr>
          <p:cNvSpPr txBox="1"/>
          <p:nvPr/>
        </p:nvSpPr>
        <p:spPr>
          <a:xfrm>
            <a:off x="473413" y="303070"/>
            <a:ext cx="1124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/>
              <a:t>FRONT-END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4F7DD39-22BB-1D8B-4E48-5A3A8118B72A}"/>
              </a:ext>
            </a:extLst>
          </p:cNvPr>
          <p:cNvSpPr txBox="1"/>
          <p:nvPr/>
        </p:nvSpPr>
        <p:spPr>
          <a:xfrm>
            <a:off x="2832368" y="1093714"/>
            <a:ext cx="652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/>
              <a:t>WORKFLOW</a:t>
            </a:r>
          </a:p>
          <a:p>
            <a:pPr algn="ctr"/>
            <a:r>
              <a:rPr lang="vi-VN" sz="2000" b="1" dirty="0" err="1"/>
              <a:t>Chat</a:t>
            </a:r>
            <a:r>
              <a:rPr lang="vi-VN" sz="2000" b="1" dirty="0"/>
              <a:t> &amp; </a:t>
            </a:r>
            <a:r>
              <a:rPr lang="vi-VN" sz="2000" b="1" dirty="0" err="1"/>
              <a:t>Socket</a:t>
            </a:r>
            <a:r>
              <a:rPr lang="vi-VN" sz="2000" b="1" dirty="0"/>
              <a:t> </a:t>
            </a:r>
            <a:r>
              <a:rPr lang="vi-VN" sz="2000" b="1" dirty="0" err="1"/>
              <a:t>Handler</a:t>
            </a:r>
            <a:endParaRPr lang="vi-VN" sz="2000" b="1" dirty="0"/>
          </a:p>
        </p:txBody>
      </p:sp>
      <p:grpSp>
        <p:nvGrpSpPr>
          <p:cNvPr id="125" name="Nhóm 124">
            <a:extLst>
              <a:ext uri="{FF2B5EF4-FFF2-40B4-BE49-F238E27FC236}">
                <a16:creationId xmlns:a16="http://schemas.microsoft.com/office/drawing/2014/main" id="{F0407F4A-A4EA-66A2-1BD2-7439F7DCF1C4}"/>
              </a:ext>
            </a:extLst>
          </p:cNvPr>
          <p:cNvGrpSpPr/>
          <p:nvPr/>
        </p:nvGrpSpPr>
        <p:grpSpPr>
          <a:xfrm>
            <a:off x="1415560" y="2177866"/>
            <a:ext cx="9360875" cy="4377064"/>
            <a:chOff x="1582366" y="2147317"/>
            <a:chExt cx="9360875" cy="4377064"/>
          </a:xfrm>
        </p:grpSpPr>
        <p:sp>
          <p:nvSpPr>
            <p:cNvPr id="38" name="Hình Bầu dục 37">
              <a:extLst>
                <a:ext uri="{FF2B5EF4-FFF2-40B4-BE49-F238E27FC236}">
                  <a16:creationId xmlns:a16="http://schemas.microsoft.com/office/drawing/2014/main" id="{5F4993DA-1B76-1B13-1EC2-416A17E66E16}"/>
                </a:ext>
              </a:extLst>
            </p:cNvPr>
            <p:cNvSpPr/>
            <p:nvPr/>
          </p:nvSpPr>
          <p:spPr>
            <a:xfrm>
              <a:off x="1582366" y="2309895"/>
              <a:ext cx="1611549" cy="8309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>
                  <a:solidFill>
                    <a:sysClr val="windowText" lastClr="000000"/>
                  </a:solidFill>
                </a:rPr>
                <a:t>Socket</a:t>
              </a:r>
              <a:r>
                <a:rPr lang="vi-VN" dirty="0">
                  <a:solidFill>
                    <a:sysClr val="windowText" lastClr="000000"/>
                  </a:solidFill>
                </a:rPr>
                <a:t> </a:t>
              </a:r>
              <a:r>
                <a:rPr lang="vi-VN" dirty="0" err="1">
                  <a:solidFill>
                    <a:sysClr val="windowText" lastClr="000000"/>
                  </a:solidFill>
                </a:rPr>
                <a:t>room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E3549DA1-09CC-1FA0-8163-25FEF2F9B69F}"/>
                </a:ext>
              </a:extLst>
            </p:cNvPr>
            <p:cNvSpPr/>
            <p:nvPr/>
          </p:nvSpPr>
          <p:spPr>
            <a:xfrm>
              <a:off x="1964987" y="3558385"/>
              <a:ext cx="846306" cy="617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>
                  <a:solidFill>
                    <a:sysClr val="windowText" lastClr="000000"/>
                  </a:solidFill>
                </a:rPr>
                <a:t>Data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Đường kết nối Mũi tên Thẳng 11">
              <a:extLst>
                <a:ext uri="{FF2B5EF4-FFF2-40B4-BE49-F238E27FC236}">
                  <a16:creationId xmlns:a16="http://schemas.microsoft.com/office/drawing/2014/main" id="{C642D654-1404-F3F8-8CD6-832DFABECA3F}"/>
                </a:ext>
              </a:extLst>
            </p:cNvPr>
            <p:cNvCxnSpPr>
              <a:stCxn id="38" idx="4"/>
              <a:endCxn id="6" idx="0"/>
            </p:cNvCxnSpPr>
            <p:nvPr/>
          </p:nvCxnSpPr>
          <p:spPr>
            <a:xfrm flipH="1">
              <a:off x="2388140" y="3140892"/>
              <a:ext cx="1" cy="417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3E38ED2B-9DAE-BED8-AE92-143C3FB2566D}"/>
                </a:ext>
              </a:extLst>
            </p:cNvPr>
            <p:cNvSpPr/>
            <p:nvPr/>
          </p:nvSpPr>
          <p:spPr>
            <a:xfrm>
              <a:off x="1673157" y="4839089"/>
              <a:ext cx="1429966" cy="8309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>
                  <a:solidFill>
                    <a:sysClr val="windowText" lastClr="000000"/>
                  </a:solidFill>
                </a:rPr>
                <a:t>Data</a:t>
              </a:r>
              <a:r>
                <a:rPr lang="vi-VN" dirty="0">
                  <a:solidFill>
                    <a:sysClr val="windowText" lastClr="000000"/>
                  </a:solidFill>
                </a:rPr>
                <a:t>._</a:t>
              </a:r>
              <a:r>
                <a:rPr lang="vi-VN" dirty="0" err="1">
                  <a:solidFill>
                    <a:sysClr val="windowText" lastClr="000000"/>
                  </a:solidFill>
                </a:rPr>
                <a:t>type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2" name="Đường kết nối Mũi tên Thẳng 21">
              <a:extLst>
                <a:ext uri="{FF2B5EF4-FFF2-40B4-BE49-F238E27FC236}">
                  <a16:creationId xmlns:a16="http://schemas.microsoft.com/office/drawing/2014/main" id="{19026708-82BD-395A-C6C5-E270F19CD831}"/>
                </a:ext>
              </a:extLst>
            </p:cNvPr>
            <p:cNvCxnSpPr>
              <a:stCxn id="6" idx="2"/>
              <a:endCxn id="20" idx="0"/>
            </p:cNvCxnSpPr>
            <p:nvPr/>
          </p:nvCxnSpPr>
          <p:spPr>
            <a:xfrm>
              <a:off x="2388140" y="4176091"/>
              <a:ext cx="0" cy="662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CB59518B-F9A9-2065-419C-D55D993F411B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3103123" y="5254587"/>
              <a:ext cx="52529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Đường nối Thẳng 28">
              <a:extLst>
                <a:ext uri="{FF2B5EF4-FFF2-40B4-BE49-F238E27FC236}">
                  <a16:creationId xmlns:a16="http://schemas.microsoft.com/office/drawing/2014/main" id="{DCFF777F-C814-1EE9-97AD-957F7B17F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8417" y="2562816"/>
              <a:ext cx="0" cy="37354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Đường kết nối Mũi tên Thẳng 31">
              <a:extLst>
                <a:ext uri="{FF2B5EF4-FFF2-40B4-BE49-F238E27FC236}">
                  <a16:creationId xmlns:a16="http://schemas.microsoft.com/office/drawing/2014/main" id="{CB90DF0D-467C-D08B-7C26-0FC83A07D36C}"/>
                </a:ext>
              </a:extLst>
            </p:cNvPr>
            <p:cNvCxnSpPr/>
            <p:nvPr/>
          </p:nvCxnSpPr>
          <p:spPr>
            <a:xfrm>
              <a:off x="3628417" y="2553089"/>
              <a:ext cx="10603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Hộp Văn bản 32">
              <a:extLst>
                <a:ext uri="{FF2B5EF4-FFF2-40B4-BE49-F238E27FC236}">
                  <a16:creationId xmlns:a16="http://schemas.microsoft.com/office/drawing/2014/main" id="{ED185270-7DC5-AE49-80FE-DA0937C03E7C}"/>
                </a:ext>
              </a:extLst>
            </p:cNvPr>
            <p:cNvSpPr txBox="1"/>
            <p:nvPr/>
          </p:nvSpPr>
          <p:spPr>
            <a:xfrm flipH="1">
              <a:off x="3797191" y="2291479"/>
              <a:ext cx="7227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/>
                <a:t>mesage</a:t>
              </a:r>
              <a:endParaRPr lang="vi-VN" sz="1100" dirty="0"/>
            </a:p>
          </p:txBody>
        </p:sp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CE53414B-B76D-1FD4-5CC4-7462D5184C73}"/>
                </a:ext>
              </a:extLst>
            </p:cNvPr>
            <p:cNvSpPr/>
            <p:nvPr/>
          </p:nvSpPr>
          <p:spPr>
            <a:xfrm>
              <a:off x="4688731" y="2147317"/>
              <a:ext cx="1434830" cy="8309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>
                  <a:solidFill>
                    <a:sysClr val="windowText" lastClr="000000"/>
                  </a:solidFill>
                </a:rPr>
                <a:t>Message</a:t>
              </a:r>
              <a:r>
                <a:rPr lang="vi-VN" dirty="0">
                  <a:solidFill>
                    <a:sysClr val="windowText" lastClr="000000"/>
                  </a:solidFill>
                </a:rPr>
                <a:t> </a:t>
              </a:r>
              <a:r>
                <a:rPr lang="vi-VN" dirty="0" err="1">
                  <a:solidFill>
                    <a:sysClr val="windowText" lastClr="000000"/>
                  </a:solidFill>
                </a:rPr>
                <a:t>handler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8" name="Đường kết nối Mũi tên Thẳng 67">
              <a:extLst>
                <a:ext uri="{FF2B5EF4-FFF2-40B4-BE49-F238E27FC236}">
                  <a16:creationId xmlns:a16="http://schemas.microsoft.com/office/drawing/2014/main" id="{D434E925-B98F-F163-007D-AD72B2ED9051}"/>
                </a:ext>
              </a:extLst>
            </p:cNvPr>
            <p:cNvCxnSpPr/>
            <p:nvPr/>
          </p:nvCxnSpPr>
          <p:spPr>
            <a:xfrm>
              <a:off x="3628417" y="4475165"/>
              <a:ext cx="10603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Hộp Văn bản 68">
              <a:extLst>
                <a:ext uri="{FF2B5EF4-FFF2-40B4-BE49-F238E27FC236}">
                  <a16:creationId xmlns:a16="http://schemas.microsoft.com/office/drawing/2014/main" id="{8CD22336-06DC-E800-60AE-D2EB0179BCAC}"/>
                </a:ext>
              </a:extLst>
            </p:cNvPr>
            <p:cNvSpPr txBox="1"/>
            <p:nvPr/>
          </p:nvSpPr>
          <p:spPr>
            <a:xfrm flipH="1">
              <a:off x="3921867" y="4250342"/>
              <a:ext cx="7227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call</a:t>
              </a:r>
              <a:endParaRPr lang="vi-VN" sz="1100" dirty="0"/>
            </a:p>
          </p:txBody>
        </p:sp>
        <p:sp>
          <p:nvSpPr>
            <p:cNvPr id="70" name="Hình chữ nhật 69">
              <a:extLst>
                <a:ext uri="{FF2B5EF4-FFF2-40B4-BE49-F238E27FC236}">
                  <a16:creationId xmlns:a16="http://schemas.microsoft.com/office/drawing/2014/main" id="{FC10BC37-6D85-803C-B2CB-BACA75CBAFAA}"/>
                </a:ext>
              </a:extLst>
            </p:cNvPr>
            <p:cNvSpPr/>
            <p:nvPr/>
          </p:nvSpPr>
          <p:spPr>
            <a:xfrm>
              <a:off x="4688731" y="4269056"/>
              <a:ext cx="1434830" cy="4522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>
                  <a:solidFill>
                    <a:sysClr val="windowText" lastClr="000000"/>
                  </a:solidFill>
                </a:rPr>
                <a:t>Call</a:t>
              </a:r>
              <a:r>
                <a:rPr lang="vi-VN" dirty="0">
                  <a:solidFill>
                    <a:sysClr val="windowText" lastClr="000000"/>
                  </a:solidFill>
                </a:rPr>
                <a:t> </a:t>
              </a:r>
              <a:r>
                <a:rPr lang="vi-VN" dirty="0" err="1">
                  <a:solidFill>
                    <a:sysClr val="windowText" lastClr="000000"/>
                  </a:solidFill>
                </a:rPr>
                <a:t>handler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Hộp Văn bản 72">
              <a:extLst>
                <a:ext uri="{FF2B5EF4-FFF2-40B4-BE49-F238E27FC236}">
                  <a16:creationId xmlns:a16="http://schemas.microsoft.com/office/drawing/2014/main" id="{92E0538D-8040-C734-0B16-9ABB25045373}"/>
                </a:ext>
              </a:extLst>
            </p:cNvPr>
            <p:cNvSpPr txBox="1"/>
            <p:nvPr/>
          </p:nvSpPr>
          <p:spPr>
            <a:xfrm flipH="1">
              <a:off x="3688243" y="6030157"/>
              <a:ext cx="8769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/>
                <a:t>call_action</a:t>
              </a:r>
              <a:endParaRPr lang="vi-VN" sz="1100" dirty="0"/>
            </a:p>
          </p:txBody>
        </p:sp>
        <p:cxnSp>
          <p:nvCxnSpPr>
            <p:cNvPr id="76" name="Đường kết nối Mũi tên Thẳng 75">
              <a:extLst>
                <a:ext uri="{FF2B5EF4-FFF2-40B4-BE49-F238E27FC236}">
                  <a16:creationId xmlns:a16="http://schemas.microsoft.com/office/drawing/2014/main" id="{7E874572-6B52-C886-6CA5-897BB0B0FC3C}"/>
                </a:ext>
              </a:extLst>
            </p:cNvPr>
            <p:cNvCxnSpPr/>
            <p:nvPr/>
          </p:nvCxnSpPr>
          <p:spPr>
            <a:xfrm>
              <a:off x="3628417" y="6298238"/>
              <a:ext cx="10603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Hình chữ nhật 79">
              <a:extLst>
                <a:ext uri="{FF2B5EF4-FFF2-40B4-BE49-F238E27FC236}">
                  <a16:creationId xmlns:a16="http://schemas.microsoft.com/office/drawing/2014/main" id="{8982E08A-826B-AE4C-AC80-39569C525D2E}"/>
                </a:ext>
              </a:extLst>
            </p:cNvPr>
            <p:cNvSpPr/>
            <p:nvPr/>
          </p:nvSpPr>
          <p:spPr>
            <a:xfrm>
              <a:off x="4703322" y="6072095"/>
              <a:ext cx="1434830" cy="4522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>
                  <a:solidFill>
                    <a:sysClr val="windowText" lastClr="000000"/>
                  </a:solidFill>
                </a:rPr>
                <a:t>Data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Hình chữ nhật 45">
              <a:extLst>
                <a:ext uri="{FF2B5EF4-FFF2-40B4-BE49-F238E27FC236}">
                  <a16:creationId xmlns:a16="http://schemas.microsoft.com/office/drawing/2014/main" id="{8B41179F-9DD3-D37C-34A8-8D7E6AAE252C}"/>
                </a:ext>
              </a:extLst>
            </p:cNvPr>
            <p:cNvSpPr/>
            <p:nvPr/>
          </p:nvSpPr>
          <p:spPr>
            <a:xfrm>
              <a:off x="7213056" y="6072095"/>
              <a:ext cx="1955260" cy="4522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>
                  <a:solidFill>
                    <a:sysClr val="windowText" lastClr="000000"/>
                  </a:solidFill>
                </a:rPr>
                <a:t>Data.</a:t>
              </a:r>
              <a:r>
                <a:rPr lang="vi-VN" err="1">
                  <a:solidFill>
                    <a:sysClr val="windowText" lastClr="000000"/>
                  </a:solidFill>
                </a:rPr>
                <a:t>call</a:t>
              </a:r>
              <a:r>
                <a:rPr lang="vi-VN">
                  <a:solidFill>
                    <a:sysClr val="windowText" lastClr="000000"/>
                  </a:solidFill>
                </a:rPr>
                <a:t>_action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Đường kết nối Mũi tên Thẳng 47">
              <a:extLst>
                <a:ext uri="{FF2B5EF4-FFF2-40B4-BE49-F238E27FC236}">
                  <a16:creationId xmlns:a16="http://schemas.microsoft.com/office/drawing/2014/main" id="{8524F42E-3A46-2323-DE7F-E03EBF65B6FB}"/>
                </a:ext>
              </a:extLst>
            </p:cNvPr>
            <p:cNvCxnSpPr>
              <a:stCxn id="80" idx="3"/>
              <a:endCxn id="46" idx="1"/>
            </p:cNvCxnSpPr>
            <p:nvPr/>
          </p:nvCxnSpPr>
          <p:spPr>
            <a:xfrm>
              <a:off x="6138152" y="6298238"/>
              <a:ext cx="10749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Hình chữ nhật 54">
              <a:extLst>
                <a:ext uri="{FF2B5EF4-FFF2-40B4-BE49-F238E27FC236}">
                  <a16:creationId xmlns:a16="http://schemas.microsoft.com/office/drawing/2014/main" id="{DC6851F0-F256-DF98-B88E-901D3D6F4BEA}"/>
                </a:ext>
              </a:extLst>
            </p:cNvPr>
            <p:cNvSpPr/>
            <p:nvPr/>
          </p:nvSpPr>
          <p:spPr>
            <a:xfrm>
              <a:off x="7731053" y="4209604"/>
              <a:ext cx="919266" cy="5700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err="1">
                  <a:solidFill>
                    <a:sysClr val="windowText" lastClr="000000"/>
                  </a:solidFill>
                </a:rPr>
                <a:t>Pop</a:t>
              </a:r>
              <a:r>
                <a:rPr lang="vi-VN" dirty="0">
                  <a:solidFill>
                    <a:sysClr val="windowText" lastClr="000000"/>
                  </a:solidFill>
                </a:rPr>
                <a:t> </a:t>
              </a:r>
              <a:r>
                <a:rPr lang="vi-VN" dirty="0" err="1">
                  <a:solidFill>
                    <a:sysClr val="windowText" lastClr="000000"/>
                  </a:solidFill>
                </a:rPr>
                <a:t>up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Đường kết nối Mũi tên Thẳng 61">
              <a:extLst>
                <a:ext uri="{FF2B5EF4-FFF2-40B4-BE49-F238E27FC236}">
                  <a16:creationId xmlns:a16="http://schemas.microsoft.com/office/drawing/2014/main" id="{2077535C-BACE-5664-246C-92502EC43DE4}"/>
                </a:ext>
              </a:extLst>
            </p:cNvPr>
            <p:cNvCxnSpPr>
              <a:stCxn id="70" idx="3"/>
              <a:endCxn id="55" idx="1"/>
            </p:cNvCxnSpPr>
            <p:nvPr/>
          </p:nvCxnSpPr>
          <p:spPr>
            <a:xfrm flipV="1">
              <a:off x="6123561" y="4494621"/>
              <a:ext cx="1607492" cy="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Hộp Văn bản 62">
              <a:extLst>
                <a:ext uri="{FF2B5EF4-FFF2-40B4-BE49-F238E27FC236}">
                  <a16:creationId xmlns:a16="http://schemas.microsoft.com/office/drawing/2014/main" id="{3EC833FD-73DA-A7F3-553C-514BD6E4753E}"/>
                </a:ext>
              </a:extLst>
            </p:cNvPr>
            <p:cNvSpPr txBox="1"/>
            <p:nvPr/>
          </p:nvSpPr>
          <p:spPr>
            <a:xfrm>
              <a:off x="6629396" y="4250342"/>
              <a:ext cx="632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err="1"/>
                <a:t>set</a:t>
              </a:r>
              <a:r>
                <a:rPr lang="vi-VN" sz="1100" dirty="0"/>
                <a:t> </a:t>
              </a:r>
              <a:r>
                <a:rPr lang="vi-VN" sz="1100" dirty="0" err="1"/>
                <a:t>on</a:t>
              </a:r>
              <a:endParaRPr lang="vi-VN" sz="1100" dirty="0"/>
            </a:p>
          </p:txBody>
        </p:sp>
        <p:cxnSp>
          <p:nvCxnSpPr>
            <p:cNvPr id="81" name="Đường kết nối Mũi tên Thẳng 80">
              <a:extLst>
                <a:ext uri="{FF2B5EF4-FFF2-40B4-BE49-F238E27FC236}">
                  <a16:creationId xmlns:a16="http://schemas.microsoft.com/office/drawing/2014/main" id="{D7E85E2F-4834-20B3-9F2F-A4DD6E971A1C}"/>
                </a:ext>
              </a:extLst>
            </p:cNvPr>
            <p:cNvCxnSpPr>
              <a:stCxn id="46" idx="0"/>
              <a:endCxn id="55" idx="2"/>
            </p:cNvCxnSpPr>
            <p:nvPr/>
          </p:nvCxnSpPr>
          <p:spPr>
            <a:xfrm flipV="1">
              <a:off x="8190686" y="4779637"/>
              <a:ext cx="0" cy="129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Hộp Văn bản 82">
              <a:extLst>
                <a:ext uri="{FF2B5EF4-FFF2-40B4-BE49-F238E27FC236}">
                  <a16:creationId xmlns:a16="http://schemas.microsoft.com/office/drawing/2014/main" id="{2164E7B4-5BD6-7BE5-B4D3-45E5490EF0C0}"/>
                </a:ext>
              </a:extLst>
            </p:cNvPr>
            <p:cNvSpPr txBox="1"/>
            <p:nvPr/>
          </p:nvSpPr>
          <p:spPr>
            <a:xfrm>
              <a:off x="8190686" y="5539281"/>
              <a:ext cx="16926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/>
                <a:t>= </a:t>
              </a:r>
              <a:r>
                <a:rPr lang="vi-VN" sz="1100" dirty="0" err="1"/>
                <a:t>refuse</a:t>
              </a:r>
              <a:endParaRPr lang="vi-VN" sz="1100" dirty="0"/>
            </a:p>
          </p:txBody>
        </p:sp>
        <p:sp>
          <p:nvSpPr>
            <p:cNvPr id="98" name="Hộp Văn bản 97">
              <a:extLst>
                <a:ext uri="{FF2B5EF4-FFF2-40B4-BE49-F238E27FC236}">
                  <a16:creationId xmlns:a16="http://schemas.microsoft.com/office/drawing/2014/main" id="{BC1C44DB-8D78-4408-1A00-6EB0C7D684A7}"/>
                </a:ext>
              </a:extLst>
            </p:cNvPr>
            <p:cNvSpPr txBox="1"/>
            <p:nvPr/>
          </p:nvSpPr>
          <p:spPr>
            <a:xfrm>
              <a:off x="8215003" y="5138800"/>
              <a:ext cx="632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set</a:t>
              </a:r>
              <a:r>
                <a:rPr lang="vi-VN" sz="1100" dirty="0"/>
                <a:t> </a:t>
              </a:r>
              <a:r>
                <a:rPr lang="vi-VN" sz="1100" dirty="0" err="1"/>
                <a:t>off</a:t>
              </a:r>
              <a:endParaRPr lang="vi-VN" sz="1100" dirty="0"/>
            </a:p>
          </p:txBody>
        </p:sp>
        <p:sp>
          <p:nvSpPr>
            <p:cNvPr id="101" name="Hộp Văn bản 100">
              <a:extLst>
                <a:ext uri="{FF2B5EF4-FFF2-40B4-BE49-F238E27FC236}">
                  <a16:creationId xmlns:a16="http://schemas.microsoft.com/office/drawing/2014/main" id="{65921F5B-8193-8D44-9359-6DD9DD1726EE}"/>
                </a:ext>
              </a:extLst>
            </p:cNvPr>
            <p:cNvSpPr txBox="1"/>
            <p:nvPr/>
          </p:nvSpPr>
          <p:spPr>
            <a:xfrm>
              <a:off x="9323149" y="6034178"/>
              <a:ext cx="762000" cy="262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/>
                <a:t>= access</a:t>
              </a:r>
              <a:endParaRPr lang="vi-VN" sz="1100" dirty="0"/>
            </a:p>
          </p:txBody>
        </p:sp>
        <p:cxnSp>
          <p:nvCxnSpPr>
            <p:cNvPr id="89" name="Đường nối Thẳng 88">
              <a:extLst>
                <a:ext uri="{FF2B5EF4-FFF2-40B4-BE49-F238E27FC236}">
                  <a16:creationId xmlns:a16="http://schemas.microsoft.com/office/drawing/2014/main" id="{442E2AA8-B97D-3072-3098-53616000C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5946" y="4494621"/>
              <a:ext cx="0" cy="1803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Đường kết nối Mũi tên Thẳng 91">
              <a:extLst>
                <a:ext uri="{FF2B5EF4-FFF2-40B4-BE49-F238E27FC236}">
                  <a16:creationId xmlns:a16="http://schemas.microsoft.com/office/drawing/2014/main" id="{67C62F32-975D-B92C-3119-04AA0D791F95}"/>
                </a:ext>
              </a:extLst>
            </p:cNvPr>
            <p:cNvCxnSpPr>
              <a:cxnSpLocks/>
              <a:endCxn id="55" idx="3"/>
            </p:cNvCxnSpPr>
            <p:nvPr/>
          </p:nvCxnSpPr>
          <p:spPr>
            <a:xfrm flipH="1" flipV="1">
              <a:off x="8650319" y="4494621"/>
              <a:ext cx="1495627" cy="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Hộp Văn bản 109">
              <a:extLst>
                <a:ext uri="{FF2B5EF4-FFF2-40B4-BE49-F238E27FC236}">
                  <a16:creationId xmlns:a16="http://schemas.microsoft.com/office/drawing/2014/main" id="{EBA08B25-9ADD-5355-1D71-C0F97414F582}"/>
                </a:ext>
              </a:extLst>
            </p:cNvPr>
            <p:cNvSpPr txBox="1"/>
            <p:nvPr/>
          </p:nvSpPr>
          <p:spPr>
            <a:xfrm>
              <a:off x="9116027" y="4241603"/>
              <a:ext cx="632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set</a:t>
              </a:r>
              <a:r>
                <a:rPr lang="vi-VN" sz="1100" dirty="0"/>
                <a:t> </a:t>
              </a:r>
              <a:r>
                <a:rPr lang="vi-VN" sz="1100" dirty="0" err="1"/>
                <a:t>off</a:t>
              </a:r>
              <a:endParaRPr lang="vi-VN" sz="1100" dirty="0"/>
            </a:p>
          </p:txBody>
        </p:sp>
        <p:cxnSp>
          <p:nvCxnSpPr>
            <p:cNvPr id="107" name="Đường nối Thẳng 106">
              <a:extLst>
                <a:ext uri="{FF2B5EF4-FFF2-40B4-BE49-F238E27FC236}">
                  <a16:creationId xmlns:a16="http://schemas.microsoft.com/office/drawing/2014/main" id="{5C255CA7-BF44-C553-547B-43FF14470037}"/>
                </a:ext>
              </a:extLst>
            </p:cNvPr>
            <p:cNvCxnSpPr>
              <a:stCxn id="46" idx="3"/>
            </p:cNvCxnSpPr>
            <p:nvPr/>
          </p:nvCxnSpPr>
          <p:spPr>
            <a:xfrm>
              <a:off x="9168316" y="6298238"/>
              <a:ext cx="9776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Đường kết nối Mũi tên Thẳng 110">
              <a:extLst>
                <a:ext uri="{FF2B5EF4-FFF2-40B4-BE49-F238E27FC236}">
                  <a16:creationId xmlns:a16="http://schemas.microsoft.com/office/drawing/2014/main" id="{8E245B7C-F6B8-74E3-628F-7C797DE05799}"/>
                </a:ext>
              </a:extLst>
            </p:cNvPr>
            <p:cNvCxnSpPr>
              <a:cxnSpLocks/>
              <a:endCxn id="122" idx="2"/>
            </p:cNvCxnSpPr>
            <p:nvPr/>
          </p:nvCxnSpPr>
          <p:spPr>
            <a:xfrm flipV="1">
              <a:off x="10145946" y="4002954"/>
              <a:ext cx="0" cy="109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Hình chữ nhật 121">
              <a:extLst>
                <a:ext uri="{FF2B5EF4-FFF2-40B4-BE49-F238E27FC236}">
                  <a16:creationId xmlns:a16="http://schemas.microsoft.com/office/drawing/2014/main" id="{C1DDD6DE-D348-5B2A-E326-4A1C2B85E10C}"/>
                </a:ext>
              </a:extLst>
            </p:cNvPr>
            <p:cNvSpPr/>
            <p:nvPr/>
          </p:nvSpPr>
          <p:spPr>
            <a:xfrm>
              <a:off x="9348650" y="3176344"/>
              <a:ext cx="1594591" cy="8266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Send request &amp; waiting for a response (API)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Hình chữ nhật 115">
              <a:extLst>
                <a:ext uri="{FF2B5EF4-FFF2-40B4-BE49-F238E27FC236}">
                  <a16:creationId xmlns:a16="http://schemas.microsoft.com/office/drawing/2014/main" id="{5C1B6272-FBAD-2D8F-0E4D-22C10A71D6AE}"/>
                </a:ext>
              </a:extLst>
            </p:cNvPr>
            <p:cNvSpPr/>
            <p:nvPr/>
          </p:nvSpPr>
          <p:spPr>
            <a:xfrm>
              <a:off x="9620651" y="2172370"/>
              <a:ext cx="1050587" cy="686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RoomID</a:t>
              </a:r>
              <a:r>
                <a:rPr lang="en-US" dirty="0">
                  <a:solidFill>
                    <a:sysClr val="windowText" lastClr="000000"/>
                  </a:solidFill>
                </a:rPr>
                <a:t>, token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9" name="Đường kết nối Mũi tên Thẳng 118">
              <a:extLst>
                <a:ext uri="{FF2B5EF4-FFF2-40B4-BE49-F238E27FC236}">
                  <a16:creationId xmlns:a16="http://schemas.microsoft.com/office/drawing/2014/main" id="{024C8102-3EB0-F8B4-537F-63ABB8E3FD00}"/>
                </a:ext>
              </a:extLst>
            </p:cNvPr>
            <p:cNvCxnSpPr>
              <a:stCxn id="122" idx="0"/>
              <a:endCxn id="116" idx="2"/>
            </p:cNvCxnSpPr>
            <p:nvPr/>
          </p:nvCxnSpPr>
          <p:spPr>
            <a:xfrm flipH="1" flipV="1">
              <a:off x="10145945" y="2859205"/>
              <a:ext cx="1" cy="317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Hình Bầu dục 119">
              <a:extLst>
                <a:ext uri="{FF2B5EF4-FFF2-40B4-BE49-F238E27FC236}">
                  <a16:creationId xmlns:a16="http://schemas.microsoft.com/office/drawing/2014/main" id="{9F64753F-6D0F-CD27-3A09-D8C01A7541D9}"/>
                </a:ext>
              </a:extLst>
            </p:cNvPr>
            <p:cNvSpPr/>
            <p:nvPr/>
          </p:nvSpPr>
          <p:spPr>
            <a:xfrm>
              <a:off x="7731053" y="2228974"/>
              <a:ext cx="1094730" cy="5694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In call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3" name="Đường kết nối Mũi tên Thẳng 122">
              <a:extLst>
                <a:ext uri="{FF2B5EF4-FFF2-40B4-BE49-F238E27FC236}">
                  <a16:creationId xmlns:a16="http://schemas.microsoft.com/office/drawing/2014/main" id="{D2EC9786-DE0B-FB02-7CCC-9E71D0C47DE8}"/>
                </a:ext>
              </a:extLst>
            </p:cNvPr>
            <p:cNvCxnSpPr>
              <a:stCxn id="116" idx="1"/>
              <a:endCxn id="120" idx="6"/>
            </p:cNvCxnSpPr>
            <p:nvPr/>
          </p:nvCxnSpPr>
          <p:spPr>
            <a:xfrm flipH="1" flipV="1">
              <a:off x="8825783" y="2513702"/>
              <a:ext cx="794868" cy="2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605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1D13651-162E-CCA3-3644-066D8C3FFE00}"/>
              </a:ext>
            </a:extLst>
          </p:cNvPr>
          <p:cNvSpPr txBox="1"/>
          <p:nvPr/>
        </p:nvSpPr>
        <p:spPr>
          <a:xfrm>
            <a:off x="546373" y="303070"/>
            <a:ext cx="1124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/>
              <a:t>FRONT-END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4F7DD39-22BB-1D8B-4E48-5A3A8118B72A}"/>
              </a:ext>
            </a:extLst>
          </p:cNvPr>
          <p:cNvSpPr txBox="1"/>
          <p:nvPr/>
        </p:nvSpPr>
        <p:spPr>
          <a:xfrm>
            <a:off x="2905328" y="1093714"/>
            <a:ext cx="652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/>
              <a:t>WORKFLOW</a:t>
            </a:r>
          </a:p>
          <a:p>
            <a:pPr algn="ctr"/>
            <a:r>
              <a:rPr lang="vi-VN" sz="2000" b="1" dirty="0"/>
              <a:t>In </a:t>
            </a:r>
            <a:r>
              <a:rPr lang="vi-VN" sz="2000" b="1" dirty="0" err="1"/>
              <a:t>Call</a:t>
            </a:r>
            <a:endParaRPr lang="vi-VN" sz="2000" b="1" dirty="0"/>
          </a:p>
        </p:txBody>
      </p:sp>
      <p:grpSp>
        <p:nvGrpSpPr>
          <p:cNvPr id="95" name="Nhóm 94">
            <a:extLst>
              <a:ext uri="{FF2B5EF4-FFF2-40B4-BE49-F238E27FC236}">
                <a16:creationId xmlns:a16="http://schemas.microsoft.com/office/drawing/2014/main" id="{A483A18E-D166-548B-60CC-CE1C9D030312}"/>
              </a:ext>
            </a:extLst>
          </p:cNvPr>
          <p:cNvGrpSpPr/>
          <p:nvPr/>
        </p:nvGrpSpPr>
        <p:grpSpPr>
          <a:xfrm>
            <a:off x="1294992" y="2118224"/>
            <a:ext cx="9602015" cy="4293201"/>
            <a:chOff x="546373" y="2157134"/>
            <a:chExt cx="9602015" cy="4293201"/>
          </a:xfrm>
        </p:grpSpPr>
        <p:sp>
          <p:nvSpPr>
            <p:cNvPr id="2" name="Hình Bầu dục 1">
              <a:extLst>
                <a:ext uri="{FF2B5EF4-FFF2-40B4-BE49-F238E27FC236}">
                  <a16:creationId xmlns:a16="http://schemas.microsoft.com/office/drawing/2014/main" id="{EF28C1D9-297C-B096-22F8-BCE0F0EE2521}"/>
                </a:ext>
              </a:extLst>
            </p:cNvPr>
            <p:cNvSpPr/>
            <p:nvPr/>
          </p:nvSpPr>
          <p:spPr>
            <a:xfrm>
              <a:off x="763622" y="2157134"/>
              <a:ext cx="1527243" cy="5739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ysClr val="windowText" lastClr="000000"/>
                  </a:solidFill>
                </a:rPr>
                <a:t>In </a:t>
              </a:r>
              <a:r>
                <a:rPr lang="vi-VN" dirty="0" err="1">
                  <a:solidFill>
                    <a:sysClr val="windowText" lastClr="000000"/>
                  </a:solidFill>
                </a:rPr>
                <a:t>call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Hình chữ nhật 2">
              <a:extLst>
                <a:ext uri="{FF2B5EF4-FFF2-40B4-BE49-F238E27FC236}">
                  <a16:creationId xmlns:a16="http://schemas.microsoft.com/office/drawing/2014/main" id="{510DF5FB-083C-60C4-F5C7-009E51632D66}"/>
                </a:ext>
              </a:extLst>
            </p:cNvPr>
            <p:cNvSpPr/>
            <p:nvPr/>
          </p:nvSpPr>
          <p:spPr>
            <a:xfrm>
              <a:off x="763622" y="4225878"/>
              <a:ext cx="1527243" cy="6420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>
                  <a:solidFill>
                    <a:sysClr val="windowText" lastClr="000000"/>
                  </a:solidFill>
                </a:rPr>
                <a:t>Agora</a:t>
              </a:r>
              <a:r>
                <a:rPr lang="vi-VN" dirty="0">
                  <a:solidFill>
                    <a:sysClr val="windowText" lastClr="000000"/>
                  </a:solidFill>
                </a:rPr>
                <a:t> SDK </a:t>
              </a:r>
              <a:r>
                <a:rPr lang="vi-VN" dirty="0" err="1">
                  <a:solidFill>
                    <a:sysClr val="windowText" lastClr="000000"/>
                  </a:solidFill>
                </a:rPr>
                <a:t>service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" name="Đường kết nối Mũi tên Thẳng 6">
              <a:extLst>
                <a:ext uri="{FF2B5EF4-FFF2-40B4-BE49-F238E27FC236}">
                  <a16:creationId xmlns:a16="http://schemas.microsoft.com/office/drawing/2014/main" id="{4C3A63B3-494C-6C1C-E5E1-936F91FF662F}"/>
                </a:ext>
              </a:extLst>
            </p:cNvPr>
            <p:cNvCxnSpPr>
              <a:cxnSpLocks/>
              <a:stCxn id="2" idx="4"/>
              <a:endCxn id="31" idx="0"/>
            </p:cNvCxnSpPr>
            <p:nvPr/>
          </p:nvCxnSpPr>
          <p:spPr>
            <a:xfrm flipH="1">
              <a:off x="1527243" y="2731066"/>
              <a:ext cx="1" cy="375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Hình chữ nhật 8">
              <a:extLst>
                <a:ext uri="{FF2B5EF4-FFF2-40B4-BE49-F238E27FC236}">
                  <a16:creationId xmlns:a16="http://schemas.microsoft.com/office/drawing/2014/main" id="{45416F60-F96A-C82D-6A53-7CA43A3F7576}"/>
                </a:ext>
              </a:extLst>
            </p:cNvPr>
            <p:cNvSpPr/>
            <p:nvPr/>
          </p:nvSpPr>
          <p:spPr>
            <a:xfrm>
              <a:off x="763623" y="5691577"/>
              <a:ext cx="1527242" cy="758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>
                  <a:solidFill>
                    <a:sysClr val="windowText" lastClr="000000"/>
                  </a:solidFill>
                </a:rPr>
                <a:t>Video</a:t>
              </a:r>
              <a:r>
                <a:rPr lang="vi-VN" dirty="0">
                  <a:solidFill>
                    <a:sysClr val="windowText" lastClr="000000"/>
                  </a:solidFill>
                </a:rPr>
                <a:t> </a:t>
              </a:r>
              <a:r>
                <a:rPr lang="vi-VN" dirty="0" err="1">
                  <a:solidFill>
                    <a:sysClr val="windowText" lastClr="000000"/>
                  </a:solidFill>
                </a:rPr>
                <a:t>call</a:t>
              </a:r>
              <a:r>
                <a:rPr lang="vi-VN" dirty="0">
                  <a:solidFill>
                    <a:sysClr val="windowText" lastClr="000000"/>
                  </a:solidFill>
                </a:rPr>
                <a:t> </a:t>
              </a:r>
              <a:r>
                <a:rPr lang="vi-VN" dirty="0" err="1">
                  <a:solidFill>
                    <a:sysClr val="windowText" lastClr="000000"/>
                  </a:solidFill>
                </a:rPr>
                <a:t>room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Đường kết nối Mũi tên Thẳng 10">
              <a:extLst>
                <a:ext uri="{FF2B5EF4-FFF2-40B4-BE49-F238E27FC236}">
                  <a16:creationId xmlns:a16="http://schemas.microsoft.com/office/drawing/2014/main" id="{72FDF583-15B4-6E6F-15B3-89EF300F40FA}"/>
                </a:ext>
              </a:extLst>
            </p:cNvPr>
            <p:cNvCxnSpPr>
              <a:stCxn id="3" idx="2"/>
              <a:endCxn id="9" idx="0"/>
            </p:cNvCxnSpPr>
            <p:nvPr/>
          </p:nvCxnSpPr>
          <p:spPr>
            <a:xfrm>
              <a:off x="1527244" y="4867904"/>
              <a:ext cx="0" cy="823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4A2CE5E2-8A43-7997-23D9-8409C15639F1}"/>
                </a:ext>
              </a:extLst>
            </p:cNvPr>
            <p:cNvSpPr txBox="1"/>
            <p:nvPr/>
          </p:nvSpPr>
          <p:spPr>
            <a:xfrm>
              <a:off x="546373" y="4997401"/>
              <a:ext cx="98087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vi-VN" sz="1100" dirty="0" err="1"/>
                <a:t>Use</a:t>
              </a:r>
              <a:r>
                <a:rPr lang="vi-VN" sz="1100" dirty="0"/>
                <a:t> </a:t>
              </a:r>
              <a:r>
                <a:rPr lang="vi-VN" sz="1100" dirty="0" err="1"/>
                <a:t>roomID</a:t>
              </a:r>
              <a:endParaRPr lang="vi-VN" sz="1100" dirty="0"/>
            </a:p>
            <a:p>
              <a:pPr algn="r"/>
              <a:r>
                <a:rPr lang="vi-VN" sz="1100" dirty="0"/>
                <a:t> &amp; </a:t>
              </a:r>
              <a:r>
                <a:rPr lang="vi-VN" sz="1100" dirty="0" err="1"/>
                <a:t>token</a:t>
              </a:r>
              <a:r>
                <a:rPr lang="vi-VN" sz="1100" dirty="0"/>
                <a:t> to </a:t>
              </a:r>
            </a:p>
            <a:p>
              <a:pPr algn="r"/>
              <a:r>
                <a:rPr lang="vi-VN" sz="1100" dirty="0" err="1"/>
                <a:t>connect</a:t>
              </a:r>
              <a:r>
                <a:rPr lang="vi-VN" sz="1100" dirty="0"/>
                <a:t> to</a:t>
              </a:r>
            </a:p>
          </p:txBody>
        </p:sp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3650F4B2-898C-F71A-27ED-F9312796B1C6}"/>
                </a:ext>
              </a:extLst>
            </p:cNvPr>
            <p:cNvSpPr/>
            <p:nvPr/>
          </p:nvSpPr>
          <p:spPr>
            <a:xfrm>
              <a:off x="4438242" y="5726975"/>
              <a:ext cx="1391055" cy="69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err="1">
                  <a:solidFill>
                    <a:sysClr val="windowText" lastClr="000000"/>
                  </a:solidFill>
                </a:rPr>
                <a:t>User</a:t>
              </a:r>
              <a:r>
                <a:rPr lang="vi-VN" dirty="0">
                  <a:solidFill>
                    <a:sysClr val="windowText" lastClr="000000"/>
                  </a:solidFill>
                </a:rPr>
                <a:t> </a:t>
              </a:r>
              <a:r>
                <a:rPr lang="vi-VN" dirty="0" err="1">
                  <a:solidFill>
                    <a:sysClr val="windowText" lastClr="000000"/>
                  </a:solidFill>
                </a:rPr>
                <a:t>actions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Đường nối Thẳng 20">
              <a:extLst>
                <a:ext uri="{FF2B5EF4-FFF2-40B4-BE49-F238E27FC236}">
                  <a16:creationId xmlns:a16="http://schemas.microsoft.com/office/drawing/2014/main" id="{DF9CC8A9-A295-A745-0E55-2CAA45D6111D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5133770" y="3343325"/>
              <a:ext cx="0" cy="2383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Hộp Văn bản 27">
              <a:extLst>
                <a:ext uri="{FF2B5EF4-FFF2-40B4-BE49-F238E27FC236}">
                  <a16:creationId xmlns:a16="http://schemas.microsoft.com/office/drawing/2014/main" id="{6F84B89B-B983-DF96-B705-16B7CDC5236E}"/>
                </a:ext>
              </a:extLst>
            </p:cNvPr>
            <p:cNvSpPr txBox="1"/>
            <p:nvPr/>
          </p:nvSpPr>
          <p:spPr>
            <a:xfrm>
              <a:off x="5428845" y="3058633"/>
              <a:ext cx="1744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/>
                <a:t>mute/ unmute</a:t>
              </a:r>
              <a:endParaRPr lang="vi-VN" sz="1100" dirty="0"/>
            </a:p>
          </p:txBody>
        </p:sp>
        <p:sp>
          <p:nvSpPr>
            <p:cNvPr id="61" name="Hộp Văn bản 60">
              <a:extLst>
                <a:ext uri="{FF2B5EF4-FFF2-40B4-BE49-F238E27FC236}">
                  <a16:creationId xmlns:a16="http://schemas.microsoft.com/office/drawing/2014/main" id="{B8290029-CFDD-9333-65CF-752BD4C4A172}"/>
                </a:ext>
              </a:extLst>
            </p:cNvPr>
            <p:cNvSpPr txBox="1"/>
            <p:nvPr/>
          </p:nvSpPr>
          <p:spPr>
            <a:xfrm>
              <a:off x="5218072" y="4029492"/>
              <a:ext cx="1744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disable</a:t>
              </a:r>
              <a:r>
                <a:rPr lang="vi-VN" sz="1100" dirty="0"/>
                <a:t>/ </a:t>
              </a:r>
              <a:r>
                <a:rPr lang="vi-VN" sz="1100" dirty="0" err="1"/>
                <a:t>enable</a:t>
              </a:r>
              <a:r>
                <a:rPr lang="vi-VN" sz="1100" dirty="0"/>
                <a:t> </a:t>
              </a:r>
              <a:r>
                <a:rPr lang="vi-VN" sz="1100" dirty="0" err="1"/>
                <a:t>camera</a:t>
              </a:r>
              <a:endParaRPr lang="vi-VN" sz="1100" dirty="0"/>
            </a:p>
          </p:txBody>
        </p:sp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59AE6AD3-1D6C-1B6B-04EB-811AF5903E91}"/>
                </a:ext>
              </a:extLst>
            </p:cNvPr>
            <p:cNvSpPr/>
            <p:nvPr/>
          </p:nvSpPr>
          <p:spPr>
            <a:xfrm>
              <a:off x="787941" y="3106315"/>
              <a:ext cx="1478603" cy="628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>
                  <a:solidFill>
                    <a:sysClr val="windowText" lastClr="000000"/>
                  </a:solidFill>
                </a:rPr>
                <a:t>Open</a:t>
              </a:r>
              <a:r>
                <a:rPr lang="vi-VN" dirty="0">
                  <a:solidFill>
                    <a:sysClr val="windowText" lastClr="000000"/>
                  </a:solidFill>
                </a:rPr>
                <a:t> </a:t>
              </a:r>
              <a:r>
                <a:rPr lang="vi-VN" dirty="0" err="1">
                  <a:solidFill>
                    <a:sysClr val="windowText" lastClr="000000"/>
                  </a:solidFill>
                </a:rPr>
                <a:t>new</a:t>
              </a:r>
              <a:r>
                <a:rPr lang="vi-VN" dirty="0">
                  <a:solidFill>
                    <a:sysClr val="windowText" lastClr="000000"/>
                  </a:solidFill>
                </a:rPr>
                <a:t> </a:t>
              </a:r>
              <a:r>
                <a:rPr lang="vi-VN" dirty="0" err="1">
                  <a:solidFill>
                    <a:sysClr val="windowText" lastClr="000000"/>
                  </a:solidFill>
                </a:rPr>
                <a:t>window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Đường kết nối Mũi tên Thẳng 38">
              <a:extLst>
                <a:ext uri="{FF2B5EF4-FFF2-40B4-BE49-F238E27FC236}">
                  <a16:creationId xmlns:a16="http://schemas.microsoft.com/office/drawing/2014/main" id="{664AF40E-314A-60E0-6C40-891723BEC44B}"/>
                </a:ext>
              </a:extLst>
            </p:cNvPr>
            <p:cNvCxnSpPr>
              <a:stCxn id="31" idx="2"/>
              <a:endCxn id="3" idx="0"/>
            </p:cNvCxnSpPr>
            <p:nvPr/>
          </p:nvCxnSpPr>
          <p:spPr>
            <a:xfrm>
              <a:off x="1527243" y="3734737"/>
              <a:ext cx="1" cy="49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Hình chữ nhật 43">
              <a:extLst>
                <a:ext uri="{FF2B5EF4-FFF2-40B4-BE49-F238E27FC236}">
                  <a16:creationId xmlns:a16="http://schemas.microsoft.com/office/drawing/2014/main" id="{5ABBE68D-EC32-E3C0-D34C-8E4A2E4F3EE8}"/>
                </a:ext>
              </a:extLst>
            </p:cNvPr>
            <p:cNvSpPr/>
            <p:nvPr/>
          </p:nvSpPr>
          <p:spPr>
            <a:xfrm>
              <a:off x="6878266" y="3058632"/>
              <a:ext cx="1306750" cy="569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err="1">
                  <a:solidFill>
                    <a:sysClr val="windowText" lastClr="000000"/>
                  </a:solidFill>
                </a:rPr>
                <a:t>Micro</a:t>
              </a:r>
              <a:r>
                <a:rPr lang="vi-VN" dirty="0">
                  <a:solidFill>
                    <a:sysClr val="windowText" lastClr="000000"/>
                  </a:solidFill>
                </a:rPr>
                <a:t> </a:t>
              </a:r>
              <a:r>
                <a:rPr lang="vi-VN" dirty="0" err="1">
                  <a:solidFill>
                    <a:sysClr val="windowText" lastClr="000000"/>
                  </a:solidFill>
                </a:rPr>
                <a:t>handler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Hình chữ nhật 73">
              <a:extLst>
                <a:ext uri="{FF2B5EF4-FFF2-40B4-BE49-F238E27FC236}">
                  <a16:creationId xmlns:a16="http://schemas.microsoft.com/office/drawing/2014/main" id="{4E597790-51EA-70A8-151A-BE00C1021C56}"/>
                </a:ext>
              </a:extLst>
            </p:cNvPr>
            <p:cNvSpPr/>
            <p:nvPr/>
          </p:nvSpPr>
          <p:spPr>
            <a:xfrm>
              <a:off x="6878266" y="4020447"/>
              <a:ext cx="1306750" cy="569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>
                  <a:solidFill>
                    <a:sysClr val="windowText" lastClr="000000"/>
                  </a:solidFill>
                </a:rPr>
                <a:t>Camera</a:t>
              </a:r>
              <a:r>
                <a:rPr lang="vi-VN" dirty="0">
                  <a:solidFill>
                    <a:sysClr val="windowText" lastClr="000000"/>
                  </a:solidFill>
                </a:rPr>
                <a:t> </a:t>
              </a:r>
              <a:r>
                <a:rPr lang="vi-VN" dirty="0" err="1">
                  <a:solidFill>
                    <a:sysClr val="windowText" lastClr="000000"/>
                  </a:solidFill>
                </a:rPr>
                <a:t>handler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7" name="Đường kết nối Mũi tên Thẳng 46">
              <a:extLst>
                <a:ext uri="{FF2B5EF4-FFF2-40B4-BE49-F238E27FC236}">
                  <a16:creationId xmlns:a16="http://schemas.microsoft.com/office/drawing/2014/main" id="{E131C5EE-CD60-D5A7-AC10-EC11B76D8377}"/>
                </a:ext>
              </a:extLst>
            </p:cNvPr>
            <p:cNvCxnSpPr>
              <a:endCxn id="44" idx="1"/>
            </p:cNvCxnSpPr>
            <p:nvPr/>
          </p:nvCxnSpPr>
          <p:spPr>
            <a:xfrm>
              <a:off x="5133769" y="3343325"/>
              <a:ext cx="17444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Đường kết nối Mũi tên Thẳng 49">
              <a:extLst>
                <a:ext uri="{FF2B5EF4-FFF2-40B4-BE49-F238E27FC236}">
                  <a16:creationId xmlns:a16="http://schemas.microsoft.com/office/drawing/2014/main" id="{EE1EBB2C-1AD0-9108-7450-722D48C443BE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5133769" y="4301737"/>
              <a:ext cx="1744497" cy="3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Đường kết nối Mũi tên Thẳng 53">
              <a:extLst>
                <a:ext uri="{FF2B5EF4-FFF2-40B4-BE49-F238E27FC236}">
                  <a16:creationId xmlns:a16="http://schemas.microsoft.com/office/drawing/2014/main" id="{55AE8250-EF29-52A7-421B-AE5A51DACECF}"/>
                </a:ext>
              </a:extLst>
            </p:cNvPr>
            <p:cNvCxnSpPr/>
            <p:nvPr/>
          </p:nvCxnSpPr>
          <p:spPr>
            <a:xfrm>
              <a:off x="5133769" y="5282847"/>
              <a:ext cx="17444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Hộp Văn bản 81">
              <a:extLst>
                <a:ext uri="{FF2B5EF4-FFF2-40B4-BE49-F238E27FC236}">
                  <a16:creationId xmlns:a16="http://schemas.microsoft.com/office/drawing/2014/main" id="{CEA89B16-F809-6857-C06A-ECBFE9922700}"/>
                </a:ext>
              </a:extLst>
            </p:cNvPr>
            <p:cNvSpPr txBox="1"/>
            <p:nvPr/>
          </p:nvSpPr>
          <p:spPr>
            <a:xfrm>
              <a:off x="5428845" y="5053855"/>
              <a:ext cx="1744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/>
                <a:t>disconnect</a:t>
              </a:r>
              <a:endParaRPr lang="vi-VN" sz="1100" dirty="0"/>
            </a:p>
          </p:txBody>
        </p:sp>
        <p:sp>
          <p:nvSpPr>
            <p:cNvPr id="56" name="Hình chữ nhật 55">
              <a:extLst>
                <a:ext uri="{FF2B5EF4-FFF2-40B4-BE49-F238E27FC236}">
                  <a16:creationId xmlns:a16="http://schemas.microsoft.com/office/drawing/2014/main" id="{67B8A0A6-3E6B-5B43-DDAF-DF972C2D9CAA}"/>
                </a:ext>
              </a:extLst>
            </p:cNvPr>
            <p:cNvSpPr/>
            <p:nvPr/>
          </p:nvSpPr>
          <p:spPr>
            <a:xfrm>
              <a:off x="6878266" y="4931129"/>
              <a:ext cx="1306748" cy="689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>
                  <a:solidFill>
                    <a:sysClr val="windowText" lastClr="000000"/>
                  </a:solidFill>
                </a:rPr>
                <a:t>Disable</a:t>
              </a:r>
              <a:r>
                <a:rPr lang="vi-VN" dirty="0">
                  <a:solidFill>
                    <a:sysClr val="windowText" lastClr="000000"/>
                  </a:solidFill>
                </a:rPr>
                <a:t> </a:t>
              </a:r>
              <a:r>
                <a:rPr lang="vi-VN" dirty="0" err="1">
                  <a:solidFill>
                    <a:sysClr val="windowText" lastClr="000000"/>
                  </a:solidFill>
                </a:rPr>
                <a:t>all</a:t>
              </a:r>
              <a:r>
                <a:rPr lang="vi-VN" dirty="0">
                  <a:solidFill>
                    <a:sysClr val="windowText" lastClr="000000"/>
                  </a:solidFill>
                </a:rPr>
                <a:t> </a:t>
              </a:r>
              <a:r>
                <a:rPr lang="vi-VN" dirty="0" err="1">
                  <a:solidFill>
                    <a:sysClr val="windowText" lastClr="000000"/>
                  </a:solidFill>
                </a:rPr>
                <a:t>tracks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Hình chữ nhật 84">
              <a:extLst>
                <a:ext uri="{FF2B5EF4-FFF2-40B4-BE49-F238E27FC236}">
                  <a16:creationId xmlns:a16="http://schemas.microsoft.com/office/drawing/2014/main" id="{E69D21DF-0C8E-B03A-6CCE-6AF83D24A2D0}"/>
                </a:ext>
              </a:extLst>
            </p:cNvPr>
            <p:cNvSpPr/>
            <p:nvPr/>
          </p:nvSpPr>
          <p:spPr>
            <a:xfrm>
              <a:off x="8841640" y="4931129"/>
              <a:ext cx="1306748" cy="689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>
                  <a:solidFill>
                    <a:sysClr val="windowText" lastClr="000000"/>
                  </a:solidFill>
                </a:rPr>
                <a:t>Close</a:t>
              </a:r>
              <a:r>
                <a:rPr lang="vi-VN" dirty="0">
                  <a:solidFill>
                    <a:sysClr val="windowText" lastClr="000000"/>
                  </a:solidFill>
                </a:rPr>
                <a:t> </a:t>
              </a:r>
              <a:r>
                <a:rPr lang="vi-VN" dirty="0" err="1">
                  <a:solidFill>
                    <a:sysClr val="windowText" lastClr="000000"/>
                  </a:solidFill>
                </a:rPr>
                <a:t>this</a:t>
              </a:r>
              <a:r>
                <a:rPr lang="vi-VN" dirty="0">
                  <a:solidFill>
                    <a:sysClr val="windowText" lastClr="000000"/>
                  </a:solidFill>
                </a:rPr>
                <a:t> </a:t>
              </a:r>
              <a:r>
                <a:rPr lang="vi-VN" dirty="0" err="1">
                  <a:solidFill>
                    <a:sysClr val="windowText" lastClr="000000"/>
                  </a:solidFill>
                </a:rPr>
                <a:t>window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Đường kết nối Mũi tên Thẳng 58">
              <a:extLst>
                <a:ext uri="{FF2B5EF4-FFF2-40B4-BE49-F238E27FC236}">
                  <a16:creationId xmlns:a16="http://schemas.microsoft.com/office/drawing/2014/main" id="{3036FF36-50A1-C3FD-C941-DA555CDD934D}"/>
                </a:ext>
              </a:extLst>
            </p:cNvPr>
            <p:cNvCxnSpPr>
              <a:stCxn id="56" idx="3"/>
              <a:endCxn id="85" idx="1"/>
            </p:cNvCxnSpPr>
            <p:nvPr/>
          </p:nvCxnSpPr>
          <p:spPr>
            <a:xfrm>
              <a:off x="8185014" y="5275999"/>
              <a:ext cx="6566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Hình chữ nhật 64">
              <a:extLst>
                <a:ext uri="{FF2B5EF4-FFF2-40B4-BE49-F238E27FC236}">
                  <a16:creationId xmlns:a16="http://schemas.microsoft.com/office/drawing/2014/main" id="{E0825FC8-450C-8EA5-0AC5-079AFF5FE479}"/>
                </a:ext>
              </a:extLst>
            </p:cNvPr>
            <p:cNvSpPr/>
            <p:nvPr/>
          </p:nvSpPr>
          <p:spPr>
            <a:xfrm>
              <a:off x="2585939" y="4223444"/>
              <a:ext cx="1784212" cy="63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>
                  <a:solidFill>
                    <a:sysClr val="windowText" lastClr="000000"/>
                  </a:solidFill>
                </a:rPr>
                <a:t>Enable</a:t>
              </a:r>
              <a:r>
                <a:rPr lang="vi-VN" dirty="0">
                  <a:solidFill>
                    <a:sysClr val="windowText" lastClr="000000"/>
                  </a:solidFill>
                </a:rPr>
                <a:t> </a:t>
              </a:r>
              <a:r>
                <a:rPr lang="vi-VN" dirty="0" err="1">
                  <a:solidFill>
                    <a:sysClr val="windowText" lastClr="000000"/>
                  </a:solidFill>
                </a:rPr>
                <a:t>camera</a:t>
              </a:r>
              <a:r>
                <a:rPr lang="vi-VN" dirty="0">
                  <a:solidFill>
                    <a:sysClr val="windowText" lastClr="000000"/>
                  </a:solidFill>
                </a:rPr>
                <a:t> &amp; </a:t>
              </a:r>
              <a:r>
                <a:rPr lang="vi-VN" dirty="0" err="1">
                  <a:solidFill>
                    <a:sysClr val="windowText" lastClr="000000"/>
                  </a:solidFill>
                </a:rPr>
                <a:t>micro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8" name="Đường kết nối Mũi tên Thẳng 77">
              <a:extLst>
                <a:ext uri="{FF2B5EF4-FFF2-40B4-BE49-F238E27FC236}">
                  <a16:creationId xmlns:a16="http://schemas.microsoft.com/office/drawing/2014/main" id="{BC065DD3-0796-3E5C-BB3E-1D48FF8AAD77}"/>
                </a:ext>
              </a:extLst>
            </p:cNvPr>
            <p:cNvCxnSpPr>
              <a:stCxn id="9" idx="3"/>
              <a:endCxn id="16" idx="1"/>
            </p:cNvCxnSpPr>
            <p:nvPr/>
          </p:nvCxnSpPr>
          <p:spPr>
            <a:xfrm>
              <a:off x="2290865" y="6070956"/>
              <a:ext cx="2147377" cy="3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Đường kết nối Mũi tên Thẳng 83">
              <a:extLst>
                <a:ext uri="{FF2B5EF4-FFF2-40B4-BE49-F238E27FC236}">
                  <a16:creationId xmlns:a16="http://schemas.microsoft.com/office/drawing/2014/main" id="{0BDB65E0-13CE-3703-9120-6C094B213DC8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3478045" y="4861098"/>
              <a:ext cx="0" cy="1209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436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2DD3AA9-1FFA-8D18-3D69-D1D5234F0C91}"/>
              </a:ext>
            </a:extLst>
          </p:cNvPr>
          <p:cNvSpPr txBox="1"/>
          <p:nvPr/>
        </p:nvSpPr>
        <p:spPr>
          <a:xfrm>
            <a:off x="546373" y="303070"/>
            <a:ext cx="1124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/>
              <a:t>TỰ ĐÁNH GIÁ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931C2CD3-EA5C-CB97-EFE4-4AC420417224}"/>
              </a:ext>
            </a:extLst>
          </p:cNvPr>
          <p:cNvSpPr txBox="1"/>
          <p:nvPr/>
        </p:nvSpPr>
        <p:spPr>
          <a:xfrm>
            <a:off x="1011677" y="1313913"/>
            <a:ext cx="90272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năng: </a:t>
            </a:r>
            <a:r>
              <a:rPr lang="vi-VN" dirty="0" err="1"/>
              <a:t>nhắn</a:t>
            </a:r>
            <a:r>
              <a:rPr lang="vi-VN" dirty="0"/>
              <a:t> tin, </a:t>
            </a:r>
            <a:r>
              <a:rPr lang="vi-VN" dirty="0" err="1"/>
              <a:t>gửi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, </a:t>
            </a:r>
            <a:r>
              <a:rPr lang="vi-VN" dirty="0" err="1"/>
              <a:t>video</a:t>
            </a:r>
            <a:r>
              <a:rPr lang="vi-VN" dirty="0"/>
              <a:t>,… </a:t>
            </a:r>
            <a:r>
              <a:rPr lang="vi-VN" dirty="0" err="1"/>
              <a:t>về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video</a:t>
            </a:r>
            <a:r>
              <a:rPr lang="vi-VN" dirty="0"/>
              <a:t> </a:t>
            </a:r>
            <a:r>
              <a:rPr lang="vi-VN" dirty="0" err="1"/>
              <a:t>call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thông qua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bên </a:t>
            </a:r>
            <a:r>
              <a:rPr lang="vi-VN" dirty="0" err="1"/>
              <a:t>thứ</a:t>
            </a:r>
            <a:r>
              <a:rPr lang="vi-VN" dirty="0"/>
              <a:t> 3 nên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gọi</a:t>
            </a:r>
            <a:r>
              <a:rPr lang="vi-VN" dirty="0"/>
              <a:t>,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, âm thanh.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 err="1"/>
              <a:t>Back-end</a:t>
            </a:r>
            <a:r>
              <a:rPr lang="vi-VN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dirty="0"/>
              <a:t>API </a:t>
            </a:r>
            <a:r>
              <a:rPr lang="vi-VN" dirty="0" err="1"/>
              <a:t>chỉ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ở </a:t>
            </a:r>
            <a:r>
              <a:rPr lang="vi-VN" dirty="0" err="1"/>
              <a:t>mức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, chưa </a:t>
            </a:r>
            <a:r>
              <a:rPr lang="vi-VN" dirty="0" err="1"/>
              <a:t>tối</a:t>
            </a:r>
            <a:r>
              <a:rPr lang="vi-VN" dirty="0"/>
              <a:t> ưu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tốc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, </a:t>
            </a:r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nhớ</a:t>
            </a:r>
            <a:r>
              <a:rPr lang="vi-VN" dirty="0"/>
              <a:t>, </a:t>
            </a:r>
            <a:r>
              <a:rPr lang="vi-VN" dirty="0" err="1"/>
              <a:t>vẫn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tồn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nguy cơ </a:t>
            </a:r>
            <a:r>
              <a:rPr lang="vi-VN" dirty="0" err="1"/>
              <a:t>rò</a:t>
            </a:r>
            <a:r>
              <a:rPr lang="vi-VN" dirty="0"/>
              <a:t> </a:t>
            </a:r>
            <a:r>
              <a:rPr lang="vi-VN" dirty="0" err="1"/>
              <a:t>rỉ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chưa </a:t>
            </a:r>
            <a:r>
              <a:rPr lang="vi-VN" dirty="0" err="1"/>
              <a:t>có</a:t>
            </a:r>
            <a:r>
              <a:rPr lang="vi-VN" dirty="0"/>
              <a:t> tinh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 cao.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 err="1"/>
              <a:t>Front-end</a:t>
            </a:r>
            <a:r>
              <a:rPr lang="vi-VN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dirty="0"/>
              <a:t>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28041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2DD3AA9-1FFA-8D18-3D69-D1D5234F0C91}"/>
              </a:ext>
            </a:extLst>
          </p:cNvPr>
          <p:cNvSpPr txBox="1"/>
          <p:nvPr/>
        </p:nvSpPr>
        <p:spPr>
          <a:xfrm>
            <a:off x="546373" y="303070"/>
            <a:ext cx="1124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/>
              <a:t>ƯU – NHƯỢC ĐIỂM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931C2CD3-EA5C-CB97-EFE4-4AC420417224}"/>
              </a:ext>
            </a:extLst>
          </p:cNvPr>
          <p:cNvSpPr txBox="1"/>
          <p:nvPr/>
        </p:nvSpPr>
        <p:spPr>
          <a:xfrm>
            <a:off x="1011677" y="1313913"/>
            <a:ext cx="90272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buFont typeface="+mj-lt"/>
              <a:buAutoNum type="romanUcPeriod"/>
            </a:pPr>
            <a:r>
              <a:rPr lang="vi-VN" dirty="0" err="1"/>
              <a:t>Django</a:t>
            </a:r>
            <a:r>
              <a:rPr lang="vi-VN" dirty="0"/>
              <a:t>:</a:t>
            </a:r>
          </a:p>
          <a:p>
            <a:pPr marL="1257300" lvl="2" indent="-342900">
              <a:buAutoNum type="arabicPeriod"/>
            </a:pPr>
            <a:r>
              <a:rPr lang="vi-VN" dirty="0"/>
              <a:t>Ưu </a:t>
            </a:r>
            <a:r>
              <a:rPr lang="vi-VN" dirty="0" err="1"/>
              <a:t>điểm</a:t>
            </a:r>
            <a:r>
              <a:rPr lang="vi-VN" dirty="0"/>
              <a:t>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vi-VN" dirty="0" err="1"/>
              <a:t>Django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packet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sẵn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trong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, </a:t>
            </a:r>
            <a:r>
              <a:rPr lang="vi-VN" dirty="0" err="1"/>
              <a:t>tiết</a:t>
            </a:r>
            <a:r>
              <a:rPr lang="vi-VN" dirty="0"/>
              <a:t> </a:t>
            </a:r>
            <a:r>
              <a:rPr lang="vi-VN" dirty="0" err="1"/>
              <a:t>kiệm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viết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cơ </a:t>
            </a:r>
            <a:r>
              <a:rPr lang="vi-VN" dirty="0" err="1"/>
              <a:t>bản</a:t>
            </a:r>
            <a:r>
              <a:rPr lang="vi-VN" dirty="0"/>
              <a:t>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CSDL SQL.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mở</a:t>
            </a:r>
            <a:r>
              <a:rPr lang="vi-VN" dirty="0"/>
              <a:t> </a:t>
            </a:r>
            <a:r>
              <a:rPr lang="vi-VN" dirty="0" err="1"/>
              <a:t>rộng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vi-VN" dirty="0" err="1"/>
              <a:t>Nhiều</a:t>
            </a:r>
            <a:r>
              <a:rPr lang="vi-VN" dirty="0"/>
              <a:t> thư </a:t>
            </a:r>
            <a:r>
              <a:rPr lang="vi-VN" dirty="0" err="1"/>
              <a:t>viện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,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vi-VN" dirty="0" err="1"/>
              <a:t>Nhược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vi-VN" dirty="0"/>
              <a:t>Thông </a:t>
            </a:r>
            <a:r>
              <a:rPr lang="vi-VN" dirty="0" err="1"/>
              <a:t>báo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 gây </a:t>
            </a:r>
            <a:r>
              <a:rPr lang="vi-VN" dirty="0" err="1"/>
              <a:t>khó</a:t>
            </a:r>
            <a:r>
              <a:rPr lang="vi-VN" dirty="0"/>
              <a:t> khăn trong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debug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không </a:t>
            </a:r>
            <a:r>
              <a:rPr lang="vi-VN" dirty="0" err="1"/>
              <a:t>tốt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CSDL </a:t>
            </a:r>
            <a:r>
              <a:rPr lang="vi-VN" dirty="0" err="1"/>
              <a:t>nonSQL</a:t>
            </a:r>
            <a:r>
              <a:rPr lang="vi-VN" dirty="0"/>
              <a:t>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vi-VN" dirty="0"/>
              <a:t>Không </a:t>
            </a:r>
            <a:r>
              <a:rPr lang="vi-VN" dirty="0" err="1"/>
              <a:t>có</a:t>
            </a:r>
            <a:r>
              <a:rPr lang="vi-VN" dirty="0"/>
              <a:t> quy </a:t>
            </a:r>
            <a:r>
              <a:rPr lang="vi-VN" dirty="0" err="1"/>
              <a:t>ước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trong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.</a:t>
            </a:r>
          </a:p>
          <a:p>
            <a:pPr marL="857250" lvl="1" indent="-400050">
              <a:buFont typeface="+mj-lt"/>
              <a:buAutoNum type="romanUcPeriod"/>
            </a:pP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:</a:t>
            </a:r>
          </a:p>
          <a:p>
            <a:pPr marL="1314450" lvl="2" indent="-400050">
              <a:buFont typeface="+mj-lt"/>
              <a:buAutoNum type="arabicPeriod"/>
            </a:pPr>
            <a:r>
              <a:rPr lang="vi-VN" dirty="0"/>
              <a:t>Ưu </a:t>
            </a:r>
            <a:r>
              <a:rPr lang="vi-VN" dirty="0" err="1"/>
              <a:t>điểm</a:t>
            </a:r>
            <a:r>
              <a:rPr lang="vi-VN" dirty="0"/>
              <a:t>:</a:t>
            </a:r>
          </a:p>
          <a:p>
            <a:pPr marL="1771650" lvl="3" indent="-400050">
              <a:buFont typeface="Arial" panose="020B0604020202020204" pitchFamily="34" charset="0"/>
              <a:buChar char="•"/>
            </a:pPr>
            <a:r>
              <a:rPr lang="vi-VN" dirty="0"/>
              <a:t>…</a:t>
            </a:r>
          </a:p>
          <a:p>
            <a:pPr marL="1314450" lvl="2" indent="-400050">
              <a:buFont typeface="+mj-lt"/>
              <a:buAutoNum type="arabicPeriod"/>
            </a:pPr>
            <a:r>
              <a:rPr lang="vi-VN" dirty="0" err="1"/>
              <a:t>Nhược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:</a:t>
            </a:r>
          </a:p>
          <a:p>
            <a:pPr marL="1771650" lvl="3" indent="-400050">
              <a:buFont typeface="Arial" panose="020B0604020202020204" pitchFamily="34" charset="0"/>
              <a:buChar char="•"/>
            </a:pP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CSDL SQL không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Messenger.</a:t>
            </a:r>
          </a:p>
          <a:p>
            <a:pPr marL="1771650" lvl="3" indent="-400050">
              <a:buFont typeface="Arial" panose="020B0604020202020204" pitchFamily="34" charset="0"/>
              <a:buChar char="•"/>
            </a:pP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Notification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socket</a:t>
            </a:r>
            <a:r>
              <a:rPr lang="vi-VN" dirty="0"/>
              <a:t>.</a:t>
            </a:r>
          </a:p>
          <a:p>
            <a:pPr marL="1771650" lvl="3" indent="-400050">
              <a:buFont typeface="Arial" panose="020B0604020202020204" pitchFamily="34" charset="0"/>
              <a:buChar char="•"/>
            </a:pPr>
            <a:r>
              <a:rPr lang="vi-VN" dirty="0" err="1"/>
              <a:t>Video</a:t>
            </a:r>
            <a:r>
              <a:rPr lang="vi-VN" dirty="0"/>
              <a:t> </a:t>
            </a:r>
            <a:r>
              <a:rPr lang="vi-VN" dirty="0" err="1"/>
              <a:t>call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bên </a:t>
            </a:r>
            <a:r>
              <a:rPr lang="vi-VN" dirty="0" err="1"/>
              <a:t>thứ</a:t>
            </a:r>
            <a:r>
              <a:rPr lang="vi-VN" dirty="0"/>
              <a:t> 3, </a:t>
            </a:r>
            <a:r>
              <a:rPr lang="vi-VN" dirty="0" err="1"/>
              <a:t>ít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nâng </a:t>
            </a:r>
            <a:r>
              <a:rPr lang="vi-VN" dirty="0" err="1"/>
              <a:t>cấp</a:t>
            </a:r>
            <a:r>
              <a:rPr lang="vi-VN" dirty="0"/>
              <a:t>.</a:t>
            </a:r>
          </a:p>
          <a:p>
            <a:pPr marL="1771650" lvl="3" indent="-400050">
              <a:buFont typeface="Arial" panose="020B0604020202020204" pitchFamily="34" charset="0"/>
              <a:buChar char="•"/>
            </a:pPr>
            <a:endParaRPr lang="vi-VN" dirty="0"/>
          </a:p>
          <a:p>
            <a:pPr marL="1771650" lvl="3" indent="-400050">
              <a:buFont typeface="Arial" panose="020B0604020202020204" pitchFamily="34" charset="0"/>
              <a:buChar char="•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840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9511916-7E7E-7A69-8117-1E90608F5213}"/>
              </a:ext>
            </a:extLst>
          </p:cNvPr>
          <p:cNvSpPr txBox="1"/>
          <p:nvPr/>
        </p:nvSpPr>
        <p:spPr>
          <a:xfrm>
            <a:off x="603116" y="330739"/>
            <a:ext cx="1124517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/>
              <a:t>TỔNG QUAN</a:t>
            </a:r>
          </a:p>
          <a:p>
            <a:pPr marL="800100" lvl="1" indent="-342900">
              <a:buAutoNum type="arabicPeriod"/>
            </a:pPr>
            <a:endParaRPr lang="vi-VN" b="1" dirty="0"/>
          </a:p>
          <a:p>
            <a:pPr marL="800100" lvl="1" indent="-342900">
              <a:buAutoNum type="arabicPeriod"/>
            </a:pPr>
            <a:r>
              <a:rPr lang="vi-VN" b="1" dirty="0" err="1"/>
              <a:t>Back</a:t>
            </a:r>
            <a:r>
              <a:rPr lang="vi-VN" b="1" dirty="0"/>
              <a:t> - </a:t>
            </a:r>
            <a:r>
              <a:rPr lang="vi-VN" b="1" dirty="0" err="1"/>
              <a:t>end</a:t>
            </a:r>
            <a:r>
              <a:rPr lang="vi-VN" b="1" dirty="0"/>
              <a:t> (</a:t>
            </a:r>
            <a:r>
              <a:rPr lang="vi-VN" b="1" dirty="0" err="1"/>
              <a:t>Restful</a:t>
            </a:r>
            <a:r>
              <a:rPr lang="vi-VN" b="1" dirty="0"/>
              <a:t> API):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vi-VN" dirty="0"/>
              <a:t>Ngôn </a:t>
            </a:r>
            <a:r>
              <a:rPr lang="vi-VN" dirty="0" err="1"/>
              <a:t>ngữ</a:t>
            </a:r>
            <a:r>
              <a:rPr lang="vi-VN" dirty="0"/>
              <a:t>: </a:t>
            </a:r>
            <a:r>
              <a:rPr lang="vi-VN" dirty="0" err="1"/>
              <a:t>Python</a:t>
            </a:r>
            <a:endParaRPr lang="vi-V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vi-VN" dirty="0" err="1"/>
              <a:t>Framework</a:t>
            </a:r>
            <a:r>
              <a:rPr lang="vi-VN" dirty="0"/>
              <a:t>: </a:t>
            </a:r>
            <a:r>
              <a:rPr lang="vi-VN" dirty="0" err="1"/>
              <a:t>Django</a:t>
            </a:r>
            <a:endParaRPr lang="vi-V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vi-VN" dirty="0"/>
              <a:t>Thư </a:t>
            </a:r>
            <a:r>
              <a:rPr lang="vi-VN" dirty="0" err="1"/>
              <a:t>viện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: </a:t>
            </a:r>
            <a:r>
              <a:rPr lang="vi-VN" dirty="0" err="1"/>
              <a:t>Django</a:t>
            </a:r>
            <a:r>
              <a:rPr lang="vi-VN" dirty="0"/>
              <a:t> </a:t>
            </a:r>
            <a:r>
              <a:rPr lang="vi-VN" dirty="0" err="1"/>
              <a:t>Channel</a:t>
            </a:r>
            <a:r>
              <a:rPr lang="vi-VN" dirty="0"/>
              <a:t>, </a:t>
            </a:r>
            <a:r>
              <a:rPr lang="vi-VN" dirty="0" err="1"/>
              <a:t>Django</a:t>
            </a:r>
            <a:r>
              <a:rPr lang="vi-VN" dirty="0"/>
              <a:t> </a:t>
            </a:r>
            <a:r>
              <a:rPr lang="vi-VN" dirty="0" err="1"/>
              <a:t>Rest</a:t>
            </a:r>
            <a:r>
              <a:rPr lang="vi-VN" dirty="0"/>
              <a:t> </a:t>
            </a:r>
            <a:r>
              <a:rPr lang="vi-VN" dirty="0" err="1"/>
              <a:t>Framework</a:t>
            </a:r>
            <a:r>
              <a:rPr lang="vi-VN" dirty="0"/>
              <a:t>, </a:t>
            </a:r>
            <a:r>
              <a:rPr lang="vi-VN" dirty="0" err="1"/>
              <a:t>Rest</a:t>
            </a:r>
            <a:r>
              <a:rPr lang="vi-VN" dirty="0"/>
              <a:t> </a:t>
            </a:r>
            <a:r>
              <a:rPr lang="vi-VN" dirty="0" err="1"/>
              <a:t>Framework</a:t>
            </a:r>
            <a:r>
              <a:rPr lang="vi-VN" dirty="0"/>
              <a:t> </a:t>
            </a:r>
            <a:r>
              <a:rPr lang="vi-VN" dirty="0" err="1"/>
              <a:t>Simple</a:t>
            </a:r>
            <a:r>
              <a:rPr lang="vi-VN" dirty="0"/>
              <a:t> JWT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vi-VN" dirty="0" err="1"/>
              <a:t>Database</a:t>
            </a:r>
            <a:r>
              <a:rPr lang="vi-VN" dirty="0"/>
              <a:t>: </a:t>
            </a:r>
            <a:r>
              <a:rPr lang="vi-VN" dirty="0" err="1"/>
              <a:t>SQLite</a:t>
            </a:r>
            <a:endParaRPr lang="vi-V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vi-VN" dirty="0"/>
          </a:p>
          <a:p>
            <a:pPr marL="800100" lvl="1" indent="-342900">
              <a:buFont typeface="+mj-lt"/>
              <a:buAutoNum type="arabicPeriod"/>
            </a:pPr>
            <a:r>
              <a:rPr lang="vi-VN" b="1" dirty="0" err="1"/>
              <a:t>Front</a:t>
            </a:r>
            <a:r>
              <a:rPr lang="vi-VN" b="1" dirty="0"/>
              <a:t> - </a:t>
            </a:r>
            <a:r>
              <a:rPr lang="vi-VN" b="1" dirty="0" err="1"/>
              <a:t>end</a:t>
            </a:r>
            <a:r>
              <a:rPr lang="vi-VN" b="1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dirty="0"/>
              <a:t>Ngôn </a:t>
            </a:r>
            <a:r>
              <a:rPr lang="vi-VN" dirty="0" err="1"/>
              <a:t>ngữ</a:t>
            </a:r>
            <a:r>
              <a:rPr lang="vi-VN" dirty="0"/>
              <a:t>: </a:t>
            </a:r>
            <a:r>
              <a:rPr lang="vi-VN" dirty="0" err="1"/>
              <a:t>Javascript</a:t>
            </a:r>
            <a:endParaRPr lang="vi-VN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dirty="0" err="1"/>
              <a:t>Framework</a:t>
            </a:r>
            <a:r>
              <a:rPr lang="vi-VN" dirty="0"/>
              <a:t>: </a:t>
            </a:r>
            <a:r>
              <a:rPr lang="vi-VN" dirty="0" err="1"/>
              <a:t>React</a:t>
            </a:r>
            <a:endParaRPr lang="vi-VN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dirty="0"/>
              <a:t>Thư </a:t>
            </a:r>
            <a:r>
              <a:rPr lang="vi-VN" dirty="0" err="1"/>
              <a:t>viện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: Socket.io-</a:t>
            </a:r>
            <a:r>
              <a:rPr lang="vi-VN" dirty="0" err="1"/>
              <a:t>client</a:t>
            </a:r>
            <a:r>
              <a:rPr lang="vi-VN" dirty="0"/>
              <a:t>, </a:t>
            </a:r>
            <a:r>
              <a:rPr lang="vi-VN" dirty="0" err="1"/>
              <a:t>Axios</a:t>
            </a:r>
            <a:r>
              <a:rPr lang="vi-VN" dirty="0"/>
              <a:t>, </a:t>
            </a:r>
            <a:r>
              <a:rPr lang="vi-VN" dirty="0" err="1"/>
              <a:t>Agora-rct-sdk-ng</a:t>
            </a:r>
            <a:r>
              <a:rPr lang="vi-VN" dirty="0"/>
              <a:t>, </a:t>
            </a:r>
            <a:r>
              <a:rPr lang="vi-VN" dirty="0" err="1"/>
              <a:t>Material</a:t>
            </a:r>
            <a:r>
              <a:rPr lang="vi-VN" dirty="0"/>
              <a:t>-UI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bên </a:t>
            </a:r>
            <a:r>
              <a:rPr lang="vi-VN" dirty="0" err="1"/>
              <a:t>thứ</a:t>
            </a:r>
            <a:r>
              <a:rPr lang="vi-VN" dirty="0"/>
              <a:t> 3: </a:t>
            </a:r>
            <a:r>
              <a:rPr lang="vi-VN" dirty="0" err="1"/>
              <a:t>Agora</a:t>
            </a:r>
            <a:r>
              <a:rPr lang="vi-VN" dirty="0"/>
              <a:t> SDK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vi-VN" dirty="0"/>
          </a:p>
          <a:p>
            <a:pPr marL="800100" lvl="1" indent="-342900">
              <a:buFont typeface="+mj-lt"/>
              <a:buAutoNum type="arabicPeriod"/>
            </a:pPr>
            <a:r>
              <a:rPr lang="vi-VN" b="1" dirty="0"/>
              <a:t>Công </a:t>
            </a:r>
            <a:r>
              <a:rPr lang="vi-VN" b="1" dirty="0" err="1"/>
              <a:t>cụ</a:t>
            </a:r>
            <a:r>
              <a:rPr lang="vi-VN" b="1" dirty="0"/>
              <a:t> </a:t>
            </a:r>
            <a:r>
              <a:rPr lang="vi-VN" b="1" dirty="0" err="1"/>
              <a:t>hỗ</a:t>
            </a:r>
            <a:r>
              <a:rPr lang="vi-VN" b="1" dirty="0"/>
              <a:t> </a:t>
            </a:r>
            <a:r>
              <a:rPr lang="vi-VN" b="1" dirty="0" err="1"/>
              <a:t>trợ</a:t>
            </a:r>
            <a:r>
              <a:rPr lang="vi-VN" b="1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dirty="0" err="1"/>
              <a:t>Postman</a:t>
            </a:r>
            <a:endParaRPr lang="vi-VN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dirty="0"/>
              <a:t>DB </a:t>
            </a:r>
            <a:r>
              <a:rPr lang="vi-VN" dirty="0" err="1"/>
              <a:t>Browser</a:t>
            </a:r>
            <a:endParaRPr lang="vi-VN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dirty="0" err="1"/>
              <a:t>Visual</a:t>
            </a:r>
            <a:r>
              <a:rPr lang="vi-VN" dirty="0"/>
              <a:t> </a:t>
            </a:r>
            <a:r>
              <a:rPr lang="vi-VN" dirty="0" err="1"/>
              <a:t>Studio</a:t>
            </a:r>
            <a:r>
              <a:rPr lang="vi-VN" dirty="0"/>
              <a:t> </a:t>
            </a:r>
            <a:r>
              <a:rPr lang="vi-VN" dirty="0" err="1"/>
              <a:t>Code</a:t>
            </a:r>
            <a:endParaRPr lang="vi-VN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dirty="0" err="1"/>
              <a:t>Pycharm</a:t>
            </a:r>
            <a:endParaRPr lang="vi-VN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dirty="0" err="1"/>
              <a:t>Ngrok</a:t>
            </a:r>
            <a:r>
              <a:rPr lang="vi-VN" dirty="0"/>
              <a:t> </a:t>
            </a:r>
          </a:p>
        </p:txBody>
      </p:sp>
      <p:pic>
        <p:nvPicPr>
          <p:cNvPr id="2051" name="Picture 3" descr="Hoàn thành ứng dụng e-commerce với Python Django">
            <a:extLst>
              <a:ext uri="{FF2B5EF4-FFF2-40B4-BE49-F238E27FC236}">
                <a16:creationId xmlns:a16="http://schemas.microsoft.com/office/drawing/2014/main" id="{21C0D139-A93C-4FFD-27F2-664594CEC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40" y="4175367"/>
            <a:ext cx="2422275" cy="2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Bí kíp toàn thư về React mà bạn cần phải biết (phần 1) | TopDev">
            <a:extLst>
              <a:ext uri="{FF2B5EF4-FFF2-40B4-BE49-F238E27FC236}">
                <a16:creationId xmlns:a16="http://schemas.microsoft.com/office/drawing/2014/main" id="{D6FDE14C-3F1C-FE40-7D13-8E89D39B7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315" y="4215028"/>
            <a:ext cx="3733721" cy="264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2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1D13651-162E-CCA3-3644-066D8C3FFE00}"/>
              </a:ext>
            </a:extLst>
          </p:cNvPr>
          <p:cNvSpPr txBox="1"/>
          <p:nvPr/>
        </p:nvSpPr>
        <p:spPr>
          <a:xfrm>
            <a:off x="473413" y="303070"/>
            <a:ext cx="1124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/>
              <a:t>BACK-END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4F7DD39-22BB-1D8B-4E48-5A3A8118B72A}"/>
              </a:ext>
            </a:extLst>
          </p:cNvPr>
          <p:cNvSpPr txBox="1"/>
          <p:nvPr/>
        </p:nvSpPr>
        <p:spPr>
          <a:xfrm>
            <a:off x="2832368" y="1093714"/>
            <a:ext cx="6527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/>
              <a:t>MÔ HÌNH HỆ THỐNG</a:t>
            </a:r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B1674304-3940-68CF-C8A3-9964B6BE8BED}"/>
              </a:ext>
            </a:extLst>
          </p:cNvPr>
          <p:cNvSpPr/>
          <p:nvPr/>
        </p:nvSpPr>
        <p:spPr>
          <a:xfrm>
            <a:off x="5395606" y="3323413"/>
            <a:ext cx="1400783" cy="1400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ZETA</a:t>
            </a:r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8BF475AF-3566-D072-C35A-C44283EA2AEE}"/>
              </a:ext>
            </a:extLst>
          </p:cNvPr>
          <p:cNvSpPr/>
          <p:nvPr/>
        </p:nvSpPr>
        <p:spPr>
          <a:xfrm>
            <a:off x="3625175" y="1922630"/>
            <a:ext cx="1400783" cy="1400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solidFill>
                  <a:schemeClr val="tx1"/>
                </a:solidFill>
              </a:rPr>
              <a:t>Chat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3CD86C18-55B8-D55B-5616-E6EF9DA40F5A}"/>
              </a:ext>
            </a:extLst>
          </p:cNvPr>
          <p:cNvSpPr/>
          <p:nvPr/>
        </p:nvSpPr>
        <p:spPr>
          <a:xfrm>
            <a:off x="7166039" y="4724196"/>
            <a:ext cx="1400783" cy="1400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solidFill>
                  <a:schemeClr val="tx1"/>
                </a:solidFill>
              </a:rPr>
              <a:t>Verify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E58473AE-AD8B-A19C-82E4-4EEBEE58DE55}"/>
              </a:ext>
            </a:extLst>
          </p:cNvPr>
          <p:cNvSpPr/>
          <p:nvPr/>
        </p:nvSpPr>
        <p:spPr>
          <a:xfrm>
            <a:off x="7166043" y="1922631"/>
            <a:ext cx="1400783" cy="1400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solidFill>
                  <a:schemeClr val="tx1"/>
                </a:solidFill>
              </a:rPr>
              <a:t>Socket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51A05302-84CC-65B4-1151-89AE851E8D09}"/>
              </a:ext>
            </a:extLst>
          </p:cNvPr>
          <p:cNvSpPr/>
          <p:nvPr/>
        </p:nvSpPr>
        <p:spPr>
          <a:xfrm>
            <a:off x="3625175" y="4724195"/>
            <a:ext cx="1400783" cy="1400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solidFill>
                  <a:schemeClr val="tx1"/>
                </a:solidFill>
              </a:rPr>
              <a:t>User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System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6F0B119E-6653-254B-C08B-39B7571D4181}"/>
              </a:ext>
            </a:extLst>
          </p:cNvPr>
          <p:cNvCxnSpPr>
            <a:cxnSpLocks/>
            <a:stCxn id="11" idx="1"/>
            <a:endCxn id="12" idx="5"/>
          </p:cNvCxnSpPr>
          <p:nvPr/>
        </p:nvCxnSpPr>
        <p:spPr>
          <a:xfrm flipH="1" flipV="1">
            <a:off x="4820818" y="3118273"/>
            <a:ext cx="779928" cy="41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9DB58BB-7E31-6287-D283-5592F97B4775}"/>
              </a:ext>
            </a:extLst>
          </p:cNvPr>
          <p:cNvCxnSpPr>
            <a:cxnSpLocks/>
            <a:stCxn id="11" idx="7"/>
            <a:endCxn id="14" idx="3"/>
          </p:cNvCxnSpPr>
          <p:nvPr/>
        </p:nvCxnSpPr>
        <p:spPr>
          <a:xfrm flipV="1">
            <a:off x="6591249" y="3118274"/>
            <a:ext cx="779934" cy="41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C3A21FD7-B70F-63DC-B401-55CF5EDFAFB7}"/>
              </a:ext>
            </a:extLst>
          </p:cNvPr>
          <p:cNvCxnSpPr>
            <a:cxnSpLocks/>
            <a:stCxn id="11" idx="3"/>
            <a:endCxn id="32" idx="7"/>
          </p:cNvCxnSpPr>
          <p:nvPr/>
        </p:nvCxnSpPr>
        <p:spPr>
          <a:xfrm flipH="1">
            <a:off x="4820818" y="4519056"/>
            <a:ext cx="779928" cy="41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046C15A7-C877-19BF-C7B6-025C4B2B260D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6591249" y="4519056"/>
            <a:ext cx="779930" cy="41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00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1D13651-162E-CCA3-3644-066D8C3FFE00}"/>
              </a:ext>
            </a:extLst>
          </p:cNvPr>
          <p:cNvSpPr txBox="1"/>
          <p:nvPr/>
        </p:nvSpPr>
        <p:spPr>
          <a:xfrm>
            <a:off x="473413" y="303070"/>
            <a:ext cx="1124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/>
              <a:t>BACK-END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4F7DD39-22BB-1D8B-4E48-5A3A8118B72A}"/>
              </a:ext>
            </a:extLst>
          </p:cNvPr>
          <p:cNvSpPr txBox="1"/>
          <p:nvPr/>
        </p:nvSpPr>
        <p:spPr>
          <a:xfrm>
            <a:off x="2832368" y="1093714"/>
            <a:ext cx="652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/>
              <a:t>WORKFLOW</a:t>
            </a:r>
          </a:p>
          <a:p>
            <a:pPr algn="ctr"/>
            <a:r>
              <a:rPr lang="vi-VN" sz="2000" b="1" dirty="0" err="1"/>
              <a:t>User</a:t>
            </a:r>
            <a:r>
              <a:rPr lang="vi-VN" sz="2000" b="1" dirty="0"/>
              <a:t> </a:t>
            </a:r>
            <a:r>
              <a:rPr lang="vi-VN" sz="2000" b="1" dirty="0" err="1"/>
              <a:t>System</a:t>
            </a:r>
            <a:endParaRPr lang="vi-VN" sz="2000" b="1" dirty="0"/>
          </a:p>
        </p:txBody>
      </p:sp>
      <p:grpSp>
        <p:nvGrpSpPr>
          <p:cNvPr id="167" name="Nhóm 166">
            <a:extLst>
              <a:ext uri="{FF2B5EF4-FFF2-40B4-BE49-F238E27FC236}">
                <a16:creationId xmlns:a16="http://schemas.microsoft.com/office/drawing/2014/main" id="{A7FC01E0-0B31-356D-FBF3-523600466C9E}"/>
              </a:ext>
            </a:extLst>
          </p:cNvPr>
          <p:cNvGrpSpPr/>
          <p:nvPr/>
        </p:nvGrpSpPr>
        <p:grpSpPr>
          <a:xfrm>
            <a:off x="548640" y="2120098"/>
            <a:ext cx="11257507" cy="4398663"/>
            <a:chOff x="762000" y="2064107"/>
            <a:chExt cx="11257507" cy="4398663"/>
          </a:xfrm>
        </p:grpSpPr>
        <p:sp>
          <p:nvSpPr>
            <p:cNvPr id="3" name="Hình Bầu dục 2">
              <a:extLst>
                <a:ext uri="{FF2B5EF4-FFF2-40B4-BE49-F238E27FC236}">
                  <a16:creationId xmlns:a16="http://schemas.microsoft.com/office/drawing/2014/main" id="{94B98CE7-93A3-F55A-25EE-02FE305732F6}"/>
                </a:ext>
              </a:extLst>
            </p:cNvPr>
            <p:cNvSpPr/>
            <p:nvPr/>
          </p:nvSpPr>
          <p:spPr>
            <a:xfrm>
              <a:off x="5349238" y="2178712"/>
              <a:ext cx="1493520" cy="7315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 err="1">
                  <a:solidFill>
                    <a:schemeClr val="tx1"/>
                  </a:solidFill>
                </a:rPr>
                <a:t>Login</a:t>
              </a:r>
              <a:endParaRPr lang="vi-VN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Hình Bầu dục 14">
              <a:extLst>
                <a:ext uri="{FF2B5EF4-FFF2-40B4-BE49-F238E27FC236}">
                  <a16:creationId xmlns:a16="http://schemas.microsoft.com/office/drawing/2014/main" id="{ACA6C4E7-4F20-C3DD-6BE7-D0C81D7202BF}"/>
                </a:ext>
              </a:extLst>
            </p:cNvPr>
            <p:cNvSpPr/>
            <p:nvPr/>
          </p:nvSpPr>
          <p:spPr>
            <a:xfrm>
              <a:off x="762000" y="5243570"/>
              <a:ext cx="1493520" cy="7315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200" dirty="0" err="1">
                  <a:solidFill>
                    <a:schemeClr val="tx1"/>
                  </a:solidFill>
                </a:rPr>
                <a:t>Register</a:t>
              </a:r>
              <a:endParaRPr lang="vi-VN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Hình Bầu dục 17">
              <a:extLst>
                <a:ext uri="{FF2B5EF4-FFF2-40B4-BE49-F238E27FC236}">
                  <a16:creationId xmlns:a16="http://schemas.microsoft.com/office/drawing/2014/main" id="{55C0A6A5-E89E-1C07-7B9E-C5EAC62C9453}"/>
                </a:ext>
              </a:extLst>
            </p:cNvPr>
            <p:cNvSpPr/>
            <p:nvPr/>
          </p:nvSpPr>
          <p:spPr>
            <a:xfrm>
              <a:off x="762000" y="2178712"/>
              <a:ext cx="1493520" cy="7315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 err="1">
                  <a:solidFill>
                    <a:schemeClr val="tx1"/>
                  </a:solidFill>
                </a:rPr>
                <a:t>Start</a:t>
              </a:r>
              <a:endParaRPr lang="vi-VN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827582D5-C088-2928-5CDA-6476A01A8C1F}"/>
                </a:ext>
              </a:extLst>
            </p:cNvPr>
            <p:cNvSpPr/>
            <p:nvPr/>
          </p:nvSpPr>
          <p:spPr>
            <a:xfrm>
              <a:off x="2905760" y="2178712"/>
              <a:ext cx="1554480" cy="731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 err="1">
                  <a:solidFill>
                    <a:schemeClr val="tx1"/>
                  </a:solidFill>
                </a:rPr>
                <a:t>username</a:t>
              </a:r>
              <a:r>
                <a:rPr lang="vi-VN" sz="1400" dirty="0">
                  <a:solidFill>
                    <a:schemeClr val="tx1"/>
                  </a:solidFill>
                </a:rPr>
                <a:t>, </a:t>
              </a:r>
              <a:r>
                <a:rPr lang="vi-VN" sz="1400" dirty="0" err="1">
                  <a:solidFill>
                    <a:schemeClr val="tx1"/>
                  </a:solidFill>
                </a:rPr>
                <a:t>password</a:t>
              </a:r>
              <a:endParaRPr lang="vi-VN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Hình chữ nhật 23">
              <a:extLst>
                <a:ext uri="{FF2B5EF4-FFF2-40B4-BE49-F238E27FC236}">
                  <a16:creationId xmlns:a16="http://schemas.microsoft.com/office/drawing/2014/main" id="{A153BAB0-C24F-1F6F-68F4-D25B85C1504E}"/>
                </a:ext>
              </a:extLst>
            </p:cNvPr>
            <p:cNvSpPr/>
            <p:nvPr/>
          </p:nvSpPr>
          <p:spPr>
            <a:xfrm>
              <a:off x="820420" y="3620325"/>
              <a:ext cx="1376679" cy="731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200" dirty="0" err="1">
                  <a:solidFill>
                    <a:schemeClr val="tx1"/>
                  </a:solidFill>
                </a:rPr>
                <a:t>username</a:t>
              </a:r>
              <a:r>
                <a:rPr lang="vi-VN" sz="1200" dirty="0">
                  <a:solidFill>
                    <a:schemeClr val="tx1"/>
                  </a:solidFill>
                </a:rPr>
                <a:t>, </a:t>
              </a:r>
              <a:r>
                <a:rPr lang="vi-VN" sz="1200" dirty="0" err="1">
                  <a:solidFill>
                    <a:schemeClr val="tx1"/>
                  </a:solidFill>
                </a:rPr>
                <a:t>password</a:t>
              </a:r>
              <a:r>
                <a:rPr lang="vi-VN" sz="1200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vi-VN" sz="1200" dirty="0" err="1">
                  <a:solidFill>
                    <a:schemeClr val="tx1"/>
                  </a:solidFill>
                </a:rPr>
                <a:t>other</a:t>
              </a:r>
              <a:r>
                <a:rPr lang="vi-VN" sz="1200" dirty="0">
                  <a:solidFill>
                    <a:schemeClr val="tx1"/>
                  </a:solidFill>
                </a:rPr>
                <a:t> </a:t>
              </a:r>
              <a:r>
                <a:rPr lang="vi-VN" sz="1200" dirty="0" err="1">
                  <a:solidFill>
                    <a:schemeClr val="tx1"/>
                  </a:solidFill>
                </a:rPr>
                <a:t>information</a:t>
              </a:r>
              <a:endParaRPr lang="vi-V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Đường kết nối Mũi tên Thẳng 8">
              <a:extLst>
                <a:ext uri="{FF2B5EF4-FFF2-40B4-BE49-F238E27FC236}">
                  <a16:creationId xmlns:a16="http://schemas.microsoft.com/office/drawing/2014/main" id="{B9A352C9-FA62-6261-34E2-7672A98975E3}"/>
                </a:ext>
              </a:extLst>
            </p:cNvPr>
            <p:cNvCxnSpPr>
              <a:stCxn id="18" idx="6"/>
              <a:endCxn id="5" idx="1"/>
            </p:cNvCxnSpPr>
            <p:nvPr/>
          </p:nvCxnSpPr>
          <p:spPr>
            <a:xfrm>
              <a:off x="2255520" y="2544472"/>
              <a:ext cx="650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Đường kết nối Mũi tên Thẳng 19">
              <a:extLst>
                <a:ext uri="{FF2B5EF4-FFF2-40B4-BE49-F238E27FC236}">
                  <a16:creationId xmlns:a16="http://schemas.microsoft.com/office/drawing/2014/main" id="{09A29074-1E7D-0AC5-5FD3-841D574029E8}"/>
                </a:ext>
              </a:extLst>
            </p:cNvPr>
            <p:cNvCxnSpPr>
              <a:stCxn id="5" idx="3"/>
              <a:endCxn id="3" idx="2"/>
            </p:cNvCxnSpPr>
            <p:nvPr/>
          </p:nvCxnSpPr>
          <p:spPr>
            <a:xfrm>
              <a:off x="4460240" y="2544472"/>
              <a:ext cx="8889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Đường kết nối Mũi tên Thẳng 27">
              <a:extLst>
                <a:ext uri="{FF2B5EF4-FFF2-40B4-BE49-F238E27FC236}">
                  <a16:creationId xmlns:a16="http://schemas.microsoft.com/office/drawing/2014/main" id="{FB5DCA0A-2C18-AEBF-FFB7-477CE05FDC7C}"/>
                </a:ext>
              </a:extLst>
            </p:cNvPr>
            <p:cNvCxnSpPr>
              <a:cxnSpLocks/>
              <a:stCxn id="18" idx="4"/>
              <a:endCxn id="24" idx="0"/>
            </p:cNvCxnSpPr>
            <p:nvPr/>
          </p:nvCxnSpPr>
          <p:spPr>
            <a:xfrm>
              <a:off x="1508760" y="2910232"/>
              <a:ext cx="0" cy="710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Đường kết nối Mũi tên Thẳng 29">
              <a:extLst>
                <a:ext uri="{FF2B5EF4-FFF2-40B4-BE49-F238E27FC236}">
                  <a16:creationId xmlns:a16="http://schemas.microsoft.com/office/drawing/2014/main" id="{E4C04462-8F10-40FE-566F-9AF90932B3F0}"/>
                </a:ext>
              </a:extLst>
            </p:cNvPr>
            <p:cNvCxnSpPr>
              <a:cxnSpLocks/>
              <a:stCxn id="24" idx="2"/>
              <a:endCxn id="15" idx="0"/>
            </p:cNvCxnSpPr>
            <p:nvPr/>
          </p:nvCxnSpPr>
          <p:spPr>
            <a:xfrm>
              <a:off x="1508760" y="4351845"/>
              <a:ext cx="0" cy="891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Hộp Văn bản 30">
              <a:extLst>
                <a:ext uri="{FF2B5EF4-FFF2-40B4-BE49-F238E27FC236}">
                  <a16:creationId xmlns:a16="http://schemas.microsoft.com/office/drawing/2014/main" id="{5172E3F0-0ED9-4EA3-0265-19FBFDD351E0}"/>
                </a:ext>
              </a:extLst>
            </p:cNvPr>
            <p:cNvSpPr txBox="1"/>
            <p:nvPr/>
          </p:nvSpPr>
          <p:spPr>
            <a:xfrm>
              <a:off x="4673600" y="2238969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 err="1"/>
                <a:t>post</a:t>
              </a:r>
              <a:endParaRPr lang="vi-VN" sz="1200" dirty="0"/>
            </a:p>
          </p:txBody>
        </p:sp>
        <p:sp>
          <p:nvSpPr>
            <p:cNvPr id="32" name="Hộp Văn bản 31">
              <a:extLst>
                <a:ext uri="{FF2B5EF4-FFF2-40B4-BE49-F238E27FC236}">
                  <a16:creationId xmlns:a16="http://schemas.microsoft.com/office/drawing/2014/main" id="{1E8C18C3-6F30-5B72-0DC0-AD2E69F754B0}"/>
                </a:ext>
              </a:extLst>
            </p:cNvPr>
            <p:cNvSpPr txBox="1"/>
            <p:nvPr/>
          </p:nvSpPr>
          <p:spPr>
            <a:xfrm>
              <a:off x="1574915" y="4659208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 err="1"/>
                <a:t>post</a:t>
              </a:r>
              <a:endParaRPr lang="vi-VN" sz="1200" dirty="0"/>
            </a:p>
          </p:txBody>
        </p:sp>
        <p:sp>
          <p:nvSpPr>
            <p:cNvPr id="34" name="Hình thoi 33">
              <a:extLst>
                <a:ext uri="{FF2B5EF4-FFF2-40B4-BE49-F238E27FC236}">
                  <a16:creationId xmlns:a16="http://schemas.microsoft.com/office/drawing/2014/main" id="{296C25C2-9296-6509-0FCE-CD829992E9A1}"/>
                </a:ext>
              </a:extLst>
            </p:cNvPr>
            <p:cNvSpPr/>
            <p:nvPr/>
          </p:nvSpPr>
          <p:spPr>
            <a:xfrm>
              <a:off x="9477869" y="2064107"/>
              <a:ext cx="2011684" cy="96072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 err="1">
                  <a:solidFill>
                    <a:schemeClr val="tx1"/>
                  </a:solidFill>
                </a:rPr>
                <a:t>username</a:t>
              </a:r>
              <a:r>
                <a:rPr lang="vi-VN" sz="1400" dirty="0">
                  <a:solidFill>
                    <a:schemeClr val="tx1"/>
                  </a:solidFill>
                </a:rPr>
                <a:t> </a:t>
              </a:r>
              <a:r>
                <a:rPr lang="vi-VN" sz="1400" dirty="0" err="1">
                  <a:solidFill>
                    <a:schemeClr val="tx1"/>
                  </a:solidFill>
                </a:rPr>
                <a:t>is</a:t>
              </a:r>
              <a:r>
                <a:rPr lang="vi-VN" sz="1400" dirty="0">
                  <a:solidFill>
                    <a:schemeClr val="tx1"/>
                  </a:solidFill>
                </a:rPr>
                <a:t> </a:t>
              </a:r>
              <a:r>
                <a:rPr lang="vi-VN" sz="1400" dirty="0" err="1">
                  <a:solidFill>
                    <a:schemeClr val="tx1"/>
                  </a:solidFill>
                </a:rPr>
                <a:t>exists</a:t>
              </a:r>
              <a:endParaRPr lang="vi-VN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Hình chữ nhật 38">
              <a:extLst>
                <a:ext uri="{FF2B5EF4-FFF2-40B4-BE49-F238E27FC236}">
                  <a16:creationId xmlns:a16="http://schemas.microsoft.com/office/drawing/2014/main" id="{0B36BE8D-F71F-2BDE-50C0-54BFD4760D74}"/>
                </a:ext>
              </a:extLst>
            </p:cNvPr>
            <p:cNvSpPr/>
            <p:nvPr/>
          </p:nvSpPr>
          <p:spPr>
            <a:xfrm>
              <a:off x="5280657" y="3345380"/>
              <a:ext cx="1630682" cy="731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200" dirty="0" err="1">
                  <a:solidFill>
                    <a:schemeClr val="tx1"/>
                  </a:solidFill>
                </a:rPr>
                <a:t>Query</a:t>
              </a:r>
              <a:r>
                <a:rPr lang="vi-VN" sz="1200" dirty="0">
                  <a:solidFill>
                    <a:schemeClr val="tx1"/>
                  </a:solidFill>
                </a:rPr>
                <a:t> </a:t>
              </a:r>
              <a:r>
                <a:rPr lang="vi-VN" sz="1200" dirty="0" err="1">
                  <a:solidFill>
                    <a:schemeClr val="tx1"/>
                  </a:solidFill>
                </a:rPr>
                <a:t>by</a:t>
              </a:r>
              <a:r>
                <a:rPr lang="vi-VN" sz="1200" dirty="0">
                  <a:solidFill>
                    <a:schemeClr val="tx1"/>
                  </a:solidFill>
                </a:rPr>
                <a:t> </a:t>
              </a:r>
              <a:r>
                <a:rPr lang="vi-VN" sz="1200" dirty="0" err="1">
                  <a:solidFill>
                    <a:schemeClr val="tx1"/>
                  </a:solidFill>
                </a:rPr>
                <a:t>username</a:t>
              </a:r>
              <a:endParaRPr lang="vi-VN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Hình chữ nhật 39">
              <a:extLst>
                <a:ext uri="{FF2B5EF4-FFF2-40B4-BE49-F238E27FC236}">
                  <a16:creationId xmlns:a16="http://schemas.microsoft.com/office/drawing/2014/main" id="{44DC3676-0F04-F844-5F8F-3D8BD8F89579}"/>
                </a:ext>
              </a:extLst>
            </p:cNvPr>
            <p:cNvSpPr/>
            <p:nvPr/>
          </p:nvSpPr>
          <p:spPr>
            <a:xfrm>
              <a:off x="2595880" y="5243570"/>
              <a:ext cx="1102360" cy="731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200" dirty="0" err="1">
                  <a:solidFill>
                    <a:schemeClr val="tx1"/>
                  </a:solidFill>
                </a:rPr>
                <a:t>Query</a:t>
              </a:r>
              <a:r>
                <a:rPr lang="vi-VN" sz="1200" dirty="0">
                  <a:solidFill>
                    <a:schemeClr val="tx1"/>
                  </a:solidFill>
                </a:rPr>
                <a:t> </a:t>
              </a:r>
              <a:r>
                <a:rPr lang="vi-VN" sz="1200" dirty="0" err="1">
                  <a:solidFill>
                    <a:schemeClr val="tx1"/>
                  </a:solidFill>
                </a:rPr>
                <a:t>by</a:t>
              </a:r>
              <a:r>
                <a:rPr lang="vi-VN" sz="1200" dirty="0">
                  <a:solidFill>
                    <a:schemeClr val="tx1"/>
                  </a:solidFill>
                </a:rPr>
                <a:t> </a:t>
              </a:r>
              <a:r>
                <a:rPr lang="vi-VN" sz="1200" dirty="0" err="1">
                  <a:solidFill>
                    <a:schemeClr val="tx1"/>
                  </a:solidFill>
                </a:rPr>
                <a:t>username</a:t>
              </a:r>
              <a:endParaRPr lang="vi-V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Đường kết nối Mũi tên Thẳng 41">
              <a:extLst>
                <a:ext uri="{FF2B5EF4-FFF2-40B4-BE49-F238E27FC236}">
                  <a16:creationId xmlns:a16="http://schemas.microsoft.com/office/drawing/2014/main" id="{2E16C075-1A34-F8AC-BDC9-6EB5F8171937}"/>
                </a:ext>
              </a:extLst>
            </p:cNvPr>
            <p:cNvCxnSpPr>
              <a:cxnSpLocks/>
              <a:stCxn id="3" idx="4"/>
              <a:endCxn id="39" idx="0"/>
            </p:cNvCxnSpPr>
            <p:nvPr/>
          </p:nvCxnSpPr>
          <p:spPr>
            <a:xfrm>
              <a:off x="6095998" y="2910232"/>
              <a:ext cx="0" cy="435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Hình Bầu dục 44">
              <a:extLst>
                <a:ext uri="{FF2B5EF4-FFF2-40B4-BE49-F238E27FC236}">
                  <a16:creationId xmlns:a16="http://schemas.microsoft.com/office/drawing/2014/main" id="{3852B8BF-DD8B-D76D-08C5-FB508141EDD7}"/>
                </a:ext>
              </a:extLst>
            </p:cNvPr>
            <p:cNvSpPr/>
            <p:nvPr/>
          </p:nvSpPr>
          <p:spPr>
            <a:xfrm>
              <a:off x="9654409" y="5731250"/>
              <a:ext cx="1630682" cy="7315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200" dirty="0" err="1">
                  <a:solidFill>
                    <a:schemeClr val="tx1"/>
                  </a:solidFill>
                </a:rPr>
                <a:t>Response</a:t>
              </a:r>
              <a:endParaRPr lang="vi-V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Đường nối Thẳng 49">
              <a:extLst>
                <a:ext uri="{FF2B5EF4-FFF2-40B4-BE49-F238E27FC236}">
                  <a16:creationId xmlns:a16="http://schemas.microsoft.com/office/drawing/2014/main" id="{20EC9010-5F7A-AD5D-BA20-D85F1D687ED8}"/>
                </a:ext>
              </a:extLst>
            </p:cNvPr>
            <p:cNvCxnSpPr>
              <a:stCxn id="34" idx="3"/>
            </p:cNvCxnSpPr>
            <p:nvPr/>
          </p:nvCxnSpPr>
          <p:spPr>
            <a:xfrm flipV="1">
              <a:off x="11489553" y="2544470"/>
              <a:ext cx="22903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Đường nối Thẳng 51">
              <a:extLst>
                <a:ext uri="{FF2B5EF4-FFF2-40B4-BE49-F238E27FC236}">
                  <a16:creationId xmlns:a16="http://schemas.microsoft.com/office/drawing/2014/main" id="{0FF15847-3FB2-C368-B84C-81B851B4F6EE}"/>
                </a:ext>
              </a:extLst>
            </p:cNvPr>
            <p:cNvCxnSpPr>
              <a:cxnSpLocks/>
            </p:cNvCxnSpPr>
            <p:nvPr/>
          </p:nvCxnSpPr>
          <p:spPr>
            <a:xfrm>
              <a:off x="11718586" y="2544470"/>
              <a:ext cx="0" cy="3552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Đường kết nối Mũi tên Thẳng 54">
              <a:extLst>
                <a:ext uri="{FF2B5EF4-FFF2-40B4-BE49-F238E27FC236}">
                  <a16:creationId xmlns:a16="http://schemas.microsoft.com/office/drawing/2014/main" id="{A57ABFBB-CB99-B271-E766-08660CB7EC15}"/>
                </a:ext>
              </a:extLst>
            </p:cNvPr>
            <p:cNvCxnSpPr>
              <a:endCxn id="45" idx="6"/>
            </p:cNvCxnSpPr>
            <p:nvPr/>
          </p:nvCxnSpPr>
          <p:spPr>
            <a:xfrm flipH="1">
              <a:off x="11285091" y="6097010"/>
              <a:ext cx="4195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Hộp Văn bản 56">
              <a:extLst>
                <a:ext uri="{FF2B5EF4-FFF2-40B4-BE49-F238E27FC236}">
                  <a16:creationId xmlns:a16="http://schemas.microsoft.com/office/drawing/2014/main" id="{34DED3F4-6A3B-6961-05DE-D83009B7ED26}"/>
                </a:ext>
              </a:extLst>
            </p:cNvPr>
            <p:cNvSpPr txBox="1"/>
            <p:nvPr/>
          </p:nvSpPr>
          <p:spPr>
            <a:xfrm rot="5400000">
              <a:off x="11503113" y="2783865"/>
              <a:ext cx="755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 err="1"/>
                <a:t>false</a:t>
              </a:r>
              <a:endParaRPr lang="vi-VN" sz="1200" dirty="0"/>
            </a:p>
          </p:txBody>
        </p:sp>
        <p:sp>
          <p:nvSpPr>
            <p:cNvPr id="66" name="Hình chữ nhật 65">
              <a:extLst>
                <a:ext uri="{FF2B5EF4-FFF2-40B4-BE49-F238E27FC236}">
                  <a16:creationId xmlns:a16="http://schemas.microsoft.com/office/drawing/2014/main" id="{8ECA0C8A-6C9E-7AAB-108D-87763B1F4E56}"/>
                </a:ext>
              </a:extLst>
            </p:cNvPr>
            <p:cNvSpPr/>
            <p:nvPr/>
          </p:nvSpPr>
          <p:spPr>
            <a:xfrm>
              <a:off x="7325212" y="2164836"/>
              <a:ext cx="1630682" cy="731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 err="1">
                  <a:solidFill>
                    <a:schemeClr val="tx1"/>
                  </a:solidFill>
                </a:rPr>
                <a:t>Query</a:t>
              </a:r>
              <a:r>
                <a:rPr lang="vi-VN" sz="1400" dirty="0">
                  <a:solidFill>
                    <a:schemeClr val="tx1"/>
                  </a:solidFill>
                </a:rPr>
                <a:t> </a:t>
              </a:r>
              <a:r>
                <a:rPr lang="vi-VN" sz="1400" dirty="0" err="1">
                  <a:solidFill>
                    <a:schemeClr val="tx1"/>
                  </a:solidFill>
                </a:rPr>
                <a:t>object</a:t>
              </a:r>
              <a:endParaRPr lang="vi-V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Đường nối Thẳng 70">
              <a:extLst>
                <a:ext uri="{FF2B5EF4-FFF2-40B4-BE49-F238E27FC236}">
                  <a16:creationId xmlns:a16="http://schemas.microsoft.com/office/drawing/2014/main" id="{CB9E8DCA-EBB1-4EA1-A32D-FCF6CF5CD9EA}"/>
                </a:ext>
              </a:extLst>
            </p:cNvPr>
            <p:cNvCxnSpPr>
              <a:stCxn id="39" idx="3"/>
            </p:cNvCxnSpPr>
            <p:nvPr/>
          </p:nvCxnSpPr>
          <p:spPr>
            <a:xfrm>
              <a:off x="6911339" y="3711140"/>
              <a:ext cx="12292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Đường kết nối Mũi tên Thẳng 72">
              <a:extLst>
                <a:ext uri="{FF2B5EF4-FFF2-40B4-BE49-F238E27FC236}">
                  <a16:creationId xmlns:a16="http://schemas.microsoft.com/office/drawing/2014/main" id="{B4FDC5EC-45C7-FF34-0FDD-C39B3A33233C}"/>
                </a:ext>
              </a:extLst>
            </p:cNvPr>
            <p:cNvCxnSpPr>
              <a:endCxn id="66" idx="2"/>
            </p:cNvCxnSpPr>
            <p:nvPr/>
          </p:nvCxnSpPr>
          <p:spPr>
            <a:xfrm flipV="1">
              <a:off x="8140553" y="2896356"/>
              <a:ext cx="0" cy="8147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Đường kết nối Mũi tên Thẳng 74">
              <a:extLst>
                <a:ext uri="{FF2B5EF4-FFF2-40B4-BE49-F238E27FC236}">
                  <a16:creationId xmlns:a16="http://schemas.microsoft.com/office/drawing/2014/main" id="{6EE93F16-90F3-360A-4540-8D1A5A57BF83}"/>
                </a:ext>
              </a:extLst>
            </p:cNvPr>
            <p:cNvCxnSpPr>
              <a:stCxn id="66" idx="3"/>
              <a:endCxn id="34" idx="1"/>
            </p:cNvCxnSpPr>
            <p:nvPr/>
          </p:nvCxnSpPr>
          <p:spPr>
            <a:xfrm>
              <a:off x="8955894" y="2530596"/>
              <a:ext cx="521975" cy="13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Đường kết nối Mũi tên Thẳng 78">
              <a:extLst>
                <a:ext uri="{FF2B5EF4-FFF2-40B4-BE49-F238E27FC236}">
                  <a16:creationId xmlns:a16="http://schemas.microsoft.com/office/drawing/2014/main" id="{55D3DB29-54FA-FEE2-38BC-4F235C9FB931}"/>
                </a:ext>
              </a:extLst>
            </p:cNvPr>
            <p:cNvCxnSpPr>
              <a:cxnSpLocks/>
              <a:stCxn id="34" idx="2"/>
              <a:endCxn id="106" idx="0"/>
            </p:cNvCxnSpPr>
            <p:nvPr/>
          </p:nvCxnSpPr>
          <p:spPr>
            <a:xfrm>
              <a:off x="10483711" y="3024834"/>
              <a:ext cx="5286" cy="54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Hộp Văn bản 99">
              <a:extLst>
                <a:ext uri="{FF2B5EF4-FFF2-40B4-BE49-F238E27FC236}">
                  <a16:creationId xmlns:a16="http://schemas.microsoft.com/office/drawing/2014/main" id="{92B7C79F-7201-1998-DA1D-9C6D701EF728}"/>
                </a:ext>
              </a:extLst>
            </p:cNvPr>
            <p:cNvSpPr txBox="1"/>
            <p:nvPr/>
          </p:nvSpPr>
          <p:spPr>
            <a:xfrm>
              <a:off x="10507632" y="3024834"/>
              <a:ext cx="755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 err="1"/>
                <a:t>true</a:t>
              </a:r>
              <a:endParaRPr lang="vi-VN" sz="1200" dirty="0"/>
            </a:p>
          </p:txBody>
        </p:sp>
        <p:cxnSp>
          <p:nvCxnSpPr>
            <p:cNvPr id="102" name="Đường kết nối Mũi tên Thẳng 101">
              <a:extLst>
                <a:ext uri="{FF2B5EF4-FFF2-40B4-BE49-F238E27FC236}">
                  <a16:creationId xmlns:a16="http://schemas.microsoft.com/office/drawing/2014/main" id="{04DBE03B-2989-D67B-A672-30C2137E6088}"/>
                </a:ext>
              </a:extLst>
            </p:cNvPr>
            <p:cNvCxnSpPr>
              <a:cxnSpLocks/>
              <a:stCxn id="15" idx="6"/>
              <a:endCxn id="40" idx="1"/>
            </p:cNvCxnSpPr>
            <p:nvPr/>
          </p:nvCxnSpPr>
          <p:spPr>
            <a:xfrm>
              <a:off x="2255520" y="5609330"/>
              <a:ext cx="3403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Hình thoi 105">
              <a:extLst>
                <a:ext uri="{FF2B5EF4-FFF2-40B4-BE49-F238E27FC236}">
                  <a16:creationId xmlns:a16="http://schemas.microsoft.com/office/drawing/2014/main" id="{50201BC6-0F26-DB49-3845-B74A53127C0A}"/>
                </a:ext>
              </a:extLst>
            </p:cNvPr>
            <p:cNvSpPr/>
            <p:nvPr/>
          </p:nvSpPr>
          <p:spPr>
            <a:xfrm>
              <a:off x="9483155" y="3574089"/>
              <a:ext cx="2011684" cy="739441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 err="1">
                  <a:solidFill>
                    <a:schemeClr val="tx1"/>
                  </a:solidFill>
                </a:rPr>
                <a:t>password</a:t>
              </a:r>
              <a:r>
                <a:rPr lang="vi-VN" sz="1400" dirty="0">
                  <a:solidFill>
                    <a:schemeClr val="tx1"/>
                  </a:solidFill>
                </a:rPr>
                <a:t> </a:t>
              </a:r>
              <a:r>
                <a:rPr lang="vi-VN" sz="1400" dirty="0" err="1">
                  <a:solidFill>
                    <a:schemeClr val="tx1"/>
                  </a:solidFill>
                </a:rPr>
                <a:t>is</a:t>
              </a:r>
              <a:r>
                <a:rPr lang="vi-VN" sz="1400" dirty="0">
                  <a:solidFill>
                    <a:schemeClr val="tx1"/>
                  </a:solidFill>
                </a:rPr>
                <a:t> </a:t>
              </a:r>
              <a:r>
                <a:rPr lang="vi-VN" sz="1400" dirty="0" err="1">
                  <a:solidFill>
                    <a:schemeClr val="tx1"/>
                  </a:solidFill>
                </a:rPr>
                <a:t>vaiid</a:t>
              </a:r>
              <a:endParaRPr lang="vi-VN" sz="1400" dirty="0">
                <a:solidFill>
                  <a:schemeClr val="tx1"/>
                </a:solidFill>
              </a:endParaRPr>
            </a:p>
          </p:txBody>
        </p:sp>
        <p:sp>
          <p:nvSpPr>
            <p:cNvPr id="111" name="Hình chữ nhật 110">
              <a:extLst>
                <a:ext uri="{FF2B5EF4-FFF2-40B4-BE49-F238E27FC236}">
                  <a16:creationId xmlns:a16="http://schemas.microsoft.com/office/drawing/2014/main" id="{1F89A4E1-45B7-E650-FD4C-9F6C40779D95}"/>
                </a:ext>
              </a:extLst>
            </p:cNvPr>
            <p:cNvSpPr/>
            <p:nvPr/>
          </p:nvSpPr>
          <p:spPr>
            <a:xfrm>
              <a:off x="9668370" y="4680851"/>
              <a:ext cx="1630682" cy="731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>
                  <a:solidFill>
                    <a:schemeClr val="tx1"/>
                  </a:solidFill>
                </a:rPr>
                <a:t>Verify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get token</a:t>
              </a:r>
              <a:endParaRPr lang="vi-V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Đường kết nối Mũi tên Thẳng 113">
              <a:extLst>
                <a:ext uri="{FF2B5EF4-FFF2-40B4-BE49-F238E27FC236}">
                  <a16:creationId xmlns:a16="http://schemas.microsoft.com/office/drawing/2014/main" id="{41C5CC0D-E85E-9BA0-31A4-9ED1D6B3A5CC}"/>
                </a:ext>
              </a:extLst>
            </p:cNvPr>
            <p:cNvCxnSpPr>
              <a:stCxn id="106" idx="2"/>
              <a:endCxn id="111" idx="0"/>
            </p:cNvCxnSpPr>
            <p:nvPr/>
          </p:nvCxnSpPr>
          <p:spPr>
            <a:xfrm flipH="1">
              <a:off x="10483711" y="4313530"/>
              <a:ext cx="5286" cy="367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Đường kết nối Mũi tên Thẳng 115">
              <a:extLst>
                <a:ext uri="{FF2B5EF4-FFF2-40B4-BE49-F238E27FC236}">
                  <a16:creationId xmlns:a16="http://schemas.microsoft.com/office/drawing/2014/main" id="{778384D1-A8E7-452D-6CFA-64F36C92DD3D}"/>
                </a:ext>
              </a:extLst>
            </p:cNvPr>
            <p:cNvCxnSpPr>
              <a:stCxn id="111" idx="2"/>
              <a:endCxn id="45" idx="0"/>
            </p:cNvCxnSpPr>
            <p:nvPr/>
          </p:nvCxnSpPr>
          <p:spPr>
            <a:xfrm flipH="1">
              <a:off x="10469750" y="5412371"/>
              <a:ext cx="13961" cy="318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Hộp Văn bản 116">
              <a:extLst>
                <a:ext uri="{FF2B5EF4-FFF2-40B4-BE49-F238E27FC236}">
                  <a16:creationId xmlns:a16="http://schemas.microsoft.com/office/drawing/2014/main" id="{90697BFE-060B-DD51-7690-ADEBB0EA51FA}"/>
                </a:ext>
              </a:extLst>
            </p:cNvPr>
            <p:cNvSpPr txBox="1"/>
            <p:nvPr/>
          </p:nvSpPr>
          <p:spPr>
            <a:xfrm>
              <a:off x="10516129" y="4304054"/>
              <a:ext cx="755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 err="1"/>
                <a:t>true</a:t>
              </a:r>
              <a:endParaRPr lang="vi-VN" sz="1200" dirty="0"/>
            </a:p>
          </p:txBody>
        </p:sp>
        <p:cxnSp>
          <p:nvCxnSpPr>
            <p:cNvPr id="121" name="Đường nối Thẳng 120">
              <a:extLst>
                <a:ext uri="{FF2B5EF4-FFF2-40B4-BE49-F238E27FC236}">
                  <a16:creationId xmlns:a16="http://schemas.microsoft.com/office/drawing/2014/main" id="{D5704FC2-1F8D-0694-8296-10A943CD3F5B}"/>
                </a:ext>
              </a:extLst>
            </p:cNvPr>
            <p:cNvCxnSpPr>
              <a:stCxn id="106" idx="1"/>
            </p:cNvCxnSpPr>
            <p:nvPr/>
          </p:nvCxnSpPr>
          <p:spPr>
            <a:xfrm flipH="1" flipV="1">
              <a:off x="8955894" y="3943809"/>
              <a:ext cx="52726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Đường nối Thẳng 122">
              <a:extLst>
                <a:ext uri="{FF2B5EF4-FFF2-40B4-BE49-F238E27FC236}">
                  <a16:creationId xmlns:a16="http://schemas.microsoft.com/office/drawing/2014/main" id="{0D7AB032-BFDD-D6D0-3197-733B6E29BA05}"/>
                </a:ext>
              </a:extLst>
            </p:cNvPr>
            <p:cNvCxnSpPr/>
            <p:nvPr/>
          </p:nvCxnSpPr>
          <p:spPr>
            <a:xfrm>
              <a:off x="8955894" y="3925974"/>
              <a:ext cx="0" cy="2171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Đường kết nối Mũi tên Thẳng 124">
              <a:extLst>
                <a:ext uri="{FF2B5EF4-FFF2-40B4-BE49-F238E27FC236}">
                  <a16:creationId xmlns:a16="http://schemas.microsoft.com/office/drawing/2014/main" id="{754EEDD8-77BC-0335-0753-F7B46350EE11}"/>
                </a:ext>
              </a:extLst>
            </p:cNvPr>
            <p:cNvCxnSpPr>
              <a:endCxn id="45" idx="2"/>
            </p:cNvCxnSpPr>
            <p:nvPr/>
          </p:nvCxnSpPr>
          <p:spPr>
            <a:xfrm>
              <a:off x="8955894" y="6097010"/>
              <a:ext cx="6985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Hộp Văn bản 125">
              <a:extLst>
                <a:ext uri="{FF2B5EF4-FFF2-40B4-BE49-F238E27FC236}">
                  <a16:creationId xmlns:a16="http://schemas.microsoft.com/office/drawing/2014/main" id="{8861BBDA-7D16-C503-3DC0-EAD686CE9EC2}"/>
                </a:ext>
              </a:extLst>
            </p:cNvPr>
            <p:cNvSpPr txBox="1"/>
            <p:nvPr/>
          </p:nvSpPr>
          <p:spPr>
            <a:xfrm>
              <a:off x="8991872" y="3616911"/>
              <a:ext cx="755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 err="1"/>
                <a:t>false</a:t>
              </a:r>
              <a:endParaRPr lang="vi-VN" sz="1200" dirty="0"/>
            </a:p>
          </p:txBody>
        </p:sp>
        <p:sp>
          <p:nvSpPr>
            <p:cNvPr id="135" name="Hình chữ nhật 134">
              <a:extLst>
                <a:ext uri="{FF2B5EF4-FFF2-40B4-BE49-F238E27FC236}">
                  <a16:creationId xmlns:a16="http://schemas.microsoft.com/office/drawing/2014/main" id="{9F4649E4-AA86-4710-1E2F-EB87A0E2EF7A}"/>
                </a:ext>
              </a:extLst>
            </p:cNvPr>
            <p:cNvSpPr/>
            <p:nvPr/>
          </p:nvSpPr>
          <p:spPr>
            <a:xfrm>
              <a:off x="2595880" y="4145524"/>
              <a:ext cx="1102360" cy="731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 err="1">
                  <a:solidFill>
                    <a:schemeClr val="tx1"/>
                  </a:solidFill>
                </a:rPr>
                <a:t>Query</a:t>
              </a:r>
              <a:r>
                <a:rPr lang="vi-VN" sz="1400" dirty="0">
                  <a:solidFill>
                    <a:schemeClr val="tx1"/>
                  </a:solidFill>
                </a:rPr>
                <a:t> </a:t>
              </a:r>
              <a:r>
                <a:rPr lang="vi-VN" sz="1400" dirty="0" err="1">
                  <a:solidFill>
                    <a:schemeClr val="tx1"/>
                  </a:solidFill>
                </a:rPr>
                <a:t>object</a:t>
              </a:r>
              <a:endParaRPr lang="vi-V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Đường kết nối Mũi tên Thẳng 136">
              <a:extLst>
                <a:ext uri="{FF2B5EF4-FFF2-40B4-BE49-F238E27FC236}">
                  <a16:creationId xmlns:a16="http://schemas.microsoft.com/office/drawing/2014/main" id="{330382AA-9F4A-4239-CF12-AE5E19BB7D75}"/>
                </a:ext>
              </a:extLst>
            </p:cNvPr>
            <p:cNvCxnSpPr>
              <a:cxnSpLocks/>
              <a:stCxn id="40" idx="0"/>
              <a:endCxn id="135" idx="2"/>
            </p:cNvCxnSpPr>
            <p:nvPr/>
          </p:nvCxnSpPr>
          <p:spPr>
            <a:xfrm flipV="1">
              <a:off x="3147060" y="4877044"/>
              <a:ext cx="0" cy="366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Hình thoi 137">
              <a:extLst>
                <a:ext uri="{FF2B5EF4-FFF2-40B4-BE49-F238E27FC236}">
                  <a16:creationId xmlns:a16="http://schemas.microsoft.com/office/drawing/2014/main" id="{0F38B23F-9E78-A034-3177-7176654282E9}"/>
                </a:ext>
              </a:extLst>
            </p:cNvPr>
            <p:cNvSpPr/>
            <p:nvPr/>
          </p:nvSpPr>
          <p:spPr>
            <a:xfrm>
              <a:off x="3948441" y="5152292"/>
              <a:ext cx="2069105" cy="814784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 err="1">
                  <a:solidFill>
                    <a:schemeClr val="tx1"/>
                  </a:solidFill>
                </a:rPr>
                <a:t>username</a:t>
              </a:r>
              <a:r>
                <a:rPr lang="vi-VN" sz="1400" dirty="0">
                  <a:solidFill>
                    <a:schemeClr val="tx1"/>
                  </a:solidFill>
                </a:rPr>
                <a:t> </a:t>
              </a:r>
              <a:r>
                <a:rPr lang="vi-VN" sz="1400" dirty="0" err="1">
                  <a:solidFill>
                    <a:schemeClr val="tx1"/>
                  </a:solidFill>
                </a:rPr>
                <a:t>is</a:t>
              </a:r>
              <a:r>
                <a:rPr lang="vi-VN" sz="1400" dirty="0">
                  <a:solidFill>
                    <a:schemeClr val="tx1"/>
                  </a:solidFill>
                </a:rPr>
                <a:t> </a:t>
              </a:r>
              <a:r>
                <a:rPr lang="vi-VN" sz="1400" dirty="0" err="1">
                  <a:solidFill>
                    <a:schemeClr val="tx1"/>
                  </a:solidFill>
                </a:rPr>
                <a:t>exists</a:t>
              </a:r>
              <a:endParaRPr lang="vi-V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9" name="Đường nối Thẳng 148">
              <a:extLst>
                <a:ext uri="{FF2B5EF4-FFF2-40B4-BE49-F238E27FC236}">
                  <a16:creationId xmlns:a16="http://schemas.microsoft.com/office/drawing/2014/main" id="{C12691EB-5368-0E29-A6E0-923DC6050496}"/>
                </a:ext>
              </a:extLst>
            </p:cNvPr>
            <p:cNvCxnSpPr>
              <a:stCxn id="135" idx="3"/>
            </p:cNvCxnSpPr>
            <p:nvPr/>
          </p:nvCxnSpPr>
          <p:spPr>
            <a:xfrm>
              <a:off x="3698240" y="4511284"/>
              <a:ext cx="12847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Đường kết nối Mũi tên Thẳng 150">
              <a:extLst>
                <a:ext uri="{FF2B5EF4-FFF2-40B4-BE49-F238E27FC236}">
                  <a16:creationId xmlns:a16="http://schemas.microsoft.com/office/drawing/2014/main" id="{0BDEFD40-B727-CAAC-4BCF-E51B82B30EB8}"/>
                </a:ext>
              </a:extLst>
            </p:cNvPr>
            <p:cNvCxnSpPr>
              <a:endCxn id="138" idx="0"/>
            </p:cNvCxnSpPr>
            <p:nvPr/>
          </p:nvCxnSpPr>
          <p:spPr>
            <a:xfrm>
              <a:off x="4982993" y="4511284"/>
              <a:ext cx="1" cy="64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Hình chữ nhật 152">
              <a:extLst>
                <a:ext uri="{FF2B5EF4-FFF2-40B4-BE49-F238E27FC236}">
                  <a16:creationId xmlns:a16="http://schemas.microsoft.com/office/drawing/2014/main" id="{B2003FC7-038F-7A8F-7D72-4F5ABF2E9030}"/>
                </a:ext>
              </a:extLst>
            </p:cNvPr>
            <p:cNvSpPr/>
            <p:nvPr/>
          </p:nvSpPr>
          <p:spPr>
            <a:xfrm>
              <a:off x="6590244" y="5193924"/>
              <a:ext cx="1237527" cy="731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200" dirty="0" err="1">
                  <a:solidFill>
                    <a:schemeClr val="tx1"/>
                  </a:solidFill>
                </a:rPr>
                <a:t>Create</a:t>
              </a:r>
              <a:r>
                <a:rPr lang="vi-VN" sz="1200" dirty="0">
                  <a:solidFill>
                    <a:schemeClr val="tx1"/>
                  </a:solidFill>
                </a:rPr>
                <a:t> </a:t>
              </a:r>
              <a:r>
                <a:rPr lang="vi-VN" sz="1200" dirty="0" err="1">
                  <a:solidFill>
                    <a:schemeClr val="tx1"/>
                  </a:solidFill>
                </a:rPr>
                <a:t>new</a:t>
              </a:r>
              <a:r>
                <a:rPr lang="vi-VN" sz="1200" dirty="0">
                  <a:solidFill>
                    <a:schemeClr val="tx1"/>
                  </a:solidFill>
                </a:rPr>
                <a:t> </a:t>
              </a:r>
              <a:r>
                <a:rPr lang="vi-VN" sz="1200" dirty="0" err="1">
                  <a:solidFill>
                    <a:schemeClr val="tx1"/>
                  </a:solidFill>
                </a:rPr>
                <a:t>account</a:t>
              </a:r>
              <a:endParaRPr lang="vi-V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5" name="Đường kết nối Mũi tên Thẳng 154">
              <a:extLst>
                <a:ext uri="{FF2B5EF4-FFF2-40B4-BE49-F238E27FC236}">
                  <a16:creationId xmlns:a16="http://schemas.microsoft.com/office/drawing/2014/main" id="{0D715CED-C483-49B6-9248-9EFA214EECF2}"/>
                </a:ext>
              </a:extLst>
            </p:cNvPr>
            <p:cNvCxnSpPr>
              <a:stCxn id="138" idx="3"/>
              <a:endCxn id="153" idx="1"/>
            </p:cNvCxnSpPr>
            <p:nvPr/>
          </p:nvCxnSpPr>
          <p:spPr>
            <a:xfrm>
              <a:off x="6017546" y="5559684"/>
              <a:ext cx="5726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Đường nối Thẳng 158">
              <a:extLst>
                <a:ext uri="{FF2B5EF4-FFF2-40B4-BE49-F238E27FC236}">
                  <a16:creationId xmlns:a16="http://schemas.microsoft.com/office/drawing/2014/main" id="{7E6292AE-BCF5-8F1C-640E-360F8B68E121}"/>
                </a:ext>
              </a:extLst>
            </p:cNvPr>
            <p:cNvCxnSpPr>
              <a:stCxn id="138" idx="2"/>
            </p:cNvCxnSpPr>
            <p:nvPr/>
          </p:nvCxnSpPr>
          <p:spPr>
            <a:xfrm flipH="1">
              <a:off x="4982993" y="5967076"/>
              <a:ext cx="1" cy="311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Đường kết nối Mũi tên Thẳng 160">
              <a:extLst>
                <a:ext uri="{FF2B5EF4-FFF2-40B4-BE49-F238E27FC236}">
                  <a16:creationId xmlns:a16="http://schemas.microsoft.com/office/drawing/2014/main" id="{EE9DB7C3-1663-3843-7246-DB6802031A40}"/>
                </a:ext>
              </a:extLst>
            </p:cNvPr>
            <p:cNvCxnSpPr>
              <a:cxnSpLocks/>
            </p:cNvCxnSpPr>
            <p:nvPr/>
          </p:nvCxnSpPr>
          <p:spPr>
            <a:xfrm>
              <a:off x="4982993" y="6278880"/>
              <a:ext cx="4764669" cy="7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Đường nối Thẳng 162">
              <a:extLst>
                <a:ext uri="{FF2B5EF4-FFF2-40B4-BE49-F238E27FC236}">
                  <a16:creationId xmlns:a16="http://schemas.microsoft.com/office/drawing/2014/main" id="{9DCE1A73-FA91-2F06-3AA6-1A84ED96A1E2}"/>
                </a:ext>
              </a:extLst>
            </p:cNvPr>
            <p:cNvCxnSpPr>
              <a:cxnSpLocks/>
              <a:stCxn id="153" idx="2"/>
            </p:cNvCxnSpPr>
            <p:nvPr/>
          </p:nvCxnSpPr>
          <p:spPr>
            <a:xfrm>
              <a:off x="7209008" y="5925444"/>
              <a:ext cx="0" cy="360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Hộp Văn bản 164">
              <a:extLst>
                <a:ext uri="{FF2B5EF4-FFF2-40B4-BE49-F238E27FC236}">
                  <a16:creationId xmlns:a16="http://schemas.microsoft.com/office/drawing/2014/main" id="{2DDB8F19-D5F6-5C18-3905-503853B65F4F}"/>
                </a:ext>
              </a:extLst>
            </p:cNvPr>
            <p:cNvSpPr txBox="1"/>
            <p:nvPr/>
          </p:nvSpPr>
          <p:spPr>
            <a:xfrm>
              <a:off x="6064636" y="5273871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 err="1"/>
                <a:t>true</a:t>
              </a:r>
              <a:endParaRPr lang="vi-VN" sz="1200" dirty="0"/>
            </a:p>
          </p:txBody>
        </p:sp>
        <p:sp>
          <p:nvSpPr>
            <p:cNvPr id="166" name="Hộp Văn bản 165">
              <a:extLst>
                <a:ext uri="{FF2B5EF4-FFF2-40B4-BE49-F238E27FC236}">
                  <a16:creationId xmlns:a16="http://schemas.microsoft.com/office/drawing/2014/main" id="{F4714115-7152-4219-7754-41E6EF85480C}"/>
                </a:ext>
              </a:extLst>
            </p:cNvPr>
            <p:cNvSpPr txBox="1"/>
            <p:nvPr/>
          </p:nvSpPr>
          <p:spPr>
            <a:xfrm>
              <a:off x="5750207" y="5958510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 err="1"/>
                <a:t>false</a:t>
              </a:r>
              <a:endParaRPr lang="vi-V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094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1D13651-162E-CCA3-3644-066D8C3FFE00}"/>
              </a:ext>
            </a:extLst>
          </p:cNvPr>
          <p:cNvSpPr txBox="1"/>
          <p:nvPr/>
        </p:nvSpPr>
        <p:spPr>
          <a:xfrm>
            <a:off x="473413" y="303070"/>
            <a:ext cx="1124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/>
              <a:t>BACK-END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4F7DD39-22BB-1D8B-4E48-5A3A8118B72A}"/>
              </a:ext>
            </a:extLst>
          </p:cNvPr>
          <p:cNvSpPr txBox="1"/>
          <p:nvPr/>
        </p:nvSpPr>
        <p:spPr>
          <a:xfrm>
            <a:off x="2832368" y="1093714"/>
            <a:ext cx="652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/>
              <a:t>WORKFLOW</a:t>
            </a:r>
          </a:p>
          <a:p>
            <a:pPr algn="ctr"/>
            <a:r>
              <a:rPr lang="vi-VN" sz="2000" b="1" dirty="0" err="1"/>
              <a:t>Verify</a:t>
            </a:r>
            <a:endParaRPr lang="vi-VN" sz="2000" b="1" dirty="0"/>
          </a:p>
        </p:txBody>
      </p:sp>
      <p:grpSp>
        <p:nvGrpSpPr>
          <p:cNvPr id="92" name="Nhóm 91">
            <a:extLst>
              <a:ext uri="{FF2B5EF4-FFF2-40B4-BE49-F238E27FC236}">
                <a16:creationId xmlns:a16="http://schemas.microsoft.com/office/drawing/2014/main" id="{0905106D-FCBB-2489-304B-0178FF96D599}"/>
              </a:ext>
            </a:extLst>
          </p:cNvPr>
          <p:cNvGrpSpPr/>
          <p:nvPr/>
        </p:nvGrpSpPr>
        <p:grpSpPr>
          <a:xfrm>
            <a:off x="548640" y="2234703"/>
            <a:ext cx="11189402" cy="4195515"/>
            <a:chOff x="548640" y="2234703"/>
            <a:chExt cx="11189402" cy="4195515"/>
          </a:xfrm>
        </p:grpSpPr>
        <p:sp>
          <p:nvSpPr>
            <p:cNvPr id="56" name="Hình Bầu dục 55">
              <a:extLst>
                <a:ext uri="{FF2B5EF4-FFF2-40B4-BE49-F238E27FC236}">
                  <a16:creationId xmlns:a16="http://schemas.microsoft.com/office/drawing/2014/main" id="{ACF00A53-2270-EE2B-0FFD-B910369C7E1D}"/>
                </a:ext>
              </a:extLst>
            </p:cNvPr>
            <p:cNvSpPr/>
            <p:nvPr/>
          </p:nvSpPr>
          <p:spPr>
            <a:xfrm>
              <a:off x="548640" y="2234703"/>
              <a:ext cx="1493520" cy="7315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 err="1">
                  <a:solidFill>
                    <a:schemeClr val="tx1"/>
                  </a:solidFill>
                </a:rPr>
                <a:t>Start</a:t>
              </a:r>
              <a:endParaRPr lang="vi-VN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FB098874-94CC-2FAE-6080-58666C9C5101}"/>
                </a:ext>
              </a:extLst>
            </p:cNvPr>
            <p:cNvSpPr/>
            <p:nvPr/>
          </p:nvSpPr>
          <p:spPr>
            <a:xfrm>
              <a:off x="2631440" y="2234703"/>
              <a:ext cx="1493520" cy="731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username, password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58" name="Hình chữ nhật 57">
              <a:extLst>
                <a:ext uri="{FF2B5EF4-FFF2-40B4-BE49-F238E27FC236}">
                  <a16:creationId xmlns:a16="http://schemas.microsoft.com/office/drawing/2014/main" id="{16FB8F34-83C3-6D88-6DAF-88B79FA1690F}"/>
                </a:ext>
              </a:extLst>
            </p:cNvPr>
            <p:cNvSpPr/>
            <p:nvPr/>
          </p:nvSpPr>
          <p:spPr>
            <a:xfrm>
              <a:off x="2631440" y="3391107"/>
              <a:ext cx="1493520" cy="731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refresh token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59" name="Hình chữ nhật 58">
              <a:extLst>
                <a:ext uri="{FF2B5EF4-FFF2-40B4-BE49-F238E27FC236}">
                  <a16:creationId xmlns:a16="http://schemas.microsoft.com/office/drawing/2014/main" id="{2A14F79A-F8CE-247D-9FB0-23C7D8F415DB}"/>
                </a:ext>
              </a:extLst>
            </p:cNvPr>
            <p:cNvSpPr/>
            <p:nvPr/>
          </p:nvSpPr>
          <p:spPr>
            <a:xfrm>
              <a:off x="2631440" y="5648961"/>
              <a:ext cx="1493520" cy="731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token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Đường kết nối Mũi tên Thẳng 9">
              <a:extLst>
                <a:ext uri="{FF2B5EF4-FFF2-40B4-BE49-F238E27FC236}">
                  <a16:creationId xmlns:a16="http://schemas.microsoft.com/office/drawing/2014/main" id="{03DD96D6-FA5F-7AB0-D5A4-A57EB0438C77}"/>
                </a:ext>
              </a:extLst>
            </p:cNvPr>
            <p:cNvCxnSpPr>
              <a:stCxn id="56" idx="6"/>
              <a:endCxn id="6" idx="1"/>
            </p:cNvCxnSpPr>
            <p:nvPr/>
          </p:nvCxnSpPr>
          <p:spPr>
            <a:xfrm>
              <a:off x="2042160" y="2600463"/>
              <a:ext cx="589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Đường nối Thẳng 11">
              <a:extLst>
                <a:ext uri="{FF2B5EF4-FFF2-40B4-BE49-F238E27FC236}">
                  <a16:creationId xmlns:a16="http://schemas.microsoft.com/office/drawing/2014/main" id="{B0750227-01FC-3B9F-3699-8BA81E103FFE}"/>
                </a:ext>
              </a:extLst>
            </p:cNvPr>
            <p:cNvCxnSpPr>
              <a:cxnSpLocks/>
            </p:cNvCxnSpPr>
            <p:nvPr/>
          </p:nvCxnSpPr>
          <p:spPr>
            <a:xfrm>
              <a:off x="2326640" y="2600463"/>
              <a:ext cx="0" cy="3414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Đường kết nối Mũi tên Thẳng 13">
              <a:extLst>
                <a:ext uri="{FF2B5EF4-FFF2-40B4-BE49-F238E27FC236}">
                  <a16:creationId xmlns:a16="http://schemas.microsoft.com/office/drawing/2014/main" id="{4F8528E1-1FAA-E797-B801-42439E8F2F27}"/>
                </a:ext>
              </a:extLst>
            </p:cNvPr>
            <p:cNvCxnSpPr>
              <a:endCxn id="58" idx="1"/>
            </p:cNvCxnSpPr>
            <p:nvPr/>
          </p:nvCxnSpPr>
          <p:spPr>
            <a:xfrm flipV="1">
              <a:off x="2336800" y="3756867"/>
              <a:ext cx="294640" cy="2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Đường kết nối Mũi tên Thẳng 16">
              <a:extLst>
                <a:ext uri="{FF2B5EF4-FFF2-40B4-BE49-F238E27FC236}">
                  <a16:creationId xmlns:a16="http://schemas.microsoft.com/office/drawing/2014/main" id="{0ABB2CAC-1916-2B6C-942E-19391D021626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2336800" y="6014721"/>
              <a:ext cx="294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Hình Bầu dục 20">
              <a:extLst>
                <a:ext uri="{FF2B5EF4-FFF2-40B4-BE49-F238E27FC236}">
                  <a16:creationId xmlns:a16="http://schemas.microsoft.com/office/drawing/2014/main" id="{11C5E636-0B1B-4500-DDA4-29E10C352536}"/>
                </a:ext>
              </a:extLst>
            </p:cNvPr>
            <p:cNvSpPr/>
            <p:nvPr/>
          </p:nvSpPr>
          <p:spPr>
            <a:xfrm>
              <a:off x="4927600" y="2234703"/>
              <a:ext cx="1341120" cy="7315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token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72" name="Hình Bầu dục 71">
              <a:extLst>
                <a:ext uri="{FF2B5EF4-FFF2-40B4-BE49-F238E27FC236}">
                  <a16:creationId xmlns:a16="http://schemas.microsoft.com/office/drawing/2014/main" id="{F65F8665-C453-C8DC-1743-20103E00F4B8}"/>
                </a:ext>
              </a:extLst>
            </p:cNvPr>
            <p:cNvSpPr/>
            <p:nvPr/>
          </p:nvSpPr>
          <p:spPr>
            <a:xfrm>
              <a:off x="4927600" y="3377951"/>
              <a:ext cx="1341120" cy="7315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Refresh token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74" name="Hình Bầu dục 73">
              <a:extLst>
                <a:ext uri="{FF2B5EF4-FFF2-40B4-BE49-F238E27FC236}">
                  <a16:creationId xmlns:a16="http://schemas.microsoft.com/office/drawing/2014/main" id="{DB1DD6FB-2073-7B2D-3ADA-E537B7B57555}"/>
                </a:ext>
              </a:extLst>
            </p:cNvPr>
            <p:cNvSpPr/>
            <p:nvPr/>
          </p:nvSpPr>
          <p:spPr>
            <a:xfrm>
              <a:off x="4927600" y="5648960"/>
              <a:ext cx="1341120" cy="7315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Verify token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76" name="Hình chữ nhật 75">
              <a:extLst>
                <a:ext uri="{FF2B5EF4-FFF2-40B4-BE49-F238E27FC236}">
                  <a16:creationId xmlns:a16="http://schemas.microsoft.com/office/drawing/2014/main" id="{08A176EB-36C0-C3FC-586B-9B383ABDF49B}"/>
                </a:ext>
              </a:extLst>
            </p:cNvPr>
            <p:cNvSpPr/>
            <p:nvPr/>
          </p:nvSpPr>
          <p:spPr>
            <a:xfrm>
              <a:off x="7415100" y="2234703"/>
              <a:ext cx="1493520" cy="731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token,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refresh token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77" name="Hình chữ nhật 76">
              <a:extLst>
                <a:ext uri="{FF2B5EF4-FFF2-40B4-BE49-F238E27FC236}">
                  <a16:creationId xmlns:a16="http://schemas.microsoft.com/office/drawing/2014/main" id="{7EDCE309-4B39-1F44-A97D-8045879F50AE}"/>
                </a:ext>
              </a:extLst>
            </p:cNvPr>
            <p:cNvSpPr/>
            <p:nvPr/>
          </p:nvSpPr>
          <p:spPr>
            <a:xfrm>
              <a:off x="7415100" y="4687704"/>
              <a:ext cx="1493520" cy="731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new token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25" name="Hình thoi 24">
              <a:extLst>
                <a:ext uri="{FF2B5EF4-FFF2-40B4-BE49-F238E27FC236}">
                  <a16:creationId xmlns:a16="http://schemas.microsoft.com/office/drawing/2014/main" id="{614BF16F-7AF1-54F3-F52A-FCCDC60BFC26}"/>
                </a:ext>
              </a:extLst>
            </p:cNvPr>
            <p:cNvSpPr/>
            <p:nvPr/>
          </p:nvSpPr>
          <p:spPr>
            <a:xfrm>
              <a:off x="7281886" y="5599221"/>
              <a:ext cx="1759948" cy="83099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Token is valid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26" name="Hình Bầu dục 25">
              <a:extLst>
                <a:ext uri="{FF2B5EF4-FFF2-40B4-BE49-F238E27FC236}">
                  <a16:creationId xmlns:a16="http://schemas.microsoft.com/office/drawing/2014/main" id="{ACFC1305-4290-A00B-BB74-007AD0164CBB}"/>
                </a:ext>
              </a:extLst>
            </p:cNvPr>
            <p:cNvSpPr/>
            <p:nvPr/>
          </p:nvSpPr>
          <p:spPr>
            <a:xfrm>
              <a:off x="10184212" y="3328120"/>
              <a:ext cx="1553830" cy="8309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Response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Đường kết nối Mũi tên Thẳng 28">
              <a:extLst>
                <a:ext uri="{FF2B5EF4-FFF2-40B4-BE49-F238E27FC236}">
                  <a16:creationId xmlns:a16="http://schemas.microsoft.com/office/drawing/2014/main" id="{C8D21579-D5AF-1AF3-6B6A-D2FEBFB4E88E}"/>
                </a:ext>
              </a:extLst>
            </p:cNvPr>
            <p:cNvCxnSpPr>
              <a:stCxn id="6" idx="3"/>
              <a:endCxn id="21" idx="2"/>
            </p:cNvCxnSpPr>
            <p:nvPr/>
          </p:nvCxnSpPr>
          <p:spPr>
            <a:xfrm>
              <a:off x="4124960" y="2600463"/>
              <a:ext cx="802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Đường kết nối Mũi tên Thẳng 34">
              <a:extLst>
                <a:ext uri="{FF2B5EF4-FFF2-40B4-BE49-F238E27FC236}">
                  <a16:creationId xmlns:a16="http://schemas.microsoft.com/office/drawing/2014/main" id="{3745C2D9-3171-8ECC-AF01-E041C9407465}"/>
                </a:ext>
              </a:extLst>
            </p:cNvPr>
            <p:cNvCxnSpPr>
              <a:stCxn id="58" idx="3"/>
              <a:endCxn id="72" idx="2"/>
            </p:cNvCxnSpPr>
            <p:nvPr/>
          </p:nvCxnSpPr>
          <p:spPr>
            <a:xfrm flipV="1">
              <a:off x="4124960" y="3743711"/>
              <a:ext cx="802640" cy="13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Đường kết nối Mũi tên Thẳng 36">
              <a:extLst>
                <a:ext uri="{FF2B5EF4-FFF2-40B4-BE49-F238E27FC236}">
                  <a16:creationId xmlns:a16="http://schemas.microsoft.com/office/drawing/2014/main" id="{4F68B0AF-0D76-EF99-7D8B-C1AE2D1BD551}"/>
                </a:ext>
              </a:extLst>
            </p:cNvPr>
            <p:cNvCxnSpPr>
              <a:stCxn id="59" idx="3"/>
              <a:endCxn id="74" idx="2"/>
            </p:cNvCxnSpPr>
            <p:nvPr/>
          </p:nvCxnSpPr>
          <p:spPr>
            <a:xfrm flipV="1">
              <a:off x="4124960" y="6014720"/>
              <a:ext cx="8026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Đường kết nối Mũi tên Thẳng 40">
              <a:extLst>
                <a:ext uri="{FF2B5EF4-FFF2-40B4-BE49-F238E27FC236}">
                  <a16:creationId xmlns:a16="http://schemas.microsoft.com/office/drawing/2014/main" id="{0418B08D-2E8F-F647-7892-92970450E8FD}"/>
                </a:ext>
              </a:extLst>
            </p:cNvPr>
            <p:cNvCxnSpPr>
              <a:stCxn id="21" idx="6"/>
              <a:endCxn id="76" idx="1"/>
            </p:cNvCxnSpPr>
            <p:nvPr/>
          </p:nvCxnSpPr>
          <p:spPr>
            <a:xfrm>
              <a:off x="6268720" y="2600463"/>
              <a:ext cx="1146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Hình thoi 88">
              <a:extLst>
                <a:ext uri="{FF2B5EF4-FFF2-40B4-BE49-F238E27FC236}">
                  <a16:creationId xmlns:a16="http://schemas.microsoft.com/office/drawing/2014/main" id="{CCC377A4-8B6A-70E3-3F00-435BB7533914}"/>
                </a:ext>
              </a:extLst>
            </p:cNvPr>
            <p:cNvSpPr/>
            <p:nvPr/>
          </p:nvSpPr>
          <p:spPr>
            <a:xfrm>
              <a:off x="7159401" y="3178903"/>
              <a:ext cx="2004919" cy="1129431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refresh token is valid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Đường kết nối Mũi tên Thẳng 48">
              <a:extLst>
                <a:ext uri="{FF2B5EF4-FFF2-40B4-BE49-F238E27FC236}">
                  <a16:creationId xmlns:a16="http://schemas.microsoft.com/office/drawing/2014/main" id="{C725B9EE-FFAB-866E-1588-EE78BD218A74}"/>
                </a:ext>
              </a:extLst>
            </p:cNvPr>
            <p:cNvCxnSpPr>
              <a:stCxn id="72" idx="6"/>
              <a:endCxn id="89" idx="1"/>
            </p:cNvCxnSpPr>
            <p:nvPr/>
          </p:nvCxnSpPr>
          <p:spPr>
            <a:xfrm flipV="1">
              <a:off x="6268720" y="3743619"/>
              <a:ext cx="890681" cy="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Đường kết nối Mũi tên Thẳng 52">
              <a:extLst>
                <a:ext uri="{FF2B5EF4-FFF2-40B4-BE49-F238E27FC236}">
                  <a16:creationId xmlns:a16="http://schemas.microsoft.com/office/drawing/2014/main" id="{1112D550-5F0B-56E2-82B4-52534F121AA5}"/>
                </a:ext>
              </a:extLst>
            </p:cNvPr>
            <p:cNvCxnSpPr>
              <a:cxnSpLocks/>
              <a:stCxn id="89" idx="3"/>
              <a:endCxn id="26" idx="2"/>
            </p:cNvCxnSpPr>
            <p:nvPr/>
          </p:nvCxnSpPr>
          <p:spPr>
            <a:xfrm>
              <a:off x="9164320" y="3743619"/>
              <a:ext cx="10198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Đường kết nối Mũi tên Thẳng 60">
              <a:extLst>
                <a:ext uri="{FF2B5EF4-FFF2-40B4-BE49-F238E27FC236}">
                  <a16:creationId xmlns:a16="http://schemas.microsoft.com/office/drawing/2014/main" id="{42230956-21A9-4023-BB8A-77FC9E25D5B9}"/>
                </a:ext>
              </a:extLst>
            </p:cNvPr>
            <p:cNvCxnSpPr>
              <a:stCxn id="89" idx="2"/>
              <a:endCxn id="77" idx="0"/>
            </p:cNvCxnSpPr>
            <p:nvPr/>
          </p:nvCxnSpPr>
          <p:spPr>
            <a:xfrm flipH="1">
              <a:off x="8161860" y="4308334"/>
              <a:ext cx="1" cy="37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Đường nối Thẳng 62">
              <a:extLst>
                <a:ext uri="{FF2B5EF4-FFF2-40B4-BE49-F238E27FC236}">
                  <a16:creationId xmlns:a16="http://schemas.microsoft.com/office/drawing/2014/main" id="{7BBCF63A-DB3D-C5DB-6281-AA36CFDBE249}"/>
                </a:ext>
              </a:extLst>
            </p:cNvPr>
            <p:cNvCxnSpPr>
              <a:stCxn id="77" idx="3"/>
            </p:cNvCxnSpPr>
            <p:nvPr/>
          </p:nvCxnSpPr>
          <p:spPr>
            <a:xfrm>
              <a:off x="8908620" y="5053464"/>
              <a:ext cx="20530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Đường kết nối Mũi tên Thẳng 64">
              <a:extLst>
                <a:ext uri="{FF2B5EF4-FFF2-40B4-BE49-F238E27FC236}">
                  <a16:creationId xmlns:a16="http://schemas.microsoft.com/office/drawing/2014/main" id="{2011E357-7845-E76C-4D9E-A12903CBC274}"/>
                </a:ext>
              </a:extLst>
            </p:cNvPr>
            <p:cNvCxnSpPr>
              <a:cxnSpLocks/>
              <a:endCxn id="26" idx="4"/>
            </p:cNvCxnSpPr>
            <p:nvPr/>
          </p:nvCxnSpPr>
          <p:spPr>
            <a:xfrm flipV="1">
              <a:off x="10961127" y="4159117"/>
              <a:ext cx="0" cy="894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Đường kết nối Mũi tên Thẳng 77">
              <a:extLst>
                <a:ext uri="{FF2B5EF4-FFF2-40B4-BE49-F238E27FC236}">
                  <a16:creationId xmlns:a16="http://schemas.microsoft.com/office/drawing/2014/main" id="{9FE99EE6-947B-4F72-A9B8-CA3D35CB6528}"/>
                </a:ext>
              </a:extLst>
            </p:cNvPr>
            <p:cNvCxnSpPr>
              <a:stCxn id="74" idx="6"/>
              <a:endCxn id="25" idx="1"/>
            </p:cNvCxnSpPr>
            <p:nvPr/>
          </p:nvCxnSpPr>
          <p:spPr>
            <a:xfrm>
              <a:off x="6268720" y="6014720"/>
              <a:ext cx="10131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Đường nối Thẳng 82">
              <a:extLst>
                <a:ext uri="{FF2B5EF4-FFF2-40B4-BE49-F238E27FC236}">
                  <a16:creationId xmlns:a16="http://schemas.microsoft.com/office/drawing/2014/main" id="{1586DBA7-063D-088E-2DAD-4FFEB0B97D97}"/>
                </a:ext>
              </a:extLst>
            </p:cNvPr>
            <p:cNvCxnSpPr>
              <a:stCxn id="25" idx="3"/>
            </p:cNvCxnSpPr>
            <p:nvPr/>
          </p:nvCxnSpPr>
          <p:spPr>
            <a:xfrm flipV="1">
              <a:off x="9041834" y="6014719"/>
              <a:ext cx="191983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Đường nối Thẳng 86">
              <a:extLst>
                <a:ext uri="{FF2B5EF4-FFF2-40B4-BE49-F238E27FC236}">
                  <a16:creationId xmlns:a16="http://schemas.microsoft.com/office/drawing/2014/main" id="{3F1C576F-761F-F3D2-D62F-AB142DF470A3}"/>
                </a:ext>
              </a:extLst>
            </p:cNvPr>
            <p:cNvCxnSpPr/>
            <p:nvPr/>
          </p:nvCxnSpPr>
          <p:spPr>
            <a:xfrm flipV="1">
              <a:off x="10961666" y="5053464"/>
              <a:ext cx="0" cy="961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Hộp Văn bản 87">
              <a:extLst>
                <a:ext uri="{FF2B5EF4-FFF2-40B4-BE49-F238E27FC236}">
                  <a16:creationId xmlns:a16="http://schemas.microsoft.com/office/drawing/2014/main" id="{EA293E3A-FCD9-2D56-C1FC-327752103391}"/>
                </a:ext>
              </a:extLst>
            </p:cNvPr>
            <p:cNvSpPr txBox="1"/>
            <p:nvPr/>
          </p:nvSpPr>
          <p:spPr>
            <a:xfrm>
              <a:off x="8179507" y="4316586"/>
              <a:ext cx="123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true</a:t>
              </a:r>
              <a:endParaRPr lang="vi-VN" sz="1200" dirty="0"/>
            </a:p>
          </p:txBody>
        </p:sp>
        <p:sp>
          <p:nvSpPr>
            <p:cNvPr id="115" name="Hộp Văn bản 114">
              <a:extLst>
                <a:ext uri="{FF2B5EF4-FFF2-40B4-BE49-F238E27FC236}">
                  <a16:creationId xmlns:a16="http://schemas.microsoft.com/office/drawing/2014/main" id="{E9760134-358B-A438-91F4-52FD89DC5D2E}"/>
                </a:ext>
              </a:extLst>
            </p:cNvPr>
            <p:cNvSpPr txBox="1"/>
            <p:nvPr/>
          </p:nvSpPr>
          <p:spPr>
            <a:xfrm>
              <a:off x="9443233" y="3419379"/>
              <a:ext cx="123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false</a:t>
              </a:r>
              <a:endParaRPr lang="vi-VN" sz="1200" dirty="0"/>
            </a:p>
          </p:txBody>
        </p:sp>
        <p:cxnSp>
          <p:nvCxnSpPr>
            <p:cNvPr id="118" name="Đường nối Thẳng 117">
              <a:extLst>
                <a:ext uri="{FF2B5EF4-FFF2-40B4-BE49-F238E27FC236}">
                  <a16:creationId xmlns:a16="http://schemas.microsoft.com/office/drawing/2014/main" id="{9B6DE332-BC2E-EF4F-FBDB-A73B99D34C63}"/>
                </a:ext>
              </a:extLst>
            </p:cNvPr>
            <p:cNvCxnSpPr/>
            <p:nvPr/>
          </p:nvCxnSpPr>
          <p:spPr>
            <a:xfrm>
              <a:off x="8908620" y="2600463"/>
              <a:ext cx="20530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Đường kết nối Mũi tên Thẳng 90">
              <a:extLst>
                <a:ext uri="{FF2B5EF4-FFF2-40B4-BE49-F238E27FC236}">
                  <a16:creationId xmlns:a16="http://schemas.microsoft.com/office/drawing/2014/main" id="{D572946A-A661-6604-A5EE-40738ABDBE10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10961127" y="2600463"/>
              <a:ext cx="0" cy="727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13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1D13651-162E-CCA3-3644-066D8C3FFE00}"/>
              </a:ext>
            </a:extLst>
          </p:cNvPr>
          <p:cNvSpPr txBox="1"/>
          <p:nvPr/>
        </p:nvSpPr>
        <p:spPr>
          <a:xfrm>
            <a:off x="473413" y="303070"/>
            <a:ext cx="1124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/>
              <a:t>BACK-END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4F7DD39-22BB-1D8B-4E48-5A3A8118B72A}"/>
              </a:ext>
            </a:extLst>
          </p:cNvPr>
          <p:cNvSpPr txBox="1"/>
          <p:nvPr/>
        </p:nvSpPr>
        <p:spPr>
          <a:xfrm>
            <a:off x="2832368" y="1093714"/>
            <a:ext cx="652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/>
              <a:t>WORKFLOW</a:t>
            </a:r>
          </a:p>
          <a:p>
            <a:pPr algn="ctr"/>
            <a:r>
              <a:rPr lang="vi-VN" sz="2000" b="1" dirty="0" err="1"/>
              <a:t>Chat</a:t>
            </a:r>
            <a:r>
              <a:rPr lang="vi-VN" sz="2000" b="1" dirty="0"/>
              <a:t> </a:t>
            </a:r>
            <a:r>
              <a:rPr lang="vi-VN" sz="2000" b="1" dirty="0" err="1"/>
              <a:t>Service</a:t>
            </a:r>
            <a:endParaRPr lang="vi-VN" sz="2000" b="1" dirty="0"/>
          </a:p>
        </p:txBody>
      </p:sp>
      <p:grpSp>
        <p:nvGrpSpPr>
          <p:cNvPr id="144" name="Nhóm 143">
            <a:extLst>
              <a:ext uri="{FF2B5EF4-FFF2-40B4-BE49-F238E27FC236}">
                <a16:creationId xmlns:a16="http://schemas.microsoft.com/office/drawing/2014/main" id="{F4B5EF71-237D-289E-C59D-622E91CE2D59}"/>
              </a:ext>
            </a:extLst>
          </p:cNvPr>
          <p:cNvGrpSpPr/>
          <p:nvPr/>
        </p:nvGrpSpPr>
        <p:grpSpPr>
          <a:xfrm>
            <a:off x="327066" y="2252722"/>
            <a:ext cx="11537868" cy="3991921"/>
            <a:chOff x="327066" y="2151122"/>
            <a:chExt cx="11537868" cy="3991921"/>
          </a:xfrm>
        </p:grpSpPr>
        <p:sp>
          <p:nvSpPr>
            <p:cNvPr id="7" name="Hình thoi 6">
              <a:extLst>
                <a:ext uri="{FF2B5EF4-FFF2-40B4-BE49-F238E27FC236}">
                  <a16:creationId xmlns:a16="http://schemas.microsoft.com/office/drawing/2014/main" id="{8D0CB9DD-2819-55CB-2237-691E1A5DC924}"/>
                </a:ext>
              </a:extLst>
            </p:cNvPr>
            <p:cNvSpPr/>
            <p:nvPr/>
          </p:nvSpPr>
          <p:spPr>
            <a:xfrm>
              <a:off x="327066" y="3807546"/>
              <a:ext cx="1544320" cy="83099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Verify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2" name="Hình Bầu dục 1">
              <a:extLst>
                <a:ext uri="{FF2B5EF4-FFF2-40B4-BE49-F238E27FC236}">
                  <a16:creationId xmlns:a16="http://schemas.microsoft.com/office/drawing/2014/main" id="{7E44F9FD-EDF3-FAF9-26BC-31DDDD0E2722}"/>
                </a:ext>
              </a:extLst>
            </p:cNvPr>
            <p:cNvSpPr/>
            <p:nvPr/>
          </p:nvSpPr>
          <p:spPr>
            <a:xfrm>
              <a:off x="469306" y="2151122"/>
              <a:ext cx="1259840" cy="7315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86F1779E-0455-3769-5FFA-6678A623C538}"/>
                </a:ext>
              </a:extLst>
            </p:cNvPr>
            <p:cNvSpPr/>
            <p:nvPr/>
          </p:nvSpPr>
          <p:spPr>
            <a:xfrm>
              <a:off x="640890" y="3045374"/>
              <a:ext cx="916672" cy="599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Đường kết nối Mũi tên Thẳng 10">
              <a:extLst>
                <a:ext uri="{FF2B5EF4-FFF2-40B4-BE49-F238E27FC236}">
                  <a16:creationId xmlns:a16="http://schemas.microsoft.com/office/drawing/2014/main" id="{00A725CC-C0EB-34A7-2F3D-6D2519663E2B}"/>
                </a:ext>
              </a:extLst>
            </p:cNvPr>
            <p:cNvCxnSpPr>
              <a:cxnSpLocks/>
              <a:stCxn id="2" idx="4"/>
              <a:endCxn id="5" idx="0"/>
            </p:cNvCxnSpPr>
            <p:nvPr/>
          </p:nvCxnSpPr>
          <p:spPr>
            <a:xfrm>
              <a:off x="1099226" y="2882642"/>
              <a:ext cx="0" cy="162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Đường kết nối Mũi tên Thẳng 14">
              <a:extLst>
                <a:ext uri="{FF2B5EF4-FFF2-40B4-BE49-F238E27FC236}">
                  <a16:creationId xmlns:a16="http://schemas.microsoft.com/office/drawing/2014/main" id="{349EE901-C9E2-C1A1-0FE4-7AE7C548C9C2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1099226" y="3644814"/>
              <a:ext cx="0" cy="162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Hình Bầu dục 15">
              <a:extLst>
                <a:ext uri="{FF2B5EF4-FFF2-40B4-BE49-F238E27FC236}">
                  <a16:creationId xmlns:a16="http://schemas.microsoft.com/office/drawing/2014/main" id="{25D12DE6-3099-4AE0-7D2C-3D80BDF438D9}"/>
                </a:ext>
              </a:extLst>
            </p:cNvPr>
            <p:cNvSpPr/>
            <p:nvPr/>
          </p:nvSpPr>
          <p:spPr>
            <a:xfrm>
              <a:off x="2828261" y="2275840"/>
              <a:ext cx="1544319" cy="6705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Send message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45" name="Hình Bầu dục 44">
              <a:extLst>
                <a:ext uri="{FF2B5EF4-FFF2-40B4-BE49-F238E27FC236}">
                  <a16:creationId xmlns:a16="http://schemas.microsoft.com/office/drawing/2014/main" id="{9AF46E80-B5D9-FEE0-4DC1-44B258DDFC56}"/>
                </a:ext>
              </a:extLst>
            </p:cNvPr>
            <p:cNvSpPr/>
            <p:nvPr/>
          </p:nvSpPr>
          <p:spPr>
            <a:xfrm>
              <a:off x="2828260" y="3257001"/>
              <a:ext cx="1544320" cy="6705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Get messages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C19F6F53-76AE-E8B9-0CDA-E9121CA33016}"/>
                </a:ext>
              </a:extLst>
            </p:cNvPr>
            <p:cNvSpPr/>
            <p:nvPr/>
          </p:nvSpPr>
          <p:spPr>
            <a:xfrm>
              <a:off x="2828260" y="4370243"/>
              <a:ext cx="1544320" cy="6705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Recall message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Đường nối Thẳng 39">
              <a:extLst>
                <a:ext uri="{FF2B5EF4-FFF2-40B4-BE49-F238E27FC236}">
                  <a16:creationId xmlns:a16="http://schemas.microsoft.com/office/drawing/2014/main" id="{EF3EEA2E-6582-7CA3-2E40-03398743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1386" y="4223044"/>
              <a:ext cx="35446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Đường nối Thẳng 42">
              <a:extLst>
                <a:ext uri="{FF2B5EF4-FFF2-40B4-BE49-F238E27FC236}">
                  <a16:creationId xmlns:a16="http://schemas.microsoft.com/office/drawing/2014/main" id="{46A20F6C-9C40-9551-5926-3A74A82B1BA8}"/>
                </a:ext>
              </a:extLst>
            </p:cNvPr>
            <p:cNvCxnSpPr/>
            <p:nvPr/>
          </p:nvCxnSpPr>
          <p:spPr>
            <a:xfrm>
              <a:off x="2225849" y="2611120"/>
              <a:ext cx="0" cy="3201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Đường kết nối Mũi tên Thẳng 50">
              <a:extLst>
                <a:ext uri="{FF2B5EF4-FFF2-40B4-BE49-F238E27FC236}">
                  <a16:creationId xmlns:a16="http://schemas.microsoft.com/office/drawing/2014/main" id="{35459A81-E4B2-D09E-27AE-F4F62EF3ED23}"/>
                </a:ext>
              </a:extLst>
            </p:cNvPr>
            <p:cNvCxnSpPr>
              <a:endCxn id="16" idx="2"/>
            </p:cNvCxnSpPr>
            <p:nvPr/>
          </p:nvCxnSpPr>
          <p:spPr>
            <a:xfrm>
              <a:off x="2225849" y="2611120"/>
              <a:ext cx="6024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Đường kết nối Mũi tên Thẳng 53">
              <a:extLst>
                <a:ext uri="{FF2B5EF4-FFF2-40B4-BE49-F238E27FC236}">
                  <a16:creationId xmlns:a16="http://schemas.microsoft.com/office/drawing/2014/main" id="{0E3DBBC1-F5F1-73BD-475B-B96CA5479822}"/>
                </a:ext>
              </a:extLst>
            </p:cNvPr>
            <p:cNvCxnSpPr>
              <a:endCxn id="46" idx="2"/>
            </p:cNvCxnSpPr>
            <p:nvPr/>
          </p:nvCxnSpPr>
          <p:spPr>
            <a:xfrm>
              <a:off x="2225849" y="4705523"/>
              <a:ext cx="6024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Đường kết nối Mũi tên Thẳng 63">
              <a:extLst>
                <a:ext uri="{FF2B5EF4-FFF2-40B4-BE49-F238E27FC236}">
                  <a16:creationId xmlns:a16="http://schemas.microsoft.com/office/drawing/2014/main" id="{5E95B323-F834-B72E-5CFE-2D97D2A03854}"/>
                </a:ext>
              </a:extLst>
            </p:cNvPr>
            <p:cNvCxnSpPr>
              <a:endCxn id="45" idx="2"/>
            </p:cNvCxnSpPr>
            <p:nvPr/>
          </p:nvCxnSpPr>
          <p:spPr>
            <a:xfrm flipV="1">
              <a:off x="2225849" y="3592281"/>
              <a:ext cx="602411" cy="11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Hình chữ nhật 80">
              <a:extLst>
                <a:ext uri="{FF2B5EF4-FFF2-40B4-BE49-F238E27FC236}">
                  <a16:creationId xmlns:a16="http://schemas.microsoft.com/office/drawing/2014/main" id="{2586DEEB-9A9B-6C25-6ECD-0DA6C9A0F7D4}"/>
                </a:ext>
              </a:extLst>
            </p:cNvPr>
            <p:cNvSpPr/>
            <p:nvPr/>
          </p:nvSpPr>
          <p:spPr>
            <a:xfrm>
              <a:off x="4897929" y="3292561"/>
              <a:ext cx="1397163" cy="599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Query by </a:t>
              </a:r>
              <a:r>
                <a:rPr lang="en-US" dirty="0" err="1">
                  <a:solidFill>
                    <a:schemeClr val="tx1"/>
                  </a:solidFill>
                </a:rPr>
                <a:t>data.roomID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82" name="Hình chữ nhật 81">
              <a:extLst>
                <a:ext uri="{FF2B5EF4-FFF2-40B4-BE49-F238E27FC236}">
                  <a16:creationId xmlns:a16="http://schemas.microsoft.com/office/drawing/2014/main" id="{65525ECC-7B55-D3C9-61E0-DE9A5D68B2B7}"/>
                </a:ext>
              </a:extLst>
            </p:cNvPr>
            <p:cNvSpPr/>
            <p:nvPr/>
          </p:nvSpPr>
          <p:spPr>
            <a:xfrm>
              <a:off x="6820441" y="3303564"/>
              <a:ext cx="1397163" cy="599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queryset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Đường kết nối Mũi tên Thẳng 68">
              <a:extLst>
                <a:ext uri="{FF2B5EF4-FFF2-40B4-BE49-F238E27FC236}">
                  <a16:creationId xmlns:a16="http://schemas.microsoft.com/office/drawing/2014/main" id="{92EB5C8D-DA7E-7F10-3A5E-AD3BCCF4D093}"/>
                </a:ext>
              </a:extLst>
            </p:cNvPr>
            <p:cNvCxnSpPr>
              <a:stCxn id="45" idx="6"/>
              <a:endCxn id="81" idx="1"/>
            </p:cNvCxnSpPr>
            <p:nvPr/>
          </p:nvCxnSpPr>
          <p:spPr>
            <a:xfrm>
              <a:off x="4372580" y="3592281"/>
              <a:ext cx="5253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Đường kết nối Mũi tên Thẳng 70">
              <a:extLst>
                <a:ext uri="{FF2B5EF4-FFF2-40B4-BE49-F238E27FC236}">
                  <a16:creationId xmlns:a16="http://schemas.microsoft.com/office/drawing/2014/main" id="{F49B9FF7-3DBC-5FDE-63BA-D25A978C6278}"/>
                </a:ext>
              </a:extLst>
            </p:cNvPr>
            <p:cNvCxnSpPr>
              <a:stCxn id="81" idx="3"/>
              <a:endCxn id="82" idx="1"/>
            </p:cNvCxnSpPr>
            <p:nvPr/>
          </p:nvCxnSpPr>
          <p:spPr>
            <a:xfrm>
              <a:off x="6295092" y="3592281"/>
              <a:ext cx="525349" cy="11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Hình chữ nhật 89">
              <a:extLst>
                <a:ext uri="{FF2B5EF4-FFF2-40B4-BE49-F238E27FC236}">
                  <a16:creationId xmlns:a16="http://schemas.microsoft.com/office/drawing/2014/main" id="{3BDD3724-A5D3-BE47-AADD-D8AB1713A6EC}"/>
                </a:ext>
              </a:extLst>
            </p:cNvPr>
            <p:cNvSpPr/>
            <p:nvPr/>
          </p:nvSpPr>
          <p:spPr>
            <a:xfrm>
              <a:off x="4664248" y="4410883"/>
              <a:ext cx="1681645" cy="599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Query by </a:t>
              </a:r>
              <a:r>
                <a:rPr lang="en-US" dirty="0" err="1">
                  <a:solidFill>
                    <a:schemeClr val="tx1"/>
                  </a:solidFill>
                </a:rPr>
                <a:t>data.messageID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92" name="Hình chữ nhật 91">
              <a:extLst>
                <a:ext uri="{FF2B5EF4-FFF2-40B4-BE49-F238E27FC236}">
                  <a16:creationId xmlns:a16="http://schemas.microsoft.com/office/drawing/2014/main" id="{41F43BA5-A368-318B-D4C0-B96EA7BD75C3}"/>
                </a:ext>
              </a:extLst>
            </p:cNvPr>
            <p:cNvSpPr/>
            <p:nvPr/>
          </p:nvSpPr>
          <p:spPr>
            <a:xfrm>
              <a:off x="6706227" y="4410883"/>
              <a:ext cx="1135650" cy="599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Queryset</a:t>
              </a:r>
              <a:r>
                <a:rPr lang="en-US" dirty="0">
                  <a:solidFill>
                    <a:schemeClr val="tx1"/>
                  </a:solidFill>
                </a:rPr>
                <a:t> object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Đường kết nối Mũi tên Thẳng 92">
              <a:extLst>
                <a:ext uri="{FF2B5EF4-FFF2-40B4-BE49-F238E27FC236}">
                  <a16:creationId xmlns:a16="http://schemas.microsoft.com/office/drawing/2014/main" id="{071B8BF2-63A8-6FD7-321A-A2600163AEB1}"/>
                </a:ext>
              </a:extLst>
            </p:cNvPr>
            <p:cNvCxnSpPr>
              <a:cxnSpLocks/>
              <a:stCxn id="90" idx="3"/>
              <a:endCxn id="92" idx="1"/>
            </p:cNvCxnSpPr>
            <p:nvPr/>
          </p:nvCxnSpPr>
          <p:spPr>
            <a:xfrm>
              <a:off x="6345893" y="4710603"/>
              <a:ext cx="360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Đường kết nối Mũi tên Thẳng 74">
              <a:extLst>
                <a:ext uri="{FF2B5EF4-FFF2-40B4-BE49-F238E27FC236}">
                  <a16:creationId xmlns:a16="http://schemas.microsoft.com/office/drawing/2014/main" id="{252A033A-119B-8CDE-3AEC-B1BA1F643064}"/>
                </a:ext>
              </a:extLst>
            </p:cNvPr>
            <p:cNvCxnSpPr>
              <a:cxnSpLocks/>
              <a:stCxn id="46" idx="6"/>
              <a:endCxn id="90" idx="1"/>
            </p:cNvCxnSpPr>
            <p:nvPr/>
          </p:nvCxnSpPr>
          <p:spPr>
            <a:xfrm>
              <a:off x="4372580" y="4705523"/>
              <a:ext cx="291668" cy="5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Đường kết nối Mũi tên Thẳng 94">
              <a:extLst>
                <a:ext uri="{FF2B5EF4-FFF2-40B4-BE49-F238E27FC236}">
                  <a16:creationId xmlns:a16="http://schemas.microsoft.com/office/drawing/2014/main" id="{3B4CEF2A-27CB-C635-3EA5-9C736FAD787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372580" y="2611120"/>
              <a:ext cx="7548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Hình chữ nhật 96">
              <a:extLst>
                <a:ext uri="{FF2B5EF4-FFF2-40B4-BE49-F238E27FC236}">
                  <a16:creationId xmlns:a16="http://schemas.microsoft.com/office/drawing/2014/main" id="{64715F1D-275B-4C32-2B9B-62D2D73188EE}"/>
                </a:ext>
              </a:extLst>
            </p:cNvPr>
            <p:cNvSpPr/>
            <p:nvPr/>
          </p:nvSpPr>
          <p:spPr>
            <a:xfrm>
              <a:off x="5127391" y="2174606"/>
              <a:ext cx="1767840" cy="8730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new message from data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102" name="Hình Bầu dục 101">
              <a:extLst>
                <a:ext uri="{FF2B5EF4-FFF2-40B4-BE49-F238E27FC236}">
                  <a16:creationId xmlns:a16="http://schemas.microsoft.com/office/drawing/2014/main" id="{CADB1278-FF43-46FF-3B57-48AEAF78E0A1}"/>
                </a:ext>
              </a:extLst>
            </p:cNvPr>
            <p:cNvSpPr/>
            <p:nvPr/>
          </p:nvSpPr>
          <p:spPr>
            <a:xfrm>
              <a:off x="7445444" y="2275840"/>
              <a:ext cx="1544319" cy="6705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Save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Đường kết nối Mũi tên Thẳng 99">
              <a:extLst>
                <a:ext uri="{FF2B5EF4-FFF2-40B4-BE49-F238E27FC236}">
                  <a16:creationId xmlns:a16="http://schemas.microsoft.com/office/drawing/2014/main" id="{45494384-93F3-FF03-9B2E-B70DEB81BCAD}"/>
                </a:ext>
              </a:extLst>
            </p:cNvPr>
            <p:cNvCxnSpPr>
              <a:stCxn id="97" idx="3"/>
              <a:endCxn id="102" idx="2"/>
            </p:cNvCxnSpPr>
            <p:nvPr/>
          </p:nvCxnSpPr>
          <p:spPr>
            <a:xfrm>
              <a:off x="6895231" y="2611120"/>
              <a:ext cx="5502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Hình Bầu dục 105">
              <a:extLst>
                <a:ext uri="{FF2B5EF4-FFF2-40B4-BE49-F238E27FC236}">
                  <a16:creationId xmlns:a16="http://schemas.microsoft.com/office/drawing/2014/main" id="{5151F7DC-A7DC-D466-74CC-5686B5C9E9CC}"/>
                </a:ext>
              </a:extLst>
            </p:cNvPr>
            <p:cNvSpPr/>
            <p:nvPr/>
          </p:nvSpPr>
          <p:spPr>
            <a:xfrm>
              <a:off x="10321425" y="3857284"/>
              <a:ext cx="1543509" cy="7315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Resopnse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Đường nối Thẳng 104">
              <a:extLst>
                <a:ext uri="{FF2B5EF4-FFF2-40B4-BE49-F238E27FC236}">
                  <a16:creationId xmlns:a16="http://schemas.microsoft.com/office/drawing/2014/main" id="{0FFDDBC0-52D4-F3E5-D54E-78844930AAA0}"/>
                </a:ext>
              </a:extLst>
            </p:cNvPr>
            <p:cNvCxnSpPr/>
            <p:nvPr/>
          </p:nvCxnSpPr>
          <p:spPr>
            <a:xfrm>
              <a:off x="10125413" y="2611120"/>
              <a:ext cx="0" cy="3201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Hình chữ nhật 121">
              <a:extLst>
                <a:ext uri="{FF2B5EF4-FFF2-40B4-BE49-F238E27FC236}">
                  <a16:creationId xmlns:a16="http://schemas.microsoft.com/office/drawing/2014/main" id="{A8BD3940-4A05-6716-EFA0-C02F9AD9D1E0}"/>
                </a:ext>
              </a:extLst>
            </p:cNvPr>
            <p:cNvSpPr/>
            <p:nvPr/>
          </p:nvSpPr>
          <p:spPr>
            <a:xfrm>
              <a:off x="8111460" y="4410883"/>
              <a:ext cx="1805835" cy="599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Object.isRecalled</a:t>
              </a:r>
              <a:r>
                <a:rPr lang="en-US" dirty="0">
                  <a:solidFill>
                    <a:schemeClr val="tx1"/>
                  </a:solidFill>
                </a:rPr>
                <a:t> = false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Đường kết nối Mũi tên Thẳng 123">
              <a:extLst>
                <a:ext uri="{FF2B5EF4-FFF2-40B4-BE49-F238E27FC236}">
                  <a16:creationId xmlns:a16="http://schemas.microsoft.com/office/drawing/2014/main" id="{AA9010C2-384B-2BDA-8D1F-0EF8A8157E68}"/>
                </a:ext>
              </a:extLst>
            </p:cNvPr>
            <p:cNvCxnSpPr>
              <a:stCxn id="102" idx="6"/>
            </p:cNvCxnSpPr>
            <p:nvPr/>
          </p:nvCxnSpPr>
          <p:spPr>
            <a:xfrm>
              <a:off x="8989763" y="2611120"/>
              <a:ext cx="1135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Đường kết nối Mũi tên Thẳng 125">
              <a:extLst>
                <a:ext uri="{FF2B5EF4-FFF2-40B4-BE49-F238E27FC236}">
                  <a16:creationId xmlns:a16="http://schemas.microsoft.com/office/drawing/2014/main" id="{B9DB8D68-65EE-D80B-4039-0F9E062BD408}"/>
                </a:ext>
              </a:extLst>
            </p:cNvPr>
            <p:cNvCxnSpPr>
              <a:stCxn id="82" idx="3"/>
            </p:cNvCxnSpPr>
            <p:nvPr/>
          </p:nvCxnSpPr>
          <p:spPr>
            <a:xfrm>
              <a:off x="8217604" y="3603284"/>
              <a:ext cx="19078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Đường kết nối Mũi tên Thẳng 127">
              <a:extLst>
                <a:ext uri="{FF2B5EF4-FFF2-40B4-BE49-F238E27FC236}">
                  <a16:creationId xmlns:a16="http://schemas.microsoft.com/office/drawing/2014/main" id="{8A925A4D-8C6B-CA6A-1177-736002039B86}"/>
                </a:ext>
              </a:extLst>
            </p:cNvPr>
            <p:cNvCxnSpPr>
              <a:stCxn id="122" idx="3"/>
            </p:cNvCxnSpPr>
            <p:nvPr/>
          </p:nvCxnSpPr>
          <p:spPr>
            <a:xfrm flipV="1">
              <a:off x="9917295" y="4705523"/>
              <a:ext cx="208118" cy="5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Đường nối Thẳng 129">
              <a:extLst>
                <a:ext uri="{FF2B5EF4-FFF2-40B4-BE49-F238E27FC236}">
                  <a16:creationId xmlns:a16="http://schemas.microsoft.com/office/drawing/2014/main" id="{FA0007A9-CE8C-07C6-494A-C1B04AC1BBEF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>
              <a:off x="10125413" y="4223044"/>
              <a:ext cx="196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Hình Bầu dục 132">
              <a:extLst>
                <a:ext uri="{FF2B5EF4-FFF2-40B4-BE49-F238E27FC236}">
                  <a16:creationId xmlns:a16="http://schemas.microsoft.com/office/drawing/2014/main" id="{9C63F014-A507-E2DA-4690-497698A7B145}"/>
                </a:ext>
              </a:extLst>
            </p:cNvPr>
            <p:cNvSpPr/>
            <p:nvPr/>
          </p:nvSpPr>
          <p:spPr>
            <a:xfrm>
              <a:off x="2828260" y="5472483"/>
              <a:ext cx="1544320" cy="6705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VideoCall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Đường kết nối Mũi tên Thẳng 133">
              <a:extLst>
                <a:ext uri="{FF2B5EF4-FFF2-40B4-BE49-F238E27FC236}">
                  <a16:creationId xmlns:a16="http://schemas.microsoft.com/office/drawing/2014/main" id="{AF44EBC8-356F-98C3-D62F-AE2BB642AF3A}"/>
                </a:ext>
              </a:extLst>
            </p:cNvPr>
            <p:cNvCxnSpPr/>
            <p:nvPr/>
          </p:nvCxnSpPr>
          <p:spPr>
            <a:xfrm>
              <a:off x="2225848" y="5807763"/>
              <a:ext cx="6024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Hình chữ nhật 135">
              <a:extLst>
                <a:ext uri="{FF2B5EF4-FFF2-40B4-BE49-F238E27FC236}">
                  <a16:creationId xmlns:a16="http://schemas.microsoft.com/office/drawing/2014/main" id="{559C905A-F90E-17B7-A267-737FBCFC2021}"/>
                </a:ext>
              </a:extLst>
            </p:cNvPr>
            <p:cNvSpPr/>
            <p:nvPr/>
          </p:nvSpPr>
          <p:spPr>
            <a:xfrm>
              <a:off x="5024582" y="5513123"/>
              <a:ext cx="1681645" cy="599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Radom room ID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137" name="Hình chữ nhật 136">
              <a:extLst>
                <a:ext uri="{FF2B5EF4-FFF2-40B4-BE49-F238E27FC236}">
                  <a16:creationId xmlns:a16="http://schemas.microsoft.com/office/drawing/2014/main" id="{8E51E57C-6FC1-70D3-BE95-73855431879D}"/>
                </a:ext>
              </a:extLst>
            </p:cNvPr>
            <p:cNvSpPr/>
            <p:nvPr/>
          </p:nvSpPr>
          <p:spPr>
            <a:xfrm>
              <a:off x="7394831" y="5513123"/>
              <a:ext cx="1681645" cy="599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room token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cxnSp>
          <p:nvCxnSpPr>
            <p:cNvPr id="139" name="Đường kết nối Mũi tên Thẳng 138">
              <a:extLst>
                <a:ext uri="{FF2B5EF4-FFF2-40B4-BE49-F238E27FC236}">
                  <a16:creationId xmlns:a16="http://schemas.microsoft.com/office/drawing/2014/main" id="{9B234452-DB38-A7E5-55C8-3B3690506DA4}"/>
                </a:ext>
              </a:extLst>
            </p:cNvPr>
            <p:cNvCxnSpPr>
              <a:stCxn id="133" idx="6"/>
              <a:endCxn id="136" idx="1"/>
            </p:cNvCxnSpPr>
            <p:nvPr/>
          </p:nvCxnSpPr>
          <p:spPr>
            <a:xfrm>
              <a:off x="4372580" y="5807763"/>
              <a:ext cx="652002" cy="5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Đường kết nối Mũi tên Thẳng 140">
              <a:extLst>
                <a:ext uri="{FF2B5EF4-FFF2-40B4-BE49-F238E27FC236}">
                  <a16:creationId xmlns:a16="http://schemas.microsoft.com/office/drawing/2014/main" id="{7110FD3F-228C-F8F3-D980-3B9BB303D0FD}"/>
                </a:ext>
              </a:extLst>
            </p:cNvPr>
            <p:cNvCxnSpPr>
              <a:stCxn id="136" idx="3"/>
              <a:endCxn id="137" idx="1"/>
            </p:cNvCxnSpPr>
            <p:nvPr/>
          </p:nvCxnSpPr>
          <p:spPr>
            <a:xfrm>
              <a:off x="6706227" y="5812843"/>
              <a:ext cx="6886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Đường kết nối Mũi tên Thẳng 142">
              <a:extLst>
                <a:ext uri="{FF2B5EF4-FFF2-40B4-BE49-F238E27FC236}">
                  <a16:creationId xmlns:a16="http://schemas.microsoft.com/office/drawing/2014/main" id="{C2ABCBC9-683D-FB33-F640-12EA1D8F838B}"/>
                </a:ext>
              </a:extLst>
            </p:cNvPr>
            <p:cNvCxnSpPr>
              <a:stCxn id="137" idx="3"/>
            </p:cNvCxnSpPr>
            <p:nvPr/>
          </p:nvCxnSpPr>
          <p:spPr>
            <a:xfrm flipV="1">
              <a:off x="9076476" y="5807763"/>
              <a:ext cx="1048937" cy="5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423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1D13651-162E-CCA3-3644-066D8C3FFE00}"/>
              </a:ext>
            </a:extLst>
          </p:cNvPr>
          <p:cNvSpPr txBox="1"/>
          <p:nvPr/>
        </p:nvSpPr>
        <p:spPr>
          <a:xfrm>
            <a:off x="473413" y="303070"/>
            <a:ext cx="1124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/>
              <a:t>BACK-END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4F7DD39-22BB-1D8B-4E48-5A3A8118B72A}"/>
              </a:ext>
            </a:extLst>
          </p:cNvPr>
          <p:cNvSpPr txBox="1"/>
          <p:nvPr/>
        </p:nvSpPr>
        <p:spPr>
          <a:xfrm>
            <a:off x="2832368" y="1093714"/>
            <a:ext cx="652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/>
              <a:t>WORKFLOW</a:t>
            </a:r>
          </a:p>
          <a:p>
            <a:pPr algn="ctr"/>
            <a:r>
              <a:rPr lang="vi-VN" sz="2000" b="1" dirty="0" err="1"/>
              <a:t>Socket</a:t>
            </a:r>
            <a:endParaRPr lang="vi-VN" sz="2000" b="1" dirty="0"/>
          </a:p>
        </p:txBody>
      </p:sp>
      <p:grpSp>
        <p:nvGrpSpPr>
          <p:cNvPr id="59" name="Nhóm 58">
            <a:extLst>
              <a:ext uri="{FF2B5EF4-FFF2-40B4-BE49-F238E27FC236}">
                <a16:creationId xmlns:a16="http://schemas.microsoft.com/office/drawing/2014/main" id="{86AFCF79-0137-E5AA-D352-66AD4D54557D}"/>
              </a:ext>
            </a:extLst>
          </p:cNvPr>
          <p:cNvGrpSpPr/>
          <p:nvPr/>
        </p:nvGrpSpPr>
        <p:grpSpPr>
          <a:xfrm>
            <a:off x="1764757" y="2368344"/>
            <a:ext cx="8662481" cy="3779886"/>
            <a:chOff x="473413" y="2429304"/>
            <a:chExt cx="8662481" cy="3779886"/>
          </a:xfrm>
        </p:grpSpPr>
        <p:sp>
          <p:nvSpPr>
            <p:cNvPr id="37" name="Hình Bầu dục 36">
              <a:extLst>
                <a:ext uri="{FF2B5EF4-FFF2-40B4-BE49-F238E27FC236}">
                  <a16:creationId xmlns:a16="http://schemas.microsoft.com/office/drawing/2014/main" id="{ED53EE03-D0E7-63C7-0FFE-3CEB757CA46F}"/>
                </a:ext>
              </a:extLst>
            </p:cNvPr>
            <p:cNvSpPr/>
            <p:nvPr/>
          </p:nvSpPr>
          <p:spPr>
            <a:xfrm>
              <a:off x="473413" y="2685039"/>
              <a:ext cx="1853227" cy="7315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Connection</a:t>
              </a:r>
            </a:p>
          </p:txBody>
        </p:sp>
        <p:sp>
          <p:nvSpPr>
            <p:cNvPr id="3" name="Hình Bầu dục 2">
              <a:extLst>
                <a:ext uri="{FF2B5EF4-FFF2-40B4-BE49-F238E27FC236}">
                  <a16:creationId xmlns:a16="http://schemas.microsoft.com/office/drawing/2014/main" id="{AB106E04-F291-3890-3E93-2413E45422AB}"/>
                </a:ext>
              </a:extLst>
            </p:cNvPr>
            <p:cNvSpPr/>
            <p:nvPr/>
          </p:nvSpPr>
          <p:spPr>
            <a:xfrm>
              <a:off x="638026" y="3915460"/>
              <a:ext cx="1524000" cy="8309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Socket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6" name="Hình thoi 5">
              <a:extLst>
                <a:ext uri="{FF2B5EF4-FFF2-40B4-BE49-F238E27FC236}">
                  <a16:creationId xmlns:a16="http://schemas.microsoft.com/office/drawing/2014/main" id="{716715B9-5A77-B630-8762-2469BA0BBD56}"/>
                </a:ext>
              </a:extLst>
            </p:cNvPr>
            <p:cNvSpPr/>
            <p:nvPr/>
          </p:nvSpPr>
          <p:spPr>
            <a:xfrm>
              <a:off x="2491361" y="3890590"/>
              <a:ext cx="2052320" cy="880736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channel is exists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9" name="Hình chữ nhật 8">
              <a:extLst>
                <a:ext uri="{FF2B5EF4-FFF2-40B4-BE49-F238E27FC236}">
                  <a16:creationId xmlns:a16="http://schemas.microsoft.com/office/drawing/2014/main" id="{09CDF1EC-64FF-54B5-5920-DF18533D0C49}"/>
                </a:ext>
              </a:extLst>
            </p:cNvPr>
            <p:cNvSpPr/>
            <p:nvPr/>
          </p:nvSpPr>
          <p:spPr>
            <a:xfrm>
              <a:off x="2892681" y="2429304"/>
              <a:ext cx="1249680" cy="880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new channel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42" name="Hình chữ nhật 41">
              <a:extLst>
                <a:ext uri="{FF2B5EF4-FFF2-40B4-BE49-F238E27FC236}">
                  <a16:creationId xmlns:a16="http://schemas.microsoft.com/office/drawing/2014/main" id="{DDA46147-F1CF-9D84-6C79-712CE8310D07}"/>
                </a:ext>
              </a:extLst>
            </p:cNvPr>
            <p:cNvSpPr/>
            <p:nvPr/>
          </p:nvSpPr>
          <p:spPr>
            <a:xfrm>
              <a:off x="2892681" y="5328454"/>
              <a:ext cx="1249680" cy="880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Connect to channel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Đường kết nối Mũi tên Thẳng 12">
              <a:extLst>
                <a:ext uri="{FF2B5EF4-FFF2-40B4-BE49-F238E27FC236}">
                  <a16:creationId xmlns:a16="http://schemas.microsoft.com/office/drawing/2014/main" id="{5170654F-3E00-9370-F37A-1F44CF2DA41C}"/>
                </a:ext>
              </a:extLst>
            </p:cNvPr>
            <p:cNvCxnSpPr>
              <a:cxnSpLocks/>
              <a:stCxn id="37" idx="4"/>
              <a:endCxn id="3" idx="0"/>
            </p:cNvCxnSpPr>
            <p:nvPr/>
          </p:nvCxnSpPr>
          <p:spPr>
            <a:xfrm flipH="1">
              <a:off x="1400026" y="3416559"/>
              <a:ext cx="1" cy="498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Đường kết nối Mũi tên Thẳng 16">
              <a:extLst>
                <a:ext uri="{FF2B5EF4-FFF2-40B4-BE49-F238E27FC236}">
                  <a16:creationId xmlns:a16="http://schemas.microsoft.com/office/drawing/2014/main" id="{1DCB8105-06B0-5F60-7904-2D0E23E9E536}"/>
                </a:ext>
              </a:extLst>
            </p:cNvPr>
            <p:cNvCxnSpPr>
              <a:stCxn id="3" idx="6"/>
              <a:endCxn id="6" idx="1"/>
            </p:cNvCxnSpPr>
            <p:nvPr/>
          </p:nvCxnSpPr>
          <p:spPr>
            <a:xfrm flipV="1">
              <a:off x="2162026" y="4330958"/>
              <a:ext cx="3293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Đường kết nối Mũi tên Thẳng 18">
              <a:extLst>
                <a:ext uri="{FF2B5EF4-FFF2-40B4-BE49-F238E27FC236}">
                  <a16:creationId xmlns:a16="http://schemas.microsoft.com/office/drawing/2014/main" id="{004EA756-B46E-A7CC-F1F0-6EE69CC89E17}"/>
                </a:ext>
              </a:extLst>
            </p:cNvPr>
            <p:cNvCxnSpPr>
              <a:cxnSpLocks/>
              <a:stCxn id="6" idx="0"/>
              <a:endCxn id="9" idx="2"/>
            </p:cNvCxnSpPr>
            <p:nvPr/>
          </p:nvCxnSpPr>
          <p:spPr>
            <a:xfrm flipV="1">
              <a:off x="3517521" y="3310040"/>
              <a:ext cx="0" cy="580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Đường kết nối Mũi tên Thẳng 22">
              <a:extLst>
                <a:ext uri="{FF2B5EF4-FFF2-40B4-BE49-F238E27FC236}">
                  <a16:creationId xmlns:a16="http://schemas.microsoft.com/office/drawing/2014/main" id="{DFFB2289-F1EA-77A0-5E28-D4082A7AB712}"/>
                </a:ext>
              </a:extLst>
            </p:cNvPr>
            <p:cNvCxnSpPr>
              <a:cxnSpLocks/>
              <a:stCxn id="6" idx="2"/>
              <a:endCxn id="42" idx="0"/>
            </p:cNvCxnSpPr>
            <p:nvPr/>
          </p:nvCxnSpPr>
          <p:spPr>
            <a:xfrm>
              <a:off x="3517521" y="4771326"/>
              <a:ext cx="0" cy="557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Hộp Văn bản 40">
              <a:extLst>
                <a:ext uri="{FF2B5EF4-FFF2-40B4-BE49-F238E27FC236}">
                  <a16:creationId xmlns:a16="http://schemas.microsoft.com/office/drawing/2014/main" id="{0BEC5706-71E4-1180-2521-E223D429604A}"/>
                </a:ext>
              </a:extLst>
            </p:cNvPr>
            <p:cNvSpPr txBox="1"/>
            <p:nvPr/>
          </p:nvSpPr>
          <p:spPr>
            <a:xfrm>
              <a:off x="3544021" y="4911390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200" dirty="0" err="1"/>
                <a:t>true</a:t>
              </a:r>
              <a:endParaRPr lang="vi-VN" sz="1200" dirty="0"/>
            </a:p>
          </p:txBody>
        </p:sp>
        <p:sp>
          <p:nvSpPr>
            <p:cNvPr id="70" name="Hộp Văn bản 69">
              <a:extLst>
                <a:ext uri="{FF2B5EF4-FFF2-40B4-BE49-F238E27FC236}">
                  <a16:creationId xmlns:a16="http://schemas.microsoft.com/office/drawing/2014/main" id="{2E0F0B34-4738-FD0D-73DD-983B1317C607}"/>
                </a:ext>
              </a:extLst>
            </p:cNvPr>
            <p:cNvSpPr txBox="1"/>
            <p:nvPr/>
          </p:nvSpPr>
          <p:spPr>
            <a:xfrm>
              <a:off x="3605360" y="3473527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200" dirty="0" err="1"/>
                <a:t>false</a:t>
              </a:r>
              <a:endParaRPr lang="vi-VN" sz="1200" dirty="0"/>
            </a:p>
          </p:txBody>
        </p:sp>
        <p:cxnSp>
          <p:nvCxnSpPr>
            <p:cNvPr id="47" name="Đường nối Thẳng 46">
              <a:extLst>
                <a:ext uri="{FF2B5EF4-FFF2-40B4-BE49-F238E27FC236}">
                  <a16:creationId xmlns:a16="http://schemas.microsoft.com/office/drawing/2014/main" id="{CC7395A8-0A39-A458-6514-63989537C550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4142361" y="2869672"/>
              <a:ext cx="7242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Đường nối Thẳng 71">
              <a:extLst>
                <a:ext uri="{FF2B5EF4-FFF2-40B4-BE49-F238E27FC236}">
                  <a16:creationId xmlns:a16="http://schemas.microsoft.com/office/drawing/2014/main" id="{BF463685-B9C9-541A-EF16-27D1B1947323}"/>
                </a:ext>
              </a:extLst>
            </p:cNvPr>
            <p:cNvCxnSpPr/>
            <p:nvPr/>
          </p:nvCxnSpPr>
          <p:spPr>
            <a:xfrm>
              <a:off x="4142360" y="5768822"/>
              <a:ext cx="7242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Đường nối Thẳng 48">
              <a:extLst>
                <a:ext uri="{FF2B5EF4-FFF2-40B4-BE49-F238E27FC236}">
                  <a16:creationId xmlns:a16="http://schemas.microsoft.com/office/drawing/2014/main" id="{700D708C-183E-CB58-2769-73EE87EC0C6C}"/>
                </a:ext>
              </a:extLst>
            </p:cNvPr>
            <p:cNvCxnSpPr/>
            <p:nvPr/>
          </p:nvCxnSpPr>
          <p:spPr>
            <a:xfrm>
              <a:off x="4866640" y="2869672"/>
              <a:ext cx="0" cy="2899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Đường kết nối Mũi tên Thẳng 51">
              <a:extLst>
                <a:ext uri="{FF2B5EF4-FFF2-40B4-BE49-F238E27FC236}">
                  <a16:creationId xmlns:a16="http://schemas.microsoft.com/office/drawing/2014/main" id="{999E8472-3E87-6A3F-FFF6-B68BC2D97374}"/>
                </a:ext>
              </a:extLst>
            </p:cNvPr>
            <p:cNvCxnSpPr/>
            <p:nvPr/>
          </p:nvCxnSpPr>
          <p:spPr>
            <a:xfrm>
              <a:off x="4866639" y="4330958"/>
              <a:ext cx="3556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Hình chữ nhật 52">
              <a:extLst>
                <a:ext uri="{FF2B5EF4-FFF2-40B4-BE49-F238E27FC236}">
                  <a16:creationId xmlns:a16="http://schemas.microsoft.com/office/drawing/2014/main" id="{E79954BC-505C-B95E-9207-2DC7F7330A05}"/>
                </a:ext>
              </a:extLst>
            </p:cNvPr>
            <p:cNvSpPr/>
            <p:nvPr/>
          </p:nvSpPr>
          <p:spPr>
            <a:xfrm>
              <a:off x="5189600" y="4027750"/>
              <a:ext cx="1656072" cy="606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Handler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55" name="Hình Bầu dục 54">
              <a:extLst>
                <a:ext uri="{FF2B5EF4-FFF2-40B4-BE49-F238E27FC236}">
                  <a16:creationId xmlns:a16="http://schemas.microsoft.com/office/drawing/2014/main" id="{B9B9BF66-E9F8-252B-A928-4054753C80C5}"/>
                </a:ext>
              </a:extLst>
            </p:cNvPr>
            <p:cNvSpPr/>
            <p:nvPr/>
          </p:nvSpPr>
          <p:spPr>
            <a:xfrm>
              <a:off x="7591575" y="3915459"/>
              <a:ext cx="1544319" cy="8309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Response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Đường kết nối Mũi tên Thẳng 56">
              <a:extLst>
                <a:ext uri="{FF2B5EF4-FFF2-40B4-BE49-F238E27FC236}">
                  <a16:creationId xmlns:a16="http://schemas.microsoft.com/office/drawing/2014/main" id="{D4917CFC-8E46-1186-346E-5BBEE5F65AA6}"/>
                </a:ext>
              </a:extLst>
            </p:cNvPr>
            <p:cNvCxnSpPr>
              <a:stCxn id="53" idx="3"/>
              <a:endCxn id="55" idx="2"/>
            </p:cNvCxnSpPr>
            <p:nvPr/>
          </p:nvCxnSpPr>
          <p:spPr>
            <a:xfrm>
              <a:off x="6845672" y="4330958"/>
              <a:ext cx="7459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01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1D13651-162E-CCA3-3644-066D8C3FFE00}"/>
              </a:ext>
            </a:extLst>
          </p:cNvPr>
          <p:cNvSpPr txBox="1"/>
          <p:nvPr/>
        </p:nvSpPr>
        <p:spPr>
          <a:xfrm>
            <a:off x="473413" y="303070"/>
            <a:ext cx="1124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/>
              <a:t>FRONT-END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4F7DD39-22BB-1D8B-4E48-5A3A8118B72A}"/>
              </a:ext>
            </a:extLst>
          </p:cNvPr>
          <p:cNvSpPr txBox="1"/>
          <p:nvPr/>
        </p:nvSpPr>
        <p:spPr>
          <a:xfrm>
            <a:off x="2832368" y="1093714"/>
            <a:ext cx="652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/>
              <a:t>WORKFLOW</a:t>
            </a:r>
          </a:p>
          <a:p>
            <a:pPr algn="ctr"/>
            <a:r>
              <a:rPr lang="vi-VN" sz="2000" b="1" dirty="0" err="1"/>
              <a:t>First</a:t>
            </a:r>
            <a:r>
              <a:rPr lang="vi-VN" sz="2000" b="1" dirty="0"/>
              <a:t> Access</a:t>
            </a:r>
          </a:p>
        </p:txBody>
      </p:sp>
      <p:grpSp>
        <p:nvGrpSpPr>
          <p:cNvPr id="257" name="Nhóm 256">
            <a:extLst>
              <a:ext uri="{FF2B5EF4-FFF2-40B4-BE49-F238E27FC236}">
                <a16:creationId xmlns:a16="http://schemas.microsoft.com/office/drawing/2014/main" id="{F079BE26-9D2E-1CF3-207F-851404B978E6}"/>
              </a:ext>
            </a:extLst>
          </p:cNvPr>
          <p:cNvGrpSpPr/>
          <p:nvPr/>
        </p:nvGrpSpPr>
        <p:grpSpPr>
          <a:xfrm>
            <a:off x="890711" y="3042120"/>
            <a:ext cx="9305381" cy="2624889"/>
            <a:chOff x="-1443928" y="3146480"/>
            <a:chExt cx="9305381" cy="2624889"/>
          </a:xfrm>
        </p:grpSpPr>
        <p:sp>
          <p:nvSpPr>
            <p:cNvPr id="2" name="Hình Bầu dục 1">
              <a:extLst>
                <a:ext uri="{FF2B5EF4-FFF2-40B4-BE49-F238E27FC236}">
                  <a16:creationId xmlns:a16="http://schemas.microsoft.com/office/drawing/2014/main" id="{2E913A8E-7AA9-8226-C73B-2AA868DCDC9C}"/>
                </a:ext>
              </a:extLst>
            </p:cNvPr>
            <p:cNvSpPr/>
            <p:nvPr/>
          </p:nvSpPr>
          <p:spPr>
            <a:xfrm>
              <a:off x="-1443928" y="3350377"/>
              <a:ext cx="1079770" cy="6809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Start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D8F232E0-0ECB-D3FB-5599-A7E9C7F30895}"/>
                </a:ext>
              </a:extLst>
            </p:cNvPr>
            <p:cNvSpPr/>
            <p:nvPr/>
          </p:nvSpPr>
          <p:spPr>
            <a:xfrm>
              <a:off x="769305" y="4765338"/>
              <a:ext cx="1379693" cy="9233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Access to </a:t>
              </a:r>
              <a:r>
                <a:rPr lang="en-US" dirty="0" err="1">
                  <a:solidFill>
                    <a:sysClr val="windowText" lastClr="000000"/>
                  </a:solidFill>
                </a:rPr>
                <a:t>LocalStorage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Hình thoi 6">
              <a:extLst>
                <a:ext uri="{FF2B5EF4-FFF2-40B4-BE49-F238E27FC236}">
                  <a16:creationId xmlns:a16="http://schemas.microsoft.com/office/drawing/2014/main" id="{C37AB9A1-4054-3980-0E10-F80F2D8D9330}"/>
                </a:ext>
              </a:extLst>
            </p:cNvPr>
            <p:cNvSpPr/>
            <p:nvPr/>
          </p:nvSpPr>
          <p:spPr>
            <a:xfrm>
              <a:off x="2952247" y="4682635"/>
              <a:ext cx="2070821" cy="1088734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user_id</a:t>
              </a:r>
              <a:r>
                <a:rPr lang="en-US" dirty="0">
                  <a:solidFill>
                    <a:sysClr val="windowText" lastClr="000000"/>
                  </a:solidFill>
                </a:rPr>
                <a:t> already exists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Đường kết nối Mũi tên Thẳng 10">
              <a:extLst>
                <a:ext uri="{FF2B5EF4-FFF2-40B4-BE49-F238E27FC236}">
                  <a16:creationId xmlns:a16="http://schemas.microsoft.com/office/drawing/2014/main" id="{B56DCE62-6EAB-0E63-F294-33E5FE3520A5}"/>
                </a:ext>
              </a:extLst>
            </p:cNvPr>
            <p:cNvCxnSpPr>
              <a:cxnSpLocks/>
              <a:stCxn id="2" idx="6"/>
              <a:endCxn id="219" idx="1"/>
            </p:cNvCxnSpPr>
            <p:nvPr/>
          </p:nvCxnSpPr>
          <p:spPr>
            <a:xfrm>
              <a:off x="-364158" y="3690845"/>
              <a:ext cx="56810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BDC14659-E0CD-5B78-D82A-07250958D7EE}"/>
                </a:ext>
              </a:extLst>
            </p:cNvPr>
            <p:cNvSpPr/>
            <p:nvPr/>
          </p:nvSpPr>
          <p:spPr>
            <a:xfrm>
              <a:off x="6516162" y="4884910"/>
              <a:ext cx="1345291" cy="684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Messenger page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Hình chữ nhật 37">
              <a:extLst>
                <a:ext uri="{FF2B5EF4-FFF2-40B4-BE49-F238E27FC236}">
                  <a16:creationId xmlns:a16="http://schemas.microsoft.com/office/drawing/2014/main" id="{CC97FC40-02CB-1790-64D2-9754A2DA625E}"/>
                </a:ext>
              </a:extLst>
            </p:cNvPr>
            <p:cNvSpPr/>
            <p:nvPr/>
          </p:nvSpPr>
          <p:spPr>
            <a:xfrm>
              <a:off x="6510949" y="3551031"/>
              <a:ext cx="1345290" cy="684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Login page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9917D307-A5B4-B02C-FBCE-490BD7F5A266}"/>
                </a:ext>
              </a:extLst>
            </p:cNvPr>
            <p:cNvSpPr txBox="1"/>
            <p:nvPr/>
          </p:nvSpPr>
          <p:spPr>
            <a:xfrm>
              <a:off x="5616833" y="5247609"/>
              <a:ext cx="8787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/>
                <a:t>true</a:t>
              </a:r>
            </a:p>
            <a:p>
              <a:pPr algn="r"/>
              <a:r>
                <a:rPr lang="en-US" sz="1100" dirty="0">
                  <a:solidFill>
                    <a:sysClr val="windowText" lastClr="000000"/>
                  </a:solidFill>
                </a:rPr>
                <a:t>Redirect to</a:t>
              </a:r>
              <a:endParaRPr lang="vi-VN" sz="1100" dirty="0"/>
            </a:p>
          </p:txBody>
        </p:sp>
        <p:sp>
          <p:nvSpPr>
            <p:cNvPr id="121" name="Hộp Văn bản 120">
              <a:extLst>
                <a:ext uri="{FF2B5EF4-FFF2-40B4-BE49-F238E27FC236}">
                  <a16:creationId xmlns:a16="http://schemas.microsoft.com/office/drawing/2014/main" id="{A9A1F1AF-47E5-55A2-BE13-2FAD9C5EC5C7}"/>
                </a:ext>
              </a:extLst>
            </p:cNvPr>
            <p:cNvSpPr txBox="1"/>
            <p:nvPr/>
          </p:nvSpPr>
          <p:spPr>
            <a:xfrm>
              <a:off x="5616834" y="3475402"/>
              <a:ext cx="8787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/>
                <a:t>false</a:t>
              </a:r>
            </a:p>
            <a:p>
              <a:pPr algn="r"/>
              <a:r>
                <a:rPr lang="en-US" sz="1100" dirty="0">
                  <a:solidFill>
                    <a:sysClr val="windowText" lastClr="000000"/>
                  </a:solidFill>
                </a:rPr>
                <a:t>Redirect to</a:t>
              </a:r>
              <a:endParaRPr lang="vi-VN" sz="1100" dirty="0"/>
            </a:p>
          </p:txBody>
        </p:sp>
        <p:cxnSp>
          <p:nvCxnSpPr>
            <p:cNvPr id="215" name="Đường kết nối Mũi tên Thẳng 214">
              <a:extLst>
                <a:ext uri="{FF2B5EF4-FFF2-40B4-BE49-F238E27FC236}">
                  <a16:creationId xmlns:a16="http://schemas.microsoft.com/office/drawing/2014/main" id="{A8531928-14B5-16F9-C5D0-7E5FEC0A552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148998" y="5227002"/>
              <a:ext cx="80324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Hình thoi 218">
              <a:extLst>
                <a:ext uri="{FF2B5EF4-FFF2-40B4-BE49-F238E27FC236}">
                  <a16:creationId xmlns:a16="http://schemas.microsoft.com/office/drawing/2014/main" id="{D82AD14F-4392-71F8-AEB3-45F085411EA7}"/>
                </a:ext>
              </a:extLst>
            </p:cNvPr>
            <p:cNvSpPr/>
            <p:nvPr/>
          </p:nvSpPr>
          <p:spPr>
            <a:xfrm>
              <a:off x="203943" y="3146480"/>
              <a:ext cx="2510418" cy="1088734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Successful connection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25" name="Đường kết nối Mũi tên Thẳng 224">
              <a:extLst>
                <a:ext uri="{FF2B5EF4-FFF2-40B4-BE49-F238E27FC236}">
                  <a16:creationId xmlns:a16="http://schemas.microsoft.com/office/drawing/2014/main" id="{FF7898FF-894D-9F53-A08B-A803712BFFC2}"/>
                </a:ext>
              </a:extLst>
            </p:cNvPr>
            <p:cNvCxnSpPr>
              <a:stCxn id="219" idx="2"/>
              <a:endCxn id="5" idx="0"/>
            </p:cNvCxnSpPr>
            <p:nvPr/>
          </p:nvCxnSpPr>
          <p:spPr>
            <a:xfrm>
              <a:off x="1459152" y="4235214"/>
              <a:ext cx="0" cy="530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Hình chữ nhật 232">
              <a:extLst>
                <a:ext uri="{FF2B5EF4-FFF2-40B4-BE49-F238E27FC236}">
                  <a16:creationId xmlns:a16="http://schemas.microsoft.com/office/drawing/2014/main" id="{961EA364-4482-C563-D8BF-7D81CA90D53F}"/>
                </a:ext>
              </a:extLst>
            </p:cNvPr>
            <p:cNvSpPr/>
            <p:nvPr/>
          </p:nvSpPr>
          <p:spPr>
            <a:xfrm>
              <a:off x="3760980" y="3338095"/>
              <a:ext cx="1345290" cy="684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404 page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5" name="Đường kết nối Mũi tên Thẳng 234">
              <a:extLst>
                <a:ext uri="{FF2B5EF4-FFF2-40B4-BE49-F238E27FC236}">
                  <a16:creationId xmlns:a16="http://schemas.microsoft.com/office/drawing/2014/main" id="{2C85E835-AB07-F03E-B17C-74BCFA2C5E01}"/>
                </a:ext>
              </a:extLst>
            </p:cNvPr>
            <p:cNvCxnSpPr>
              <a:stCxn id="219" idx="3"/>
              <a:endCxn id="233" idx="1"/>
            </p:cNvCxnSpPr>
            <p:nvPr/>
          </p:nvCxnSpPr>
          <p:spPr>
            <a:xfrm flipV="1">
              <a:off x="2714361" y="3680187"/>
              <a:ext cx="1046619" cy="10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Đường kết nối Mũi tên Thẳng 242">
              <a:extLst>
                <a:ext uri="{FF2B5EF4-FFF2-40B4-BE49-F238E27FC236}">
                  <a16:creationId xmlns:a16="http://schemas.microsoft.com/office/drawing/2014/main" id="{2B733402-FBE8-A554-0F46-3072EB819F87}"/>
                </a:ext>
              </a:extLst>
            </p:cNvPr>
            <p:cNvCxnSpPr>
              <a:stCxn id="7" idx="3"/>
              <a:endCxn id="21" idx="1"/>
            </p:cNvCxnSpPr>
            <p:nvPr/>
          </p:nvCxnSpPr>
          <p:spPr>
            <a:xfrm>
              <a:off x="5023068" y="5227002"/>
              <a:ext cx="1493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Đường nối Thẳng 245">
              <a:extLst>
                <a:ext uri="{FF2B5EF4-FFF2-40B4-BE49-F238E27FC236}">
                  <a16:creationId xmlns:a16="http://schemas.microsoft.com/office/drawing/2014/main" id="{A5B46918-B0E4-EBBF-9669-541AA329F0C5}"/>
                </a:ext>
              </a:extLst>
            </p:cNvPr>
            <p:cNvCxnSpPr>
              <a:cxnSpLocks/>
            </p:cNvCxnSpPr>
            <p:nvPr/>
          </p:nvCxnSpPr>
          <p:spPr>
            <a:xfrm>
              <a:off x="5613973" y="3893123"/>
              <a:ext cx="0" cy="1333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Đường kết nối Mũi tên Thẳng 247">
              <a:extLst>
                <a:ext uri="{FF2B5EF4-FFF2-40B4-BE49-F238E27FC236}">
                  <a16:creationId xmlns:a16="http://schemas.microsoft.com/office/drawing/2014/main" id="{1CF18468-7135-15BA-7BD1-BA0F643B5DA9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5616833" y="3886540"/>
              <a:ext cx="894116" cy="6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Hộp Văn bản 253">
              <a:extLst>
                <a:ext uri="{FF2B5EF4-FFF2-40B4-BE49-F238E27FC236}">
                  <a16:creationId xmlns:a16="http://schemas.microsoft.com/office/drawing/2014/main" id="{23AF59F2-EE08-4C03-FAB1-B489454A5701}"/>
                </a:ext>
              </a:extLst>
            </p:cNvPr>
            <p:cNvSpPr txBox="1"/>
            <p:nvPr/>
          </p:nvSpPr>
          <p:spPr>
            <a:xfrm>
              <a:off x="2657929" y="3250536"/>
              <a:ext cx="8787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/>
                <a:t>false</a:t>
              </a:r>
            </a:p>
            <a:p>
              <a:pPr algn="r"/>
              <a:r>
                <a:rPr lang="en-US" sz="1100" dirty="0">
                  <a:solidFill>
                    <a:sysClr val="windowText" lastClr="000000"/>
                  </a:solidFill>
                </a:rPr>
                <a:t>Redirect to</a:t>
              </a:r>
              <a:endParaRPr lang="vi-VN" sz="1100" dirty="0"/>
            </a:p>
          </p:txBody>
        </p:sp>
        <p:sp>
          <p:nvSpPr>
            <p:cNvPr id="256" name="Hộp Văn bản 255">
              <a:extLst>
                <a:ext uri="{FF2B5EF4-FFF2-40B4-BE49-F238E27FC236}">
                  <a16:creationId xmlns:a16="http://schemas.microsoft.com/office/drawing/2014/main" id="{E76D37CF-7BF7-660B-D8E1-59839081845B}"/>
                </a:ext>
              </a:extLst>
            </p:cNvPr>
            <p:cNvSpPr txBox="1"/>
            <p:nvPr/>
          </p:nvSpPr>
          <p:spPr>
            <a:xfrm>
              <a:off x="1386093" y="4369471"/>
              <a:ext cx="5382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/>
                <a:t>true</a:t>
              </a:r>
              <a:endParaRPr lang="vi-V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931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1D13651-162E-CCA3-3644-066D8C3FFE00}"/>
              </a:ext>
            </a:extLst>
          </p:cNvPr>
          <p:cNvSpPr txBox="1"/>
          <p:nvPr/>
        </p:nvSpPr>
        <p:spPr>
          <a:xfrm>
            <a:off x="473413" y="303070"/>
            <a:ext cx="1124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/>
              <a:t>FRONT-END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4F7DD39-22BB-1D8B-4E48-5A3A8118B72A}"/>
              </a:ext>
            </a:extLst>
          </p:cNvPr>
          <p:cNvSpPr txBox="1"/>
          <p:nvPr/>
        </p:nvSpPr>
        <p:spPr>
          <a:xfrm>
            <a:off x="2832368" y="1093714"/>
            <a:ext cx="652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/>
              <a:t>WORKFLOW</a:t>
            </a:r>
          </a:p>
          <a:p>
            <a:pPr algn="ctr"/>
            <a:r>
              <a:rPr lang="vi-VN" sz="2000" b="1" dirty="0" err="1"/>
              <a:t>Login</a:t>
            </a:r>
            <a:r>
              <a:rPr lang="vi-VN" sz="2000" b="1" dirty="0"/>
              <a:t> </a:t>
            </a:r>
            <a:r>
              <a:rPr lang="vi-VN" sz="2000" b="1" dirty="0" err="1"/>
              <a:t>Page</a:t>
            </a:r>
            <a:endParaRPr lang="vi-VN" sz="2000" b="1" dirty="0"/>
          </a:p>
        </p:txBody>
      </p:sp>
      <p:grpSp>
        <p:nvGrpSpPr>
          <p:cNvPr id="124" name="Nhóm 123">
            <a:extLst>
              <a:ext uri="{FF2B5EF4-FFF2-40B4-BE49-F238E27FC236}">
                <a16:creationId xmlns:a16="http://schemas.microsoft.com/office/drawing/2014/main" id="{6CC1C782-1D79-947F-B823-41C030DFFAC0}"/>
              </a:ext>
            </a:extLst>
          </p:cNvPr>
          <p:cNvGrpSpPr/>
          <p:nvPr/>
        </p:nvGrpSpPr>
        <p:grpSpPr>
          <a:xfrm>
            <a:off x="340472" y="2354097"/>
            <a:ext cx="11378114" cy="3818936"/>
            <a:chOff x="340472" y="2354097"/>
            <a:chExt cx="11378114" cy="3818936"/>
          </a:xfrm>
        </p:grpSpPr>
        <p:sp>
          <p:nvSpPr>
            <p:cNvPr id="23" name="Hình chữ nhật 22">
              <a:extLst>
                <a:ext uri="{FF2B5EF4-FFF2-40B4-BE49-F238E27FC236}">
                  <a16:creationId xmlns:a16="http://schemas.microsoft.com/office/drawing/2014/main" id="{690123DD-7CF8-5771-C9CB-DD58D402E520}"/>
                </a:ext>
              </a:extLst>
            </p:cNvPr>
            <p:cNvSpPr/>
            <p:nvPr/>
          </p:nvSpPr>
          <p:spPr>
            <a:xfrm>
              <a:off x="975915" y="2668462"/>
              <a:ext cx="1345290" cy="684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Login page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Hình thoi 2">
              <a:extLst>
                <a:ext uri="{FF2B5EF4-FFF2-40B4-BE49-F238E27FC236}">
                  <a16:creationId xmlns:a16="http://schemas.microsoft.com/office/drawing/2014/main" id="{45A9C4DE-AEFE-E35E-8576-446754EA4E46}"/>
                </a:ext>
              </a:extLst>
            </p:cNvPr>
            <p:cNvSpPr/>
            <p:nvPr/>
          </p:nvSpPr>
          <p:spPr>
            <a:xfrm>
              <a:off x="500696" y="3846815"/>
              <a:ext cx="2295727" cy="1147865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 err="1">
                  <a:solidFill>
                    <a:sysClr val="windowText" lastClr="000000"/>
                  </a:solidFill>
                </a:rPr>
                <a:t>Click</a:t>
              </a:r>
              <a:r>
                <a:rPr lang="vi-VN" sz="1400" dirty="0">
                  <a:solidFill>
                    <a:sysClr val="windowText" lastClr="000000"/>
                  </a:solidFill>
                </a:rPr>
                <a:t> “</a:t>
              </a:r>
              <a:r>
                <a:rPr lang="vi-VN" sz="1400" dirty="0" err="1">
                  <a:solidFill>
                    <a:sysClr val="windowText" lastClr="000000"/>
                  </a:solidFill>
                </a:rPr>
                <a:t>create</a:t>
              </a:r>
              <a:r>
                <a:rPr lang="vi-VN" sz="1400" dirty="0">
                  <a:solidFill>
                    <a:sysClr val="windowText" lastClr="000000"/>
                  </a:solidFill>
                </a:rPr>
                <a:t> </a:t>
              </a:r>
              <a:r>
                <a:rPr lang="vi-VN" sz="1400" dirty="0" err="1">
                  <a:solidFill>
                    <a:sysClr val="windowText" lastClr="000000"/>
                  </a:solidFill>
                </a:rPr>
                <a:t>new</a:t>
              </a:r>
              <a:r>
                <a:rPr lang="vi-VN" sz="1400" dirty="0">
                  <a:solidFill>
                    <a:sysClr val="windowText" lastClr="000000"/>
                  </a:solidFill>
                </a:rPr>
                <a:t> </a:t>
              </a:r>
              <a:r>
                <a:rPr lang="vi-VN" sz="1400" dirty="0" err="1">
                  <a:solidFill>
                    <a:sysClr val="windowText" lastClr="000000"/>
                  </a:solidFill>
                </a:rPr>
                <a:t>account</a:t>
              </a:r>
              <a:r>
                <a:rPr lang="vi-VN" sz="1400" dirty="0">
                  <a:solidFill>
                    <a:sysClr val="windowText" lastClr="000000"/>
                  </a:solidFill>
                </a:rPr>
                <a:t>” </a:t>
              </a:r>
              <a:r>
                <a:rPr lang="vi-VN" sz="1400" dirty="0" err="1">
                  <a:solidFill>
                    <a:sysClr val="windowText" lastClr="000000"/>
                  </a:solidFill>
                </a:rPr>
                <a:t>button</a:t>
              </a:r>
              <a:endParaRPr lang="vi-VN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658EBDC8-5181-03CA-5C3F-257C5DD52554}"/>
                </a:ext>
              </a:extLst>
            </p:cNvPr>
            <p:cNvSpPr/>
            <p:nvPr/>
          </p:nvSpPr>
          <p:spPr>
            <a:xfrm>
              <a:off x="975915" y="5488850"/>
              <a:ext cx="1345290" cy="684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Register page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Đường kết nối Mũi tên Thẳng 9">
              <a:extLst>
                <a:ext uri="{FF2B5EF4-FFF2-40B4-BE49-F238E27FC236}">
                  <a16:creationId xmlns:a16="http://schemas.microsoft.com/office/drawing/2014/main" id="{7D2B03AA-7A1B-6F1D-5589-2EB9EA4A2D9F}"/>
                </a:ext>
              </a:extLst>
            </p:cNvPr>
            <p:cNvCxnSpPr>
              <a:stCxn id="23" idx="2"/>
              <a:endCxn id="3" idx="0"/>
            </p:cNvCxnSpPr>
            <p:nvPr/>
          </p:nvCxnSpPr>
          <p:spPr>
            <a:xfrm>
              <a:off x="1648560" y="3352645"/>
              <a:ext cx="0" cy="494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Đường kết nối Mũi tên Thẳng 12">
              <a:extLst>
                <a:ext uri="{FF2B5EF4-FFF2-40B4-BE49-F238E27FC236}">
                  <a16:creationId xmlns:a16="http://schemas.microsoft.com/office/drawing/2014/main" id="{11B11E6A-ACEF-6C93-FB53-1EB016B903DB}"/>
                </a:ext>
              </a:extLst>
            </p:cNvPr>
            <p:cNvCxnSpPr>
              <a:stCxn id="3" idx="2"/>
              <a:endCxn id="26" idx="0"/>
            </p:cNvCxnSpPr>
            <p:nvPr/>
          </p:nvCxnSpPr>
          <p:spPr>
            <a:xfrm>
              <a:off x="1648560" y="4994680"/>
              <a:ext cx="0" cy="494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Đường nối Thẳng 16">
              <a:extLst>
                <a:ext uri="{FF2B5EF4-FFF2-40B4-BE49-F238E27FC236}">
                  <a16:creationId xmlns:a16="http://schemas.microsoft.com/office/drawing/2014/main" id="{E8ED6427-0744-0248-0BFC-48CFCB9FE5FA}"/>
                </a:ext>
              </a:extLst>
            </p:cNvPr>
            <p:cNvCxnSpPr>
              <a:stCxn id="3" idx="1"/>
            </p:cNvCxnSpPr>
            <p:nvPr/>
          </p:nvCxnSpPr>
          <p:spPr>
            <a:xfrm flipH="1" flipV="1">
              <a:off x="340472" y="4420747"/>
              <a:ext cx="16022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Đường nối Thẳng 21">
              <a:extLst>
                <a:ext uri="{FF2B5EF4-FFF2-40B4-BE49-F238E27FC236}">
                  <a16:creationId xmlns:a16="http://schemas.microsoft.com/office/drawing/2014/main" id="{210593F8-93B1-CB32-E404-F66BC325025E}"/>
                </a:ext>
              </a:extLst>
            </p:cNvPr>
            <p:cNvCxnSpPr/>
            <p:nvPr/>
          </p:nvCxnSpPr>
          <p:spPr>
            <a:xfrm flipV="1">
              <a:off x="340472" y="3010553"/>
              <a:ext cx="0" cy="1410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Đường kết nối Mũi tên Thẳng 24">
              <a:extLst>
                <a:ext uri="{FF2B5EF4-FFF2-40B4-BE49-F238E27FC236}">
                  <a16:creationId xmlns:a16="http://schemas.microsoft.com/office/drawing/2014/main" id="{D0FFE3DF-C485-41B5-B630-A0ABDACE78FE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340472" y="3010553"/>
              <a:ext cx="6354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Hình thoi 40">
              <a:extLst>
                <a:ext uri="{FF2B5EF4-FFF2-40B4-BE49-F238E27FC236}">
                  <a16:creationId xmlns:a16="http://schemas.microsoft.com/office/drawing/2014/main" id="{36ADA2CE-6C9D-E5E8-2A44-BAB4A1D39451}"/>
                </a:ext>
              </a:extLst>
            </p:cNvPr>
            <p:cNvSpPr/>
            <p:nvPr/>
          </p:nvSpPr>
          <p:spPr>
            <a:xfrm>
              <a:off x="5111049" y="2524852"/>
              <a:ext cx="1525900" cy="971401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err="1">
                  <a:solidFill>
                    <a:sysClr val="windowText" lastClr="000000"/>
                  </a:solidFill>
                </a:rPr>
                <a:t>Click</a:t>
              </a:r>
              <a:r>
                <a:rPr lang="vi-VN" sz="1400" dirty="0">
                  <a:solidFill>
                    <a:sysClr val="windowText" lastClr="000000"/>
                  </a:solidFill>
                </a:rPr>
                <a:t> “</a:t>
              </a:r>
              <a:r>
                <a:rPr lang="vi-VN" sz="1400" dirty="0" err="1">
                  <a:solidFill>
                    <a:sysClr val="windowText" lastClr="000000"/>
                  </a:solidFill>
                </a:rPr>
                <a:t>Login</a:t>
              </a:r>
              <a:r>
                <a:rPr lang="vi-VN" sz="1400" dirty="0">
                  <a:solidFill>
                    <a:sysClr val="windowText" lastClr="000000"/>
                  </a:solidFill>
                </a:rPr>
                <a:t>” </a:t>
              </a:r>
              <a:r>
                <a:rPr lang="vi-VN" sz="1400" dirty="0" err="1">
                  <a:solidFill>
                    <a:sysClr val="windowText" lastClr="000000"/>
                  </a:solidFill>
                </a:rPr>
                <a:t>button</a:t>
              </a:r>
              <a:endParaRPr lang="vi-VN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Đường kết nối Mũi tên Thẳng 28">
              <a:extLst>
                <a:ext uri="{FF2B5EF4-FFF2-40B4-BE49-F238E27FC236}">
                  <a16:creationId xmlns:a16="http://schemas.microsoft.com/office/drawing/2014/main" id="{2724DDCC-28CD-EC83-A2F6-E2C57E52ED39}"/>
                </a:ext>
              </a:extLst>
            </p:cNvPr>
            <p:cNvCxnSpPr>
              <a:cxnSpLocks/>
              <a:stCxn id="23" idx="3"/>
              <a:endCxn id="45" idx="1"/>
            </p:cNvCxnSpPr>
            <p:nvPr/>
          </p:nvCxnSpPr>
          <p:spPr>
            <a:xfrm>
              <a:off x="2321205" y="3010554"/>
              <a:ext cx="722277" cy="4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Hình chữ nhật 44">
              <a:extLst>
                <a:ext uri="{FF2B5EF4-FFF2-40B4-BE49-F238E27FC236}">
                  <a16:creationId xmlns:a16="http://schemas.microsoft.com/office/drawing/2014/main" id="{B149E52F-31F4-E820-9DB8-D6A0B37387F1}"/>
                </a:ext>
              </a:extLst>
            </p:cNvPr>
            <p:cNvSpPr/>
            <p:nvPr/>
          </p:nvSpPr>
          <p:spPr>
            <a:xfrm>
              <a:off x="3043482" y="2672848"/>
              <a:ext cx="1345290" cy="684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Fill in the information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Đường kết nối Mũi tên Thẳng 33">
              <a:extLst>
                <a:ext uri="{FF2B5EF4-FFF2-40B4-BE49-F238E27FC236}">
                  <a16:creationId xmlns:a16="http://schemas.microsoft.com/office/drawing/2014/main" id="{E4147D60-8BD8-231A-1C3F-E1479209E752}"/>
                </a:ext>
              </a:extLst>
            </p:cNvPr>
            <p:cNvCxnSpPr>
              <a:stCxn id="45" idx="3"/>
              <a:endCxn id="41" idx="1"/>
            </p:cNvCxnSpPr>
            <p:nvPr/>
          </p:nvCxnSpPr>
          <p:spPr>
            <a:xfrm flipV="1">
              <a:off x="4388772" y="3010553"/>
              <a:ext cx="722277" cy="4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Hình thoi 49">
              <a:extLst>
                <a:ext uri="{FF2B5EF4-FFF2-40B4-BE49-F238E27FC236}">
                  <a16:creationId xmlns:a16="http://schemas.microsoft.com/office/drawing/2014/main" id="{003C2769-4900-95A2-9885-E682EE356C34}"/>
                </a:ext>
              </a:extLst>
            </p:cNvPr>
            <p:cNvSpPr/>
            <p:nvPr/>
          </p:nvSpPr>
          <p:spPr>
            <a:xfrm>
              <a:off x="4801106" y="3981954"/>
              <a:ext cx="2145786" cy="82661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err="1">
                  <a:solidFill>
                    <a:sysClr val="windowText" lastClr="000000"/>
                  </a:solidFill>
                </a:rPr>
                <a:t>Valid</a:t>
              </a:r>
              <a:r>
                <a:rPr lang="vi-VN" sz="1400" dirty="0">
                  <a:solidFill>
                    <a:sysClr val="windowText" lastClr="000000"/>
                  </a:solidFill>
                </a:rPr>
                <a:t> </a:t>
              </a:r>
              <a:r>
                <a:rPr lang="vi-VN" sz="1400" dirty="0" err="1">
                  <a:solidFill>
                    <a:sysClr val="windowText" lastClr="000000"/>
                  </a:solidFill>
                </a:rPr>
                <a:t>information</a:t>
              </a:r>
              <a:endParaRPr lang="vi-VN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Đường kết nối Mũi tên Thẳng 35">
              <a:extLst>
                <a:ext uri="{FF2B5EF4-FFF2-40B4-BE49-F238E27FC236}">
                  <a16:creationId xmlns:a16="http://schemas.microsoft.com/office/drawing/2014/main" id="{884175DD-BA1C-4304-C871-12330EA438DD}"/>
                </a:ext>
              </a:extLst>
            </p:cNvPr>
            <p:cNvCxnSpPr>
              <a:stCxn id="41" idx="2"/>
              <a:endCxn id="50" idx="0"/>
            </p:cNvCxnSpPr>
            <p:nvPr/>
          </p:nvCxnSpPr>
          <p:spPr>
            <a:xfrm>
              <a:off x="5873999" y="3496253"/>
              <a:ext cx="0" cy="485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Đường nối Thẳng 38">
              <a:extLst>
                <a:ext uri="{FF2B5EF4-FFF2-40B4-BE49-F238E27FC236}">
                  <a16:creationId xmlns:a16="http://schemas.microsoft.com/office/drawing/2014/main" id="{F241A33C-2916-7457-D1C5-4156163B3E8B}"/>
                </a:ext>
              </a:extLst>
            </p:cNvPr>
            <p:cNvCxnSpPr>
              <a:stCxn id="50" idx="1"/>
            </p:cNvCxnSpPr>
            <p:nvPr/>
          </p:nvCxnSpPr>
          <p:spPr>
            <a:xfrm flipH="1">
              <a:off x="3716127" y="4395259"/>
              <a:ext cx="10849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Đường kết nối Mũi tên Thẳng 41">
              <a:extLst>
                <a:ext uri="{FF2B5EF4-FFF2-40B4-BE49-F238E27FC236}">
                  <a16:creationId xmlns:a16="http://schemas.microsoft.com/office/drawing/2014/main" id="{363DEBC7-56CF-ECF9-7822-6AB3B51E3694}"/>
                </a:ext>
              </a:extLst>
            </p:cNvPr>
            <p:cNvCxnSpPr>
              <a:endCxn id="45" idx="2"/>
            </p:cNvCxnSpPr>
            <p:nvPr/>
          </p:nvCxnSpPr>
          <p:spPr>
            <a:xfrm flipV="1">
              <a:off x="3716127" y="3357031"/>
              <a:ext cx="0" cy="1038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Hộp Văn bản 42">
              <a:extLst>
                <a:ext uri="{FF2B5EF4-FFF2-40B4-BE49-F238E27FC236}">
                  <a16:creationId xmlns:a16="http://schemas.microsoft.com/office/drawing/2014/main" id="{FF439D71-3757-9A60-8234-98BA63572468}"/>
                </a:ext>
              </a:extLst>
            </p:cNvPr>
            <p:cNvSpPr txBox="1"/>
            <p:nvPr/>
          </p:nvSpPr>
          <p:spPr>
            <a:xfrm>
              <a:off x="4016699" y="4082534"/>
              <a:ext cx="1084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false</a:t>
              </a:r>
              <a:endParaRPr lang="vi-VN" sz="1100" dirty="0"/>
            </a:p>
          </p:txBody>
        </p:sp>
        <p:sp>
          <p:nvSpPr>
            <p:cNvPr id="58" name="Hộp Văn bản 57">
              <a:extLst>
                <a:ext uri="{FF2B5EF4-FFF2-40B4-BE49-F238E27FC236}">
                  <a16:creationId xmlns:a16="http://schemas.microsoft.com/office/drawing/2014/main" id="{59680154-4A11-82BE-C77C-639228FD572F}"/>
                </a:ext>
              </a:extLst>
            </p:cNvPr>
            <p:cNvSpPr txBox="1"/>
            <p:nvPr/>
          </p:nvSpPr>
          <p:spPr>
            <a:xfrm>
              <a:off x="343121" y="3626416"/>
              <a:ext cx="1084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false</a:t>
              </a:r>
              <a:endParaRPr lang="vi-VN" sz="1100" dirty="0"/>
            </a:p>
          </p:txBody>
        </p:sp>
        <p:sp>
          <p:nvSpPr>
            <p:cNvPr id="59" name="Hộp Văn bản 58">
              <a:extLst>
                <a:ext uri="{FF2B5EF4-FFF2-40B4-BE49-F238E27FC236}">
                  <a16:creationId xmlns:a16="http://schemas.microsoft.com/office/drawing/2014/main" id="{9AD23A47-1517-3B7E-6105-B6A000BBAA0B}"/>
                </a:ext>
              </a:extLst>
            </p:cNvPr>
            <p:cNvSpPr txBox="1"/>
            <p:nvPr/>
          </p:nvSpPr>
          <p:spPr>
            <a:xfrm>
              <a:off x="1696687" y="5084274"/>
              <a:ext cx="1084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true</a:t>
              </a:r>
              <a:endParaRPr lang="vi-VN" sz="1100" dirty="0"/>
            </a:p>
          </p:txBody>
        </p:sp>
        <p:sp>
          <p:nvSpPr>
            <p:cNvPr id="60" name="Hộp Văn bản 59">
              <a:extLst>
                <a:ext uri="{FF2B5EF4-FFF2-40B4-BE49-F238E27FC236}">
                  <a16:creationId xmlns:a16="http://schemas.microsoft.com/office/drawing/2014/main" id="{C83FE73A-6F7A-2029-727B-4505681BEA3A}"/>
                </a:ext>
              </a:extLst>
            </p:cNvPr>
            <p:cNvSpPr txBox="1"/>
            <p:nvPr/>
          </p:nvSpPr>
          <p:spPr>
            <a:xfrm>
              <a:off x="5867957" y="3575764"/>
              <a:ext cx="1084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true</a:t>
              </a:r>
              <a:endParaRPr lang="vi-VN" sz="1100" dirty="0"/>
            </a:p>
          </p:txBody>
        </p:sp>
        <p:sp>
          <p:nvSpPr>
            <p:cNvPr id="61" name="Hình chữ nhật 60">
              <a:extLst>
                <a:ext uri="{FF2B5EF4-FFF2-40B4-BE49-F238E27FC236}">
                  <a16:creationId xmlns:a16="http://schemas.microsoft.com/office/drawing/2014/main" id="{63563F51-FE79-3C19-8F75-FF83754A624A}"/>
                </a:ext>
              </a:extLst>
            </p:cNvPr>
            <p:cNvSpPr/>
            <p:nvPr/>
          </p:nvSpPr>
          <p:spPr>
            <a:xfrm>
              <a:off x="5070661" y="5289875"/>
              <a:ext cx="1594591" cy="8266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Send request &amp; waiting for a response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Đường kết nối Mũi tên Thẳng 45">
              <a:extLst>
                <a:ext uri="{FF2B5EF4-FFF2-40B4-BE49-F238E27FC236}">
                  <a16:creationId xmlns:a16="http://schemas.microsoft.com/office/drawing/2014/main" id="{C8E5AE93-397A-6387-F27A-8FC996B95047}"/>
                </a:ext>
              </a:extLst>
            </p:cNvPr>
            <p:cNvCxnSpPr>
              <a:stCxn id="50" idx="2"/>
              <a:endCxn id="61" idx="0"/>
            </p:cNvCxnSpPr>
            <p:nvPr/>
          </p:nvCxnSpPr>
          <p:spPr>
            <a:xfrm flipH="1">
              <a:off x="5867957" y="4808564"/>
              <a:ext cx="6042" cy="481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Hộp Văn bản 63">
              <a:extLst>
                <a:ext uri="{FF2B5EF4-FFF2-40B4-BE49-F238E27FC236}">
                  <a16:creationId xmlns:a16="http://schemas.microsoft.com/office/drawing/2014/main" id="{319D328E-B155-1213-3DEB-D4F028ABB16E}"/>
                </a:ext>
              </a:extLst>
            </p:cNvPr>
            <p:cNvSpPr txBox="1"/>
            <p:nvPr/>
          </p:nvSpPr>
          <p:spPr>
            <a:xfrm>
              <a:off x="5930840" y="4863875"/>
              <a:ext cx="1084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true</a:t>
              </a:r>
              <a:endParaRPr lang="vi-VN" sz="1100" dirty="0"/>
            </a:p>
          </p:txBody>
        </p:sp>
        <p:cxnSp>
          <p:nvCxnSpPr>
            <p:cNvPr id="48" name="Đường nối Thẳng 47">
              <a:extLst>
                <a:ext uri="{FF2B5EF4-FFF2-40B4-BE49-F238E27FC236}">
                  <a16:creationId xmlns:a16="http://schemas.microsoft.com/office/drawing/2014/main" id="{8E6743DD-9F32-9F57-2411-6E5EFB144C4A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5873999" y="2354097"/>
              <a:ext cx="0" cy="1707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Đường nối Thẳng 50">
              <a:extLst>
                <a:ext uri="{FF2B5EF4-FFF2-40B4-BE49-F238E27FC236}">
                  <a16:creationId xmlns:a16="http://schemas.microsoft.com/office/drawing/2014/main" id="{6C8AD539-D48C-34D5-8590-4A03A7300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8560" y="2359646"/>
              <a:ext cx="4219396" cy="4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Đường kết nối Mũi tên Thẳng 52">
              <a:extLst>
                <a:ext uri="{FF2B5EF4-FFF2-40B4-BE49-F238E27FC236}">
                  <a16:creationId xmlns:a16="http://schemas.microsoft.com/office/drawing/2014/main" id="{B28DB224-16AA-BAC3-96B7-196AA0EDC09F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1648560" y="2363818"/>
              <a:ext cx="0" cy="304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Hộp Văn bản 70">
              <a:extLst>
                <a:ext uri="{FF2B5EF4-FFF2-40B4-BE49-F238E27FC236}">
                  <a16:creationId xmlns:a16="http://schemas.microsoft.com/office/drawing/2014/main" id="{974F2FE0-8459-18F4-17B1-E4F26137F45D}"/>
                </a:ext>
              </a:extLst>
            </p:cNvPr>
            <p:cNvSpPr txBox="1"/>
            <p:nvPr/>
          </p:nvSpPr>
          <p:spPr>
            <a:xfrm>
              <a:off x="4576810" y="2358268"/>
              <a:ext cx="1084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false</a:t>
              </a:r>
              <a:endParaRPr lang="vi-VN" sz="1100" dirty="0"/>
            </a:p>
          </p:txBody>
        </p:sp>
        <p:sp>
          <p:nvSpPr>
            <p:cNvPr id="65" name="Hình thoi 64">
              <a:extLst>
                <a:ext uri="{FF2B5EF4-FFF2-40B4-BE49-F238E27FC236}">
                  <a16:creationId xmlns:a16="http://schemas.microsoft.com/office/drawing/2014/main" id="{63597672-E34E-EE58-CF6A-7A3005289510}"/>
                </a:ext>
              </a:extLst>
            </p:cNvPr>
            <p:cNvSpPr/>
            <p:nvPr/>
          </p:nvSpPr>
          <p:spPr>
            <a:xfrm>
              <a:off x="7148444" y="5289875"/>
              <a:ext cx="1330510" cy="822836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Time out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Đường kết nối Mũi tên Thẳng 66">
              <a:extLst>
                <a:ext uri="{FF2B5EF4-FFF2-40B4-BE49-F238E27FC236}">
                  <a16:creationId xmlns:a16="http://schemas.microsoft.com/office/drawing/2014/main" id="{1416CBC7-4A6A-93E1-79FB-4A42749247C1}"/>
                </a:ext>
              </a:extLst>
            </p:cNvPr>
            <p:cNvCxnSpPr>
              <a:stCxn id="61" idx="3"/>
              <a:endCxn id="65" idx="1"/>
            </p:cNvCxnSpPr>
            <p:nvPr/>
          </p:nvCxnSpPr>
          <p:spPr>
            <a:xfrm flipV="1">
              <a:off x="6665252" y="5701293"/>
              <a:ext cx="483192" cy="1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Đường nối Thẳng 69">
              <a:extLst>
                <a:ext uri="{FF2B5EF4-FFF2-40B4-BE49-F238E27FC236}">
                  <a16:creationId xmlns:a16="http://schemas.microsoft.com/office/drawing/2014/main" id="{C6718375-622E-BACE-330E-936A2BA3A8D0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V="1">
              <a:off x="7813699" y="3010552"/>
              <a:ext cx="0" cy="2279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Đường kết nối Mũi tên Thẳng 73">
              <a:extLst>
                <a:ext uri="{FF2B5EF4-FFF2-40B4-BE49-F238E27FC236}">
                  <a16:creationId xmlns:a16="http://schemas.microsoft.com/office/drawing/2014/main" id="{ABB91490-CCC3-8D43-8446-4D3C2948094E}"/>
                </a:ext>
              </a:extLst>
            </p:cNvPr>
            <p:cNvCxnSpPr>
              <a:endCxn id="41" idx="3"/>
            </p:cNvCxnSpPr>
            <p:nvPr/>
          </p:nvCxnSpPr>
          <p:spPr>
            <a:xfrm flipH="1">
              <a:off x="6636949" y="3010552"/>
              <a:ext cx="11767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Hộp Văn bản 86">
              <a:extLst>
                <a:ext uri="{FF2B5EF4-FFF2-40B4-BE49-F238E27FC236}">
                  <a16:creationId xmlns:a16="http://schemas.microsoft.com/office/drawing/2014/main" id="{F79293F7-FA6A-617D-0A89-87F4BE7B79F8}"/>
                </a:ext>
              </a:extLst>
            </p:cNvPr>
            <p:cNvSpPr txBox="1"/>
            <p:nvPr/>
          </p:nvSpPr>
          <p:spPr>
            <a:xfrm>
              <a:off x="7393975" y="4934341"/>
              <a:ext cx="476565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true</a:t>
              </a:r>
              <a:endParaRPr lang="vi-VN" sz="1100" dirty="0"/>
            </a:p>
          </p:txBody>
        </p:sp>
        <p:sp>
          <p:nvSpPr>
            <p:cNvPr id="75" name="Hình chữ nhật 74">
              <a:extLst>
                <a:ext uri="{FF2B5EF4-FFF2-40B4-BE49-F238E27FC236}">
                  <a16:creationId xmlns:a16="http://schemas.microsoft.com/office/drawing/2014/main" id="{33148870-AB5E-B887-483A-80F62EC4C478}"/>
                </a:ext>
              </a:extLst>
            </p:cNvPr>
            <p:cNvSpPr/>
            <p:nvPr/>
          </p:nvSpPr>
          <p:spPr>
            <a:xfrm>
              <a:off x="8957528" y="5309423"/>
              <a:ext cx="1225686" cy="7401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Response data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Đường kết nối Mũi tên Thẳng 76">
              <a:extLst>
                <a:ext uri="{FF2B5EF4-FFF2-40B4-BE49-F238E27FC236}">
                  <a16:creationId xmlns:a16="http://schemas.microsoft.com/office/drawing/2014/main" id="{B169CD7F-B445-E5EC-A292-2B139ECDC01A}"/>
                </a:ext>
              </a:extLst>
            </p:cNvPr>
            <p:cNvCxnSpPr>
              <a:cxnSpLocks/>
              <a:stCxn id="65" idx="3"/>
              <a:endCxn id="75" idx="1"/>
            </p:cNvCxnSpPr>
            <p:nvPr/>
          </p:nvCxnSpPr>
          <p:spPr>
            <a:xfrm flipV="1">
              <a:off x="8478954" y="5679488"/>
              <a:ext cx="478574" cy="21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Hộp Văn bản 90">
              <a:extLst>
                <a:ext uri="{FF2B5EF4-FFF2-40B4-BE49-F238E27FC236}">
                  <a16:creationId xmlns:a16="http://schemas.microsoft.com/office/drawing/2014/main" id="{1DB003F6-F3B0-7B01-5409-7EF4C63E4F41}"/>
                </a:ext>
              </a:extLst>
            </p:cNvPr>
            <p:cNvSpPr txBox="1"/>
            <p:nvPr/>
          </p:nvSpPr>
          <p:spPr>
            <a:xfrm>
              <a:off x="8453669" y="5439683"/>
              <a:ext cx="578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 err="1"/>
                <a:t>false</a:t>
              </a:r>
              <a:endParaRPr lang="vi-VN" sz="1100" dirty="0"/>
            </a:p>
          </p:txBody>
        </p:sp>
        <p:sp>
          <p:nvSpPr>
            <p:cNvPr id="93" name="Hình chữ nhật 92">
              <a:extLst>
                <a:ext uri="{FF2B5EF4-FFF2-40B4-BE49-F238E27FC236}">
                  <a16:creationId xmlns:a16="http://schemas.microsoft.com/office/drawing/2014/main" id="{EA53FB90-6FFD-71D5-CA74-406F9484A7C0}"/>
                </a:ext>
              </a:extLst>
            </p:cNvPr>
            <p:cNvSpPr/>
            <p:nvPr/>
          </p:nvSpPr>
          <p:spPr>
            <a:xfrm>
              <a:off x="8955518" y="4518779"/>
              <a:ext cx="1225686" cy="5463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Status code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3" name="Đường nối Thẳng 82">
              <a:extLst>
                <a:ext uri="{FF2B5EF4-FFF2-40B4-BE49-F238E27FC236}">
                  <a16:creationId xmlns:a16="http://schemas.microsoft.com/office/drawing/2014/main" id="{031795FE-315B-90B0-0138-751DF59251E8}"/>
                </a:ext>
              </a:extLst>
            </p:cNvPr>
            <p:cNvCxnSpPr>
              <a:stCxn id="93" idx="0"/>
            </p:cNvCxnSpPr>
            <p:nvPr/>
          </p:nvCxnSpPr>
          <p:spPr>
            <a:xfrm flipV="1">
              <a:off x="9568361" y="3010552"/>
              <a:ext cx="13384" cy="1508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Đường kết nối Mũi tên Thẳng 84">
              <a:extLst>
                <a:ext uri="{FF2B5EF4-FFF2-40B4-BE49-F238E27FC236}">
                  <a16:creationId xmlns:a16="http://schemas.microsoft.com/office/drawing/2014/main" id="{285AC75D-4C2F-15A6-8935-ABB580FEBFE5}"/>
                </a:ext>
              </a:extLst>
            </p:cNvPr>
            <p:cNvCxnSpPr>
              <a:stCxn id="75" idx="0"/>
              <a:endCxn id="93" idx="2"/>
            </p:cNvCxnSpPr>
            <p:nvPr/>
          </p:nvCxnSpPr>
          <p:spPr>
            <a:xfrm flipH="1" flipV="1">
              <a:off x="9568361" y="5065145"/>
              <a:ext cx="2010" cy="244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Hình chữ nhật 105">
              <a:extLst>
                <a:ext uri="{FF2B5EF4-FFF2-40B4-BE49-F238E27FC236}">
                  <a16:creationId xmlns:a16="http://schemas.microsoft.com/office/drawing/2014/main" id="{4A1D6D89-E441-2652-A0D1-D7DB6812D582}"/>
                </a:ext>
              </a:extLst>
            </p:cNvPr>
            <p:cNvSpPr/>
            <p:nvPr/>
          </p:nvSpPr>
          <p:spPr>
            <a:xfrm>
              <a:off x="10250177" y="2668460"/>
              <a:ext cx="1345291" cy="684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Messenger page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4" name="Đường kết nối Mũi tên Thẳng 93">
              <a:extLst>
                <a:ext uri="{FF2B5EF4-FFF2-40B4-BE49-F238E27FC236}">
                  <a16:creationId xmlns:a16="http://schemas.microsoft.com/office/drawing/2014/main" id="{41CD6E08-D804-37BD-5871-E2819CD4B446}"/>
                </a:ext>
              </a:extLst>
            </p:cNvPr>
            <p:cNvCxnSpPr>
              <a:endCxn id="106" idx="1"/>
            </p:cNvCxnSpPr>
            <p:nvPr/>
          </p:nvCxnSpPr>
          <p:spPr>
            <a:xfrm>
              <a:off x="9581745" y="3010551"/>
              <a:ext cx="668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Hộp Văn bản 94">
              <a:extLst>
                <a:ext uri="{FF2B5EF4-FFF2-40B4-BE49-F238E27FC236}">
                  <a16:creationId xmlns:a16="http://schemas.microsoft.com/office/drawing/2014/main" id="{483D5D45-FD19-FDE4-DB48-817B3345305F}"/>
                </a:ext>
              </a:extLst>
            </p:cNvPr>
            <p:cNvSpPr txBox="1"/>
            <p:nvPr/>
          </p:nvSpPr>
          <p:spPr>
            <a:xfrm>
              <a:off x="9676245" y="2738745"/>
              <a:ext cx="5739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200</a:t>
              </a:r>
              <a:endParaRPr lang="vi-VN" sz="1100" dirty="0"/>
            </a:p>
          </p:txBody>
        </p:sp>
        <p:sp>
          <p:nvSpPr>
            <p:cNvPr id="112" name="Hình chữ nhật 111">
              <a:extLst>
                <a:ext uri="{FF2B5EF4-FFF2-40B4-BE49-F238E27FC236}">
                  <a16:creationId xmlns:a16="http://schemas.microsoft.com/office/drawing/2014/main" id="{1F39D5D1-741A-78B5-345F-F475F4DD62D4}"/>
                </a:ext>
              </a:extLst>
            </p:cNvPr>
            <p:cNvSpPr/>
            <p:nvPr/>
          </p:nvSpPr>
          <p:spPr>
            <a:xfrm>
              <a:off x="10250177" y="3659961"/>
              <a:ext cx="1345291" cy="684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Notification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9" name="Đường kết nối Mũi tên Thẳng 98">
              <a:extLst>
                <a:ext uri="{FF2B5EF4-FFF2-40B4-BE49-F238E27FC236}">
                  <a16:creationId xmlns:a16="http://schemas.microsoft.com/office/drawing/2014/main" id="{2EAD9535-E71B-383C-9316-5F48A9B112CF}"/>
                </a:ext>
              </a:extLst>
            </p:cNvPr>
            <p:cNvCxnSpPr>
              <a:endCxn id="112" idx="1"/>
            </p:cNvCxnSpPr>
            <p:nvPr/>
          </p:nvCxnSpPr>
          <p:spPr>
            <a:xfrm>
              <a:off x="9581745" y="4002052"/>
              <a:ext cx="668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Hộp Văn bản 115">
              <a:extLst>
                <a:ext uri="{FF2B5EF4-FFF2-40B4-BE49-F238E27FC236}">
                  <a16:creationId xmlns:a16="http://schemas.microsoft.com/office/drawing/2014/main" id="{40448CFC-96BB-CB88-C97B-3B70B5306EBB}"/>
                </a:ext>
              </a:extLst>
            </p:cNvPr>
            <p:cNvSpPr txBox="1"/>
            <p:nvPr/>
          </p:nvSpPr>
          <p:spPr>
            <a:xfrm>
              <a:off x="9676245" y="3706569"/>
              <a:ext cx="5739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400</a:t>
              </a:r>
              <a:endParaRPr lang="vi-VN" sz="1100" dirty="0"/>
            </a:p>
          </p:txBody>
        </p:sp>
        <p:sp>
          <p:nvSpPr>
            <p:cNvPr id="117" name="Hình chữ nhật 116">
              <a:extLst>
                <a:ext uri="{FF2B5EF4-FFF2-40B4-BE49-F238E27FC236}">
                  <a16:creationId xmlns:a16="http://schemas.microsoft.com/office/drawing/2014/main" id="{6867AAF7-3354-14E3-AF8D-A690DE0B9D83}"/>
                </a:ext>
              </a:extLst>
            </p:cNvPr>
            <p:cNvSpPr/>
            <p:nvPr/>
          </p:nvSpPr>
          <p:spPr>
            <a:xfrm>
              <a:off x="8070389" y="2668459"/>
              <a:ext cx="1345291" cy="684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500 page</a:t>
              </a:r>
              <a:endParaRPr lang="vi-V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1" name="Đường nối Thẳng 100">
              <a:extLst>
                <a:ext uri="{FF2B5EF4-FFF2-40B4-BE49-F238E27FC236}">
                  <a16:creationId xmlns:a16="http://schemas.microsoft.com/office/drawing/2014/main" id="{D4DFE48C-C0C9-1D9B-84A8-157B381BCD98}"/>
                </a:ext>
              </a:extLst>
            </p:cNvPr>
            <p:cNvCxnSpPr/>
            <p:nvPr/>
          </p:nvCxnSpPr>
          <p:spPr>
            <a:xfrm flipH="1">
              <a:off x="8743034" y="4002052"/>
              <a:ext cx="8320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Đường kết nối Mũi tên Thẳng 102">
              <a:extLst>
                <a:ext uri="{FF2B5EF4-FFF2-40B4-BE49-F238E27FC236}">
                  <a16:creationId xmlns:a16="http://schemas.microsoft.com/office/drawing/2014/main" id="{AE3E850C-2441-1D2C-DBD1-D9CF014DD517}"/>
                </a:ext>
              </a:extLst>
            </p:cNvPr>
            <p:cNvCxnSpPr>
              <a:endCxn id="117" idx="2"/>
            </p:cNvCxnSpPr>
            <p:nvPr/>
          </p:nvCxnSpPr>
          <p:spPr>
            <a:xfrm flipV="1">
              <a:off x="8743034" y="3352642"/>
              <a:ext cx="1" cy="629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Hộp Văn bản 122">
              <a:extLst>
                <a:ext uri="{FF2B5EF4-FFF2-40B4-BE49-F238E27FC236}">
                  <a16:creationId xmlns:a16="http://schemas.microsoft.com/office/drawing/2014/main" id="{E0C43B8D-01E5-6D4A-BB8E-25A3E267763F}"/>
                </a:ext>
              </a:extLst>
            </p:cNvPr>
            <p:cNvSpPr txBox="1"/>
            <p:nvPr/>
          </p:nvSpPr>
          <p:spPr>
            <a:xfrm>
              <a:off x="8989756" y="3717122"/>
              <a:ext cx="5739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500</a:t>
              </a:r>
              <a:endParaRPr lang="vi-VN" sz="1100" dirty="0"/>
            </a:p>
          </p:txBody>
        </p:sp>
        <p:cxnSp>
          <p:nvCxnSpPr>
            <p:cNvPr id="109" name="Đường nối Thẳng 108">
              <a:extLst>
                <a:ext uri="{FF2B5EF4-FFF2-40B4-BE49-F238E27FC236}">
                  <a16:creationId xmlns:a16="http://schemas.microsoft.com/office/drawing/2014/main" id="{E432B73D-1923-44CB-E487-0C1677F203A8}"/>
                </a:ext>
              </a:extLst>
            </p:cNvPr>
            <p:cNvCxnSpPr>
              <a:stCxn id="112" idx="3"/>
            </p:cNvCxnSpPr>
            <p:nvPr/>
          </p:nvCxnSpPr>
          <p:spPr>
            <a:xfrm flipV="1">
              <a:off x="11595468" y="4002052"/>
              <a:ext cx="12311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Đường nối Thẳng 114">
              <a:extLst>
                <a:ext uri="{FF2B5EF4-FFF2-40B4-BE49-F238E27FC236}">
                  <a16:creationId xmlns:a16="http://schemas.microsoft.com/office/drawing/2014/main" id="{87A49F39-A402-BEC0-8F80-E1809C2AB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18586" y="2363818"/>
              <a:ext cx="0" cy="1638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Đường nối Thẳng 118">
              <a:extLst>
                <a:ext uri="{FF2B5EF4-FFF2-40B4-BE49-F238E27FC236}">
                  <a16:creationId xmlns:a16="http://schemas.microsoft.com/office/drawing/2014/main" id="{8C6DB924-76B9-6B86-5D6F-3CA87E4C6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2260" y="2363818"/>
              <a:ext cx="58463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46151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894</Words>
  <Application>Microsoft Office PowerPoint</Application>
  <PresentationFormat>Màn hình rộng</PresentationFormat>
  <Paragraphs>292</Paragraphs>
  <Slides>16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NGUYỄN TRỌNG THUẬN</dc:creator>
  <cp:lastModifiedBy>NGUYỄN TRỌNG THUẬN</cp:lastModifiedBy>
  <cp:revision>155</cp:revision>
  <dcterms:created xsi:type="dcterms:W3CDTF">2022-07-04T01:21:03Z</dcterms:created>
  <dcterms:modified xsi:type="dcterms:W3CDTF">2022-07-05T04:29:33Z</dcterms:modified>
</cp:coreProperties>
</file>