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 Slab Light"/>
      <p:regular r:id="rId35"/>
      <p:bold r:id="rId36"/>
    </p:embeddedFont>
    <p:embeddedFont>
      <p:font typeface="Abel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B55EFC9-840C-4D15-B51F-B78F72DC1BC5}">
  <a:tblStyle styleId="{CB55EFC9-840C-4D15-B51F-B78F72DC1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Light-regular.fntdata"/><Relationship Id="rId12" Type="http://schemas.openxmlformats.org/officeDocument/2006/relationships/slide" Target="slides/slide7.xml"/><Relationship Id="rId34" Type="http://schemas.openxmlformats.org/officeDocument/2006/relationships/font" Target="fonts/RobotoSlab-bold.fntdata"/><Relationship Id="rId15" Type="http://schemas.openxmlformats.org/officeDocument/2006/relationships/slide" Target="slides/slide10.xml"/><Relationship Id="rId37" Type="http://schemas.openxmlformats.org/officeDocument/2006/relationships/font" Target="fonts/Abel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Shape 10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06" name="Shape 106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Shape 7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1199003" y="209866"/>
              <a:ext cx="252291" cy="230173"/>
            </a:xfrm>
            <a:custGeom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pathLst>
                <a:path extrusionOk="0" h="21854" w="13888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301666" y="-175575"/>
              <a:ext cx="121603" cy="256839"/>
            </a:xfrm>
            <a:custGeom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263430" y="672385"/>
              <a:ext cx="174266" cy="256839"/>
            </a:xfrm>
            <a:custGeom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pathLst>
                <a:path extrusionOk="0" h="21854" w="14773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1340" y="1103372"/>
              <a:ext cx="205481" cy="256193"/>
            </a:xfrm>
            <a:custGeom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Shape 2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pathLst>
                  <a:path extrusionOk="0" h="8576" w="18313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pathLst>
                  <a:path extrusionOk="0" h="3763" w="2048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pathLst>
                  <a:path extrusionOk="0" h="3763" w="2048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Shape 25"/>
            <p:cNvSpPr/>
            <p:nvPr/>
          </p:nvSpPr>
          <p:spPr>
            <a:xfrm>
              <a:off x="8389810" y="4028610"/>
              <a:ext cx="256851" cy="254888"/>
            </a:xfrm>
            <a:custGeom>
              <a:pathLst>
                <a:path extrusionOk="0" h="21688" w="21855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79581" y="2117407"/>
              <a:ext cx="256839" cy="194422"/>
            </a:xfrm>
            <a:custGeom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6207352" y="-138510"/>
              <a:ext cx="256839" cy="256839"/>
            </a:xfrm>
            <a:custGeom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pathLst>
                <a:path extrusionOk="0" h="14772" w="21854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pathLst>
                <a:path extrusionOk="0" h="19641" w="21854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630487" y="180096"/>
              <a:ext cx="256839" cy="173620"/>
            </a:xfrm>
            <a:custGeom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141728" y="-53915"/>
              <a:ext cx="205481" cy="256193"/>
            </a:xfrm>
            <a:custGeom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836715" y="1319218"/>
              <a:ext cx="246438" cy="241244"/>
            </a:xfrm>
            <a:custGeom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445577" y="-92335"/>
              <a:ext cx="256839" cy="256839"/>
            </a:xfrm>
            <a:custGeom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-54609" y="3124075"/>
              <a:ext cx="252291" cy="230173"/>
            </a:xfrm>
            <a:custGeom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590072" y="4782944"/>
              <a:ext cx="256839" cy="256839"/>
            </a:xfrm>
            <a:custGeom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67327" y="4812897"/>
              <a:ext cx="215224" cy="236037"/>
            </a:xfrm>
            <a:custGeom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65493" y="5007315"/>
              <a:ext cx="256839" cy="195080"/>
            </a:xfrm>
            <a:custGeom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25653" y="4689868"/>
              <a:ext cx="246438" cy="241244"/>
            </a:xfrm>
            <a:custGeom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798113" y="4971731"/>
              <a:ext cx="173608" cy="256827"/>
            </a:xfrm>
            <a:custGeom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8330018" y="5007315"/>
              <a:ext cx="256839" cy="195080"/>
            </a:xfrm>
            <a:custGeom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709170" y="4980149"/>
              <a:ext cx="184667" cy="256839"/>
            </a:xfrm>
            <a:custGeom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abe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276350" y="1415775"/>
            <a:ext cx="3336000" cy="27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17497" r="17504" t="0"/>
          <a:stretch/>
        </p:blipFill>
        <p:spPr>
          <a:xfrm>
            <a:off x="4957150" y="1458131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</p:pic>
      <p:sp>
        <p:nvSpPr>
          <p:cNvPr id="221" name="Shape 2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4294967295" type="title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73763"/>
                </a:solidFill>
              </a:rPr>
              <a:t>Want big impact?</a:t>
            </a:r>
            <a:endParaRPr b="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Use big image.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4" name="Shape 234"/>
          <p:cNvGrpSpPr/>
          <p:nvPr/>
        </p:nvGrpSpPr>
        <p:grpSpPr>
          <a:xfrm>
            <a:off x="1660800" y="1476013"/>
            <a:ext cx="1942800" cy="1569600"/>
            <a:chOff x="1660800" y="1171213"/>
            <a:chExt cx="1942800" cy="1569600"/>
          </a:xfrm>
        </p:grpSpPr>
        <p:sp>
          <p:nvSpPr>
            <p:cNvPr id="235" name="Shape 235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fmla="val 17446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1879863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3600600" y="1476013"/>
            <a:ext cx="1942800" cy="1569600"/>
            <a:chOff x="3600600" y="1170963"/>
            <a:chExt cx="1942800" cy="1569600"/>
          </a:xfrm>
        </p:grpSpPr>
        <p:sp>
          <p:nvSpPr>
            <p:cNvPr id="239" name="Shape 239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fmla="val 18098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3819008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5539834" y="1492964"/>
            <a:ext cx="1942800" cy="1552648"/>
            <a:chOff x="5539816" y="1171213"/>
            <a:chExt cx="1942800" cy="1569600"/>
          </a:xfrm>
        </p:grpSpPr>
        <p:sp>
          <p:nvSpPr>
            <p:cNvPr id="243" name="Shape 243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fmla="val 17446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5762399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5762397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3473893" y="2232371"/>
            <a:ext cx="260366" cy="260366"/>
            <a:chOff x="3157188" y="909150"/>
            <a:chExt cx="470400" cy="470400"/>
          </a:xfrm>
        </p:grpSpPr>
        <p:sp>
          <p:nvSpPr>
            <p:cNvPr id="247" name="Shape 24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5413052" y="2232371"/>
            <a:ext cx="260366" cy="260366"/>
            <a:chOff x="3157188" y="909150"/>
            <a:chExt cx="470400" cy="470400"/>
          </a:xfrm>
        </p:grpSpPr>
        <p:sp>
          <p:nvSpPr>
            <p:cNvPr id="250" name="Shape 250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52" name="Shape 252"/>
          <p:cNvGrpSpPr/>
          <p:nvPr/>
        </p:nvGrpSpPr>
        <p:grpSpPr>
          <a:xfrm>
            <a:off x="1660234" y="3046953"/>
            <a:ext cx="5822400" cy="1248600"/>
            <a:chOff x="1660800" y="2723938"/>
            <a:chExt cx="5822400" cy="1248600"/>
          </a:xfrm>
        </p:grpSpPr>
        <p:sp>
          <p:nvSpPr>
            <p:cNvPr id="253" name="Shape 253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003290">
                <a:alpha val="23460"/>
              </a:srgbClr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2583300" y="2978750"/>
              <a:ext cx="39774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2583300" y="3328325"/>
              <a:ext cx="39774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Ipsum dolor sit amet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1" name="Shape 261"/>
          <p:cNvGraphicFramePr/>
          <p:nvPr/>
        </p:nvGraphicFramePr>
        <p:xfrm>
          <a:off x="16002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{CB55EFC9-840C-4D15-B51F-B78F72DC1BC5}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6474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4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  <a:tr h="6474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  <a:tr h="647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2" name="Shape 2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1235351" y="1285875"/>
            <a:ext cx="6730127" cy="3206084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2443050" y="1982900"/>
            <a:ext cx="6525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73763"/>
                </a:solidFill>
                <a:latin typeface="Abel"/>
                <a:ea typeface="Abel"/>
                <a:cs typeface="Abel"/>
                <a:sym typeface="Abel"/>
              </a:rPr>
              <a:t>our office</a:t>
            </a:r>
            <a:endParaRPr sz="1000">
              <a:solidFill>
                <a:srgbClr val="07376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952625" y="24384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3248025" y="3505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4000500" y="21336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4610100" y="3886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6362700" y="25908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6819900" y="3886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4294967295" type="ctrTitle"/>
          </p:nvPr>
        </p:nvSpPr>
        <p:spPr>
          <a:xfrm>
            <a:off x="685800" y="1811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82" name="Shape 282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4294967295" type="ctrTitle"/>
          </p:nvPr>
        </p:nvSpPr>
        <p:spPr>
          <a:xfrm>
            <a:off x="1485900" y="809625"/>
            <a:ext cx="61722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289" name="Shape 289"/>
          <p:cNvSpPr txBox="1"/>
          <p:nvPr>
            <p:ph idx="4294967295" type="subTitle"/>
          </p:nvPr>
        </p:nvSpPr>
        <p:spPr>
          <a:xfrm>
            <a:off x="1485900" y="1106508"/>
            <a:ext cx="6172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90" name="Shape 290"/>
          <p:cNvSpPr txBox="1"/>
          <p:nvPr>
            <p:ph idx="4294967295" type="ctrTitle"/>
          </p:nvPr>
        </p:nvSpPr>
        <p:spPr>
          <a:xfrm>
            <a:off x="1485900" y="3438598"/>
            <a:ext cx="61722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291" name="Shape 291"/>
          <p:cNvSpPr txBox="1"/>
          <p:nvPr>
            <p:ph idx="4294967295" type="subTitle"/>
          </p:nvPr>
        </p:nvSpPr>
        <p:spPr>
          <a:xfrm>
            <a:off x="1485900" y="3735401"/>
            <a:ext cx="6172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92" name="Shape 292"/>
          <p:cNvSpPr txBox="1"/>
          <p:nvPr>
            <p:ph idx="4294967295" type="ctrTitle"/>
          </p:nvPr>
        </p:nvSpPr>
        <p:spPr>
          <a:xfrm>
            <a:off x="1485900" y="2124149"/>
            <a:ext cx="61722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293" name="Shape 293"/>
          <p:cNvSpPr txBox="1"/>
          <p:nvPr>
            <p:ph idx="4294967295" type="subTitle"/>
          </p:nvPr>
        </p:nvSpPr>
        <p:spPr>
          <a:xfrm>
            <a:off x="1485900" y="2420955"/>
            <a:ext cx="6172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3929100" y="1900888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3929100" y="3215363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3" name="Shape 303"/>
          <p:cNvGrpSpPr/>
          <p:nvPr/>
        </p:nvGrpSpPr>
        <p:grpSpPr>
          <a:xfrm>
            <a:off x="323513" y="2367800"/>
            <a:ext cx="2952125" cy="1289700"/>
            <a:chOff x="323513" y="1986800"/>
            <a:chExt cx="2952125" cy="1289700"/>
          </a:xfrm>
        </p:grpSpPr>
        <p:sp>
          <p:nvSpPr>
            <p:cNvPr id="304" name="Shape 304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5" name="Shape 305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06" name="Shape 306"/>
          <p:cNvGrpSpPr/>
          <p:nvPr/>
        </p:nvGrpSpPr>
        <p:grpSpPr>
          <a:xfrm>
            <a:off x="5209838" y="1441350"/>
            <a:ext cx="3610650" cy="1289700"/>
            <a:chOff x="5209838" y="1060350"/>
            <a:chExt cx="3610650" cy="1289700"/>
          </a:xfrm>
        </p:grpSpPr>
        <p:sp>
          <p:nvSpPr>
            <p:cNvPr id="307" name="Shape 30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8" name="Shape 30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09" name="Shape 309"/>
          <p:cNvGrpSpPr/>
          <p:nvPr/>
        </p:nvGrpSpPr>
        <p:grpSpPr>
          <a:xfrm>
            <a:off x="5209838" y="3401450"/>
            <a:ext cx="3610650" cy="1289700"/>
            <a:chOff x="5209838" y="3020450"/>
            <a:chExt cx="3610650" cy="1289700"/>
          </a:xfrm>
        </p:grpSpPr>
        <p:sp>
          <p:nvSpPr>
            <p:cNvPr id="310" name="Shape 310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11" name="Shape 311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12" name="Shape 312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313" name="Shape 313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2AC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0D7F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184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6" name="Shape 316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17" name="Shape 31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84DE2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Shape 31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84D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Shape 319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20" name="Shape 320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AC7D7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Shape 321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AC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Shape 322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23" name="Shape 323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D7FD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D7F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5" name="Shape 325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03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01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02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4" name="Shape 334"/>
          <p:cNvSpPr txBox="1"/>
          <p:nvPr>
            <p:ph idx="2" type="body"/>
          </p:nvPr>
        </p:nvSpPr>
        <p:spPr>
          <a:xfrm>
            <a:off x="3297650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5" name="Shape 335"/>
          <p:cNvSpPr txBox="1"/>
          <p:nvPr>
            <p:ph idx="3" type="body"/>
          </p:nvPr>
        </p:nvSpPr>
        <p:spPr>
          <a:xfrm>
            <a:off x="5909499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8" name="Shape 338"/>
          <p:cNvSpPr txBox="1"/>
          <p:nvPr>
            <p:ph idx="2" type="body"/>
          </p:nvPr>
        </p:nvSpPr>
        <p:spPr>
          <a:xfrm>
            <a:off x="3297650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9" name="Shape 339"/>
          <p:cNvSpPr txBox="1"/>
          <p:nvPr>
            <p:ph idx="3" type="body"/>
          </p:nvPr>
        </p:nvSpPr>
        <p:spPr>
          <a:xfrm>
            <a:off x="5909499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Shape 34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775" y="228600"/>
            <a:ext cx="4512288" cy="39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EDIT IN POWERPOINT®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button under the presentation preview that says </a:t>
            </a:r>
            <a:r>
              <a:rPr b="1" lang="en" sz="1400"/>
              <a:t>"Download as PowerPoint template"</a:t>
            </a:r>
            <a:r>
              <a:rPr lang="en" sz="1400"/>
              <a:t>. You will get a .pptx file that you can edit in PowerPoint. 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Remember to download and install the fonts used in this presentation (you’ll find the links to the font files needed in the </a:t>
            </a:r>
            <a:r>
              <a:rPr lang="en" sz="1400" u="sng">
                <a:hlinkClick action="ppaction://hlinksldjump" r:id="rId3"/>
              </a:rPr>
              <a:t>Presentation design slide</a:t>
            </a:r>
            <a:r>
              <a:rPr lang="en" sz="1400"/>
              <a:t>)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EDIT IN GOOGLE SLIDES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Click on the button under the presentation preview that says </a:t>
            </a:r>
            <a:r>
              <a:rPr b="1" lang="en" sz="1400"/>
              <a:t>"Use as Google Slides Theme"</a:t>
            </a:r>
            <a:r>
              <a:rPr lang="en" sz="1400"/>
              <a:t>.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will get a copy of this document on your Google Drive and will be able to edit, add or delete slides.</a:t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You have to be signed in to your Google account.</a:t>
            </a:r>
            <a:endParaRPr sz="1400"/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942975" y="3601125"/>
            <a:ext cx="72579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4294967295" type="body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Mobile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3571352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4" name="Shape 354"/>
          <p:cNvGrpSpPr/>
          <p:nvPr/>
        </p:nvGrpSpPr>
        <p:grpSpPr>
          <a:xfrm>
            <a:off x="3512227" y="373572"/>
            <a:ext cx="2119546" cy="4396359"/>
            <a:chOff x="2547150" y="238125"/>
            <a:chExt cx="2525675" cy="5238750"/>
          </a:xfrm>
        </p:grpSpPr>
        <p:sp>
          <p:nvSpPr>
            <p:cNvPr id="355" name="Shape 355"/>
            <p:cNvSpPr/>
            <p:nvPr/>
          </p:nvSpPr>
          <p:spPr>
            <a:xfrm>
              <a:off x="2547150" y="238125"/>
              <a:ext cx="2525675" cy="5238750"/>
            </a:xfrm>
            <a:custGeom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3557025" y="5147100"/>
              <a:ext cx="504050" cy="179900"/>
            </a:xfrm>
            <a:custGeom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3008050" y="423600"/>
              <a:ext cx="99325" cy="99325"/>
            </a:xfrm>
            <a:custGeom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3566400" y="434850"/>
              <a:ext cx="487175" cy="76850"/>
            </a:xfrm>
            <a:custGeom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Shape 359"/>
          <p:cNvSpPr txBox="1"/>
          <p:nvPr>
            <p:ph idx="4294967295" type="body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3268493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6" name="Shape 366"/>
          <p:cNvGrpSpPr/>
          <p:nvPr/>
        </p:nvGrpSpPr>
        <p:grpSpPr>
          <a:xfrm>
            <a:off x="3203795" y="465959"/>
            <a:ext cx="2736410" cy="4222433"/>
            <a:chOff x="2112475" y="238125"/>
            <a:chExt cx="3395050" cy="5238750"/>
          </a:xfrm>
        </p:grpSpPr>
        <p:sp>
          <p:nvSpPr>
            <p:cNvPr id="367" name="Shape 367"/>
            <p:cNvSpPr/>
            <p:nvPr/>
          </p:nvSpPr>
          <p:spPr>
            <a:xfrm>
              <a:off x="2112475" y="238125"/>
              <a:ext cx="3395050" cy="5238750"/>
            </a:xfrm>
            <a:custGeom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3671350" y="5147100"/>
              <a:ext cx="279175" cy="179900"/>
            </a:xfrm>
            <a:custGeom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3650725" y="446100"/>
              <a:ext cx="54375" cy="54350"/>
            </a:xfrm>
            <a:custGeom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3761275" y="423600"/>
              <a:ext cx="99325" cy="99325"/>
            </a:xfrm>
            <a:custGeom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Shape 371"/>
          <p:cNvSpPr txBox="1"/>
          <p:nvPr>
            <p:ph idx="4294967295" type="body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Tablet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2" name="Shape 372"/>
          <p:cNvSpPr txBox="1"/>
          <p:nvPr>
            <p:ph idx="4294967295" type="body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2644425" y="1071107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Shape 380"/>
          <p:cNvSpPr txBox="1"/>
          <p:nvPr>
            <p:ph idx="4294967295" type="body"/>
          </p:nvPr>
        </p:nvSpPr>
        <p:spPr>
          <a:xfrm>
            <a:off x="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Desktop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1" name="Shape 381"/>
          <p:cNvSpPr txBox="1"/>
          <p:nvPr>
            <p:ph idx="4294967295" type="body"/>
          </p:nvPr>
        </p:nvSpPr>
        <p:spPr>
          <a:xfrm>
            <a:off x="67749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Shape 387"/>
          <p:cNvSpPr txBox="1"/>
          <p:nvPr>
            <p:ph idx="4294967295" type="ctrTitle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</a:t>
            </a:r>
            <a:r>
              <a:rPr lang="en" sz="4800"/>
              <a:t>!</a:t>
            </a:r>
            <a:endParaRPr sz="4800"/>
          </a:p>
        </p:txBody>
      </p:sp>
      <p:sp>
        <p:nvSpPr>
          <p:cNvPr id="388" name="Shape 388"/>
          <p:cNvSpPr txBox="1"/>
          <p:nvPr>
            <p:ph idx="4294967295" type="subTitle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b="1"/>
          </a:p>
        </p:txBody>
      </p:sp>
      <p:grpSp>
        <p:nvGrpSpPr>
          <p:cNvPr id="389" name="Shape 389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Shape 39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1460400" y="1200150"/>
            <a:ext cx="62262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Titles: Roboto Slab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Body copy: Abel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https://www.fontsquirrel.com/fonts/roboto-slab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https://www.fontsquirrel.com/fonts/abel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Teal</a:t>
            </a:r>
            <a:r>
              <a:rPr lang="en" sz="1800"/>
              <a:t> </a:t>
            </a:r>
            <a:r>
              <a:rPr b="1" lang="en" sz="1800">
                <a:solidFill>
                  <a:srgbClr val="2AC7D7"/>
                </a:solidFill>
              </a:rPr>
              <a:t>#2ac7d7</a:t>
            </a:r>
            <a:r>
              <a:rPr b="1" lang="en" sz="1800"/>
              <a:t> · Sky </a:t>
            </a:r>
            <a:r>
              <a:rPr b="1" lang="en" sz="1800">
                <a:solidFill>
                  <a:srgbClr val="0D7FD1"/>
                </a:solidFill>
              </a:rPr>
              <a:t>#0d7fd1</a:t>
            </a:r>
            <a:r>
              <a:rPr b="1" lang="en" sz="1800">
                <a:solidFill>
                  <a:schemeClr val="lt1"/>
                </a:solidFill>
              </a:rPr>
              <a:t> · </a:t>
            </a:r>
            <a:r>
              <a:rPr b="1" lang="en" sz="1800"/>
              <a:t>Indigo </a:t>
            </a:r>
            <a:r>
              <a:rPr b="1" lang="en" sz="1800">
                <a:solidFill>
                  <a:srgbClr val="184DE2"/>
                </a:solidFill>
              </a:rPr>
              <a:t>#184de2</a:t>
            </a:r>
            <a:endParaRPr b="1" sz="1800">
              <a:solidFill>
                <a:srgbClr val="184DE2"/>
              </a:solidFill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1460400" y="4552650"/>
            <a:ext cx="6235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SlidesCarnival icons are editable shapes</a:t>
            </a: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This means that you can: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Resize them without losing quality.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Change line color, width and style.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Isn’t that nice? :)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Examples: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412" name="Shape 412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13" name="Shape 413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Shape 427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28" name="Shape 428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34" name="Shape 434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Shape 439"/>
          <p:cNvSpPr/>
          <p:nvPr/>
        </p:nvSpPr>
        <p:spPr>
          <a:xfrm>
            <a:off x="2071920" y="386254"/>
            <a:ext cx="291717" cy="335738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2656888" y="387284"/>
            <a:ext cx="251793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Shape 441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42" name="Shape 442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Shape 446"/>
          <p:cNvSpPr/>
          <p:nvPr/>
        </p:nvSpPr>
        <p:spPr>
          <a:xfrm>
            <a:off x="4284851" y="385750"/>
            <a:ext cx="385895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Shape 447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48" name="Shape 448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56" name="Shape 456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2042249" y="944598"/>
            <a:ext cx="351077" cy="349039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2607759" y="961997"/>
            <a:ext cx="350068" cy="314242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3177871" y="964561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3754139" y="967629"/>
            <a:ext cx="317310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Shape 464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65" name="Shape 465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68" name="Shape 468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71" name="Shape 471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75" name="Shape 475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83" name="Shape 483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90" name="Shape 49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Shape 494"/>
          <p:cNvSpPr/>
          <p:nvPr/>
        </p:nvSpPr>
        <p:spPr>
          <a:xfrm>
            <a:off x="2614399" y="1515740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96" name="Shape 496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99" name="Shape 499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05" name="Shape 505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08" name="Shape 508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16" name="Shape 516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22" name="Shape 522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31" name="Shape 531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36" name="Shape 536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41" name="Shape 541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46" name="Shape 546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Shape 548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49" name="Shape 549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52" name="Shape 552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Shape 554"/>
          <p:cNvSpPr/>
          <p:nvPr/>
        </p:nvSpPr>
        <p:spPr>
          <a:xfrm>
            <a:off x="4317611" y="2080241"/>
            <a:ext cx="320378" cy="337776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Shape 555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56" name="Shape 556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Shape 558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59" name="Shape 559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Shape 567"/>
          <p:cNvSpPr/>
          <p:nvPr/>
        </p:nvSpPr>
        <p:spPr>
          <a:xfrm>
            <a:off x="1484913" y="2598660"/>
            <a:ext cx="335738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963405" y="2598660"/>
            <a:ext cx="248746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Shape 56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70" name="Shape 570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Shape 572"/>
          <p:cNvSpPr/>
          <p:nvPr/>
        </p:nvSpPr>
        <p:spPr>
          <a:xfrm>
            <a:off x="3734681" y="2636022"/>
            <a:ext cx="356204" cy="356204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Shape 573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74" name="Shape 574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Shape 57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77" name="Shape 577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82" name="Shape 582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Shape 585"/>
          <p:cNvSpPr/>
          <p:nvPr/>
        </p:nvSpPr>
        <p:spPr>
          <a:xfrm>
            <a:off x="4907686" y="2619652"/>
            <a:ext cx="270221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Shape 58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87" name="Shape 587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94" name="Shape 594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Shape 603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04" name="Shape 604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08" name="Shape 608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Shape 611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12" name="Shape 612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18" name="Shape 618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21" name="Shape 621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29" name="Shape 629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36" name="Shape 636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Shape 638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39" name="Shape 639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Shape 643"/>
          <p:cNvSpPr/>
          <p:nvPr/>
        </p:nvSpPr>
        <p:spPr>
          <a:xfrm>
            <a:off x="886643" y="383052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3177366" y="3773703"/>
            <a:ext cx="340844" cy="340865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2612361" y="3795199"/>
            <a:ext cx="340844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3740838" y="3772169"/>
            <a:ext cx="343912" cy="343933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7" name="Shape 647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48" name="Shape 648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Shape 65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57" name="Shape 657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Shape 65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60" name="Shape 660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67" name="Shape 667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75" name="Shape 675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79" name="Shape 679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Shape 685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86" name="Shape 686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90" name="Shape 690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94" name="Shape 694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00" name="Shape 700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Shape 727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28" name="Shape 728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52" name="Shape 752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67" name="Shape 767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Shape 770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71" name="Shape 771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Shape 777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78" name="Shape 77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Shape 78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87" name="Shape 787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Shape 790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91" name="Shape 791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Shape 79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97" name="Shape 797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Shape 804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05" name="Shape 805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12" name="Shape 812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2" name="Shape 822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Shape 833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34" name="Shape 834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Shape 8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40" name="Shape 840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Shape 847"/>
          <p:cNvGrpSpPr/>
          <p:nvPr/>
        </p:nvGrpSpPr>
        <p:grpSpPr>
          <a:xfrm>
            <a:off x="7243894" y="2489200"/>
            <a:ext cx="433992" cy="422729"/>
            <a:chOff x="5916675" y="927975"/>
            <a:chExt cx="516350" cy="502950"/>
          </a:xfrm>
        </p:grpSpPr>
        <p:sp>
          <p:nvSpPr>
            <p:cNvPr id="848" name="Shape 848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Shape 850"/>
          <p:cNvGrpSpPr/>
          <p:nvPr/>
        </p:nvGrpSpPr>
        <p:grpSpPr>
          <a:xfrm>
            <a:off x="6359914" y="3195102"/>
            <a:ext cx="1079481" cy="1051467"/>
            <a:chOff x="5916675" y="927975"/>
            <a:chExt cx="516350" cy="502950"/>
          </a:xfrm>
        </p:grpSpPr>
        <p:sp>
          <p:nvSpPr>
            <p:cNvPr id="851" name="Shape 851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Shape 853"/>
          <p:cNvGrpSpPr/>
          <p:nvPr/>
        </p:nvGrpSpPr>
        <p:grpSpPr>
          <a:xfrm>
            <a:off x="6360057" y="2489200"/>
            <a:ext cx="433992" cy="422729"/>
            <a:chOff x="5916675" y="927975"/>
            <a:chExt cx="516350" cy="502950"/>
          </a:xfrm>
        </p:grpSpPr>
        <p:sp>
          <p:nvSpPr>
            <p:cNvPr id="854" name="Shape 854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Shape 856"/>
          <p:cNvSpPr/>
          <p:nvPr/>
        </p:nvSpPr>
        <p:spPr>
          <a:xfrm>
            <a:off x="7436055" y="27255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2AC7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6552218" y="27255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AC7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6837753" y="3783115"/>
            <a:ext cx="1000561" cy="565194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2AC7D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/>
        </p:nvSpPr>
        <p:spPr>
          <a:xfrm>
            <a:off x="2544850" y="914275"/>
            <a:ext cx="60120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Now you can use any emoji as an icon!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5" name="Shape 865"/>
          <p:cNvSpPr txBox="1"/>
          <p:nvPr/>
        </p:nvSpPr>
        <p:spPr>
          <a:xfrm>
            <a:off x="1189100" y="2374250"/>
            <a:ext cx="7327500" cy="257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184DE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184DE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6" name="Shape 866"/>
          <p:cNvSpPr txBox="1"/>
          <p:nvPr/>
        </p:nvSpPr>
        <p:spPr>
          <a:xfrm>
            <a:off x="1029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  <a:latin typeface="Abel"/>
                <a:ea typeface="Abel"/>
                <a:cs typeface="Abel"/>
                <a:sym typeface="Abel"/>
              </a:rPr>
              <a:t>😉</a:t>
            </a:r>
            <a:endParaRPr sz="9600">
              <a:solidFill>
                <a:srgbClr val="FFFF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7" name="Shape 8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4294967295" type="ctrTitle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56" name="Shape 156"/>
          <p:cNvSpPr txBox="1"/>
          <p:nvPr>
            <p:ph idx="4294967295" type="subTitle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0" y="44035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64" name="Shape 164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Here you have a list of items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And some text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4294967295" type="subTitle"/>
          </p:nvPr>
        </p:nvSpPr>
        <p:spPr>
          <a:xfrm>
            <a:off x="2276475" y="3716355"/>
            <a:ext cx="4590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Bring the attention of your audience over a key concept using icons or illustrations</a:t>
            </a:r>
            <a:endParaRPr sz="2000"/>
          </a:p>
        </p:txBody>
      </p:sp>
      <p:grpSp>
        <p:nvGrpSpPr>
          <p:cNvPr id="183" name="Shape 183"/>
          <p:cNvGrpSpPr/>
          <p:nvPr/>
        </p:nvGrpSpPr>
        <p:grpSpPr>
          <a:xfrm rot="1936651">
            <a:off x="4006505" y="664171"/>
            <a:ext cx="1673447" cy="1673368"/>
            <a:chOff x="6643075" y="3664250"/>
            <a:chExt cx="407950" cy="407975"/>
          </a:xfrm>
        </p:grpSpPr>
        <p:sp>
          <p:nvSpPr>
            <p:cNvPr id="184" name="Shape 184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Shape 186"/>
          <p:cNvGrpSpPr/>
          <p:nvPr/>
        </p:nvGrpSpPr>
        <p:grpSpPr>
          <a:xfrm rot="1349392">
            <a:off x="3251950" y="2024477"/>
            <a:ext cx="687983" cy="687985"/>
            <a:chOff x="576250" y="4319400"/>
            <a:chExt cx="442075" cy="442050"/>
          </a:xfrm>
        </p:grpSpPr>
        <p:sp>
          <p:nvSpPr>
            <p:cNvPr id="187" name="Shape 187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Shape 191"/>
          <p:cNvSpPr/>
          <p:nvPr/>
        </p:nvSpPr>
        <p:spPr>
          <a:xfrm rot="1936892">
            <a:off x="3950423" y="510723"/>
            <a:ext cx="261542" cy="249730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 rot="4634091">
            <a:off x="4679876" y="2538468"/>
            <a:ext cx="397079" cy="37916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 rot="1936757">
            <a:off x="5140114" y="2477229"/>
            <a:ext cx="159056" cy="151952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4294967295" type="ctrTitle"/>
          </p:nvPr>
        </p:nvSpPr>
        <p:spPr>
          <a:xfrm>
            <a:off x="2276475" y="2726350"/>
            <a:ext cx="459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195" name="Shape 195"/>
          <p:cNvSpPr/>
          <p:nvPr/>
        </p:nvSpPr>
        <p:spPr>
          <a:xfrm rot="3216213">
            <a:off x="3428965" y="1031040"/>
            <a:ext cx="158996" cy="151903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03" name="Shape 203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11" name="Shape 211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12" name="Shape 212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