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8" r:id="rId2"/>
    <p:sldId id="259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66" r:id="rId21"/>
    <p:sldId id="278" r:id="rId22"/>
  </p:sldIdLst>
  <p:sldSz cx="9144000" cy="5143500" type="screen16x9"/>
  <p:notesSz cx="6858000" cy="9144000"/>
  <p:embeddedFontLst>
    <p:embeddedFont>
      <p:font typeface="Roboto Slab" panose="020B0604020202020204" charset="0"/>
      <p:regular r:id="rId24"/>
      <p:bold r:id="rId25"/>
    </p:embeddedFont>
    <p:embeddedFont>
      <p:font typeface="Abel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55EFC9-840C-4D15-B51F-B78F72DC1BC5}">
  <a:tblStyle styleId="{CB55EFC9-840C-4D15-B51F-B78F72DC1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9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1800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514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803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222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64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912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791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609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051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252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334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43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442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112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36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5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651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403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214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510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176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82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Shape 7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0" t="0" r="0" b="0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0" t="0" r="0" b="0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Shape 2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0" t="0" r="0" b="0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Shape 25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0" t="0" r="0" b="0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0" t="0" r="0" b="0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0" t="0" r="0" b="0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LESSION 1</a:t>
            </a:r>
            <a:endParaRPr sz="4800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 smtClean="0"/>
              <a:t>For </a:t>
            </a:r>
            <a:r>
              <a:rPr lang="en-US" b="1" dirty="0" smtClean="0"/>
              <a:t>my sweetheart</a:t>
            </a:r>
            <a:endParaRPr b="1" dirty="0"/>
          </a:p>
        </p:txBody>
      </p:sp>
      <p:pic>
        <p:nvPicPr>
          <p:cNvPr id="157" name="Shape 15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0" y="440350"/>
            <a:ext cx="14250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assurance</a:t>
            </a:r>
          </a:p>
        </p:txBody>
      </p:sp>
    </p:spTree>
    <p:extLst>
      <p:ext uri="{BB962C8B-B14F-4D97-AF65-F5344CB8AC3E}">
        <p14:creationId xmlns:p14="http://schemas.microsoft.com/office/powerpoint/2010/main" val="33891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cancellation</a:t>
            </a:r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95450" y="326958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The cancelation of the flight is very terrible.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253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determine</a:t>
            </a:r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95450" y="326958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I want to determine your feeling.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93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engage</a:t>
            </a:r>
          </a:p>
        </p:txBody>
      </p:sp>
    </p:spTree>
    <p:extLst>
      <p:ext uri="{BB962C8B-B14F-4D97-AF65-F5344CB8AC3E}">
        <p14:creationId xmlns:p14="http://schemas.microsoft.com/office/powerpoint/2010/main" val="374753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establish</a:t>
            </a:r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95450" y="326958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In the future, you can establish a company for yourself.</a:t>
            </a:r>
          </a:p>
        </p:txBody>
      </p:sp>
    </p:spTree>
    <p:extLst>
      <p:ext uri="{BB962C8B-B14F-4D97-AF65-F5344CB8AC3E}">
        <p14:creationId xmlns:p14="http://schemas.microsoft.com/office/powerpoint/2010/main" val="23095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obligate</a:t>
            </a:r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95450" y="326958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Please don’t obligate other’s feeling.</a:t>
            </a:r>
          </a:p>
        </p:txBody>
      </p:sp>
    </p:spTree>
    <p:extLst>
      <p:ext uri="{BB962C8B-B14F-4D97-AF65-F5344CB8AC3E}">
        <p14:creationId xmlns:p14="http://schemas.microsoft.com/office/powerpoint/2010/main" val="300601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party</a:t>
            </a:r>
          </a:p>
        </p:txBody>
      </p:sp>
    </p:spTree>
    <p:extLst>
      <p:ext uri="{BB962C8B-B14F-4D97-AF65-F5344CB8AC3E}">
        <p14:creationId xmlns:p14="http://schemas.microsoft.com/office/powerpoint/2010/main" val="35495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provision</a:t>
            </a:r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95450" y="326958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Do you have the provision for your future?</a:t>
            </a:r>
          </a:p>
        </p:txBody>
      </p:sp>
    </p:spTree>
    <p:extLst>
      <p:ext uri="{BB962C8B-B14F-4D97-AF65-F5344CB8AC3E}">
        <p14:creationId xmlns:p14="http://schemas.microsoft.com/office/powerpoint/2010/main" val="356036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resolve</a:t>
            </a:r>
          </a:p>
        </p:txBody>
      </p:sp>
    </p:spTree>
    <p:extLst>
      <p:ext uri="{BB962C8B-B14F-4D97-AF65-F5344CB8AC3E}">
        <p14:creationId xmlns:p14="http://schemas.microsoft.com/office/powerpoint/2010/main" val="23299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specific</a:t>
            </a:r>
          </a:p>
        </p:txBody>
      </p:sp>
    </p:spTree>
    <p:extLst>
      <p:ext uri="{BB962C8B-B14F-4D97-AF65-F5344CB8AC3E}">
        <p14:creationId xmlns:p14="http://schemas.microsoft.com/office/powerpoint/2010/main" val="226886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Facebook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 idx="4294967295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dirty="0" smtClean="0">
                <a:solidFill>
                  <a:srgbClr val="073763"/>
                </a:solidFill>
              </a:rPr>
              <a:t>That’s all</a:t>
            </a:r>
            <a:endParaRPr sz="5000" dirty="0">
              <a:solidFill>
                <a:srgbClr val="073763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388" name="Shape 388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</a:t>
            </a:r>
            <a:r>
              <a:rPr lang="en" dirty="0" smtClean="0"/>
              <a:t>anytime</a:t>
            </a:r>
            <a:endParaRPr b="1" dirty="0"/>
          </a:p>
        </p:txBody>
      </p:sp>
      <p:grpSp>
        <p:nvGrpSpPr>
          <p:cNvPr id="389" name="Shape 389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Shape 39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7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3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Push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What the hell?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5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Thinking of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abide by</a:t>
            </a:r>
            <a:endParaRPr lang="en-US"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95450" y="326958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I abide by the law.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517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agreement</a:t>
            </a:r>
            <a:endParaRPr lang="en-US" dirty="0"/>
          </a:p>
        </p:txBody>
      </p:sp>
      <p:sp>
        <p:nvSpPr>
          <p:cNvPr id="4" name="Shape 163"/>
          <p:cNvSpPr txBox="1">
            <a:spLocks/>
          </p:cNvSpPr>
          <p:nvPr/>
        </p:nvSpPr>
        <p:spPr>
          <a:xfrm>
            <a:off x="1695450" y="3269583"/>
            <a:ext cx="5753100" cy="11598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dirty="0" smtClean="0"/>
              <a:t>He and she have an agreement.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984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4" grpId="0"/>
    </p:bldLst>
  </p:timing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90</Words>
  <Application>Microsoft Office PowerPoint</Application>
  <PresentationFormat>On-screen Show (16:9)</PresentationFormat>
  <Paragraphs>35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Roboto Slab</vt:lpstr>
      <vt:lpstr>Abel</vt:lpstr>
      <vt:lpstr>York template</vt:lpstr>
      <vt:lpstr>LESSION 1</vt:lpstr>
      <vt:lpstr> Facebook</vt:lpstr>
      <vt:lpstr>Status</vt:lpstr>
      <vt:lpstr>Push</vt:lpstr>
      <vt:lpstr>Push up</vt:lpstr>
      <vt:lpstr>What the hell?</vt:lpstr>
      <vt:lpstr>Thinking of you</vt:lpstr>
      <vt:lpstr>abide by</vt:lpstr>
      <vt:lpstr> agreement</vt:lpstr>
      <vt:lpstr> assurance</vt:lpstr>
      <vt:lpstr> cancellation</vt:lpstr>
      <vt:lpstr> determine</vt:lpstr>
      <vt:lpstr> engage</vt:lpstr>
      <vt:lpstr> establish</vt:lpstr>
      <vt:lpstr>  obligate</vt:lpstr>
      <vt:lpstr> party</vt:lpstr>
      <vt:lpstr>   provision</vt:lpstr>
      <vt:lpstr>    resolve</vt:lpstr>
      <vt:lpstr>    specific</vt:lpstr>
      <vt:lpstr>That’s all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 1</dc:title>
  <cp:lastModifiedBy>Thuat Thien Nguyen</cp:lastModifiedBy>
  <cp:revision>6</cp:revision>
  <dcterms:modified xsi:type="dcterms:W3CDTF">2018-06-05T11:32:03Z</dcterms:modified>
</cp:coreProperties>
</file>