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94EF-AFAF-4002-8BF6-D4A1F48AED2F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0DF5-23BF-4762-8156-A643984217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94EF-AFAF-4002-8BF6-D4A1F48AED2F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0DF5-23BF-4762-8156-A643984217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94EF-AFAF-4002-8BF6-D4A1F48AED2F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0DF5-23BF-4762-8156-A643984217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94EF-AFAF-4002-8BF6-D4A1F48AED2F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0DF5-23BF-4762-8156-A643984217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94EF-AFAF-4002-8BF6-D4A1F48AED2F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0DF5-23BF-4762-8156-A643984217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94EF-AFAF-4002-8BF6-D4A1F48AED2F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0DF5-23BF-4762-8156-A643984217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94EF-AFAF-4002-8BF6-D4A1F48AED2F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0DF5-23BF-4762-8156-A643984217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94EF-AFAF-4002-8BF6-D4A1F48AED2F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0DF5-23BF-4762-8156-A643984217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94EF-AFAF-4002-8BF6-D4A1F48AED2F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0DF5-23BF-4762-8156-A643984217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94EF-AFAF-4002-8BF6-D4A1F48AED2F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0DF5-23BF-4762-8156-A643984217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94EF-AFAF-4002-8BF6-D4A1F48AED2F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0DF5-23BF-4762-8156-A643984217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94EF-AFAF-4002-8BF6-D4A1F48AED2F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50DF5-23BF-4762-8156-A643984217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apis06\Desktop\hinh anh\mezamashidoke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2057400" cy="2057400"/>
          </a:xfrm>
          <a:prstGeom prst="rect">
            <a:avLst/>
          </a:prstGeom>
          <a:noFill/>
        </p:spPr>
      </p:pic>
      <p:pic>
        <p:nvPicPr>
          <p:cNvPr id="1028" name="Picture 4" descr="C:\Users\lapis06\Desktop\hinh anh\illust203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4343400"/>
            <a:ext cx="2083972" cy="1914525"/>
          </a:xfrm>
          <a:prstGeom prst="rect">
            <a:avLst/>
          </a:prstGeom>
          <a:noFill/>
        </p:spPr>
      </p:pic>
      <p:pic>
        <p:nvPicPr>
          <p:cNvPr id="1029" name="Picture 5" descr="C:\Users\lapis06\Desktop\hinh anh\pics237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304800"/>
            <a:ext cx="2579750" cy="1981200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143000" y="4876800"/>
            <a:ext cx="3962400" cy="990600"/>
          </a:xfrm>
        </p:spPr>
        <p:txBody>
          <a:bodyPr/>
          <a:lstStyle/>
          <a:p>
            <a:r>
              <a:rPr lang="ja-JP" altLang="en-US"/>
              <a:t>コンピューター</a:t>
            </a:r>
            <a:endParaRPr lang="en-US" dirty="0"/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5791200" y="2590800"/>
            <a:ext cx="19812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>
                <a:latin typeface="+mj-lt"/>
                <a:ea typeface="+mj-ea"/>
                <a:cs typeface="+mj-cs"/>
              </a:rPr>
              <a:t>カメラ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533400" y="2743200"/>
            <a:ext cx="19812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とけい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152400" y="0"/>
            <a:ext cx="8839200" cy="6411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ja-JP" sz="2900" dirty="0"/>
          </a:p>
          <a:p>
            <a:pPr algn="l"/>
            <a:r>
              <a:rPr lang="ja-JP" altLang="en-US" sz="2900" dirty="0"/>
              <a:t>れい：　まいあさ７じ（</a:t>
            </a:r>
            <a:r>
              <a:rPr lang="ja-JP" altLang="en-US" sz="2900" b="1" dirty="0">
                <a:solidFill>
                  <a:srgbClr val="FF0000"/>
                </a:solidFill>
              </a:rPr>
              <a:t>に</a:t>
            </a:r>
            <a:r>
              <a:rPr lang="ja-JP" altLang="en-US" sz="2900" dirty="0"/>
              <a:t>）おきます。</a:t>
            </a:r>
            <a:endParaRPr lang="en-US" altLang="ja-JP" sz="2900" dirty="0"/>
          </a:p>
          <a:p>
            <a:pPr algn="l"/>
            <a:endParaRPr lang="en-US" altLang="ja-JP" sz="2900" dirty="0"/>
          </a:p>
          <a:p>
            <a:pPr algn="l"/>
            <a:r>
              <a:rPr lang="ja-JP" altLang="en-US" sz="2900" dirty="0"/>
              <a:t>１．わたしはまいあさパン（　　</a:t>
            </a:r>
            <a:r>
              <a:rPr lang="en-US" altLang="ja-JP" sz="2900" dirty="0"/>
              <a:t>	</a:t>
            </a:r>
            <a:r>
              <a:rPr lang="ja-JP" altLang="en-US" sz="2900" dirty="0"/>
              <a:t>）たまご（　　　）たべます。</a:t>
            </a:r>
            <a:endParaRPr lang="en-US" altLang="ja-JP" sz="2900" dirty="0"/>
          </a:p>
          <a:p>
            <a:pPr algn="l"/>
            <a:endParaRPr lang="en-US" altLang="ja-JP" sz="2900" dirty="0"/>
          </a:p>
          <a:p>
            <a:pPr algn="l"/>
            <a:r>
              <a:rPr lang="ja-JP" altLang="en-US" sz="2900" dirty="0"/>
              <a:t>２．どこ（　　　）ともだち（　　　）あいますか。</a:t>
            </a:r>
            <a:endParaRPr lang="en-US" altLang="ja-JP" sz="2900" dirty="0"/>
          </a:p>
          <a:p>
            <a:pPr algn="l"/>
            <a:endParaRPr lang="en-US" altLang="ja-JP" sz="2900" dirty="0"/>
          </a:p>
          <a:p>
            <a:pPr algn="l"/>
            <a:r>
              <a:rPr lang="ja-JP" altLang="en-US" sz="2900" dirty="0"/>
              <a:t>３．にほん（　　　）にほんご（　　　）べんきょう（　　）いきます。</a:t>
            </a:r>
            <a:endParaRPr lang="en-US" altLang="ja-JP" sz="2900" dirty="0"/>
          </a:p>
          <a:p>
            <a:pPr algn="l"/>
            <a:endParaRPr lang="en-US" altLang="ja-JP" sz="2900" dirty="0"/>
          </a:p>
          <a:p>
            <a:pPr algn="l"/>
            <a:r>
              <a:rPr lang="ja-JP" altLang="en-US" sz="2900" dirty="0"/>
              <a:t>４．スポーツセンター（　　　）サッカー（　　）します。</a:t>
            </a:r>
            <a:endParaRPr lang="en-US" altLang="ja-JP" sz="2900" dirty="0"/>
          </a:p>
          <a:p>
            <a:pPr algn="l"/>
            <a:endParaRPr lang="en-US" altLang="ja-JP" sz="2900" dirty="0"/>
          </a:p>
          <a:p>
            <a:pPr algn="l"/>
            <a:r>
              <a:rPr lang="ja-JP" altLang="en-US" sz="2900" dirty="0"/>
              <a:t>５．あさ９じ（　　　）ともだち（　　　）スーパー（　　　）かいもの（　　　） いきます。</a:t>
            </a:r>
            <a:endParaRPr lang="en-US" altLang="ja-JP" sz="2900" dirty="0"/>
          </a:p>
          <a:p>
            <a:pPr algn="l"/>
            <a:endParaRPr lang="en-US" dirty="0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4038600" y="1305039"/>
            <a:ext cx="838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と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6019800" y="1294153"/>
            <a:ext cx="914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を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7"/>
          <p:cNvSpPr txBox="1">
            <a:spLocks/>
          </p:cNvSpPr>
          <p:nvPr/>
        </p:nvSpPr>
        <p:spPr>
          <a:xfrm>
            <a:off x="1483176" y="2133600"/>
            <a:ext cx="767443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で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3733800" y="21336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に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1864177" y="2971800"/>
            <a:ext cx="772885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へ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itle 7"/>
          <p:cNvSpPr txBox="1">
            <a:spLocks/>
          </p:cNvSpPr>
          <p:nvPr/>
        </p:nvSpPr>
        <p:spPr>
          <a:xfrm>
            <a:off x="4321625" y="2960914"/>
            <a:ext cx="772885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の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itle 7"/>
          <p:cNvSpPr txBox="1">
            <a:spLocks/>
          </p:cNvSpPr>
          <p:nvPr/>
        </p:nvSpPr>
        <p:spPr>
          <a:xfrm>
            <a:off x="6789959" y="2971800"/>
            <a:ext cx="772885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に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itle 7"/>
          <p:cNvSpPr txBox="1">
            <a:spLocks/>
          </p:cNvSpPr>
          <p:nvPr/>
        </p:nvSpPr>
        <p:spPr>
          <a:xfrm>
            <a:off x="3399059" y="3810000"/>
            <a:ext cx="772885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noProof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で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itle 7"/>
          <p:cNvSpPr txBox="1">
            <a:spLocks/>
          </p:cNvSpPr>
          <p:nvPr/>
        </p:nvSpPr>
        <p:spPr>
          <a:xfrm>
            <a:off x="5633357" y="3863181"/>
            <a:ext cx="772885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noProof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を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Title 7"/>
          <p:cNvSpPr txBox="1">
            <a:spLocks/>
          </p:cNvSpPr>
          <p:nvPr/>
        </p:nvSpPr>
        <p:spPr>
          <a:xfrm>
            <a:off x="1981200" y="4691743"/>
            <a:ext cx="772885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に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itle 7"/>
          <p:cNvSpPr txBox="1">
            <a:spLocks/>
          </p:cNvSpPr>
          <p:nvPr/>
        </p:nvSpPr>
        <p:spPr>
          <a:xfrm>
            <a:off x="4196442" y="4691743"/>
            <a:ext cx="772885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noProof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と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itle 7"/>
          <p:cNvSpPr txBox="1">
            <a:spLocks/>
          </p:cNvSpPr>
          <p:nvPr/>
        </p:nvSpPr>
        <p:spPr>
          <a:xfrm>
            <a:off x="6705600" y="4713514"/>
            <a:ext cx="772885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noProof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へ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Title 7"/>
          <p:cNvSpPr txBox="1">
            <a:spLocks/>
          </p:cNvSpPr>
          <p:nvPr/>
        </p:nvSpPr>
        <p:spPr>
          <a:xfrm>
            <a:off x="732063" y="5181600"/>
            <a:ext cx="772885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に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4902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257265" y="0"/>
            <a:ext cx="8839200" cy="6411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900" dirty="0"/>
              <a:t>１．にほんご（　</a:t>
            </a:r>
            <a:r>
              <a:rPr lang="en-US" altLang="ja-JP" sz="2900" dirty="0"/>
              <a:t>	</a:t>
            </a:r>
            <a:r>
              <a:rPr lang="ja-JP" altLang="en-US" sz="2900" dirty="0"/>
              <a:t>）べんきょう（　　　）月よう日（　　　） 水よう日（　　　） 金よう日です。</a:t>
            </a:r>
            <a:endParaRPr lang="en-US" altLang="ja-JP" sz="2900" dirty="0"/>
          </a:p>
          <a:p>
            <a:pPr algn="l"/>
            <a:endParaRPr lang="en-US" altLang="ja-JP" sz="2900" dirty="0"/>
          </a:p>
          <a:p>
            <a:pPr algn="l"/>
            <a:r>
              <a:rPr lang="ja-JP" altLang="en-US" sz="2900" dirty="0"/>
              <a:t>２．やすみ（　　　）日（　　　）なに（　　　）しますか。</a:t>
            </a:r>
            <a:endParaRPr lang="en-US" altLang="ja-JP" sz="2900" dirty="0"/>
          </a:p>
          <a:p>
            <a:pPr algn="l"/>
            <a:endParaRPr lang="en-US" altLang="ja-JP" sz="2900" dirty="0"/>
          </a:p>
          <a:p>
            <a:pPr algn="l"/>
            <a:r>
              <a:rPr lang="ja-JP" altLang="en-US" sz="2900" dirty="0"/>
              <a:t>３．テトやすみ（　　　）</a:t>
            </a:r>
            <a:r>
              <a:rPr lang="en-US" altLang="ja-JP" sz="2900" dirty="0"/>
              <a:t>1</a:t>
            </a:r>
            <a:r>
              <a:rPr lang="ja-JP" altLang="en-US" sz="2900" dirty="0"/>
              <a:t>月</a:t>
            </a:r>
            <a:r>
              <a:rPr lang="en-US" altLang="ja-JP" sz="2900" dirty="0"/>
              <a:t>20</a:t>
            </a:r>
            <a:r>
              <a:rPr lang="ja-JP" altLang="en-US" sz="2900" dirty="0"/>
              <a:t>日（　　　　）</a:t>
            </a:r>
            <a:r>
              <a:rPr lang="en-US" altLang="ja-JP" sz="2900" dirty="0"/>
              <a:t>2</a:t>
            </a:r>
            <a:r>
              <a:rPr lang="ja-JP" altLang="en-US" sz="2900" dirty="0"/>
              <a:t>月</a:t>
            </a:r>
            <a:r>
              <a:rPr lang="en-US" altLang="ja-JP" sz="2900" dirty="0"/>
              <a:t>2</a:t>
            </a:r>
            <a:r>
              <a:rPr lang="ja-JP" altLang="en-US" sz="2900" dirty="0"/>
              <a:t>日（　　　）です。</a:t>
            </a:r>
            <a:endParaRPr lang="en-US" altLang="ja-JP" sz="2900" dirty="0"/>
          </a:p>
          <a:p>
            <a:pPr algn="l"/>
            <a:endParaRPr lang="en-US" altLang="ja-JP" sz="2900" dirty="0"/>
          </a:p>
          <a:p>
            <a:pPr algn="l"/>
            <a:r>
              <a:rPr lang="ja-JP" altLang="en-US" sz="2900" dirty="0"/>
              <a:t>４．わたし（　　　）しゅみ（　　　）おんがくです。</a:t>
            </a:r>
            <a:endParaRPr lang="en-US" altLang="ja-JP" sz="2900" dirty="0"/>
          </a:p>
          <a:p>
            <a:pPr algn="l"/>
            <a:endParaRPr lang="en-US" altLang="ja-JP" sz="2900" dirty="0"/>
          </a:p>
          <a:p>
            <a:pPr algn="l"/>
            <a:r>
              <a:rPr lang="ja-JP" altLang="en-US" sz="2900" dirty="0"/>
              <a:t>５．にほん（　　　）なに（　　　）し（　　　）いきますか。</a:t>
            </a:r>
            <a:endParaRPr lang="en-US" altLang="ja-JP" sz="2900" dirty="0"/>
          </a:p>
          <a:p>
            <a:pPr algn="l"/>
            <a:endParaRPr lang="en-US" altLang="ja-JP" sz="2900" dirty="0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2325630" y="751927"/>
            <a:ext cx="838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の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4845602" y="760428"/>
            <a:ext cx="914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は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7"/>
          <p:cNvSpPr txBox="1">
            <a:spLocks/>
          </p:cNvSpPr>
          <p:nvPr/>
        </p:nvSpPr>
        <p:spPr>
          <a:xfrm>
            <a:off x="7315200" y="751927"/>
            <a:ext cx="767443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と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1130192" y="1212958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と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2040444" y="2029239"/>
            <a:ext cx="772885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の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itle 7"/>
          <p:cNvSpPr txBox="1">
            <a:spLocks/>
          </p:cNvSpPr>
          <p:nvPr/>
        </p:nvSpPr>
        <p:spPr>
          <a:xfrm>
            <a:off x="3449005" y="2048628"/>
            <a:ext cx="772885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は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itle 7"/>
          <p:cNvSpPr txBox="1">
            <a:spLocks/>
          </p:cNvSpPr>
          <p:nvPr/>
        </p:nvSpPr>
        <p:spPr>
          <a:xfrm>
            <a:off x="5182011" y="2013052"/>
            <a:ext cx="772885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を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itle 7"/>
          <p:cNvSpPr txBox="1">
            <a:spLocks/>
          </p:cNvSpPr>
          <p:nvPr/>
        </p:nvSpPr>
        <p:spPr>
          <a:xfrm>
            <a:off x="2551088" y="2834335"/>
            <a:ext cx="772885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は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itle 7"/>
          <p:cNvSpPr txBox="1">
            <a:spLocks/>
          </p:cNvSpPr>
          <p:nvPr/>
        </p:nvSpPr>
        <p:spPr>
          <a:xfrm>
            <a:off x="4752183" y="2870524"/>
            <a:ext cx="1219199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から　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Title 7"/>
          <p:cNvSpPr txBox="1">
            <a:spLocks/>
          </p:cNvSpPr>
          <p:nvPr/>
        </p:nvSpPr>
        <p:spPr>
          <a:xfrm flipH="1">
            <a:off x="6977742" y="2998352"/>
            <a:ext cx="144235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まで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itle 7"/>
          <p:cNvSpPr txBox="1">
            <a:spLocks/>
          </p:cNvSpPr>
          <p:nvPr/>
        </p:nvSpPr>
        <p:spPr>
          <a:xfrm>
            <a:off x="1933178" y="3769124"/>
            <a:ext cx="772885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の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itle 7"/>
          <p:cNvSpPr txBox="1">
            <a:spLocks/>
          </p:cNvSpPr>
          <p:nvPr/>
        </p:nvSpPr>
        <p:spPr>
          <a:xfrm>
            <a:off x="3908712" y="3769124"/>
            <a:ext cx="772885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は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Title 7"/>
          <p:cNvSpPr txBox="1">
            <a:spLocks/>
          </p:cNvSpPr>
          <p:nvPr/>
        </p:nvSpPr>
        <p:spPr>
          <a:xfrm>
            <a:off x="3709710" y="4574275"/>
            <a:ext cx="779452" cy="669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を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Title 7"/>
          <p:cNvSpPr txBox="1">
            <a:spLocks/>
          </p:cNvSpPr>
          <p:nvPr/>
        </p:nvSpPr>
        <p:spPr>
          <a:xfrm>
            <a:off x="2117679" y="4574275"/>
            <a:ext cx="779452" cy="669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へ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Title 7"/>
          <p:cNvSpPr txBox="1">
            <a:spLocks/>
          </p:cNvSpPr>
          <p:nvPr/>
        </p:nvSpPr>
        <p:spPr>
          <a:xfrm>
            <a:off x="5160008" y="4574275"/>
            <a:ext cx="779452" cy="669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に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1840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apis06\Desktop\hinh anh\35284230_201202162331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2514600" cy="2514600"/>
          </a:xfrm>
          <a:prstGeom prst="rect">
            <a:avLst/>
          </a:prstGeom>
          <a:noFill/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2971800" y="2133600"/>
            <a:ext cx="19812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latin typeface="+mj-lt"/>
                <a:ea typeface="+mj-ea"/>
                <a:cs typeface="+mj-cs"/>
              </a:rPr>
              <a:t>かばん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 descr="C:\Users\lapis06\Desktop\hinh anh\kasa01_d_0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81000"/>
            <a:ext cx="2476500" cy="2507200"/>
          </a:xfrm>
          <a:prstGeom prst="rect">
            <a:avLst/>
          </a:prstGeom>
          <a:noFill/>
        </p:spPr>
      </p:pic>
      <p:sp>
        <p:nvSpPr>
          <p:cNvPr id="7" name="Title 7"/>
          <p:cNvSpPr txBox="1">
            <a:spLocks/>
          </p:cNvSpPr>
          <p:nvPr/>
        </p:nvSpPr>
        <p:spPr>
          <a:xfrm>
            <a:off x="6629400" y="457200"/>
            <a:ext cx="19812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>
                <a:latin typeface="+mj-lt"/>
                <a:ea typeface="+mj-ea"/>
                <a:cs typeface="+mj-cs"/>
              </a:rPr>
              <a:t>かさ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 descr="C:\Users\lapis06\Desktop\hinh anh\downloa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733800"/>
            <a:ext cx="2219325" cy="2066925"/>
          </a:xfrm>
          <a:prstGeom prst="rect">
            <a:avLst/>
          </a:prstGeom>
          <a:noFill/>
        </p:spPr>
      </p:pic>
      <p:sp>
        <p:nvSpPr>
          <p:cNvPr id="9" name="Title 7"/>
          <p:cNvSpPr txBox="1">
            <a:spLocks/>
          </p:cNvSpPr>
          <p:nvPr/>
        </p:nvSpPr>
        <p:spPr>
          <a:xfrm>
            <a:off x="6019800" y="3429000"/>
            <a:ext cx="19812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ノート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3" name="Picture 5" descr="C:\Users\lapis06\Desktop\hinh anh\0d69589770871881638c8fc373fa8187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4419600"/>
            <a:ext cx="2073275" cy="2073275"/>
          </a:xfrm>
          <a:prstGeom prst="rect">
            <a:avLst/>
          </a:prstGeom>
          <a:noFill/>
        </p:spPr>
      </p:pic>
      <p:sp>
        <p:nvSpPr>
          <p:cNvPr id="11" name="Title 7"/>
          <p:cNvSpPr txBox="1">
            <a:spLocks/>
          </p:cNvSpPr>
          <p:nvPr/>
        </p:nvSpPr>
        <p:spPr>
          <a:xfrm>
            <a:off x="2209800" y="5410200"/>
            <a:ext cx="19812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ほん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DELL\AppData\Local\Temp\FineReader12.00\media\image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7086599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667000"/>
            <a:ext cx="7772400" cy="3200400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dirty="0"/>
              <a:t>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dirty="0"/>
              <a:t>A:</a:t>
            </a:r>
            <a:r>
              <a:rPr lang="ja-JP" altLang="en-US" b="1" dirty="0">
                <a:solidFill>
                  <a:srgbClr val="C00000"/>
                </a:solidFill>
              </a:rPr>
              <a:t>これ</a:t>
            </a:r>
            <a:r>
              <a:rPr lang="ja-JP" altLang="en-US" dirty="0"/>
              <a:t>は</a:t>
            </a:r>
            <a:r>
              <a:rPr lang="ja-JP" altLang="en-US" u="sng" dirty="0"/>
              <a:t>カメラ</a:t>
            </a:r>
            <a:r>
              <a:rPr lang="ja-JP" altLang="en-US" dirty="0"/>
              <a:t>ですか。</a:t>
            </a:r>
            <a:br>
              <a:rPr lang="en-US" altLang="ja-JP" dirty="0"/>
            </a:br>
            <a:br>
              <a:rPr lang="en-US" dirty="0"/>
            </a:br>
            <a:r>
              <a:rPr lang="en-US" dirty="0"/>
              <a:t>B:</a:t>
            </a:r>
            <a:r>
              <a:rPr lang="ja-JP" altLang="en-US" dirty="0"/>
              <a:t>はい、</a:t>
            </a:r>
            <a:r>
              <a:rPr lang="ja-JP" altLang="en-US" b="1" dirty="0">
                <a:solidFill>
                  <a:srgbClr val="C00000"/>
                </a:solidFill>
              </a:rPr>
              <a:t>それ</a:t>
            </a:r>
            <a:r>
              <a:rPr lang="ja-JP" altLang="en-US" dirty="0"/>
              <a:t>は</a:t>
            </a:r>
            <a:r>
              <a:rPr lang="ja-JP" altLang="en-US" u="sng" dirty="0"/>
              <a:t>カメラ</a:t>
            </a:r>
            <a:r>
              <a:rPr lang="ja-JP" altLang="en-US" dirty="0"/>
              <a:t>です。</a:t>
            </a:r>
            <a:endParaRPr lang="en-US" dirty="0"/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2895600" y="228600"/>
            <a:ext cx="1905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>
                <a:latin typeface="+mj-lt"/>
                <a:ea typeface="+mj-ea"/>
                <a:cs typeface="+mj-cs"/>
              </a:rPr>
              <a:t>かばん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7"/>
          <p:cNvSpPr txBox="1">
            <a:spLocks/>
          </p:cNvSpPr>
          <p:nvPr/>
        </p:nvSpPr>
        <p:spPr>
          <a:xfrm>
            <a:off x="4343400" y="2514600"/>
            <a:ext cx="2667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びょういん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6324600" y="228600"/>
            <a:ext cx="1905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くるま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ja-JP" altLang="en-US" dirty="0"/>
              <a:t>あの人（</a:t>
            </a:r>
            <a:r>
              <a:rPr lang="ja-JP" altLang="en-US" dirty="0">
                <a:solidFill>
                  <a:srgbClr val="FF0000"/>
                </a:solidFill>
              </a:rPr>
              <a:t>は</a:t>
            </a:r>
            <a:r>
              <a:rPr lang="ja-JP" altLang="en-US" dirty="0"/>
              <a:t>）だれですか。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ja-JP" altLang="en-US" dirty="0">
                <a:solidFill>
                  <a:schemeClr val="accent5"/>
                </a:solidFill>
              </a:rPr>
              <a:t>あの</a:t>
            </a:r>
            <a:r>
              <a:rPr lang="ja-JP" altLang="en-US" u="sng" dirty="0">
                <a:solidFill>
                  <a:schemeClr val="accent5"/>
                </a:solidFill>
              </a:rPr>
              <a:t>かた</a:t>
            </a:r>
            <a:r>
              <a:rPr lang="ja-JP" altLang="en-US" dirty="0">
                <a:solidFill>
                  <a:srgbClr val="FF0000"/>
                </a:solidFill>
              </a:rPr>
              <a:t>は</a:t>
            </a:r>
            <a:r>
              <a:rPr lang="ja-JP" altLang="en-US" u="sng" dirty="0">
                <a:solidFill>
                  <a:schemeClr val="accent5"/>
                </a:solidFill>
              </a:rPr>
              <a:t>どなた</a:t>
            </a:r>
            <a:r>
              <a:rPr lang="ja-JP" altLang="en-US" dirty="0">
                <a:solidFill>
                  <a:schemeClr val="accent5"/>
                </a:solidFill>
              </a:rPr>
              <a:t>ですか。</a:t>
            </a:r>
            <a:endParaRPr lang="en-US" altLang="ja-JP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ja-JP" altLang="en-US" dirty="0"/>
              <a:t>２．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A:</a:t>
            </a:r>
            <a:r>
              <a:rPr lang="ja-JP" altLang="en-US" dirty="0"/>
              <a:t>　サントスさんはブラジル人です。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マリアさん（　　　）ブラジル人ですか。</a:t>
            </a:r>
            <a:endParaRPr lang="en-US" altLang="ja-JP" dirty="0"/>
          </a:p>
          <a:p>
            <a:pPr marL="0" indent="0">
              <a:buNone/>
            </a:pPr>
            <a:endParaRPr lang="en-US" altLang="ja-JP" sz="800" dirty="0"/>
          </a:p>
          <a:p>
            <a:pPr marL="0" indent="0">
              <a:buNone/>
            </a:pPr>
            <a:r>
              <a:rPr lang="en-US" altLang="ja-JP" dirty="0"/>
              <a:t>B:</a:t>
            </a:r>
            <a:r>
              <a:rPr lang="ja-JP" altLang="en-US" dirty="0"/>
              <a:t>　はい。マリアさん（　　　）ブラジル人です。</a:t>
            </a:r>
            <a:endParaRPr lang="en-US" altLang="ja-JP" dirty="0"/>
          </a:p>
          <a:p>
            <a:pPr marL="0" indent="0">
              <a:buNone/>
            </a:pPr>
            <a:endParaRPr lang="en-US" altLang="ja-JP" sz="800" dirty="0"/>
          </a:p>
          <a:p>
            <a:pPr marL="0" indent="0">
              <a:buNone/>
            </a:pPr>
            <a:r>
              <a:rPr lang="en-US" altLang="ja-JP" dirty="0"/>
              <a:t>A:</a:t>
            </a:r>
            <a:r>
              <a:rPr lang="ja-JP" altLang="en-US" dirty="0"/>
              <a:t>　ミラーさん（　　　）ブラジル人ですか。</a:t>
            </a:r>
            <a:endParaRPr lang="en-US" altLang="ja-JP" dirty="0"/>
          </a:p>
          <a:p>
            <a:pPr marL="0" indent="0">
              <a:buNone/>
            </a:pPr>
            <a:endParaRPr lang="en-US" altLang="ja-JP" sz="800" dirty="0"/>
          </a:p>
          <a:p>
            <a:pPr marL="0" indent="0">
              <a:buNone/>
            </a:pPr>
            <a:r>
              <a:rPr lang="en-US" altLang="ja-JP" dirty="0"/>
              <a:t>B:</a:t>
            </a:r>
            <a:r>
              <a:rPr lang="ja-JP" altLang="en-US" dirty="0"/>
              <a:t>　いいえ、ミラーさん（　　　）ブラジル人じゃありません。</a:t>
            </a:r>
            <a:endParaRPr lang="en-US" dirty="0"/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2971800" y="3276600"/>
            <a:ext cx="914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も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4114800" y="4005943"/>
            <a:ext cx="914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も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3004457" y="4724400"/>
            <a:ext cx="914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も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4419600" y="5486400"/>
            <a:ext cx="914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noProof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は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5413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762000"/>
            <a:ext cx="8229600" cy="5257800"/>
          </a:xfrm>
        </p:spPr>
        <p:txBody>
          <a:bodyPr/>
          <a:lstStyle/>
          <a:p>
            <a:pPr marL="0" lvl="0" indent="0">
              <a:buNone/>
            </a:pPr>
            <a:r>
              <a:rPr lang="ja-JP" altLang="en-US" dirty="0"/>
              <a:t>１．それは</a:t>
            </a:r>
            <a:r>
              <a:rPr lang="en-US" altLang="ja-JP" dirty="0"/>
              <a:t>【</a:t>
            </a:r>
            <a:r>
              <a:rPr lang="ja-JP" altLang="en-US" dirty="0"/>
              <a:t>だれ・なん</a:t>
            </a:r>
            <a:r>
              <a:rPr lang="en-US" altLang="ja-JP" dirty="0"/>
              <a:t>】</a:t>
            </a:r>
            <a:r>
              <a:rPr lang="ja-JP" altLang="en-US" dirty="0"/>
              <a:t>のかばんですか。</a:t>
            </a:r>
            <a:endParaRPr lang="en-US" altLang="ja-JP" dirty="0"/>
          </a:p>
          <a:p>
            <a:pPr marL="0" lvl="0" indent="0">
              <a:buNone/>
            </a:pPr>
            <a:r>
              <a:rPr lang="ja-JP" altLang="en-US" dirty="0"/>
              <a:t>　　</a:t>
            </a:r>
            <a:r>
              <a:rPr lang="en-US" dirty="0"/>
              <a:t>…</a:t>
            </a:r>
            <a:r>
              <a:rPr lang="en-US" altLang="ja-JP" dirty="0"/>
              <a:t>【</a:t>
            </a:r>
            <a:r>
              <a:rPr lang="ja-JP" altLang="en-US" dirty="0"/>
              <a:t>わたし・わたしの</a:t>
            </a:r>
            <a:r>
              <a:rPr lang="en-US" altLang="ja-JP" dirty="0"/>
              <a:t>】</a:t>
            </a:r>
            <a:r>
              <a:rPr lang="ja-JP" altLang="en-US" dirty="0"/>
              <a:t>です。</a:t>
            </a:r>
            <a:endParaRPr lang="en-US" altLang="ja-JP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ja-JP" altLang="en-US" dirty="0"/>
              <a:t>２．</a:t>
            </a:r>
            <a:r>
              <a:rPr lang="en-US" altLang="ja-JP" dirty="0"/>
              <a:t>【</a:t>
            </a:r>
            <a:r>
              <a:rPr lang="ja-JP" altLang="en-US" dirty="0"/>
              <a:t>それ・その</a:t>
            </a:r>
            <a:r>
              <a:rPr lang="en-US" altLang="ja-JP" dirty="0"/>
              <a:t>】</a:t>
            </a:r>
            <a:r>
              <a:rPr lang="ja-JP" altLang="en-US" dirty="0"/>
              <a:t>はなんのテープですか。</a:t>
            </a:r>
            <a:endParaRPr lang="en-US" altLang="ja-JP" dirty="0"/>
          </a:p>
          <a:p>
            <a:pPr marL="0" lvl="0" indent="0">
              <a:buNone/>
            </a:pPr>
            <a:r>
              <a:rPr lang="ja-JP" altLang="en-US" dirty="0"/>
              <a:t>　　</a:t>
            </a:r>
            <a:r>
              <a:rPr lang="en-US" dirty="0"/>
              <a:t>…</a:t>
            </a:r>
            <a:r>
              <a:rPr lang="ja-JP" altLang="en-US" dirty="0"/>
              <a:t>日本語のテープです。</a:t>
            </a:r>
            <a:endParaRPr lang="en-US" altLang="ja-JP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ja-JP" altLang="en-US" dirty="0"/>
              <a:t>３．これはあなたのかぎですか。</a:t>
            </a:r>
            <a:endParaRPr lang="en-US" altLang="ja-JP" dirty="0"/>
          </a:p>
          <a:p>
            <a:pPr marL="0" lv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…</a:t>
            </a:r>
            <a:r>
              <a:rPr lang="ja-JP" altLang="en-US" dirty="0"/>
              <a:t>いいえ、</a:t>
            </a:r>
            <a:r>
              <a:rPr lang="en-US" altLang="ja-JP" dirty="0"/>
              <a:t>【</a:t>
            </a:r>
            <a:r>
              <a:rPr lang="ja-JP" altLang="en-US" dirty="0"/>
              <a:t>あなた・わたし</a:t>
            </a:r>
            <a:r>
              <a:rPr lang="en-US" altLang="ja-JP" dirty="0"/>
              <a:t>】</a:t>
            </a:r>
            <a:r>
              <a:rPr lang="ja-JP" altLang="en-US" dirty="0"/>
              <a:t>のじゃありません。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886" y="381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2438400" y="762000"/>
            <a:ext cx="914400" cy="533400"/>
          </a:xfrm>
          <a:prstGeom prst="ellipse">
            <a:avLst/>
          </a:prstGeom>
          <a:noFill/>
          <a:ln w="25400">
            <a:solidFill>
              <a:srgbClr val="243F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2819400" y="1295400"/>
            <a:ext cx="1600200" cy="685800"/>
          </a:xfrm>
          <a:prstGeom prst="ellipse">
            <a:avLst/>
          </a:prstGeom>
          <a:noFill/>
          <a:ln w="25400">
            <a:solidFill>
              <a:srgbClr val="243F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1219200" y="2529681"/>
            <a:ext cx="914400" cy="533400"/>
          </a:xfrm>
          <a:prstGeom prst="ellipse">
            <a:avLst/>
          </a:prstGeom>
          <a:noFill/>
          <a:ln w="25400">
            <a:solidFill>
              <a:srgbClr val="243F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4191000" y="4800600"/>
            <a:ext cx="1295400" cy="685800"/>
          </a:xfrm>
          <a:prstGeom prst="ellipse">
            <a:avLst/>
          </a:prstGeom>
          <a:noFill/>
          <a:ln w="25400">
            <a:solidFill>
              <a:srgbClr val="243F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1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762000"/>
            <a:ext cx="8229600" cy="52578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ja-JP" altLang="en-US" dirty="0"/>
              <a:t>４．これは</a:t>
            </a:r>
            <a:r>
              <a:rPr lang="en-US" altLang="ja-JP" dirty="0"/>
              <a:t>【</a:t>
            </a:r>
            <a:r>
              <a:rPr lang="ja-JP" altLang="en-US" dirty="0"/>
              <a:t>しんぶん・なん</a:t>
            </a:r>
            <a:r>
              <a:rPr lang="en-US" altLang="ja-JP" dirty="0"/>
              <a:t>】</a:t>
            </a:r>
            <a:r>
              <a:rPr lang="ja-JP" altLang="en-US" dirty="0"/>
              <a:t>ですか。</a:t>
            </a:r>
            <a:endParaRPr lang="en-US" altLang="ja-JP" dirty="0"/>
          </a:p>
          <a:p>
            <a:pPr marL="0" lv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…</a:t>
            </a:r>
            <a:r>
              <a:rPr lang="ja-JP" altLang="en-US" dirty="0"/>
              <a:t>はい、それはしんぶんです。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ja-JP" altLang="en-US" dirty="0"/>
              <a:t>５．あの人は</a:t>
            </a:r>
            <a:r>
              <a:rPr lang="en-US" altLang="ja-JP" dirty="0"/>
              <a:t>【</a:t>
            </a:r>
            <a:r>
              <a:rPr lang="ja-JP" altLang="en-US" dirty="0"/>
              <a:t>なん・だれ</a:t>
            </a:r>
            <a:r>
              <a:rPr lang="en-US" altLang="ja-JP" dirty="0"/>
              <a:t>】</a:t>
            </a:r>
            <a:r>
              <a:rPr lang="ja-JP" altLang="en-US" dirty="0"/>
              <a:t>ですか。</a:t>
            </a:r>
            <a:endParaRPr lang="en-US" altLang="ja-JP" dirty="0"/>
          </a:p>
          <a:p>
            <a:pPr marL="0" lv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…</a:t>
            </a:r>
            <a:r>
              <a:rPr lang="ja-JP" altLang="en-US" dirty="0"/>
              <a:t>やまださんです。</a:t>
            </a:r>
            <a:endParaRPr lang="en-US" altLang="ja-JP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ja-JP" altLang="en-US" dirty="0"/>
              <a:t>６．たろうくんは</a:t>
            </a:r>
            <a:r>
              <a:rPr lang="en-US" altLang="ja-JP" dirty="0"/>
              <a:t>【</a:t>
            </a:r>
            <a:r>
              <a:rPr lang="ja-JP" altLang="en-US" dirty="0"/>
              <a:t>だれ・なんさい</a:t>
            </a:r>
            <a:r>
              <a:rPr lang="en-US" altLang="ja-JP" dirty="0"/>
              <a:t>】</a:t>
            </a:r>
            <a:r>
              <a:rPr lang="ja-JP" altLang="en-US" dirty="0"/>
              <a:t>ですか。</a:t>
            </a:r>
            <a:endParaRPr lang="en-US" altLang="ja-JP" dirty="0"/>
          </a:p>
          <a:p>
            <a:pPr marL="0" lv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…</a:t>
            </a:r>
            <a:r>
              <a:rPr lang="en-US" dirty="0"/>
              <a:t>8</a:t>
            </a:r>
            <a:r>
              <a:rPr lang="ja-JP" altLang="en-US" dirty="0"/>
              <a:t>さいです。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886" y="381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2286000" y="698783"/>
            <a:ext cx="1600200" cy="685800"/>
          </a:xfrm>
          <a:prstGeom prst="ellipse">
            <a:avLst/>
          </a:prstGeom>
          <a:noFill/>
          <a:ln w="25400">
            <a:solidFill>
              <a:srgbClr val="243F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3733800" y="2552700"/>
            <a:ext cx="914400" cy="533400"/>
          </a:xfrm>
          <a:prstGeom prst="ellipse">
            <a:avLst/>
          </a:prstGeom>
          <a:noFill/>
          <a:ln w="25400">
            <a:solidFill>
              <a:srgbClr val="243F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4191000" y="4210050"/>
            <a:ext cx="1676400" cy="685800"/>
          </a:xfrm>
          <a:prstGeom prst="ellipse">
            <a:avLst/>
          </a:prstGeom>
          <a:noFill/>
          <a:ln w="25400">
            <a:solidFill>
              <a:srgbClr val="243F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5715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ja-JP" altLang="en-US" sz="2800" dirty="0"/>
              <a:t>１．は／かいしゃ／か／ヨ</a:t>
            </a:r>
            <a:r>
              <a:rPr lang="en-US" altLang="ja-JP" sz="2800" dirty="0"/>
              <a:t>―</a:t>
            </a:r>
            <a:r>
              <a:rPr lang="ja-JP" altLang="en-US" sz="2800" dirty="0"/>
              <a:t>ネン／の／です／なん</a:t>
            </a:r>
            <a:endParaRPr lang="en-US" altLang="ja-JP" sz="2800" dirty="0"/>
          </a:p>
          <a:p>
            <a:pPr marL="0" lv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→</a:t>
            </a:r>
            <a:r>
              <a:rPr lang="ja-JP" altLang="en-US" sz="2800" u="sng" dirty="0"/>
              <a:t>　　　　　　　　　　　　　　　　　　　　　　</a:t>
            </a:r>
            <a:r>
              <a:rPr lang="en-US" altLang="ja-JP" sz="2800" u="sng" dirty="0"/>
              <a:t>		</a:t>
            </a:r>
            <a:r>
              <a:rPr lang="ja-JP" altLang="en-US" sz="2800" dirty="0"/>
              <a:t>。</a:t>
            </a:r>
            <a:endParaRPr lang="en-US" altLang="ja-JP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lvl="0" indent="0">
              <a:buNone/>
            </a:pPr>
            <a:r>
              <a:rPr lang="ja-JP" altLang="en-US" sz="2800" dirty="0"/>
              <a:t>２．チョコレート／です／かいしゃ／の／ヨ</a:t>
            </a:r>
            <a:r>
              <a:rPr lang="en-US" altLang="ja-JP" sz="2800" dirty="0"/>
              <a:t>―</a:t>
            </a:r>
            <a:r>
              <a:rPr lang="ja-JP" altLang="en-US" sz="2800" dirty="0"/>
              <a:t>ネン／は</a:t>
            </a:r>
            <a:endParaRPr lang="en-US" altLang="ja-JP" sz="2800" dirty="0"/>
          </a:p>
          <a:p>
            <a:pPr marL="0" lv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→</a:t>
            </a:r>
            <a:r>
              <a:rPr lang="ja-JP" altLang="en-US" sz="2800" u="sng" dirty="0"/>
              <a:t>　　　　　　　　　　　　　　　　　　　　　　</a:t>
            </a:r>
            <a:r>
              <a:rPr lang="en-US" altLang="ja-JP" sz="2800" u="sng" dirty="0"/>
              <a:t>		</a:t>
            </a:r>
            <a:r>
              <a:rPr lang="ja-JP" altLang="en-US" sz="2800" dirty="0"/>
              <a:t>。</a:t>
            </a:r>
            <a:endParaRPr lang="en-US" altLang="ja-JP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762000" y="1524000"/>
            <a:ext cx="5638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ヨーネンはなんのかいしゃですか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609600" y="3984171"/>
            <a:ext cx="6716486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ヨーネンはチョコレートのかいしゃです。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61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52578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ja-JP" altLang="en-US" sz="2800" dirty="0"/>
              <a:t>３</a:t>
            </a:r>
            <a:r>
              <a:rPr lang="ja-JP" altLang="en-US" sz="2800"/>
              <a:t>．かば</a:t>
            </a:r>
            <a:r>
              <a:rPr lang="ja-JP" altLang="en-US" sz="2800"/>
              <a:t>ん</a:t>
            </a:r>
            <a:r>
              <a:rPr lang="ja-JP" altLang="en-US" sz="2800"/>
              <a:t>／</a:t>
            </a:r>
            <a:r>
              <a:rPr lang="ja-JP" altLang="en-US" sz="2800" dirty="0"/>
              <a:t>この／か／は／いくら／です</a:t>
            </a:r>
            <a:endParaRPr lang="en-US" altLang="ja-JP" sz="2800" dirty="0"/>
          </a:p>
          <a:p>
            <a:pPr marL="0" lv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→</a:t>
            </a:r>
            <a:r>
              <a:rPr lang="ja-JP" altLang="en-US" sz="2800" u="sng" dirty="0"/>
              <a:t>　　　</a:t>
            </a:r>
            <a:r>
              <a:rPr lang="ja-JP" altLang="en-US" u="sng" dirty="0"/>
              <a:t>　　　　　　　　　　　　　　　　　</a:t>
            </a:r>
            <a:r>
              <a:rPr lang="ja-JP" altLang="en-US" sz="2800" u="sng" dirty="0"/>
              <a:t>　　</a:t>
            </a:r>
            <a:r>
              <a:rPr lang="en-US" altLang="ja-JP" sz="2800" u="sng" dirty="0"/>
              <a:t>		</a:t>
            </a:r>
            <a:r>
              <a:rPr lang="ja-JP" altLang="en-US" sz="2800" dirty="0"/>
              <a:t>。</a:t>
            </a:r>
            <a:endParaRPr lang="en-US" altLang="ja-JP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lvl="0" indent="0">
              <a:buNone/>
            </a:pPr>
            <a:r>
              <a:rPr lang="ja-JP" altLang="en-US" sz="2800" dirty="0"/>
              <a:t>４．エレベーター／どちら／です／は／か</a:t>
            </a:r>
            <a:endParaRPr lang="en-US" altLang="ja-JP" sz="2800" dirty="0"/>
          </a:p>
          <a:p>
            <a:pPr marL="0" lv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→</a:t>
            </a:r>
            <a:r>
              <a:rPr lang="ja-JP" altLang="en-US" sz="2800" u="sng" dirty="0"/>
              <a:t>　　　　　　　　　　　　　　　　　　　　　　</a:t>
            </a:r>
            <a:r>
              <a:rPr lang="en-US" altLang="ja-JP" sz="2800" u="sng" dirty="0"/>
              <a:t>		</a:t>
            </a:r>
            <a:r>
              <a:rPr lang="ja-JP" altLang="en-US" sz="2800" dirty="0"/>
              <a:t>。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457200" y="1676400"/>
            <a:ext cx="541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このかばんはいくらですか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609600" y="4191000"/>
            <a:ext cx="541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エレベーターはどちらですか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355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493344"/>
              </p:ext>
            </p:extLst>
          </p:nvPr>
        </p:nvGraphicFramePr>
        <p:xfrm>
          <a:off x="533400" y="381000"/>
          <a:ext cx="8381999" cy="1295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800" b="0" strike="sng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か</a:t>
                      </a:r>
                      <a:r>
                        <a:rPr lang="ja-JP" sz="2800" b="0" strike="sng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います</a:t>
                      </a:r>
                      <a:r>
                        <a:rPr lang="ja-JP" sz="28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　　</a:t>
                      </a:r>
                      <a:r>
                        <a:rPr lang="ja-JP" altLang="en-US" sz="28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み</a:t>
                      </a:r>
                      <a:r>
                        <a:rPr lang="ja-JP" sz="28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ます　　</a:t>
                      </a:r>
                      <a:r>
                        <a:rPr lang="ja-JP" altLang="en-US" sz="28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よ</a:t>
                      </a:r>
                      <a:r>
                        <a:rPr lang="ja-JP" sz="28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みます　　</a:t>
                      </a:r>
                      <a:r>
                        <a:rPr lang="ja-JP" altLang="en-US" sz="28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の</a:t>
                      </a:r>
                      <a:r>
                        <a:rPr lang="ja-JP" sz="28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みます　</a:t>
                      </a:r>
                      <a:endParaRPr lang="en-US" sz="2800" b="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8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たべます</a:t>
                      </a:r>
                      <a:r>
                        <a:rPr lang="ja-JP" sz="28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　　</a:t>
                      </a:r>
                      <a:r>
                        <a:rPr lang="ja-JP" altLang="en-US" sz="28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べんきょう</a:t>
                      </a:r>
                      <a:r>
                        <a:rPr lang="ja-JP" sz="28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します　　します</a:t>
                      </a:r>
                      <a:endParaRPr lang="en-US" sz="2800" b="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itle 4"/>
          <p:cNvSpPr txBox="1">
            <a:spLocks/>
          </p:cNvSpPr>
          <p:nvPr/>
        </p:nvSpPr>
        <p:spPr>
          <a:xfrm>
            <a:off x="533400" y="1828800"/>
            <a:ext cx="8153400" cy="502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ja-JP" sz="2900" dirty="0"/>
          </a:p>
          <a:p>
            <a:pPr algn="l"/>
            <a:r>
              <a:rPr lang="ja-JP" altLang="en-US" sz="2900" dirty="0"/>
              <a:t>れい：　ズボンを　（かいます）</a:t>
            </a:r>
            <a:endParaRPr lang="en-US" altLang="ja-JP" sz="2900" dirty="0"/>
          </a:p>
          <a:p>
            <a:pPr algn="l"/>
            <a:endParaRPr lang="en-US" altLang="ja-JP" sz="2900" dirty="0"/>
          </a:p>
          <a:p>
            <a:pPr algn="l"/>
            <a:r>
              <a:rPr lang="ja-JP" altLang="en-US" sz="2900" dirty="0"/>
              <a:t>１．たまごを（　　　　　　　　　　　</a:t>
            </a:r>
            <a:r>
              <a:rPr lang="en-US" altLang="ja-JP" sz="2900" dirty="0"/>
              <a:t>		</a:t>
            </a:r>
            <a:r>
              <a:rPr lang="ja-JP" altLang="en-US" sz="2900" dirty="0"/>
              <a:t>）。</a:t>
            </a:r>
            <a:endParaRPr lang="en-US" altLang="ja-JP" sz="2900" dirty="0"/>
          </a:p>
          <a:p>
            <a:pPr algn="l"/>
            <a:endParaRPr lang="en-US" altLang="ja-JP" sz="2900" dirty="0"/>
          </a:p>
          <a:p>
            <a:pPr algn="l"/>
            <a:r>
              <a:rPr lang="ja-JP" altLang="en-US" sz="2900" dirty="0"/>
              <a:t>２．テレビを（　　　　　　　　　</a:t>
            </a:r>
            <a:r>
              <a:rPr lang="en-US" altLang="ja-JP" sz="2900" dirty="0"/>
              <a:t>		</a:t>
            </a:r>
            <a:r>
              <a:rPr lang="ja-JP" altLang="en-US" sz="2900" dirty="0"/>
              <a:t>）。</a:t>
            </a:r>
            <a:endParaRPr lang="en-US" altLang="ja-JP" sz="2900" dirty="0"/>
          </a:p>
          <a:p>
            <a:pPr algn="l"/>
            <a:endParaRPr lang="en-US" altLang="ja-JP" sz="2900" dirty="0"/>
          </a:p>
          <a:p>
            <a:pPr algn="l"/>
            <a:r>
              <a:rPr lang="ja-JP" altLang="en-US" sz="2900" dirty="0"/>
              <a:t>３．にほんごを（　　　　　　　　　</a:t>
            </a:r>
            <a:r>
              <a:rPr lang="en-US" altLang="ja-JP" sz="2900" dirty="0"/>
              <a:t>		</a:t>
            </a:r>
            <a:r>
              <a:rPr lang="ja-JP" altLang="en-US" sz="2900" dirty="0"/>
              <a:t>）。</a:t>
            </a:r>
            <a:endParaRPr lang="en-US" altLang="ja-JP" sz="2900" dirty="0"/>
          </a:p>
          <a:p>
            <a:pPr algn="l"/>
            <a:endParaRPr lang="en-US" altLang="ja-JP" sz="2900" dirty="0"/>
          </a:p>
          <a:p>
            <a:pPr algn="l"/>
            <a:r>
              <a:rPr lang="ja-JP" altLang="en-US" sz="2900" dirty="0"/>
              <a:t>４．サッカーを（　　　　　　　　　　</a:t>
            </a:r>
            <a:r>
              <a:rPr lang="en-US" altLang="ja-JP" sz="2900" dirty="0"/>
              <a:t>	</a:t>
            </a:r>
            <a:r>
              <a:rPr lang="ja-JP" altLang="en-US" sz="2900" dirty="0"/>
              <a:t>）。</a:t>
            </a:r>
            <a:endParaRPr lang="en-US" altLang="ja-JP" sz="2900" dirty="0"/>
          </a:p>
          <a:p>
            <a:pPr algn="l"/>
            <a:endParaRPr lang="en-US" altLang="ja-JP" sz="2900" dirty="0"/>
          </a:p>
          <a:p>
            <a:pPr algn="l"/>
            <a:r>
              <a:rPr lang="ja-JP" altLang="en-US" sz="2900" dirty="0"/>
              <a:t>５．おさけを（　　　　　　　　　　　</a:t>
            </a:r>
            <a:r>
              <a:rPr lang="en-US" altLang="ja-JP" sz="2900" dirty="0"/>
              <a:t>		</a:t>
            </a:r>
            <a:r>
              <a:rPr lang="ja-JP" altLang="en-US" sz="2900" dirty="0"/>
              <a:t>）。</a:t>
            </a:r>
            <a:endParaRPr lang="en-US" altLang="ja-JP" sz="2900" dirty="0"/>
          </a:p>
          <a:p>
            <a:pPr algn="l"/>
            <a:endParaRPr lang="en-US" dirty="0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3048000" y="2743200"/>
            <a:ext cx="1981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たべます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3352800" y="3505200"/>
            <a:ext cx="1981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みます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7"/>
          <p:cNvSpPr txBox="1">
            <a:spLocks/>
          </p:cNvSpPr>
          <p:nvPr/>
        </p:nvSpPr>
        <p:spPr>
          <a:xfrm>
            <a:off x="2781300" y="4267200"/>
            <a:ext cx="3657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べんきょうします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3407229" y="5040086"/>
            <a:ext cx="1981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します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3418115" y="5802086"/>
            <a:ext cx="1981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のみます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4590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261</Words>
  <Application>Microsoft Office PowerPoint</Application>
  <PresentationFormat>On-screen Show (4:3)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MS Mincho</vt:lpstr>
      <vt:lpstr>ＭＳ Ｐゴシック</vt:lpstr>
      <vt:lpstr>Arial</vt:lpstr>
      <vt:lpstr>Calibri</vt:lpstr>
      <vt:lpstr>Times New Roman</vt:lpstr>
      <vt:lpstr>Office Theme</vt:lpstr>
      <vt:lpstr>コンピューター</vt:lpstr>
      <vt:lpstr>PowerPoint Presentation</vt:lpstr>
      <vt:lpstr>例  A:これはカメラですか。  B:はい、それはカメラです。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復習１～４</dc:title>
  <dc:creator>lapis06</dc:creator>
  <cp:lastModifiedBy>Trinh</cp:lastModifiedBy>
  <cp:revision>28</cp:revision>
  <dcterms:created xsi:type="dcterms:W3CDTF">2017-01-06T06:47:26Z</dcterms:created>
  <dcterms:modified xsi:type="dcterms:W3CDTF">2017-01-06T14:51:10Z</dcterms:modified>
</cp:coreProperties>
</file>