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58" r:id="rId5"/>
    <p:sldId id="264" r:id="rId6"/>
    <p:sldId id="257" r:id="rId7"/>
    <p:sldId id="259" r:id="rId8"/>
    <p:sldId id="260" r:id="rId9"/>
    <p:sldId id="261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47" d="100"/>
          <a:sy n="47" d="100"/>
        </p:scale>
        <p:origin x="6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244-E30B-4085-816B-610E1C2499BF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048-B80F-4187-A171-E9D6A81E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1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244-E30B-4085-816B-610E1C2499BF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048-B80F-4187-A171-E9D6A81E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244-E30B-4085-816B-610E1C2499BF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048-B80F-4187-A171-E9D6A81E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244-E30B-4085-816B-610E1C2499BF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048-B80F-4187-A171-E9D6A81E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5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244-E30B-4085-816B-610E1C2499BF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048-B80F-4187-A171-E9D6A81E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6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244-E30B-4085-816B-610E1C2499BF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048-B80F-4187-A171-E9D6A81E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244-E30B-4085-816B-610E1C2499BF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048-B80F-4187-A171-E9D6A81E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244-E30B-4085-816B-610E1C2499BF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048-B80F-4187-A171-E9D6A81E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4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244-E30B-4085-816B-610E1C2499BF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048-B80F-4187-A171-E9D6A81E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244-E30B-4085-816B-610E1C2499BF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048-B80F-4187-A171-E9D6A81E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244-E30B-4085-816B-610E1C2499BF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048-B80F-4187-A171-E9D6A81E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E244-E30B-4085-816B-610E1C2499BF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1048-B80F-4187-A171-E9D6A81E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05765"/>
            <a:ext cx="10322560" cy="6076315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dirty="0" smtClean="0"/>
              <a:t>きれい　　ひろい　　わるい　　しずか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　いい　　きたない　　うるさい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　　すき</a:t>
            </a:r>
            <a:r>
              <a:rPr lang="ja-JP" altLang="en-US" sz="4800" dirty="0"/>
              <a:t>　</a:t>
            </a:r>
            <a:r>
              <a:rPr lang="ja-JP" altLang="en-US" sz="4800" dirty="0" smtClean="0"/>
              <a:t>　きらい　　あかるい　　ちかい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　　とおい　　ふべん　　べんり　　くらい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　　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あたらしい　　せまい　　ふるい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42593" y="4361974"/>
            <a:ext cx="5036476" cy="1045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 err="1" smtClean="0"/>
              <a:t>Quan</a:t>
            </a:r>
            <a:r>
              <a:rPr lang="ja-JP" altLang="en-US" dirty="0" smtClean="0"/>
              <a:t>さんのへや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6511" y="5596255"/>
            <a:ext cx="5036476" cy="1045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きれい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92316" y="584114"/>
            <a:ext cx="5036476" cy="1045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 smtClean="0"/>
              <a:t>Ma</a:t>
            </a:r>
            <a:r>
              <a:rPr lang="en-US" altLang="ja-JP" dirty="0"/>
              <a:t>n</a:t>
            </a:r>
            <a:r>
              <a:rPr lang="ja-JP" altLang="en-US" dirty="0" smtClean="0"/>
              <a:t>ちゃ</a:t>
            </a:r>
            <a:r>
              <a:rPr lang="ja-JP" altLang="en-US" dirty="0"/>
              <a:t>ん</a:t>
            </a:r>
            <a:r>
              <a:rPr lang="ja-JP" altLang="en-US" dirty="0" smtClean="0"/>
              <a:t>のへや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92316" y="1707049"/>
            <a:ext cx="5036476" cy="1045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きたない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" y="423836"/>
            <a:ext cx="3938138" cy="393813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56" y="2829984"/>
            <a:ext cx="4094092" cy="37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2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3088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→　いいえ、あまり</a:t>
            </a:r>
            <a:r>
              <a:rPr lang="ja-JP" altLang="en-US" dirty="0" smtClean="0">
                <a:solidFill>
                  <a:srgbClr val="FF0000"/>
                </a:solidFill>
              </a:rPr>
              <a:t>あたらしくない</a:t>
            </a:r>
            <a:r>
              <a:rPr lang="ja-JP" altLang="en-US" dirty="0" smtClean="0"/>
              <a:t>です。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08" y="3168651"/>
            <a:ext cx="6434092" cy="361738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がっこうは</a:t>
            </a:r>
            <a:r>
              <a:rPr lang="ja-JP" altLang="en-US" dirty="0" smtClean="0">
                <a:solidFill>
                  <a:srgbClr val="FF0000"/>
                </a:solidFill>
              </a:rPr>
              <a:t>あたらしい</a:t>
            </a:r>
            <a:r>
              <a:rPr lang="ja-JP" altLang="en-US" dirty="0" smtClean="0"/>
              <a:t>ですか。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5647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→　いいえ、</a:t>
            </a:r>
            <a:r>
              <a:rPr lang="ja-JP" altLang="en-US" dirty="0" smtClean="0">
                <a:solidFill>
                  <a:srgbClr val="FF0000"/>
                </a:solidFill>
              </a:rPr>
              <a:t>ひ</a:t>
            </a:r>
            <a:r>
              <a:rPr lang="ja-JP" altLang="en-US" dirty="0">
                <a:solidFill>
                  <a:srgbClr val="FF0000"/>
                </a:solidFill>
              </a:rPr>
              <a:t>ろ</a:t>
            </a:r>
            <a:r>
              <a:rPr lang="ja-JP" altLang="en-US" dirty="0" smtClean="0">
                <a:solidFill>
                  <a:srgbClr val="FF0000"/>
                </a:solidFill>
              </a:rPr>
              <a:t>くない</a:t>
            </a:r>
            <a:r>
              <a:rPr lang="ja-JP" altLang="en-US" dirty="0" smtClean="0"/>
              <a:t>です。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90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うちは</a:t>
            </a:r>
            <a:r>
              <a:rPr lang="ja-JP" altLang="en-US" dirty="0" smtClean="0">
                <a:solidFill>
                  <a:srgbClr val="FF0000"/>
                </a:solidFill>
              </a:rPr>
              <a:t>ひろ</a:t>
            </a:r>
            <a:r>
              <a:rPr lang="ja-JP" altLang="en-US" dirty="0">
                <a:solidFill>
                  <a:srgbClr val="FF0000"/>
                </a:solidFill>
              </a:rPr>
              <a:t>い</a:t>
            </a:r>
            <a:r>
              <a:rPr lang="ja-JP" altLang="en-US" dirty="0" smtClean="0"/>
              <a:t>ですか。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40" y="2710568"/>
            <a:ext cx="4683125" cy="394423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2907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→　いいえ、</a:t>
            </a:r>
            <a:r>
              <a:rPr lang="ja-JP" altLang="en-US" dirty="0" smtClean="0">
                <a:solidFill>
                  <a:srgbClr val="FF0000"/>
                </a:solidFill>
              </a:rPr>
              <a:t>せまい</a:t>
            </a:r>
            <a:r>
              <a:rPr lang="ja-JP" altLang="en-US" dirty="0" smtClean="0"/>
              <a:t>です。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7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5647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→　いいえ、</a:t>
            </a:r>
            <a:r>
              <a:rPr lang="ja-JP" altLang="en-US" dirty="0" smtClean="0">
                <a:solidFill>
                  <a:srgbClr val="FF0000"/>
                </a:solidFill>
              </a:rPr>
              <a:t>べんり</a:t>
            </a:r>
            <a:r>
              <a:rPr lang="ja-JP" altLang="en-US" dirty="0">
                <a:solidFill>
                  <a:srgbClr val="FF0000"/>
                </a:solidFill>
              </a:rPr>
              <a:t>じ</a:t>
            </a:r>
            <a:r>
              <a:rPr lang="ja-JP" altLang="en-US" dirty="0" smtClean="0">
                <a:solidFill>
                  <a:srgbClr val="FF0000"/>
                </a:solidFill>
              </a:rPr>
              <a:t>ゃありません</a:t>
            </a:r>
            <a:r>
              <a:rPr lang="ja-JP" altLang="en-US" dirty="0" smtClean="0"/>
              <a:t>。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90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ホーチミ</a:t>
            </a:r>
            <a:r>
              <a:rPr lang="ja-JP" altLang="en-US" dirty="0" smtClean="0"/>
              <a:t>ンしは</a:t>
            </a:r>
            <a:r>
              <a:rPr lang="ja-JP" altLang="en-US" dirty="0" smtClean="0">
                <a:solidFill>
                  <a:srgbClr val="FF0000"/>
                </a:solidFill>
              </a:rPr>
              <a:t>べんり</a:t>
            </a:r>
            <a:r>
              <a:rPr lang="ja-JP" altLang="en-US" dirty="0" smtClean="0"/>
              <a:t>ですか。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40" y="2710568"/>
            <a:ext cx="4683125" cy="394423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2907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→　いいえ、</a:t>
            </a:r>
            <a:r>
              <a:rPr lang="ja-JP" altLang="en-US" dirty="0" smtClean="0">
                <a:solidFill>
                  <a:srgbClr val="FF0000"/>
                </a:solidFill>
              </a:rPr>
              <a:t>ふべ</a:t>
            </a:r>
            <a:r>
              <a:rPr lang="ja-JP" altLang="en-US" dirty="0">
                <a:solidFill>
                  <a:srgbClr val="FF0000"/>
                </a:solidFill>
              </a:rPr>
              <a:t>ん</a:t>
            </a:r>
            <a:r>
              <a:rPr lang="ja-JP" altLang="en-US" dirty="0" smtClean="0"/>
              <a:t>です。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0480" y="1530985"/>
            <a:ext cx="5303520" cy="4351338"/>
          </a:xfrm>
        </p:spPr>
        <p:txBody>
          <a:bodyPr>
            <a:normAutofit/>
          </a:bodyPr>
          <a:lstStyle/>
          <a:p>
            <a:r>
              <a:rPr lang="ja-JP" altLang="en-US" sz="4000" dirty="0" smtClean="0"/>
              <a:t>あかるい</a:t>
            </a:r>
            <a:r>
              <a:rPr lang="en-US" altLang="ja-JP" sz="4000" dirty="0" smtClean="0"/>
              <a:t>		</a:t>
            </a:r>
            <a:r>
              <a:rPr lang="ja-JP" altLang="en-US" sz="4000" dirty="0" smtClean="0"/>
              <a:t>くらい</a:t>
            </a:r>
            <a:endParaRPr lang="en-US" altLang="ja-JP" sz="4000" dirty="0" smtClean="0"/>
          </a:p>
          <a:p>
            <a:r>
              <a:rPr lang="ja-JP" altLang="en-US" sz="4000" dirty="0" smtClean="0"/>
              <a:t>ふべん</a:t>
            </a:r>
            <a:r>
              <a:rPr lang="en-US" altLang="ja-JP" sz="4000" dirty="0" smtClean="0"/>
              <a:t>			</a:t>
            </a:r>
            <a:r>
              <a:rPr lang="ja-JP" altLang="en-US" sz="4000" dirty="0" smtClean="0"/>
              <a:t>べんり</a:t>
            </a:r>
            <a:endParaRPr lang="en-US" altLang="ja-JP" sz="4000" dirty="0" smtClean="0"/>
          </a:p>
          <a:p>
            <a:r>
              <a:rPr lang="ja-JP" altLang="en-US" sz="4000" dirty="0" smtClean="0"/>
              <a:t>あたらしい</a:t>
            </a:r>
            <a:r>
              <a:rPr lang="en-US" altLang="ja-JP" sz="4000" dirty="0" smtClean="0"/>
              <a:t>		</a:t>
            </a:r>
            <a:r>
              <a:rPr lang="ja-JP" altLang="en-US" sz="4000" dirty="0" smtClean="0"/>
              <a:t>ふるい</a:t>
            </a:r>
            <a:endParaRPr lang="en-US" altLang="ja-JP" sz="4000" dirty="0" smtClean="0"/>
          </a:p>
          <a:p>
            <a:r>
              <a:rPr lang="ja-JP" altLang="en-US" sz="4000" dirty="0" smtClean="0"/>
              <a:t>とおい　</a:t>
            </a:r>
            <a:r>
              <a:rPr lang="en-US" altLang="ja-JP" sz="4000" dirty="0" smtClean="0"/>
              <a:t>		</a:t>
            </a:r>
            <a:r>
              <a:rPr lang="ja-JP" altLang="en-US" sz="4000" dirty="0" smtClean="0"/>
              <a:t>ちかい</a:t>
            </a:r>
            <a:endParaRPr lang="en-US" altLang="ja-JP" sz="4000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360" y="1530985"/>
            <a:ext cx="50698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000" dirty="0" smtClean="0"/>
              <a:t>きれい</a:t>
            </a:r>
            <a:r>
              <a:rPr lang="en-US" altLang="ja-JP" sz="4000" dirty="0" smtClean="0"/>
              <a:t>		</a:t>
            </a:r>
            <a:r>
              <a:rPr lang="ja-JP" altLang="en-US" sz="4000" dirty="0" smtClean="0"/>
              <a:t>きたない</a:t>
            </a:r>
            <a:endParaRPr lang="en-US" altLang="ja-JP" sz="4000" dirty="0" smtClean="0"/>
          </a:p>
          <a:p>
            <a:r>
              <a:rPr lang="ja-JP" altLang="en-US" sz="4000" dirty="0" smtClean="0"/>
              <a:t>いい　</a:t>
            </a:r>
            <a:r>
              <a:rPr lang="en-US" altLang="ja-JP" sz="4000" dirty="0" smtClean="0"/>
              <a:t>		</a:t>
            </a:r>
            <a:r>
              <a:rPr lang="ja-JP" altLang="en-US" sz="4000" dirty="0" smtClean="0"/>
              <a:t>わるい</a:t>
            </a:r>
            <a:endParaRPr lang="en-US" altLang="ja-JP" sz="4000" dirty="0" smtClean="0"/>
          </a:p>
          <a:p>
            <a:r>
              <a:rPr lang="ja-JP" altLang="en-US" sz="4000" dirty="0" smtClean="0"/>
              <a:t>ひろい</a:t>
            </a:r>
            <a:r>
              <a:rPr lang="en-US" altLang="ja-JP" sz="4000" dirty="0" smtClean="0"/>
              <a:t>		</a:t>
            </a:r>
            <a:r>
              <a:rPr lang="ja-JP" altLang="en-US" sz="4000" dirty="0" smtClean="0"/>
              <a:t>せまい</a:t>
            </a:r>
            <a:endParaRPr lang="en-US" altLang="ja-JP" sz="4000" dirty="0" smtClean="0"/>
          </a:p>
          <a:p>
            <a:r>
              <a:rPr lang="ja-JP" altLang="en-US" sz="4000" dirty="0" smtClean="0"/>
              <a:t>うるさい</a:t>
            </a:r>
            <a:r>
              <a:rPr lang="en-US" altLang="ja-JP" sz="4000" dirty="0" smtClean="0"/>
              <a:t>	</a:t>
            </a:r>
            <a:r>
              <a:rPr lang="ja-JP" altLang="en-US" sz="4000" dirty="0" smtClean="0"/>
              <a:t>しずか</a:t>
            </a:r>
            <a:endParaRPr lang="en-US" altLang="ja-JP" sz="4000" dirty="0" smtClean="0"/>
          </a:p>
          <a:p>
            <a:r>
              <a:rPr lang="ja-JP" altLang="en-US" sz="4000" dirty="0" smtClean="0"/>
              <a:t>すき</a:t>
            </a:r>
            <a:r>
              <a:rPr lang="en-US" altLang="ja-JP" sz="4000" dirty="0" smtClean="0"/>
              <a:t>		</a:t>
            </a:r>
            <a:r>
              <a:rPr lang="ja-JP" altLang="en-US" sz="4000" dirty="0" smtClean="0"/>
              <a:t>きらい</a:t>
            </a:r>
            <a:endParaRPr lang="en-US" altLang="ja-JP" sz="4000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6833" y="5618900"/>
            <a:ext cx="7411625" cy="827881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6000" b="1" dirty="0" smtClean="0"/>
              <a:t>このへやは</a:t>
            </a:r>
            <a:r>
              <a:rPr lang="ja-JP" altLang="en-US" sz="6000" b="1" dirty="0" smtClean="0">
                <a:solidFill>
                  <a:srgbClr val="FF0000"/>
                </a:solidFill>
              </a:rPr>
              <a:t>ひろい</a:t>
            </a:r>
            <a:r>
              <a:rPr lang="ja-JP" altLang="en-US" sz="6000" b="1" dirty="0" smtClean="0"/>
              <a:t>です。</a:t>
            </a:r>
            <a:endParaRPr lang="en-US" sz="6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60" y="1042524"/>
            <a:ext cx="5685074" cy="39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7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607400"/>
            <a:ext cx="4430276" cy="443027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657858" y="5279832"/>
            <a:ext cx="8351520" cy="1060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6000" b="1" dirty="0" smtClean="0"/>
              <a:t>このトイレは</a:t>
            </a:r>
            <a:r>
              <a:rPr lang="ja-JP" altLang="en-US" sz="6000" b="1" dirty="0" smtClean="0">
                <a:solidFill>
                  <a:srgbClr val="FF0000"/>
                </a:solidFill>
              </a:rPr>
              <a:t>せまい</a:t>
            </a:r>
            <a:r>
              <a:rPr lang="ja-JP" altLang="en-US" sz="6000" b="1" dirty="0" smtClean="0"/>
              <a:t>です。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4171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" y="1825373"/>
            <a:ext cx="4389120" cy="3772467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876800" y="3002194"/>
            <a:ext cx="7092632" cy="1045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ここはとても</a:t>
            </a:r>
            <a:r>
              <a:rPr lang="ja-JP" altLang="en-US" dirty="0" smtClean="0">
                <a:solidFill>
                  <a:srgbClr val="FF0000"/>
                </a:solidFill>
              </a:rPr>
              <a:t>うるさい</a:t>
            </a:r>
            <a:r>
              <a:rPr lang="ja-JP" altLang="en-US" dirty="0" smtClean="0"/>
              <a:t>です。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453594"/>
            <a:ext cx="11623040" cy="131728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．すずきさんのうち</a:t>
            </a:r>
            <a:r>
              <a:rPr lang="ja-JP" altLang="en-US" b="1" u="sng" dirty="0" smtClean="0"/>
              <a:t>は</a:t>
            </a:r>
            <a:r>
              <a:rPr lang="ja-JP" altLang="en-US" dirty="0" smtClean="0"/>
              <a:t>えき</a:t>
            </a:r>
            <a:r>
              <a:rPr lang="ja-JP" altLang="en-US" b="1" u="sng" dirty="0" smtClean="0"/>
              <a:t>から</a:t>
            </a:r>
            <a:r>
              <a:rPr lang="ja-JP" altLang="en-US" dirty="0" smtClean="0">
                <a:solidFill>
                  <a:srgbClr val="FF0000"/>
                </a:solidFill>
              </a:rPr>
              <a:t>とおい</a:t>
            </a:r>
            <a:r>
              <a:rPr lang="ja-JP" altLang="en-US" dirty="0" smtClean="0"/>
              <a:t>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257"/>
            <a:ext cx="8874387" cy="431633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65760" y="5770880"/>
            <a:ext cx="11623040" cy="140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2</a:t>
            </a:r>
            <a:r>
              <a:rPr lang="ja-JP" altLang="en-US" dirty="0" smtClean="0"/>
              <a:t>．すずきさんのうち</a:t>
            </a:r>
            <a:r>
              <a:rPr lang="ja-JP" altLang="en-US" b="1" u="sng" dirty="0" smtClean="0"/>
              <a:t>は</a:t>
            </a:r>
            <a:r>
              <a:rPr lang="ja-JP" altLang="en-US" dirty="0"/>
              <a:t>スーパ</a:t>
            </a:r>
            <a:r>
              <a:rPr lang="ja-JP" altLang="en-US" dirty="0" smtClean="0"/>
              <a:t>ー</a:t>
            </a:r>
            <a:r>
              <a:rPr lang="ja-JP" altLang="en-US" b="1" u="sng" dirty="0" smtClean="0"/>
              <a:t>から</a:t>
            </a:r>
            <a:r>
              <a:rPr lang="ja-JP" altLang="en-US" dirty="0" smtClean="0">
                <a:solidFill>
                  <a:srgbClr val="FF0000"/>
                </a:solidFill>
              </a:rPr>
              <a:t>ちかい</a:t>
            </a:r>
            <a:r>
              <a:rPr lang="ja-JP" altLang="en-US" dirty="0" smtClean="0"/>
              <a:t>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105" y="432912"/>
            <a:ext cx="5770233" cy="1325563"/>
          </a:xfrm>
        </p:spPr>
        <p:txBody>
          <a:bodyPr/>
          <a:lstStyle/>
          <a:p>
            <a:r>
              <a:rPr lang="ja-JP" altLang="en-US" dirty="0" smtClean="0"/>
              <a:t>ここは</a:t>
            </a:r>
            <a:r>
              <a:rPr lang="ja-JP" altLang="en-US" dirty="0" smtClean="0">
                <a:solidFill>
                  <a:srgbClr val="FF0000"/>
                </a:solidFill>
              </a:rPr>
              <a:t>しずか</a:t>
            </a:r>
            <a:r>
              <a:rPr lang="ja-JP" altLang="en-US" dirty="0" smtClean="0"/>
              <a:t>です。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3" y="432912"/>
            <a:ext cx="5128100" cy="38438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753" y="3007360"/>
            <a:ext cx="5497585" cy="344567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93103" y="5041822"/>
            <a:ext cx="57702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ここは</a:t>
            </a:r>
            <a:r>
              <a:rPr lang="ja-JP" altLang="en-US" dirty="0" smtClean="0">
                <a:solidFill>
                  <a:srgbClr val="FF0000"/>
                </a:solidFill>
              </a:rPr>
              <a:t>にぎやか</a:t>
            </a:r>
            <a:r>
              <a:rPr lang="ja-JP" altLang="en-US" dirty="0" smtClean="0"/>
              <a:t>です。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5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20" y="5140960"/>
            <a:ext cx="10505440" cy="1646714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．</a:t>
            </a:r>
            <a:r>
              <a:rPr lang="en-US" altLang="ja-JP" dirty="0" smtClean="0"/>
              <a:t>Mau</a:t>
            </a:r>
            <a:r>
              <a:rPr lang="ja-JP" altLang="en-US" dirty="0" smtClean="0"/>
              <a:t>さんのうちは</a:t>
            </a:r>
            <a:r>
              <a:rPr lang="ja-JP" altLang="en-US" dirty="0" smtClean="0">
                <a:solidFill>
                  <a:srgbClr val="FF0000"/>
                </a:solidFill>
              </a:rPr>
              <a:t>ふるい</a:t>
            </a:r>
            <a:r>
              <a:rPr lang="ja-JP" altLang="en-US" dirty="0" smtClean="0"/>
              <a:t>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</a:t>
            </a:r>
            <a:r>
              <a:rPr lang="ja-JP" altLang="en-US" dirty="0" smtClean="0"/>
              <a:t>．</a:t>
            </a:r>
            <a:r>
              <a:rPr lang="en-US" altLang="ja-JP" dirty="0" err="1" smtClean="0"/>
              <a:t>Thang</a:t>
            </a:r>
            <a:r>
              <a:rPr lang="ja-JP" altLang="en-US" dirty="0" smtClean="0"/>
              <a:t>さんのうちは</a:t>
            </a:r>
            <a:r>
              <a:rPr lang="ja-JP" altLang="en-US" dirty="0" smtClean="0">
                <a:solidFill>
                  <a:srgbClr val="FF0000"/>
                </a:solidFill>
              </a:rPr>
              <a:t>あたらしい</a:t>
            </a:r>
            <a:r>
              <a:rPr lang="ja-JP" altLang="en-US" dirty="0" smtClean="0"/>
              <a:t>です</a:t>
            </a:r>
            <a:r>
              <a:rPr lang="ja-JP" altLang="en-US" dirty="0"/>
              <a:t>。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34" y="223520"/>
            <a:ext cx="7269136" cy="4684554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550400" y="844074"/>
            <a:ext cx="2608580" cy="200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 err="1" smtClean="0"/>
              <a:t>Than</a:t>
            </a:r>
            <a:r>
              <a:rPr lang="en-US" altLang="ja-JP" dirty="0" err="1"/>
              <a:t>g</a:t>
            </a:r>
            <a:r>
              <a:rPr lang="ja-JP" altLang="en-US" dirty="0" smtClean="0"/>
              <a:t>さんのうち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5764" y="844074"/>
            <a:ext cx="2352040" cy="200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 smtClean="0"/>
              <a:t>Mau</a:t>
            </a:r>
            <a:r>
              <a:rPr lang="ja-JP" altLang="en-US" dirty="0" smtClean="0"/>
              <a:t>さんのうち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494" y="3077685"/>
            <a:ext cx="2352040" cy="1388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ふるい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492615" y="3148010"/>
            <a:ext cx="2852420" cy="1388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あたらしい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4" y="107105"/>
            <a:ext cx="6190206" cy="385798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20" y="2829985"/>
            <a:ext cx="5304472" cy="368749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71844" y="4129954"/>
            <a:ext cx="5036476" cy="1045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 smtClean="0"/>
              <a:t>Tien</a:t>
            </a:r>
            <a:r>
              <a:rPr lang="ja-JP" altLang="en-US" dirty="0"/>
              <a:t>ち</a:t>
            </a:r>
            <a:r>
              <a:rPr lang="ja-JP" altLang="en-US" dirty="0" smtClean="0"/>
              <a:t>ゃ</a:t>
            </a:r>
            <a:r>
              <a:rPr lang="ja-JP" altLang="en-US" dirty="0"/>
              <a:t>ん</a:t>
            </a:r>
            <a:r>
              <a:rPr lang="ja-JP" altLang="en-US" dirty="0" smtClean="0"/>
              <a:t>のへや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9604" y="5340509"/>
            <a:ext cx="5036476" cy="1045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くらい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92316" y="584114"/>
            <a:ext cx="5036476" cy="1045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 err="1" smtClean="0"/>
              <a:t>Quoc</a:t>
            </a:r>
            <a:r>
              <a:rPr lang="ja-JP" altLang="en-US" dirty="0"/>
              <a:t>ち</a:t>
            </a:r>
            <a:r>
              <a:rPr lang="ja-JP" altLang="en-US" dirty="0" smtClean="0"/>
              <a:t>ゃ</a:t>
            </a:r>
            <a:r>
              <a:rPr lang="ja-JP" altLang="en-US" dirty="0"/>
              <a:t>ん</a:t>
            </a:r>
            <a:r>
              <a:rPr lang="ja-JP" altLang="en-US" dirty="0" smtClean="0"/>
              <a:t>のへや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92316" y="1707049"/>
            <a:ext cx="5036476" cy="1045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あかるい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4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228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Office Theme</vt:lpstr>
      <vt:lpstr>きれい　　ひろい　　わるい　　しずか  　いい　　きたない　　うるさい  　　すき　　きらい　　あかるい　　ちかい  　　とおい　　ふべん　　べんり　　くらい 　　 あたらしい　　せまい　　ふるい</vt:lpstr>
      <vt:lpstr>PowerPoint Presentation</vt:lpstr>
      <vt:lpstr>PowerPoint Presentation</vt:lpstr>
      <vt:lpstr>PowerPoint Presentation</vt:lpstr>
      <vt:lpstr>PowerPoint Presentation</vt:lpstr>
      <vt:lpstr>1．すずきさんのうちはえきからとおいです。 </vt:lpstr>
      <vt:lpstr>ここはしずかです。</vt:lpstr>
      <vt:lpstr>1．Mauさんのうちはふるいです。  2．Thangさんのうちはあたらしいです。</vt:lpstr>
      <vt:lpstr>PowerPoint Presentation</vt:lpstr>
      <vt:lpstr>PowerPoint Presentation</vt:lpstr>
      <vt:lpstr>→　いいえ、あまりあたらしくないです。</vt:lpstr>
      <vt:lpstr>→　いいえ、ひろくないです。</vt:lpstr>
      <vt:lpstr>→　いいえ、べんりじゃありません。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2017-01-11T08:04:36Z</dcterms:created>
  <dcterms:modified xsi:type="dcterms:W3CDTF">2017-01-11T08:55:31Z</dcterms:modified>
</cp:coreProperties>
</file>