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D288-DB5A-4A48-9F60-4A213E68FC1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69F8-B237-4674-91F5-65F7A21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4497"/>
            <a:ext cx="9144000" cy="1271258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課－</a:t>
            </a:r>
            <a:r>
              <a:rPr lang="en-US" altLang="ja-JP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6466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5400" b="1" dirty="0" smtClean="0"/>
              <a:t>日本の生活はどうですか。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597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72" y="208317"/>
            <a:ext cx="5141112" cy="7972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日本</a:t>
            </a:r>
            <a:r>
              <a:rPr lang="ja-JP" altLang="en-US" u="sng" dirty="0" smtClean="0"/>
              <a:t>は</a:t>
            </a:r>
            <a:r>
              <a:rPr lang="ja-JP" altLang="en-US" dirty="0" smtClean="0"/>
              <a:t>どうですか。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658" y="5269696"/>
            <a:ext cx="514111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けしき</a:t>
            </a:r>
            <a:r>
              <a:rPr lang="ja-JP" altLang="en-US" u="sng" dirty="0" smtClean="0"/>
              <a:t>が</a:t>
            </a:r>
            <a:r>
              <a:rPr lang="ja-JP" altLang="en-US" dirty="0" smtClean="0"/>
              <a:t>きれいです。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6881" y="5303584"/>
            <a:ext cx="5405120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 smtClean="0"/>
              <a:t>こうつうが</a:t>
            </a:r>
            <a:r>
              <a:rPr lang="ja-JP" altLang="en-US" dirty="0" smtClean="0"/>
              <a:t>べん</a:t>
            </a:r>
            <a:r>
              <a:rPr lang="ja-JP" altLang="en-US" dirty="0"/>
              <a:t>り</a:t>
            </a:r>
            <a:r>
              <a:rPr lang="ja-JP" altLang="en-US" dirty="0" smtClean="0"/>
              <a:t>です。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00566" y="5310400"/>
            <a:ext cx="2079346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C00000"/>
                </a:solidFill>
              </a:rPr>
              <a:t>それ</a:t>
            </a:r>
            <a:r>
              <a:rPr lang="ja-JP" altLang="en-US" dirty="0">
                <a:solidFill>
                  <a:srgbClr val="C00000"/>
                </a:solidFill>
              </a:rPr>
              <a:t>に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4" y="1614345"/>
            <a:ext cx="3963897" cy="2842039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81" y="1289778"/>
            <a:ext cx="4286250" cy="3695700"/>
          </a:xfrm>
        </p:spPr>
      </p:pic>
    </p:spTree>
    <p:extLst>
      <p:ext uri="{BB962C8B-B14F-4D97-AF65-F5344CB8AC3E}">
        <p14:creationId xmlns:p14="http://schemas.microsoft.com/office/powerpoint/2010/main" val="418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680"/>
            <a:ext cx="11562080" cy="63703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3600" dirty="0" smtClean="0"/>
              <a:t>①　こ</a:t>
            </a:r>
            <a:r>
              <a:rPr lang="ja-JP" altLang="en-US" sz="3600" dirty="0"/>
              <a:t>のカメ</a:t>
            </a:r>
            <a:r>
              <a:rPr lang="ja-JP" altLang="en-US" sz="3600" dirty="0" smtClean="0"/>
              <a:t>ラ　　（</a:t>
            </a:r>
            <a:r>
              <a:rPr lang="ja-JP" altLang="en-US" sz="3600" dirty="0"/>
              <a:t>いい・高</a:t>
            </a:r>
            <a:r>
              <a:rPr lang="ja-JP" altLang="en-US" sz="3600" dirty="0" smtClean="0"/>
              <a:t>い）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altLang="ja-JP" sz="3600" dirty="0"/>
          </a:p>
          <a:p>
            <a:pPr marL="0" lvl="0" indent="0">
              <a:buNone/>
            </a:pPr>
            <a:r>
              <a:rPr lang="ja-JP" altLang="ja-JP" sz="3600" dirty="0" smtClean="0"/>
              <a:t>→</a:t>
            </a:r>
            <a:r>
              <a:rPr lang="ja-JP" altLang="en-US" sz="3600" dirty="0" smtClean="0"/>
              <a:t>　</a:t>
            </a:r>
            <a:r>
              <a:rPr lang="en-US" altLang="ja-JP" sz="3600" u="sng" dirty="0" smtClean="0"/>
              <a:t>												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sz="3600" dirty="0" smtClean="0"/>
          </a:p>
          <a:p>
            <a:pPr marL="0" lvl="0" indent="0">
              <a:buNone/>
            </a:pPr>
            <a:endParaRPr lang="en-US" sz="3600" dirty="0" smtClean="0"/>
          </a:p>
          <a:p>
            <a:pPr marL="0" lvl="0" indent="0">
              <a:buNone/>
            </a:pPr>
            <a:endParaRPr lang="en-US" sz="3600" dirty="0"/>
          </a:p>
          <a:p>
            <a:pPr marL="0" lvl="0" indent="0">
              <a:buNone/>
            </a:pPr>
            <a:r>
              <a:rPr lang="ja-JP" altLang="en-US" sz="3600" dirty="0" smtClean="0"/>
              <a:t>②　日</a:t>
            </a:r>
            <a:r>
              <a:rPr lang="ja-JP" altLang="en-US" sz="3600" dirty="0"/>
              <a:t>本の生</a:t>
            </a:r>
            <a:r>
              <a:rPr lang="ja-JP" altLang="en-US" sz="3600" dirty="0" smtClean="0"/>
              <a:t>活　　（いそがし</a:t>
            </a:r>
            <a:r>
              <a:rPr lang="ja-JP" altLang="en-US" sz="3600" dirty="0"/>
              <a:t>い</a:t>
            </a:r>
            <a:r>
              <a:rPr lang="ja-JP" altLang="en-US" sz="3600" dirty="0" smtClean="0"/>
              <a:t>・たのしい）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ja-JP" sz="3600" dirty="0" smtClean="0"/>
              <a:t>→</a:t>
            </a:r>
            <a:r>
              <a:rPr lang="ja-JP" altLang="en-US" sz="3600" dirty="0" smtClean="0"/>
              <a:t>　</a:t>
            </a:r>
            <a:r>
              <a:rPr lang="en-US" altLang="ja-JP" sz="3600" u="sng" dirty="0" smtClean="0"/>
              <a:t>												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altLang="ja-JP" sz="3600" dirty="0" smtClean="0"/>
          </a:p>
          <a:p>
            <a:pPr marL="0" lv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5048" y="1469856"/>
            <a:ext cx="1075959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rgbClr val="C00000"/>
                </a:solidFill>
              </a:rPr>
              <a:t>この</a:t>
            </a:r>
            <a:r>
              <a:rPr lang="ja-JP" altLang="en-US" sz="4000" dirty="0">
                <a:solidFill>
                  <a:srgbClr val="C00000"/>
                </a:solidFill>
              </a:rPr>
              <a:t>カメ</a:t>
            </a:r>
            <a:r>
              <a:rPr lang="ja-JP" altLang="en-US" sz="4000" dirty="0" smtClean="0">
                <a:solidFill>
                  <a:srgbClr val="C00000"/>
                </a:solidFill>
              </a:rPr>
              <a:t>ラはいいです</a:t>
            </a:r>
            <a:r>
              <a:rPr lang="ja-JP" altLang="en-US" dirty="0" smtClean="0">
                <a:solidFill>
                  <a:srgbClr val="C00000"/>
                </a:solidFill>
              </a:rPr>
              <a:t>。でも、たかいです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5048" y="5146104"/>
            <a:ext cx="1090183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rgbClr val="C00000"/>
                </a:solidFill>
              </a:rPr>
              <a:t>日本の生活はいそがしいです。でも、たのしいです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01368" y="3434208"/>
            <a:ext cx="220487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せいかつ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31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680"/>
            <a:ext cx="11562080" cy="63703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3600" dirty="0"/>
              <a:t>③</a:t>
            </a:r>
            <a:r>
              <a:rPr lang="ja-JP" altLang="en-US" sz="3600" dirty="0" smtClean="0"/>
              <a:t>　</a:t>
            </a:r>
            <a:r>
              <a:rPr lang="ja-JP" altLang="en-US" sz="3600" dirty="0" smtClean="0"/>
              <a:t>サントスさん　（ハンサム・おもしろい）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altLang="ja-JP" sz="3600" dirty="0"/>
          </a:p>
          <a:p>
            <a:pPr marL="0" lvl="0" indent="0">
              <a:buNone/>
            </a:pPr>
            <a:r>
              <a:rPr lang="ja-JP" altLang="ja-JP" sz="3600" dirty="0" smtClean="0"/>
              <a:t>→</a:t>
            </a:r>
            <a:r>
              <a:rPr lang="ja-JP" altLang="en-US" sz="3600" dirty="0" smtClean="0"/>
              <a:t>　</a:t>
            </a:r>
            <a:r>
              <a:rPr lang="en-US" altLang="ja-JP" sz="3600" u="sng" dirty="0" smtClean="0"/>
              <a:t>												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sz="3600" dirty="0" smtClean="0"/>
          </a:p>
          <a:p>
            <a:pPr marL="0" lv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ja-JP" altLang="en-US" sz="3600" dirty="0" smtClean="0"/>
              <a:t>④　このコンピューター　　（あたらしい・べんり）</a:t>
            </a:r>
            <a:endParaRPr lang="en-US" sz="3600" dirty="0" smtClean="0"/>
          </a:p>
          <a:p>
            <a:pPr marL="0" lv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ja-JP" sz="3600" dirty="0" smtClean="0"/>
              <a:t>→</a:t>
            </a:r>
            <a:r>
              <a:rPr lang="ja-JP" altLang="en-US" sz="3600" dirty="0" smtClean="0"/>
              <a:t>　</a:t>
            </a:r>
            <a:r>
              <a:rPr lang="en-US" altLang="ja-JP" sz="3600" u="sng" dirty="0" smtClean="0"/>
              <a:t>												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marL="0" lvl="0" indent="0">
              <a:buNone/>
            </a:pPr>
            <a:endParaRPr lang="en-US" altLang="ja-JP" sz="3600" dirty="0" smtClean="0"/>
          </a:p>
          <a:p>
            <a:pPr marL="0" lv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5048" y="1469856"/>
            <a:ext cx="1075959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rgbClr val="C00000"/>
                </a:solidFill>
              </a:rPr>
              <a:t>サントスさんはハンサムです。それに、おもしろいです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3928" y="4455224"/>
            <a:ext cx="1090183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rgbClr val="C00000"/>
                </a:solidFill>
              </a:rPr>
              <a:t>このコンピューターは新しいです。それに、べんりです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824" y="359185"/>
            <a:ext cx="3922986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日本語の勉強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9" y="1292656"/>
            <a:ext cx="1955980" cy="205172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37824" y="280165"/>
            <a:ext cx="227549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にほんご</a:t>
            </a:r>
            <a:endParaRPr lang="en-US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83552" y="280166"/>
            <a:ext cx="227549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べんきょう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63" y="214163"/>
            <a:ext cx="1811339" cy="1902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3" y="2321953"/>
            <a:ext cx="2476585" cy="1715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2" y="4211595"/>
            <a:ext cx="2990850" cy="1533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2" y="145862"/>
            <a:ext cx="3315464" cy="24865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4000289"/>
            <a:ext cx="2857711" cy="285771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2764807" y="5956426"/>
            <a:ext cx="227549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はつお</a:t>
            </a:r>
            <a:r>
              <a:rPr lang="ja-JP" altLang="en-US" b="1" dirty="0"/>
              <a:t>ん</a:t>
            </a:r>
            <a:endParaRPr lang="en-US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986069" y="2693468"/>
            <a:ext cx="227549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さくぶん</a:t>
            </a:r>
            <a:endParaRPr lang="en-US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28112" y="1050644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ひらがな</a:t>
            </a:r>
            <a:endParaRPr lang="en-US" b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418425" y="3094551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/>
              <a:t>カタカナ</a:t>
            </a:r>
            <a:endParaRPr lang="en-US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39473" y="6150192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かん</a:t>
            </a:r>
            <a:r>
              <a:rPr lang="ja-JP" altLang="en-US" b="1" dirty="0"/>
              <a:t>じ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46" y="3238500"/>
            <a:ext cx="3238500" cy="3619500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6623065" y="3520636"/>
            <a:ext cx="227549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ぶんぽう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40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08538" y="701183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800" b="1" dirty="0" smtClean="0"/>
              <a:t>日本語の勉強は</a:t>
            </a:r>
            <a:r>
              <a:rPr lang="ja-JP" altLang="en-US" sz="4800" b="1" u="sng" dirty="0" smtClean="0"/>
              <a:t>どう</a:t>
            </a:r>
            <a:r>
              <a:rPr lang="ja-JP" altLang="en-US" sz="4800" b="1" dirty="0" smtClean="0"/>
              <a:t>ですか。</a:t>
            </a:r>
            <a:endParaRPr lang="en-US" sz="4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7135" y="210481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にほんご</a:t>
            </a:r>
            <a:endParaRPr lang="en-US" sz="32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45000" y="210481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べんきょう</a:t>
            </a:r>
            <a:endParaRPr lang="en-US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16" y="1778583"/>
            <a:ext cx="1957904" cy="205624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0027584" y="144391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かんた</a:t>
            </a:r>
            <a:r>
              <a:rPr lang="ja-JP" altLang="en-US" b="1" dirty="0"/>
              <a:t>ん</a:t>
            </a:r>
            <a:endParaRPr lang="en-US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15007" y="2503570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 smtClean="0"/>
              <a:t>ひらがな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かんたん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54" y="4954314"/>
            <a:ext cx="2990850" cy="1533525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436741" y="5895042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 smtClean="0"/>
              <a:t>漢字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むずかし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119294" y="5278803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かんじ</a:t>
            </a:r>
            <a:endParaRPr lang="en-US" sz="3200" b="1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759530" y="4374312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むずかし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558207" y="3392950"/>
            <a:ext cx="5397665" cy="945125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は　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が　</a:t>
            </a:r>
            <a:r>
              <a:rPr lang="en-US" altLang="ja-JP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tính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です。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4" grpId="0"/>
      <p:bldP spid="15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08538" y="701183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日本語の勉強は</a:t>
            </a:r>
            <a:r>
              <a:rPr lang="ja-JP" altLang="en-US" sz="4000" b="1" u="sng" dirty="0" smtClean="0"/>
              <a:t>どう</a:t>
            </a:r>
            <a:r>
              <a:rPr lang="ja-JP" altLang="en-US" sz="4000" b="1" dirty="0" smtClean="0"/>
              <a:t>ですか。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96360" y="188865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べんきょう</a:t>
            </a:r>
            <a:endParaRPr lang="en-US" sz="32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03922" y="1059215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かい</a:t>
            </a:r>
            <a:r>
              <a:rPr lang="ja-JP" altLang="en-US" b="1" dirty="0"/>
              <a:t>わ</a:t>
            </a:r>
            <a:endParaRPr lang="en-US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27191" y="2029143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 smtClean="0"/>
              <a:t>かいわ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おもしろ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435089" y="314520"/>
            <a:ext cx="2279679" cy="49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おもしろ</a:t>
            </a:r>
            <a:r>
              <a:rPr lang="ja-JP" altLang="en-US" b="1" dirty="0"/>
              <a:t>い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668" y="1435215"/>
            <a:ext cx="2535817" cy="2479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1" y="3614209"/>
            <a:ext cx="2857711" cy="2857711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3284902" y="3549648"/>
            <a:ext cx="1881600" cy="5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はつおん</a:t>
            </a:r>
            <a:endParaRPr lang="en-US" b="1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96360" y="4347682"/>
            <a:ext cx="2665002" cy="663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むずかしい</a:t>
            </a:r>
            <a:endParaRPr lang="en-US" b="1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3275327" y="5087409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 smtClean="0"/>
              <a:t>かいわ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おもしろ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421119" y="6082117"/>
            <a:ext cx="5164403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u="sng" dirty="0" smtClean="0"/>
              <a:t>かいわ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おもしろ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74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8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08538" y="701183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日本語の勉強は</a:t>
            </a:r>
            <a:r>
              <a:rPr lang="ja-JP" altLang="en-US" sz="4000" b="1" u="sng" dirty="0" smtClean="0"/>
              <a:t>どう</a:t>
            </a:r>
            <a:r>
              <a:rPr lang="ja-JP" altLang="en-US" sz="4000" b="1" dirty="0" smtClean="0"/>
              <a:t>ですか。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96360" y="188865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べんきょう</a:t>
            </a:r>
            <a:endParaRPr lang="en-US" sz="32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784922" y="3211855"/>
            <a:ext cx="5407078" cy="121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 smtClean="0"/>
              <a:t>こと</a:t>
            </a:r>
            <a:r>
              <a:rPr lang="ja-JP" altLang="en-US" sz="3600" u="sng" dirty="0"/>
              <a:t>ば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おお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1" y="1882188"/>
            <a:ext cx="5436935" cy="3795349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933211" y="5705008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こと</a:t>
            </a:r>
            <a:r>
              <a:rPr lang="ja-JP" altLang="en-US" b="1" dirty="0"/>
              <a:t>ば</a:t>
            </a:r>
            <a:endParaRPr lang="en-US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29499" y="5721044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おお</a:t>
            </a:r>
            <a:r>
              <a:rPr lang="ja-JP" altLang="en-US" b="1" dirty="0"/>
              <a:t>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08538" y="701183"/>
            <a:ext cx="10147738" cy="82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 smtClean="0"/>
              <a:t>日本語の勉強は</a:t>
            </a:r>
            <a:r>
              <a:rPr lang="ja-JP" altLang="en-US" sz="4000" b="1" u="sng" dirty="0" smtClean="0"/>
              <a:t>どう</a:t>
            </a:r>
            <a:r>
              <a:rPr lang="ja-JP" altLang="en-US" sz="4000" b="1" dirty="0" smtClean="0"/>
              <a:t>ですか。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96360" y="188865"/>
            <a:ext cx="2275490" cy="6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/>
              <a:t>べんきょう</a:t>
            </a:r>
            <a:endParaRPr lang="en-US" sz="32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034105" y="4580774"/>
            <a:ext cx="7636115" cy="121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日本語の勉強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は</a:t>
            </a:r>
            <a:r>
              <a:rPr lang="ja-JP" altLang="en-US" sz="3600" u="sng" dirty="0"/>
              <a:t>テスト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が</a:t>
            </a:r>
            <a:r>
              <a:rPr lang="ja-JP" altLang="en-US" sz="3600" u="sng" dirty="0" smtClean="0"/>
              <a:t>おお</a:t>
            </a:r>
            <a:r>
              <a:rPr lang="ja-JP" altLang="en-US" sz="3600" u="sng" dirty="0"/>
              <a:t>い</a:t>
            </a:r>
            <a:r>
              <a:rPr lang="ja-JP" altLang="en-US" sz="3600" dirty="0" smtClean="0"/>
              <a:t>です。</a:t>
            </a:r>
            <a:endParaRPr lang="en-US" sz="36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231050" y="2341948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/>
              <a:t>テスト</a:t>
            </a:r>
            <a:endParaRPr lang="en-US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231050" y="3340355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おお</a:t>
            </a:r>
            <a:r>
              <a:rPr lang="ja-JP" altLang="en-US" b="1" dirty="0"/>
              <a:t>い</a:t>
            </a:r>
            <a:endParaRPr lang="en-US" b="1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" y="2128542"/>
            <a:ext cx="3448663" cy="3670137"/>
          </a:xfrm>
        </p:spPr>
      </p:pic>
    </p:spTree>
    <p:extLst>
      <p:ext uri="{BB962C8B-B14F-4D97-AF65-F5344CB8AC3E}">
        <p14:creationId xmlns:p14="http://schemas.microsoft.com/office/powerpoint/2010/main" val="41534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305514"/>
            <a:ext cx="2085917" cy="34209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96" y="4105910"/>
            <a:ext cx="4311608" cy="2752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488602"/>
            <a:ext cx="3299686" cy="323781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663724" y="2771378"/>
            <a:ext cx="2824480" cy="95504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000" b="1" dirty="0" smtClean="0"/>
              <a:t>しご</a:t>
            </a:r>
            <a:r>
              <a:rPr lang="ja-JP" altLang="en-US" sz="4000" b="1" dirty="0"/>
              <a:t>と</a:t>
            </a:r>
            <a:endParaRPr lang="en-US" sz="40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5303" y="4107180"/>
            <a:ext cx="3073234" cy="61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>
                <a:solidFill>
                  <a:srgbClr val="C00000"/>
                </a:solidFill>
              </a:rPr>
              <a:t>き</a:t>
            </a:r>
            <a:r>
              <a:rPr lang="ja-JP" altLang="en-US" b="1" dirty="0" smtClean="0">
                <a:solidFill>
                  <a:srgbClr val="C00000"/>
                </a:solidFill>
              </a:rPr>
              <a:t>ゅう</a:t>
            </a:r>
            <a:r>
              <a:rPr lang="ja-JP" altLang="en-US" b="1" dirty="0">
                <a:solidFill>
                  <a:srgbClr val="C00000"/>
                </a:solidFill>
              </a:rPr>
              <a:t>り</a:t>
            </a:r>
            <a:r>
              <a:rPr lang="ja-JP" altLang="en-US" b="1" dirty="0" smtClean="0">
                <a:solidFill>
                  <a:srgbClr val="C00000"/>
                </a:solidFill>
              </a:rPr>
              <a:t>ょ</a:t>
            </a:r>
            <a:r>
              <a:rPr lang="ja-JP" altLang="en-US" b="1" dirty="0">
                <a:solidFill>
                  <a:srgbClr val="C00000"/>
                </a:solidFill>
              </a:rPr>
              <a:t>う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92967" y="4997931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やすい</a:t>
            </a:r>
            <a:endParaRPr lang="en-US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92967" y="5755248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たか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73804" y="448135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C00000"/>
                </a:solidFill>
              </a:rPr>
              <a:t>やす</a:t>
            </a:r>
            <a:r>
              <a:rPr lang="ja-JP" altLang="en-US" sz="3200" b="1" dirty="0">
                <a:solidFill>
                  <a:srgbClr val="C00000"/>
                </a:solidFill>
              </a:rPr>
              <a:t>み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973804" y="534082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おお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973804" y="620029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すくな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737360" y="245223"/>
            <a:ext cx="2668000" cy="48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C00000"/>
                </a:solidFill>
              </a:rPr>
              <a:t>ざん</a:t>
            </a:r>
            <a:r>
              <a:rPr lang="ja-JP" altLang="en-US" sz="3200" b="1" dirty="0">
                <a:solidFill>
                  <a:srgbClr val="C00000"/>
                </a:solidFill>
              </a:rPr>
              <a:t>ぎ</a:t>
            </a:r>
            <a:r>
              <a:rPr lang="ja-JP" altLang="en-US" sz="3200" b="1" dirty="0" smtClean="0">
                <a:solidFill>
                  <a:srgbClr val="C00000"/>
                </a:solidFill>
              </a:rPr>
              <a:t>ょ</a:t>
            </a:r>
            <a:r>
              <a:rPr lang="ja-JP" altLang="en-US" sz="3200" b="1" dirty="0">
                <a:solidFill>
                  <a:srgbClr val="C00000"/>
                </a:solidFill>
              </a:rPr>
              <a:t>う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75964" y="1023773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すくな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075964" y="1742509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たいへ</a:t>
            </a:r>
            <a:r>
              <a:rPr lang="ja-JP" altLang="en-US" b="1" dirty="0"/>
              <a:t>ん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17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6407270" y="2997072"/>
            <a:ext cx="1960596" cy="95504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000" b="1" dirty="0"/>
              <a:t>日本</a:t>
            </a:r>
            <a:endParaRPr lang="en-US" sz="40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5303" y="4107180"/>
            <a:ext cx="3073234" cy="61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>
                <a:solidFill>
                  <a:srgbClr val="C00000"/>
                </a:solidFill>
              </a:rPr>
              <a:t>こうつ</a:t>
            </a:r>
            <a:r>
              <a:rPr lang="ja-JP" altLang="en-US" b="1" dirty="0">
                <a:solidFill>
                  <a:srgbClr val="C00000"/>
                </a:solidFill>
              </a:rPr>
              <a:t>う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92967" y="4997931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べん</a:t>
            </a:r>
            <a:r>
              <a:rPr lang="ja-JP" altLang="en-US" b="1" dirty="0"/>
              <a:t>り</a:t>
            </a:r>
            <a:endParaRPr lang="en-US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92967" y="5755248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ふべ</a:t>
            </a:r>
            <a:r>
              <a:rPr lang="ja-JP" altLang="en-US" b="1" dirty="0"/>
              <a:t>ん</a:t>
            </a:r>
            <a:endParaRPr lang="en-US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73804" y="448135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C00000"/>
                </a:solidFill>
              </a:rPr>
              <a:t>けし</a:t>
            </a:r>
            <a:r>
              <a:rPr lang="ja-JP" altLang="en-US" sz="3200" b="1" dirty="0">
                <a:solidFill>
                  <a:srgbClr val="C00000"/>
                </a:solidFill>
              </a:rPr>
              <a:t>き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973804" y="534082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きれ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817729" y="6200296"/>
            <a:ext cx="2226836" cy="64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smtClean="0"/>
              <a:t>すばらし</a:t>
            </a:r>
            <a:r>
              <a:rPr lang="ja-JP" altLang="en-US" b="1"/>
              <a:t>い</a:t>
            </a:r>
            <a:endParaRPr lang="en-US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737360" y="245223"/>
            <a:ext cx="2668000" cy="48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b="1" dirty="0" smtClean="0">
                <a:solidFill>
                  <a:srgbClr val="C00000"/>
                </a:solidFill>
              </a:rPr>
              <a:t>ぶ</a:t>
            </a:r>
            <a:r>
              <a:rPr lang="ja-JP" altLang="en-US" sz="3200" b="1" dirty="0">
                <a:solidFill>
                  <a:srgbClr val="C00000"/>
                </a:solidFill>
              </a:rPr>
              <a:t>っか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254906" y="1035426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たか</a:t>
            </a:r>
            <a:r>
              <a:rPr lang="ja-JP" altLang="en-US" b="1" dirty="0"/>
              <a:t>い</a:t>
            </a:r>
            <a:endParaRPr lang="en-US" b="1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153420" y="1805988"/>
            <a:ext cx="1881600" cy="48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やす</a:t>
            </a:r>
            <a:r>
              <a:rPr lang="ja-JP" altLang="en-US" b="1" dirty="0"/>
              <a:t>い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0" y="211685"/>
            <a:ext cx="5871507" cy="335217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43" y="53732"/>
            <a:ext cx="3562350" cy="4057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49" y="4107181"/>
            <a:ext cx="3487216" cy="25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72" y="208317"/>
            <a:ext cx="5141112" cy="797244"/>
          </a:xfrm>
        </p:spPr>
        <p:txBody>
          <a:bodyPr/>
          <a:lstStyle/>
          <a:p>
            <a:r>
              <a:rPr lang="ja-JP" altLang="en-US" dirty="0" smtClean="0"/>
              <a:t>しごとはどうですか。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4" y="1005561"/>
            <a:ext cx="3697269" cy="3845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84" y="875677"/>
            <a:ext cx="2425368" cy="39776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1704" y="5276448"/>
            <a:ext cx="5141112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いそがしいです。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4028" y="5276448"/>
            <a:ext cx="5847633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きゅうりょう</a:t>
            </a:r>
            <a:r>
              <a:rPr lang="ja-JP" altLang="en-US" u="sng" dirty="0" smtClean="0"/>
              <a:t>が</a:t>
            </a:r>
            <a:r>
              <a:rPr lang="ja-JP" altLang="en-US" dirty="0" smtClean="0"/>
              <a:t>たかいです。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5373" y="5276448"/>
            <a:ext cx="1585036" cy="7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C00000"/>
                </a:solidFill>
              </a:rPr>
              <a:t>でも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Office Theme</vt:lpstr>
      <vt:lpstr>第5課－2</vt:lpstr>
      <vt:lpstr>日本語の勉強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しごとはどうですか。</vt:lpstr>
      <vt:lpstr>日本はどうですか。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第5課－2</dc:title>
  <dc:creator>Admin</dc:creator>
  <cp:lastModifiedBy>Admin</cp:lastModifiedBy>
  <cp:revision>24</cp:revision>
  <dcterms:created xsi:type="dcterms:W3CDTF">2017-01-13T06:22:16Z</dcterms:created>
  <dcterms:modified xsi:type="dcterms:W3CDTF">2017-01-13T08:40:58Z</dcterms:modified>
</cp:coreProperties>
</file>