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0" r:id="rId4"/>
    <p:sldId id="269" r:id="rId5"/>
    <p:sldId id="272" r:id="rId6"/>
    <p:sldId id="256" r:id="rId7"/>
    <p:sldId id="257" r:id="rId8"/>
    <p:sldId id="258" r:id="rId9"/>
    <p:sldId id="260" r:id="rId10"/>
    <p:sldId id="259" r:id="rId11"/>
    <p:sldId id="264" r:id="rId12"/>
    <p:sldId id="265" r:id="rId13"/>
    <p:sldId id="266" r:id="rId14"/>
    <p:sldId id="267" r:id="rId15"/>
    <p:sldId id="26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4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7D65-D353-4158-B6B5-A120046C439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6AC3-B315-4902-908E-BEEC837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593315" y="5749164"/>
            <a:ext cx="6147555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1" dirty="0" smtClean="0"/>
              <a:t>日本は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きれい</a:t>
            </a:r>
            <a:r>
              <a:rPr lang="ja-JP" altLang="en-US" sz="3600" b="1" u="sng" dirty="0" smtClean="0">
                <a:solidFill>
                  <a:srgbClr val="0070C0"/>
                </a:solidFill>
              </a:rPr>
              <a:t>で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べんり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74401" y="2993537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べん</a:t>
            </a:r>
            <a:r>
              <a:rPr lang="ja-JP" altLang="en-US" sz="3600" b="1" dirty="0"/>
              <a:t>り</a:t>
            </a:r>
            <a:endParaRPr lang="en-US" sz="36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80064" y="304850"/>
            <a:ext cx="737924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/>
              <a:t>日本</a:t>
            </a:r>
            <a:r>
              <a:rPr lang="ja-JP" altLang="en-US" sz="3600" b="1" dirty="0" smtClean="0"/>
              <a:t>は</a:t>
            </a:r>
            <a:r>
              <a:rPr lang="ja-JP" altLang="en-US" sz="3600" b="1" u="sng" dirty="0" smtClean="0"/>
              <a:t>どう</a:t>
            </a:r>
            <a:r>
              <a:rPr lang="ja-JP" altLang="en-US" sz="3600" b="1" dirty="0" smtClean="0"/>
              <a:t>ですか。</a:t>
            </a:r>
            <a:endParaRPr lang="en-US" sz="36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52248" y="4637001"/>
            <a:ext cx="107205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日本は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きれい</a:t>
            </a:r>
            <a:r>
              <a:rPr lang="ja-JP" altLang="en-US" sz="3600" b="1" dirty="0" smtClean="0"/>
              <a:t>です。それに、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べんり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74402" y="1856481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きれい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15" y="1610166"/>
            <a:ext cx="46005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08" y="554143"/>
            <a:ext cx="4098190" cy="3665891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6380475" y="2730627"/>
            <a:ext cx="33029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みどりがおおい</a:t>
            </a:r>
            <a:endParaRPr lang="en-US" sz="36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212361" y="1486045"/>
            <a:ext cx="33029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バンコク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96208" y="4857262"/>
            <a:ext cx="9238507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バンコクは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みどりがおおい</a:t>
            </a:r>
            <a:r>
              <a:rPr lang="ja-JP" altLang="en-US" sz="4000" b="1" dirty="0" smtClean="0"/>
              <a:t>まちです。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35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6212361" y="2730627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とてもおもしろい</a:t>
            </a:r>
            <a:endParaRPr lang="en-US" sz="36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212361" y="1486045"/>
            <a:ext cx="33029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>
                <a:solidFill>
                  <a:srgbClr val="FF0000"/>
                </a:solidFill>
              </a:rPr>
              <a:t>クラ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ス</a:t>
            </a:r>
            <a:r>
              <a:rPr lang="ja-JP" altLang="en-US" sz="3600" b="1" dirty="0">
                <a:solidFill>
                  <a:srgbClr val="FF0000"/>
                </a:solidFill>
              </a:rPr>
              <a:t>長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さん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96208" y="4857262"/>
            <a:ext cx="9238507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/>
              <a:t>クラ</a:t>
            </a:r>
            <a:r>
              <a:rPr lang="ja-JP" altLang="en-US" sz="4000" b="1" dirty="0" smtClean="0"/>
              <a:t>ス</a:t>
            </a:r>
            <a:r>
              <a:rPr lang="ja-JP" altLang="en-US" sz="4000" b="1" dirty="0"/>
              <a:t>長</a:t>
            </a:r>
            <a:r>
              <a:rPr lang="ja-JP" altLang="en-US" sz="4000" b="1" dirty="0" smtClean="0"/>
              <a:t>はとても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おもしろい</a:t>
            </a:r>
            <a:r>
              <a:rPr lang="ja-JP" altLang="en-US" sz="4000" b="1" dirty="0"/>
              <a:t>人</a:t>
            </a:r>
            <a:r>
              <a:rPr lang="ja-JP" altLang="en-US" sz="4000" b="1" dirty="0" smtClean="0"/>
              <a:t>です。</a:t>
            </a:r>
            <a:endParaRPr lang="en-US" sz="4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07026" y="922158"/>
            <a:ext cx="1330584" cy="578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ちょう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80" y="932472"/>
            <a:ext cx="3768631" cy="240550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861302" y="4297870"/>
            <a:ext cx="1330584" cy="578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ちょう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72339" y="4298027"/>
            <a:ext cx="1330584" cy="578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ひ</a:t>
            </a:r>
            <a:r>
              <a:rPr lang="ja-JP" altLang="en-US" b="1" dirty="0"/>
              <a:t>と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9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6212359" y="3858420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きびしい</a:t>
            </a:r>
            <a:endParaRPr lang="en-US" sz="36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420842" y="1544897"/>
            <a:ext cx="33029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店長さん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616" y="5677069"/>
            <a:ext cx="10141487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/>
              <a:t>店長</a:t>
            </a:r>
            <a:r>
              <a:rPr lang="ja-JP" altLang="en-US" sz="4000" b="1" dirty="0" smtClean="0"/>
              <a:t>は</a:t>
            </a:r>
            <a:r>
              <a:rPr lang="ja-JP" altLang="en-US" sz="4000" b="1" u="sng" dirty="0" smtClean="0">
                <a:solidFill>
                  <a:srgbClr val="0070C0"/>
                </a:solidFill>
              </a:rPr>
              <a:t>まじめで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きびしい</a:t>
            </a:r>
            <a:r>
              <a:rPr lang="ja-JP" altLang="en-US" sz="4000" b="1" dirty="0" smtClean="0"/>
              <a:t>人です。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12359" y="2873013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まじ</a:t>
            </a:r>
            <a:r>
              <a:rPr lang="ja-JP" altLang="en-US" sz="3600" b="1" dirty="0"/>
              <a:t>め</a:t>
            </a:r>
            <a:endParaRPr lang="en-US" sz="36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0345" y="966521"/>
            <a:ext cx="2058783" cy="44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てんちょう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58" y="587604"/>
            <a:ext cx="1686911" cy="440773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94775" y="4995339"/>
            <a:ext cx="2058783" cy="44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てんちょう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03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5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6222008" y="2608214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ひろい</a:t>
            </a:r>
            <a:endParaRPr lang="en-US" sz="36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420842" y="1544897"/>
            <a:ext cx="3322248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タオダン公園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72510" y="4612437"/>
            <a:ext cx="10141487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/>
              <a:t>タ</a:t>
            </a:r>
            <a:r>
              <a:rPr lang="ja-JP" altLang="en-US" sz="4000" b="1" dirty="0" smtClean="0"/>
              <a:t>オダン公園は</a:t>
            </a:r>
            <a:r>
              <a:rPr lang="ja-JP" altLang="en-US" sz="4000" b="1" u="sng" dirty="0" smtClean="0">
                <a:solidFill>
                  <a:srgbClr val="0070C0"/>
                </a:solidFill>
              </a:rPr>
              <a:t>きれいで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ひろい</a:t>
            </a:r>
            <a:r>
              <a:rPr lang="ja-JP" altLang="en-US" sz="4000" b="1" dirty="0"/>
              <a:t>公園</a:t>
            </a:r>
            <a:r>
              <a:rPr lang="ja-JP" altLang="en-US" sz="4000" b="1" dirty="0" smtClean="0"/>
              <a:t>です。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22007" y="3626112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きれい</a:t>
            </a:r>
            <a:endParaRPr lang="en-US" sz="36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81966" y="937543"/>
            <a:ext cx="191813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こうえん</a:t>
            </a:r>
            <a:endParaRPr lang="en-US" sz="32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72510" y="5699175"/>
            <a:ext cx="10141487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/>
              <a:t>タ</a:t>
            </a:r>
            <a:r>
              <a:rPr lang="ja-JP" altLang="en-US" sz="4000" b="1" dirty="0" smtClean="0"/>
              <a:t>オダン公園は</a:t>
            </a:r>
            <a:r>
              <a:rPr lang="ja-JP" altLang="en-US" sz="4000" b="1" u="sng" dirty="0" smtClean="0">
                <a:solidFill>
                  <a:srgbClr val="0070C0"/>
                </a:solidFill>
              </a:rPr>
              <a:t>ひろくて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きれいな</a:t>
            </a:r>
            <a:r>
              <a:rPr lang="ja-JP" altLang="en-US" sz="4000" b="1" dirty="0" smtClean="0"/>
              <a:t>公</a:t>
            </a:r>
            <a:r>
              <a:rPr lang="ja-JP" altLang="en-US" sz="4000" b="1" dirty="0"/>
              <a:t>園</a:t>
            </a:r>
            <a:r>
              <a:rPr lang="ja-JP" altLang="en-US" sz="4000" b="1" dirty="0" smtClean="0"/>
              <a:t>です。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46" y="1064041"/>
            <a:ext cx="4231346" cy="31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6420840" y="1302426"/>
            <a:ext cx="3322248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日本語の先生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09904" y="4612437"/>
            <a:ext cx="10504094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日本語の先生は</a:t>
            </a:r>
            <a:r>
              <a:rPr lang="ja-JP" altLang="en-US" sz="4000" b="1" u="sng" dirty="0" smtClean="0">
                <a:solidFill>
                  <a:srgbClr val="0070C0"/>
                </a:solidFill>
              </a:rPr>
              <a:t>きれいで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やさしい</a:t>
            </a:r>
            <a:r>
              <a:rPr lang="ja-JP" altLang="en-US" sz="4000" b="1" dirty="0" smtClean="0"/>
              <a:t>先生です。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22005" y="3334862"/>
            <a:ext cx="3719915" cy="740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やさし</a:t>
            </a:r>
            <a:r>
              <a:rPr lang="ja-JP" altLang="en-US" sz="3600" b="1" dirty="0"/>
              <a:t>い</a:t>
            </a:r>
            <a:endParaRPr lang="en-US" sz="36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222006" y="2327368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きれい</a:t>
            </a:r>
            <a:endParaRPr lang="en-US" sz="36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9905" y="5753110"/>
            <a:ext cx="10504092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/>
              <a:t>日本</a:t>
            </a:r>
            <a:r>
              <a:rPr lang="ja-JP" altLang="en-US" sz="4000" b="1" dirty="0" smtClean="0"/>
              <a:t>語の先生は</a:t>
            </a:r>
            <a:r>
              <a:rPr lang="ja-JP" altLang="en-US" sz="4000" b="1" u="sng" dirty="0" smtClean="0">
                <a:solidFill>
                  <a:srgbClr val="0070C0"/>
                </a:solidFill>
              </a:rPr>
              <a:t>やさしくて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きれいな</a:t>
            </a:r>
            <a:r>
              <a:rPr lang="ja-JP" altLang="en-US" sz="4000" b="1" dirty="0" smtClean="0"/>
              <a:t>先生です。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31" y="565006"/>
            <a:ext cx="2475186" cy="37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6482078" y="1777928"/>
            <a:ext cx="491744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こうつうがべんりです。</a:t>
            </a:r>
            <a:endParaRPr lang="en-US" sz="36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30996" y="533322"/>
            <a:ext cx="167179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日本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426742" y="5325882"/>
            <a:ext cx="9238507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日本は</a:t>
            </a:r>
            <a:r>
              <a:rPr lang="ja-JP" altLang="en-US" sz="4000" b="1" u="sng" dirty="0" smtClean="0"/>
              <a:t>交通が便利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で</a:t>
            </a:r>
            <a:r>
              <a:rPr lang="ja-JP" altLang="en-US" sz="4000" b="1" u="sng" dirty="0" smtClean="0"/>
              <a:t>住みやすい</a:t>
            </a:r>
            <a:r>
              <a:rPr lang="ja-JP" altLang="en-US" sz="4000" b="1" dirty="0"/>
              <a:t>国</a:t>
            </a:r>
            <a:r>
              <a:rPr lang="ja-JP" altLang="en-US" sz="4000" b="1" dirty="0" smtClean="0"/>
              <a:t>です。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6" y="1534088"/>
            <a:ext cx="5715000" cy="28575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482078" y="3551905"/>
            <a:ext cx="491744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すみやすいです。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91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0" y="345440"/>
            <a:ext cx="10407869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①　</a:t>
            </a:r>
            <a:r>
              <a:rPr lang="ja-JP" altLang="en-US" sz="3200" u="sng" dirty="0" smtClean="0"/>
              <a:t>きれいな花</a:t>
            </a:r>
            <a:r>
              <a:rPr lang="ja-JP" altLang="en-US" sz="3200" dirty="0" smtClean="0"/>
              <a:t>をかいます。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②　ホーチミン市</a:t>
            </a:r>
            <a:r>
              <a:rPr lang="ja-JP" altLang="en-US" sz="3200" dirty="0" smtClean="0">
                <a:solidFill>
                  <a:srgbClr val="FF0000"/>
                </a:solidFill>
              </a:rPr>
              <a:t>は</a:t>
            </a:r>
            <a:r>
              <a:rPr lang="ja-JP" altLang="en-US" sz="3200" u="sng" dirty="0" smtClean="0"/>
              <a:t>高いビル</a:t>
            </a:r>
            <a:r>
              <a:rPr lang="ja-JP" altLang="en-US" sz="3200" dirty="0" smtClean="0">
                <a:solidFill>
                  <a:srgbClr val="FF0000"/>
                </a:solidFill>
              </a:rPr>
              <a:t>が</a:t>
            </a:r>
            <a:r>
              <a:rPr lang="ja-JP" altLang="en-US" sz="3200" dirty="0" smtClean="0"/>
              <a:t>おおいです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ja-JP" altLang="en-US" sz="3200" dirty="0"/>
              <a:t>③</a:t>
            </a:r>
            <a:r>
              <a:rPr lang="ja-JP" altLang="en-US" sz="3200" dirty="0" smtClean="0"/>
              <a:t>　うち</a:t>
            </a:r>
            <a:r>
              <a:rPr lang="ja-JP" altLang="en-US" sz="3200" dirty="0" smtClean="0">
                <a:solidFill>
                  <a:srgbClr val="FF0000"/>
                </a:solidFill>
              </a:rPr>
              <a:t>は</a:t>
            </a:r>
            <a:r>
              <a:rPr lang="ja-JP" altLang="en-US" sz="3200" u="sng" dirty="0" smtClean="0"/>
              <a:t>古くてくらい</a:t>
            </a:r>
            <a:r>
              <a:rPr lang="ja-JP" altLang="en-US" sz="3200" dirty="0" smtClean="0"/>
              <a:t>です。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④　東京</a:t>
            </a:r>
            <a:r>
              <a:rPr lang="ja-JP" altLang="en-US" sz="3200" dirty="0" smtClean="0">
                <a:solidFill>
                  <a:srgbClr val="FF0000"/>
                </a:solidFill>
              </a:rPr>
              <a:t>は</a:t>
            </a:r>
            <a:r>
              <a:rPr lang="ja-JP" altLang="en-US" sz="3200" dirty="0" smtClean="0"/>
              <a:t>ぶっか</a:t>
            </a:r>
            <a:r>
              <a:rPr lang="ja-JP" altLang="en-US" sz="3200" dirty="0" smtClean="0">
                <a:solidFill>
                  <a:srgbClr val="FF0000"/>
                </a:solidFill>
              </a:rPr>
              <a:t>が</a:t>
            </a:r>
            <a:r>
              <a:rPr lang="ja-JP" altLang="en-US" sz="3200" dirty="0" smtClean="0"/>
              <a:t>高くてすみにくい町です。</a:t>
            </a:r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06261" y="362414"/>
            <a:ext cx="116769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は</a:t>
            </a:r>
            <a:r>
              <a:rPr lang="ja-JP" altLang="en-US" dirty="0"/>
              <a:t>な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152401" y="1902904"/>
            <a:ext cx="116769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し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73960" y="1877927"/>
            <a:ext cx="116769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たか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384971" y="3393440"/>
            <a:ext cx="116769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ふる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16966" y="4959404"/>
            <a:ext cx="1551855" cy="41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とうきょう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942084" y="5072350"/>
            <a:ext cx="116769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まち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614857" y="5774057"/>
            <a:ext cx="7914290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1" dirty="0"/>
              <a:t>部長</a:t>
            </a:r>
            <a:r>
              <a:rPr lang="ja-JP" altLang="en-US" sz="3600" b="1" dirty="0" smtClean="0"/>
              <a:t>は</a:t>
            </a:r>
            <a:r>
              <a:rPr lang="ja-JP" altLang="en-US" sz="3600" b="1" u="sng" dirty="0">
                <a:solidFill>
                  <a:srgbClr val="FF0000"/>
                </a:solidFill>
              </a:rPr>
              <a:t>ハンサム</a:t>
            </a:r>
            <a:r>
              <a:rPr lang="ja-JP" altLang="en-US" sz="3600" b="1" u="sng" dirty="0" smtClean="0">
                <a:solidFill>
                  <a:srgbClr val="0070C0"/>
                </a:solidFill>
              </a:rPr>
              <a:t>で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おもしろい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74401" y="2993537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おもしろい</a:t>
            </a:r>
            <a:endParaRPr lang="en-US" sz="36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58892" y="699083"/>
            <a:ext cx="737924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部長は</a:t>
            </a:r>
            <a:r>
              <a:rPr lang="ja-JP" altLang="en-US" sz="3600" b="1" u="sng" dirty="0" smtClean="0"/>
              <a:t>どう</a:t>
            </a:r>
            <a:r>
              <a:rPr lang="ja-JP" altLang="en-US" sz="3600" b="1" dirty="0" smtClean="0"/>
              <a:t>ですか。</a:t>
            </a:r>
            <a:endParaRPr lang="en-US" sz="36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14857" y="4733989"/>
            <a:ext cx="9995336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1" dirty="0" smtClean="0"/>
              <a:t>部長は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ハンサム</a:t>
            </a:r>
            <a:r>
              <a:rPr lang="ja-JP" altLang="en-US" sz="3600" b="1" dirty="0" smtClean="0"/>
              <a:t>です。それに、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おもしろ</a:t>
            </a:r>
            <a:r>
              <a:rPr lang="ja-JP" altLang="en-US" sz="3600" b="1" u="sng" dirty="0">
                <a:solidFill>
                  <a:srgbClr val="FF0000"/>
                </a:solidFill>
              </a:rPr>
              <a:t>い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74402" y="1856481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ハンサム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0" y="1289847"/>
            <a:ext cx="3214196" cy="315705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3642022" y="119396"/>
            <a:ext cx="1859959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ぶちょう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34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360477" y="5812038"/>
            <a:ext cx="10504094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1" dirty="0"/>
              <a:t>ホーチミン市は</a:t>
            </a:r>
            <a:r>
              <a:rPr lang="ja-JP" altLang="en-US" sz="3600" b="1" u="sng" dirty="0" smtClean="0">
                <a:solidFill>
                  <a:srgbClr val="0070C0"/>
                </a:solidFill>
              </a:rPr>
              <a:t>おおきくて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にぎや</a:t>
            </a:r>
            <a:r>
              <a:rPr lang="ja-JP" altLang="en-US" sz="3600" b="1" u="sng" dirty="0">
                <a:solidFill>
                  <a:srgbClr val="FF0000"/>
                </a:solidFill>
              </a:rPr>
              <a:t>か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74401" y="2993537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にぎや</a:t>
            </a:r>
            <a:r>
              <a:rPr lang="ja-JP" altLang="en-US" sz="3600" b="1" dirty="0"/>
              <a:t>か</a:t>
            </a:r>
            <a:endParaRPr lang="en-US" sz="36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90423" y="4250338"/>
            <a:ext cx="1009977" cy="493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/>
              <a:t>し</a:t>
            </a:r>
            <a:endParaRPr lang="en-US" sz="32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80064" y="304850"/>
            <a:ext cx="737924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/>
              <a:t>ホーチミン市</a:t>
            </a:r>
            <a:r>
              <a:rPr lang="ja-JP" altLang="en-US" sz="3600" b="1" dirty="0" smtClean="0"/>
              <a:t>は</a:t>
            </a:r>
            <a:r>
              <a:rPr lang="ja-JP" altLang="en-US" sz="3600" b="1" u="sng" dirty="0" smtClean="0"/>
              <a:t>どう</a:t>
            </a:r>
            <a:r>
              <a:rPr lang="ja-JP" altLang="en-US" sz="3600" b="1" dirty="0" smtClean="0"/>
              <a:t>ですか。</a:t>
            </a:r>
            <a:endParaRPr lang="en-US" sz="36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52248" y="4742934"/>
            <a:ext cx="107205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ホーチミン市は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おおき</a:t>
            </a:r>
            <a:r>
              <a:rPr lang="ja-JP" altLang="en-US" sz="3600" b="1" u="sng" dirty="0">
                <a:solidFill>
                  <a:srgbClr val="FF0000"/>
                </a:solidFill>
              </a:rPr>
              <a:t>い</a:t>
            </a:r>
            <a:r>
              <a:rPr lang="ja-JP" altLang="en-US" sz="3600" b="1" dirty="0" smtClean="0"/>
              <a:t>です。それに、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にぎや</a:t>
            </a:r>
            <a:r>
              <a:rPr lang="ja-JP" altLang="en-US" sz="3600" b="1" u="sng" dirty="0">
                <a:solidFill>
                  <a:srgbClr val="FF0000"/>
                </a:solidFill>
              </a:rPr>
              <a:t>か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74402" y="1856481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おおき</a:t>
            </a:r>
            <a:r>
              <a:rPr lang="ja-JP" altLang="en-US" sz="3600" b="1" dirty="0"/>
              <a:t>い</a:t>
            </a:r>
            <a:endParaRPr lang="en-US" sz="3600" b="1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97" y="984554"/>
            <a:ext cx="4851838" cy="3228678"/>
          </a:xfrm>
        </p:spPr>
      </p:pic>
    </p:spTree>
    <p:extLst>
      <p:ext uri="{BB962C8B-B14F-4D97-AF65-F5344CB8AC3E}">
        <p14:creationId xmlns:p14="http://schemas.microsoft.com/office/powerpoint/2010/main" val="2653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7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647382" y="5827593"/>
            <a:ext cx="10504094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1" dirty="0" smtClean="0"/>
              <a:t>ベトナム料理は</a:t>
            </a:r>
            <a:r>
              <a:rPr lang="ja-JP" altLang="en-US" sz="3600" b="1" u="sng" dirty="0" smtClean="0">
                <a:solidFill>
                  <a:srgbClr val="0070C0"/>
                </a:solidFill>
              </a:rPr>
              <a:t>おいしくて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やすい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39471" y="2861846"/>
            <a:ext cx="3719915" cy="740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やす</a:t>
            </a:r>
            <a:r>
              <a:rPr lang="ja-JP" altLang="en-US" sz="3600" b="1" dirty="0"/>
              <a:t>い</a:t>
            </a:r>
            <a:endParaRPr lang="en-US" sz="36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53212" y="1583348"/>
            <a:ext cx="371991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おいし</a:t>
            </a:r>
            <a:r>
              <a:rPr lang="ja-JP" altLang="en-US" sz="3600" b="1" dirty="0"/>
              <a:t>い</a:t>
            </a:r>
            <a:endParaRPr lang="en-US" sz="36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53940" y="4015467"/>
            <a:ext cx="1644003" cy="483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りょうり</a:t>
            </a:r>
            <a:endParaRPr lang="en-US" sz="32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80064" y="304850"/>
            <a:ext cx="7379245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ベトナムりょうりは</a:t>
            </a:r>
            <a:r>
              <a:rPr lang="ja-JP" altLang="en-US" sz="3600" b="1" u="sng" dirty="0" smtClean="0"/>
              <a:t>どう</a:t>
            </a:r>
            <a:r>
              <a:rPr lang="ja-JP" altLang="en-US" sz="3600" b="1" dirty="0" smtClean="0"/>
              <a:t>ですか。</a:t>
            </a:r>
            <a:endParaRPr lang="en-US" sz="36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52248" y="4637001"/>
            <a:ext cx="107205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ベトナム料理は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おいしい</a:t>
            </a:r>
            <a:r>
              <a:rPr lang="ja-JP" altLang="en-US" sz="3600" b="1" dirty="0" smtClean="0"/>
              <a:t>です。それに、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やすい</a:t>
            </a:r>
            <a:r>
              <a:rPr lang="ja-JP" altLang="en-US" sz="3600" b="1" dirty="0" smtClean="0"/>
              <a:t>です。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5" y="1263690"/>
            <a:ext cx="3679775" cy="2600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97" y="1050355"/>
            <a:ext cx="3027044" cy="30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8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8793" y="201777"/>
            <a:ext cx="3852567" cy="1647343"/>
          </a:xfrm>
          <a:noFill/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ja-JP" altLang="en-US" strike="sngStrike" dirty="0" smtClean="0"/>
              <a:t>な</a:t>
            </a:r>
            <a:r>
              <a:rPr lang="ja-JP" altLang="en-US" dirty="0" smtClean="0"/>
              <a:t>　で　</a:t>
            </a:r>
            <a:r>
              <a:rPr lang="en-US" altLang="ja-JP" dirty="0" smtClean="0"/>
              <a:t>……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ja-JP" altLang="en-US" strike="sngStrike" dirty="0" smtClean="0"/>
              <a:t>い</a:t>
            </a:r>
            <a:r>
              <a:rPr lang="ja-JP" altLang="en-US" dirty="0" smtClean="0"/>
              <a:t>　くて　</a:t>
            </a:r>
            <a:r>
              <a:rPr lang="en-US" altLang="ja-JP" dirty="0" smtClean="0"/>
              <a:t>……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4506" y="2697841"/>
            <a:ext cx="10720552" cy="1590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 smtClean="0"/>
              <a:t>①</a:t>
            </a:r>
            <a:r>
              <a:rPr lang="ja-JP" altLang="en-US" sz="3200" b="1" dirty="0"/>
              <a:t>　</a:t>
            </a:r>
            <a:r>
              <a:rPr lang="ja-JP" altLang="en-US" sz="3200" b="1" dirty="0" smtClean="0"/>
              <a:t>日本はどうですか。</a:t>
            </a:r>
            <a:r>
              <a:rPr lang="ja-JP" altLang="en-US" sz="3200" b="1" dirty="0"/>
              <a:t>　</a:t>
            </a:r>
            <a:r>
              <a:rPr lang="ja-JP" altLang="en-US" sz="3200" b="1" dirty="0" smtClean="0"/>
              <a:t>（べんり・すみやすい）</a:t>
            </a:r>
            <a:endParaRPr lang="en-US" altLang="ja-JP" sz="3200" b="1" dirty="0" smtClean="0"/>
          </a:p>
          <a:p>
            <a:pPr marL="0" indent="0">
              <a:buNone/>
            </a:pPr>
            <a:endParaRPr lang="en-US" altLang="ja-JP" sz="900" b="1" dirty="0" smtClean="0"/>
          </a:p>
          <a:p>
            <a:pPr marL="0" indent="0">
              <a:buNone/>
            </a:pPr>
            <a:r>
              <a:rPr lang="en-US" sz="3200" b="1" dirty="0" smtClean="0"/>
              <a:t>→</a:t>
            </a:r>
            <a:r>
              <a:rPr lang="ja-JP" altLang="en-US" sz="3200" b="1" dirty="0" smtClean="0"/>
              <a:t>　</a:t>
            </a:r>
            <a:r>
              <a:rPr lang="en-US" altLang="ja-JP" sz="3200" b="1" u="sng" dirty="0" smtClean="0"/>
              <a:t>										</a:t>
            </a:r>
            <a:r>
              <a:rPr lang="ja-JP" altLang="en-US" sz="3200" b="1" dirty="0" smtClean="0"/>
              <a:t>。</a:t>
            </a:r>
            <a:endParaRPr lang="en-US" sz="32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4506" y="4773327"/>
            <a:ext cx="10720552" cy="146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 smtClean="0"/>
              <a:t>②</a:t>
            </a:r>
            <a:r>
              <a:rPr lang="ja-JP" altLang="en-US" sz="3200" b="1" dirty="0"/>
              <a:t>　</a:t>
            </a:r>
            <a:r>
              <a:rPr lang="ja-JP" altLang="en-US" sz="3200" b="1" dirty="0" smtClean="0"/>
              <a:t>日本のスマホはどうですか。　（デザインがいい・べんり）</a:t>
            </a:r>
            <a:endParaRPr lang="en-US" altLang="ja-JP" sz="3200" b="1" dirty="0" smtClean="0"/>
          </a:p>
          <a:p>
            <a:pPr marL="0" indent="0">
              <a:buNone/>
            </a:pPr>
            <a:endParaRPr lang="en-US" altLang="ja-JP" sz="900" b="1" dirty="0" smtClean="0"/>
          </a:p>
          <a:p>
            <a:pPr marL="0" indent="0">
              <a:buNone/>
            </a:pPr>
            <a:r>
              <a:rPr lang="en-US" sz="3200" b="1" dirty="0"/>
              <a:t>→</a:t>
            </a:r>
            <a:r>
              <a:rPr lang="ja-JP" altLang="en-US" sz="3200" b="1" dirty="0"/>
              <a:t>　</a:t>
            </a:r>
            <a:r>
              <a:rPr lang="en-US" altLang="ja-JP" sz="3200" b="1" u="sng" dirty="0"/>
              <a:t>										</a:t>
            </a:r>
            <a:r>
              <a:rPr lang="ja-JP" altLang="en-US" sz="3200" b="1" dirty="0" smtClean="0"/>
              <a:t>。</a:t>
            </a:r>
            <a:endParaRPr lang="en-US" sz="3200" b="1" dirty="0"/>
          </a:p>
          <a:p>
            <a:pPr marL="0" indent="0">
              <a:buNone/>
            </a:pPr>
            <a:r>
              <a:rPr lang="ja-JP" altLang="en-US" sz="3200" b="1" dirty="0" smtClean="0"/>
              <a:t>　</a:t>
            </a:r>
            <a:endParaRPr lang="en-US" sz="32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02220" y="3493030"/>
            <a:ext cx="5249918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>
                <a:solidFill>
                  <a:srgbClr val="0070C0"/>
                </a:solidFill>
              </a:rPr>
              <a:t>べんり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で</a:t>
            </a:r>
            <a:r>
              <a:rPr lang="ja-JP" altLang="en-US" sz="3200" b="1" dirty="0" smtClean="0">
                <a:solidFill>
                  <a:srgbClr val="0070C0"/>
                </a:solidFill>
              </a:rPr>
              <a:t>すみやすいです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002220" y="5508236"/>
            <a:ext cx="5249918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>
                <a:solidFill>
                  <a:srgbClr val="0070C0"/>
                </a:solidFill>
              </a:rPr>
              <a:t>デザインが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よくて</a:t>
            </a:r>
            <a:r>
              <a:rPr lang="ja-JP" altLang="en-US" sz="3200" b="1" dirty="0" smtClean="0">
                <a:solidFill>
                  <a:srgbClr val="0070C0"/>
                </a:solidFill>
              </a:rPr>
              <a:t>べんりです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111" y="441432"/>
            <a:ext cx="9144000" cy="1019011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課－</a:t>
            </a:r>
            <a:r>
              <a:rPr lang="en-US" altLang="ja-JP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11" y="2060767"/>
            <a:ext cx="9144000" cy="1017258"/>
          </a:xfrm>
        </p:spPr>
        <p:txBody>
          <a:bodyPr>
            <a:normAutofit/>
          </a:bodyPr>
          <a:lstStyle/>
          <a:p>
            <a:r>
              <a:rPr lang="ja-JP" altLang="en-US" sz="4800" b="1" u="sng" dirty="0" smtClean="0"/>
              <a:t>どんな</a:t>
            </a:r>
            <a:r>
              <a:rPr lang="ja-JP" altLang="en-US" sz="4800" b="1" dirty="0" smtClean="0"/>
              <a:t>ところですか。</a:t>
            </a:r>
            <a:endParaRPr lang="en-US" sz="4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92924" y="3424036"/>
            <a:ext cx="9144000" cy="101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u="sng" dirty="0" smtClean="0"/>
              <a:t>どんな</a:t>
            </a:r>
            <a:r>
              <a:rPr lang="ja-JP" altLang="en-US" sz="4800" b="1" dirty="0" smtClean="0"/>
              <a:t>ものですか。</a:t>
            </a:r>
            <a:endParaRPr lang="en-US" sz="4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92924" y="4787304"/>
            <a:ext cx="9144000" cy="181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u="sng" dirty="0" smtClean="0"/>
              <a:t>どんな</a:t>
            </a:r>
            <a:r>
              <a:rPr lang="ja-JP" altLang="en-US" sz="4800" b="1" dirty="0"/>
              <a:t>人</a:t>
            </a:r>
            <a:r>
              <a:rPr lang="ja-JP" altLang="en-US" sz="4800" b="1" dirty="0" smtClean="0"/>
              <a:t>ですか。</a:t>
            </a:r>
            <a:endParaRPr lang="en-US" altLang="ja-JP" sz="4800" b="1" dirty="0" smtClean="0"/>
          </a:p>
          <a:p>
            <a:r>
              <a:rPr lang="en-US" altLang="ja-JP" sz="4800" b="1" dirty="0" smtClean="0"/>
              <a:t>………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696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94" y="578423"/>
            <a:ext cx="3647877" cy="3647877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915791" y="4830253"/>
            <a:ext cx="1676400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きれ</a:t>
            </a:r>
            <a:r>
              <a:rPr lang="ja-JP" altLang="en-US" sz="3600" b="1" dirty="0"/>
              <a:t>い</a:t>
            </a:r>
            <a:endParaRPr lang="en-US" sz="36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4045" y="874209"/>
            <a:ext cx="6484883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ベトナムは国です。</a:t>
            </a:r>
            <a:endParaRPr lang="en-US" sz="40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071943" y="5792292"/>
            <a:ext cx="3364096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ちいさい</a:t>
            </a:r>
            <a:endParaRPr lang="en-US" sz="36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06669" y="3385453"/>
            <a:ext cx="6484883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ベトナムは</a:t>
            </a:r>
            <a:r>
              <a:rPr lang="ja-JP" altLang="en-US" sz="4000" b="1" u="sng" dirty="0">
                <a:solidFill>
                  <a:srgbClr val="FF0000"/>
                </a:solidFill>
              </a:rPr>
              <a:t>ちい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さ</a:t>
            </a:r>
            <a:r>
              <a:rPr lang="ja-JP" altLang="en-US" sz="4000" b="1" u="sng" dirty="0">
                <a:solidFill>
                  <a:srgbClr val="FF0000"/>
                </a:solidFill>
              </a:rPr>
              <a:t>い</a:t>
            </a:r>
            <a:r>
              <a:rPr lang="ja-JP" altLang="en-US" sz="4000" b="1" dirty="0" smtClean="0"/>
              <a:t>国です。</a:t>
            </a:r>
            <a:endParaRPr lang="en-US" sz="40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06669" y="4940995"/>
            <a:ext cx="1668518" cy="136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A</a:t>
            </a:r>
            <a:r>
              <a:rPr lang="ja-JP" altLang="en-US" sz="4000" b="1" dirty="0" smtClean="0"/>
              <a:t>な</a:t>
            </a:r>
            <a:endParaRPr lang="en-US" altLang="ja-JP" sz="4000" b="1" dirty="0" smtClean="0"/>
          </a:p>
          <a:p>
            <a:pPr marL="0" indent="0">
              <a:buNone/>
            </a:pPr>
            <a:r>
              <a:rPr lang="en-US" altLang="ja-JP" sz="4000" b="1" dirty="0" smtClean="0"/>
              <a:t>A</a:t>
            </a:r>
            <a:r>
              <a:rPr lang="ja-JP" altLang="en-US" sz="4000" b="1" dirty="0" smtClean="0"/>
              <a:t>い</a:t>
            </a:r>
            <a:endParaRPr lang="en-US" sz="4000" b="1" dirty="0" smtClean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954924" y="5248882"/>
            <a:ext cx="2396359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+ </a:t>
            </a:r>
            <a:r>
              <a:rPr lang="en-US" sz="4000" b="1" dirty="0" err="1" smtClean="0"/>
              <a:t>danh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từ</a:t>
            </a:r>
            <a:endParaRPr lang="en-US" sz="4000" b="1" dirty="0"/>
          </a:p>
        </p:txBody>
      </p:sp>
      <p:sp>
        <p:nvSpPr>
          <p:cNvPr id="12" name="Rectangle 11"/>
          <p:cNvSpPr/>
          <p:nvPr/>
        </p:nvSpPr>
        <p:spPr>
          <a:xfrm>
            <a:off x="806669" y="4858972"/>
            <a:ext cx="3544614" cy="153300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578976" y="274746"/>
            <a:ext cx="1676400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く</a:t>
            </a:r>
            <a:r>
              <a:rPr lang="ja-JP" altLang="en-US" sz="3600" b="1" dirty="0"/>
              <a:t>に</a:t>
            </a:r>
            <a:endParaRPr lang="en-US" sz="3600" b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31759" y="2129831"/>
            <a:ext cx="6484883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ベトナムは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きれいな</a:t>
            </a:r>
            <a:r>
              <a:rPr lang="ja-JP" altLang="en-US" sz="4000" b="1" dirty="0" smtClean="0"/>
              <a:t>国です。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950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17" y="1489427"/>
            <a:ext cx="5099431" cy="3393440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50934" y="1971439"/>
            <a:ext cx="6484883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ホーチミン市は</a:t>
            </a:r>
            <a:r>
              <a:rPr lang="ja-JP" altLang="en-US" sz="4000" b="1" dirty="0"/>
              <a:t>町</a:t>
            </a:r>
            <a:r>
              <a:rPr lang="ja-JP" altLang="en-US" sz="4000" b="1" dirty="0" smtClean="0"/>
              <a:t>です。</a:t>
            </a:r>
            <a:endParaRPr lang="en-US" sz="4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05696" y="1364085"/>
            <a:ext cx="1676400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ま</a:t>
            </a:r>
            <a:r>
              <a:rPr lang="ja-JP" altLang="en-US" sz="3600" b="1" dirty="0"/>
              <a:t>ち</a:t>
            </a:r>
            <a:endParaRPr lang="en-US" sz="36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31592" y="1364085"/>
            <a:ext cx="658648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/>
              <a:t>し</a:t>
            </a:r>
            <a:endParaRPr lang="en-US" sz="36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261913" y="367937"/>
            <a:ext cx="2951871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おおきい</a:t>
            </a:r>
            <a:endParaRPr lang="en-US" sz="36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50934" y="3668159"/>
            <a:ext cx="6484883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/>
              <a:t>ホーチミン市</a:t>
            </a:r>
            <a:r>
              <a:rPr lang="ja-JP" altLang="en-US" sz="4000" b="1" dirty="0" smtClean="0"/>
              <a:t>は</a:t>
            </a:r>
            <a:r>
              <a:rPr lang="ja-JP" altLang="en-US" sz="4000" b="1" u="sng" dirty="0">
                <a:solidFill>
                  <a:srgbClr val="FF0000"/>
                </a:solidFill>
              </a:rPr>
              <a:t>大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きい</a:t>
            </a:r>
            <a:r>
              <a:rPr lang="ja-JP" altLang="en-US" sz="4000" b="1" dirty="0"/>
              <a:t>町</a:t>
            </a:r>
            <a:r>
              <a:rPr lang="ja-JP" altLang="en-US" sz="4000" b="1" dirty="0" smtClean="0"/>
              <a:t>です。</a:t>
            </a:r>
            <a:endParaRPr lang="en-US" sz="40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213784" y="367936"/>
            <a:ext cx="3364096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にぎや</a:t>
            </a:r>
            <a:r>
              <a:rPr lang="ja-JP" altLang="en-US" sz="3600" b="1" dirty="0"/>
              <a:t>か</a:t>
            </a:r>
            <a:endParaRPr lang="en-US" sz="36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50933" y="5397004"/>
            <a:ext cx="7693028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/>
              <a:t>ホーチミン市</a:t>
            </a:r>
            <a:r>
              <a:rPr lang="ja-JP" altLang="en-US" sz="4000" b="1" dirty="0" smtClean="0"/>
              <a:t>は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にぎやかな</a:t>
            </a:r>
            <a:r>
              <a:rPr lang="ja-JP" altLang="en-US" sz="4000" b="1" dirty="0" smtClean="0"/>
              <a:t>町です。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744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39" y="1085146"/>
            <a:ext cx="5527731" cy="3454832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694225" y="1679007"/>
            <a:ext cx="33029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ニャチャン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694225" y="3075725"/>
            <a:ext cx="3302952" cy="6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 smtClean="0"/>
              <a:t>うみがきれ</a:t>
            </a:r>
            <a:r>
              <a:rPr lang="ja-JP" altLang="en-US" sz="3600" b="1" dirty="0"/>
              <a:t>い</a:t>
            </a:r>
            <a:endParaRPr lang="en-US" sz="36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8825" y="5079797"/>
            <a:ext cx="9238507" cy="75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ニャチャンは</a:t>
            </a:r>
            <a:r>
              <a:rPr lang="ja-JP" altLang="en-US" sz="4000" b="1" u="sng" dirty="0" smtClean="0">
                <a:solidFill>
                  <a:srgbClr val="FF0000"/>
                </a:solidFill>
              </a:rPr>
              <a:t>うみがきれいな</a:t>
            </a:r>
            <a:r>
              <a:rPr lang="ja-JP" altLang="en-US" sz="4000" b="1" dirty="0" smtClean="0"/>
              <a:t>ところです。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91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702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第5課－3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第5課－3</dc:title>
  <dc:creator>Admin</dc:creator>
  <cp:lastModifiedBy>Admin</cp:lastModifiedBy>
  <cp:revision>39</cp:revision>
  <dcterms:created xsi:type="dcterms:W3CDTF">2017-01-14T12:52:53Z</dcterms:created>
  <dcterms:modified xsi:type="dcterms:W3CDTF">2017-01-16T07:35:20Z</dcterms:modified>
</cp:coreProperties>
</file>