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"/>
  </p:notesMasterIdLst>
  <p:sldIdLst>
    <p:sldId id="258" r:id="rId2"/>
    <p:sldId id="297" r:id="rId3"/>
    <p:sldId id="298" r:id="rId4"/>
  </p:sldIdLst>
  <p:sldSz cx="9144000" cy="5143500" type="screen16x9"/>
  <p:notesSz cx="6858000" cy="9144000"/>
  <p:embeddedFontLst>
    <p:embeddedFont>
      <p:font typeface="Abel" panose="020B0604020202020204" charset="0"/>
      <p:regular r:id="rId6"/>
    </p:embeddedFont>
    <p:embeddedFont>
      <p:font typeface="Roboto Slab" panose="020B060402020202020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55EFC9-840C-4D15-B51F-B78F72DC1BC5}">
  <a:tblStyle styleId="{CB55EFC9-840C-4D15-B51F-B78F72DC1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1800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51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42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5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49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Shape 7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0" t="0" r="0" b="0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0" t="0" r="0" b="0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Shape 2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0" t="0" r="0" b="0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Shape 25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0" t="0" r="0" b="0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0" t="0" r="0" b="0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0" t="0" r="0" b="0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 idx="4294967295"/>
          </p:nvPr>
        </p:nvSpPr>
        <p:spPr>
          <a:xfrm>
            <a:off x="1128252" y="1737514"/>
            <a:ext cx="6740598" cy="16169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LESSION </a:t>
            </a:r>
            <a:r>
              <a:rPr lang="en" sz="4800" dirty="0" smtClean="0"/>
              <a:t>1: The Beginning</a:t>
            </a:r>
            <a:endParaRPr sz="4800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4294967295"/>
          </p:nvPr>
        </p:nvSpPr>
        <p:spPr>
          <a:xfrm>
            <a:off x="1275150" y="3226663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For my sweetheart</a:t>
            </a:r>
            <a:endParaRPr b="1" dirty="0"/>
          </a:p>
        </p:txBody>
      </p:sp>
      <p:pic>
        <p:nvPicPr>
          <p:cNvPr id="157" name="Shape 15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0" y="440350"/>
            <a:ext cx="14250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Pronunciation</a:t>
            </a: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4858" y="1415775"/>
            <a:ext cx="5796116" cy="27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The, This, That, Those, These, Brother, Father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Think, Thing, Nothing, Everything, Something, Thanks, Thank you, Three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lưỡi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</a:t>
            </a:r>
            <a:r>
              <a:rPr lang="en-US" dirty="0" err="1" smtClean="0"/>
              <a:t>chút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nè</a:t>
            </a:r>
            <a:endParaRPr dirty="0"/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l="17497" r="17504"/>
          <a:stretch/>
        </p:blipFill>
        <p:spPr>
          <a:xfrm>
            <a:off x="6065434" y="1267007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</p:pic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698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114425" y="14431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Vocabulary</a:t>
            </a: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4858" y="1104775"/>
            <a:ext cx="5796116" cy="3813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1800" dirty="0"/>
              <a:t>- abide by =&gt; abide by the law</a:t>
            </a:r>
          </a:p>
          <a:p>
            <a:pPr marL="0" lvl="0" indent="0">
              <a:buNone/>
            </a:pPr>
            <a:r>
              <a:rPr lang="en-US" sz="1800" dirty="0"/>
              <a:t>- agreement =&gt; he and she have an agreement</a:t>
            </a:r>
          </a:p>
          <a:p>
            <a:pPr marL="0" lvl="0" indent="0">
              <a:buNone/>
            </a:pPr>
            <a:r>
              <a:rPr lang="en-US" sz="1800" dirty="0"/>
              <a:t>- assurance =&gt; I give my assurance for your future</a:t>
            </a:r>
          </a:p>
          <a:p>
            <a:pPr marL="0" lvl="0" indent="0">
              <a:buNone/>
            </a:pPr>
            <a:r>
              <a:rPr lang="en-US" sz="1800" dirty="0"/>
              <a:t>- cancellation =&gt; The cancelation of the flight</a:t>
            </a:r>
          </a:p>
          <a:p>
            <a:pPr marL="0" lvl="0" indent="0">
              <a:buNone/>
            </a:pPr>
            <a:r>
              <a:rPr lang="en-US" sz="1800" dirty="0"/>
              <a:t>- determine =&gt; determine your feeling</a:t>
            </a:r>
          </a:p>
          <a:p>
            <a:pPr marL="0" lvl="0" indent="0">
              <a:buNone/>
            </a:pPr>
            <a:r>
              <a:rPr lang="en-US" sz="1800" dirty="0"/>
              <a:t>- engage =&gt; My engage is teaching English for you</a:t>
            </a:r>
          </a:p>
          <a:p>
            <a:pPr marL="0" lvl="0" indent="0">
              <a:buNone/>
            </a:pPr>
            <a:r>
              <a:rPr lang="en-US" sz="1800" dirty="0"/>
              <a:t>- establish =&gt; establish a company</a:t>
            </a:r>
          </a:p>
          <a:p>
            <a:pPr marL="0" lvl="0" indent="0">
              <a:buNone/>
            </a:pPr>
            <a:r>
              <a:rPr lang="en-US" sz="1800" dirty="0"/>
              <a:t>- obligate =&gt; Please don’t obligate other’s feeling.</a:t>
            </a:r>
          </a:p>
          <a:p>
            <a:pPr marL="0" lvl="0" indent="0">
              <a:buNone/>
            </a:pPr>
            <a:r>
              <a:rPr lang="en-US" sz="1800" dirty="0"/>
              <a:t>- party =&gt; Let's party</a:t>
            </a:r>
          </a:p>
          <a:p>
            <a:pPr marL="0" lvl="0" indent="0">
              <a:buNone/>
            </a:pPr>
            <a:r>
              <a:rPr lang="en-US" sz="1800" dirty="0"/>
              <a:t>- provision =&gt; You need to prepare the provision for your future</a:t>
            </a:r>
          </a:p>
          <a:p>
            <a:pPr marL="0" lvl="0" indent="0">
              <a:buNone/>
            </a:pPr>
            <a:r>
              <a:rPr lang="en-US" sz="1800" dirty="0"/>
              <a:t>- resolve =&gt; resolve a math</a:t>
            </a:r>
          </a:p>
          <a:p>
            <a:pPr marL="0" lvl="0" indent="0">
              <a:buNone/>
            </a:pPr>
            <a:r>
              <a:rPr lang="en-US" sz="1800" dirty="0"/>
              <a:t>- specific =&gt; specific type of person</a:t>
            </a:r>
            <a:endParaRPr sz="1800" dirty="0"/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l="17497" r="17504"/>
          <a:stretch/>
        </p:blipFill>
        <p:spPr>
          <a:xfrm>
            <a:off x="6065434" y="1267007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</p:pic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763592"/>
      </p:ext>
    </p:extLst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149</Words>
  <Application>Microsoft Office PowerPoint</Application>
  <PresentationFormat>On-screen Show (16:9)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Abel</vt:lpstr>
      <vt:lpstr>Arial</vt:lpstr>
      <vt:lpstr>Roboto Slab</vt:lpstr>
      <vt:lpstr>York template</vt:lpstr>
      <vt:lpstr>LESSION 1: The Beginning</vt:lpstr>
      <vt:lpstr>Pronunciation</vt:lpstr>
      <vt:lpstr>Vocabulary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 1</dc:title>
  <cp:lastModifiedBy>Thuat Thien Nguyen</cp:lastModifiedBy>
  <cp:revision>9</cp:revision>
  <dcterms:modified xsi:type="dcterms:W3CDTF">2018-06-07T03:08:43Z</dcterms:modified>
</cp:coreProperties>
</file>