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8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6" r:id="rId21"/>
    <p:sldId id="278" r:id="rId22"/>
  </p:sldIdLst>
  <p:sldSz cx="9144000" cy="5143500" type="screen16x9"/>
  <p:notesSz cx="6858000" cy="9144000"/>
  <p:embeddedFontLst>
    <p:embeddedFont>
      <p:font typeface="Abel" panose="020B0604020202020204" charset="0"/>
      <p:regular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80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22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6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12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9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09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51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5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3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4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65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0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1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51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7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8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/>
              <a:t>LESSON </a:t>
            </a:r>
            <a:r>
              <a:rPr lang="en" sz="4800" dirty="0"/>
              <a:t>1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assurance</a:t>
            </a:r>
          </a:p>
        </p:txBody>
      </p:sp>
    </p:spTree>
    <p:extLst>
      <p:ext uri="{BB962C8B-B14F-4D97-AF65-F5344CB8AC3E}">
        <p14:creationId xmlns:p14="http://schemas.microsoft.com/office/powerpoint/2010/main" val="33891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cancellation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The cancelation of the flight is very terrible.</a:t>
            </a:r>
          </a:p>
        </p:txBody>
      </p:sp>
    </p:spTree>
    <p:extLst>
      <p:ext uri="{BB962C8B-B14F-4D97-AF65-F5344CB8AC3E}">
        <p14:creationId xmlns:p14="http://schemas.microsoft.com/office/powerpoint/2010/main" val="25425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determine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I want to determine your feeling.</a:t>
            </a:r>
          </a:p>
        </p:txBody>
      </p:sp>
    </p:spTree>
    <p:extLst>
      <p:ext uri="{BB962C8B-B14F-4D97-AF65-F5344CB8AC3E}">
        <p14:creationId xmlns:p14="http://schemas.microsoft.com/office/powerpoint/2010/main" val="34093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37475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establish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In the future, you can establish a company for yourself.</a:t>
            </a:r>
          </a:p>
        </p:txBody>
      </p:sp>
    </p:spTree>
    <p:extLst>
      <p:ext uri="{BB962C8B-B14F-4D97-AF65-F5344CB8AC3E}">
        <p14:creationId xmlns:p14="http://schemas.microsoft.com/office/powerpoint/2010/main" val="23095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obligate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Please don’t obligate other’s feeling.</a:t>
            </a:r>
          </a:p>
        </p:txBody>
      </p:sp>
    </p:spTree>
    <p:extLst>
      <p:ext uri="{BB962C8B-B14F-4D97-AF65-F5344CB8AC3E}">
        <p14:creationId xmlns:p14="http://schemas.microsoft.com/office/powerpoint/2010/main" val="30060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35495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provision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Do you have the provision for your future?</a:t>
            </a:r>
          </a:p>
        </p:txBody>
      </p:sp>
    </p:spTree>
    <p:extLst>
      <p:ext uri="{BB962C8B-B14F-4D97-AF65-F5344CB8AC3E}">
        <p14:creationId xmlns:p14="http://schemas.microsoft.com/office/powerpoint/2010/main" val="3560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3299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22688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Facebook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6740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7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Push up</a:t>
            </a:r>
          </a:p>
        </p:txBody>
      </p:sp>
    </p:spTree>
    <p:extLst>
      <p:ext uri="{BB962C8B-B14F-4D97-AF65-F5344CB8AC3E}">
        <p14:creationId xmlns:p14="http://schemas.microsoft.com/office/powerpoint/2010/main" val="41274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What the hell?</a:t>
            </a:r>
          </a:p>
        </p:txBody>
      </p:sp>
    </p:spTree>
    <p:extLst>
      <p:ext uri="{BB962C8B-B14F-4D97-AF65-F5344CB8AC3E}">
        <p14:creationId xmlns:p14="http://schemas.microsoft.com/office/powerpoint/2010/main" val="7581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Thinking of you</a:t>
            </a:r>
          </a:p>
        </p:txBody>
      </p:sp>
    </p:spTree>
    <p:extLst>
      <p:ext uri="{BB962C8B-B14F-4D97-AF65-F5344CB8AC3E}">
        <p14:creationId xmlns:p14="http://schemas.microsoft.com/office/powerpoint/2010/main" val="606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abide by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I abide by the law.</a:t>
            </a:r>
          </a:p>
        </p:txBody>
      </p:sp>
    </p:spTree>
    <p:extLst>
      <p:ext uri="{BB962C8B-B14F-4D97-AF65-F5344CB8AC3E}">
        <p14:creationId xmlns:p14="http://schemas.microsoft.com/office/powerpoint/2010/main" val="16651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agreement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/>
              <a:t>He and she have an agreement.</a:t>
            </a:r>
          </a:p>
        </p:txBody>
      </p:sp>
    </p:spTree>
    <p:extLst>
      <p:ext uri="{BB962C8B-B14F-4D97-AF65-F5344CB8AC3E}">
        <p14:creationId xmlns:p14="http://schemas.microsoft.com/office/powerpoint/2010/main" val="16798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90</Words>
  <Application>Microsoft Office PowerPoint</Application>
  <PresentationFormat>On-screen Show (16:9)</PresentationFormat>
  <Paragraphs>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Roboto Slab</vt:lpstr>
      <vt:lpstr>Arial</vt:lpstr>
      <vt:lpstr>Abel</vt:lpstr>
      <vt:lpstr>York template</vt:lpstr>
      <vt:lpstr>LESSON 1</vt:lpstr>
      <vt:lpstr> Facebook</vt:lpstr>
      <vt:lpstr>Status</vt:lpstr>
      <vt:lpstr>Push</vt:lpstr>
      <vt:lpstr>Push up</vt:lpstr>
      <vt:lpstr>What the hell?</vt:lpstr>
      <vt:lpstr>Thinking of you</vt:lpstr>
      <vt:lpstr>abide by</vt:lpstr>
      <vt:lpstr> agreement</vt:lpstr>
      <vt:lpstr> assurance</vt:lpstr>
      <vt:lpstr> cancellation</vt:lpstr>
      <vt:lpstr> determine</vt:lpstr>
      <vt:lpstr> engage</vt:lpstr>
      <vt:lpstr> establish</vt:lpstr>
      <vt:lpstr>  obligate</vt:lpstr>
      <vt:lpstr> party</vt:lpstr>
      <vt:lpstr>   provision</vt:lpstr>
      <vt:lpstr>    resolve</vt:lpstr>
      <vt:lpstr>    specific</vt:lpstr>
      <vt:lpstr>That’s all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7</cp:revision>
  <dcterms:modified xsi:type="dcterms:W3CDTF">2018-07-13T08:47:02Z</dcterms:modified>
</cp:coreProperties>
</file>