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8" r:id="rId2"/>
    <p:sldId id="259" r:id="rId3"/>
    <p:sldId id="279" r:id="rId4"/>
    <p:sldId id="281" r:id="rId5"/>
    <p:sldId id="282" r:id="rId6"/>
    <p:sldId id="283" r:id="rId7"/>
    <p:sldId id="284" r:id="rId8"/>
    <p:sldId id="285" r:id="rId9"/>
    <p:sldId id="287" r:id="rId10"/>
  </p:sldIdLst>
  <p:sldSz cx="9144000" cy="5143500" type="screen16x9"/>
  <p:notesSz cx="6858000" cy="9144000"/>
  <p:embeddedFontLst>
    <p:embeddedFont>
      <p:font typeface="Abel" panose="020B0604020202020204" charset="0"/>
      <p:regular r:id="rId12"/>
    </p:embeddedFont>
    <p:embeddedFont>
      <p:font typeface="Roboto Slab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55EFC9-840C-4D15-B51F-B78F72DC1BC5}">
  <a:tblStyle styleId="{CB55EFC9-840C-4D15-B51F-B78F72DC1B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93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51800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514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442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915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832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91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618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031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31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32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Shape 7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0" t="0" r="0" b="0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0" t="0" r="0" b="0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Shape 2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0" t="0" r="0" b="0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0" t="0" r="0" b="0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0" t="0" r="0" b="0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Shape 25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0" t="0" r="0" b="0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0" t="0" r="0" b="0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0" t="0" r="0" b="0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0" t="0" r="0" b="0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0" t="0" r="0" b="0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/>
              <a:t>LESSION 2</a:t>
            </a:r>
            <a:r>
              <a:rPr lang="en" sz="4800" dirty="0" smtClean="0"/>
              <a:t> – Lean on</a:t>
            </a:r>
            <a:endParaRPr sz="4800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4294967295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b="1" dirty="0" smtClean="0"/>
              <a:t>For my sweetheart</a:t>
            </a:r>
            <a:endParaRPr b="1" dirty="0"/>
          </a:p>
        </p:txBody>
      </p:sp>
      <p:pic>
        <p:nvPicPr>
          <p:cNvPr id="157" name="Shape 157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500" y="440350"/>
            <a:ext cx="1425000" cy="142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</a:t>
            </a:r>
            <a:r>
              <a:rPr lang="en" dirty="0" smtClean="0"/>
              <a:t>ean on</a:t>
            </a:r>
            <a:endParaRPr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747069" y="2357796"/>
            <a:ext cx="6239182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She’s leaning on the pillar</a:t>
            </a:r>
            <a:endParaRPr lang="en-US" dirty="0"/>
          </a:p>
        </p:txBody>
      </p:sp>
      <p:sp>
        <p:nvSpPr>
          <p:cNvPr id="5" name="Shape 163"/>
          <p:cNvSpPr txBox="1">
            <a:spLocks/>
          </p:cNvSpPr>
          <p:nvPr/>
        </p:nvSpPr>
        <p:spPr>
          <a:xfrm>
            <a:off x="1578078" y="2989518"/>
            <a:ext cx="6747386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We need someone to lean 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0" y="275663"/>
            <a:ext cx="3209617" cy="222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cabinet</a:t>
            </a:r>
            <a:endParaRPr dirty="0"/>
          </a:p>
        </p:txBody>
      </p:sp>
      <p:sp>
        <p:nvSpPr>
          <p:cNvPr id="3" name="Shape 163"/>
          <p:cNvSpPr txBox="1">
            <a:spLocks/>
          </p:cNvSpPr>
          <p:nvPr/>
        </p:nvSpPr>
        <p:spPr>
          <a:xfrm>
            <a:off x="1621708" y="2864003"/>
            <a:ext cx="5753100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iling cabinet</a:t>
            </a:r>
            <a:endParaRPr lang="en-US" dirty="0"/>
          </a:p>
        </p:txBody>
      </p:sp>
      <p:sp>
        <p:nvSpPr>
          <p:cNvPr id="6" name="Shape 163"/>
          <p:cNvSpPr txBox="1">
            <a:spLocks/>
          </p:cNvSpPr>
          <p:nvPr/>
        </p:nvSpPr>
        <p:spPr>
          <a:xfrm>
            <a:off x="1695450" y="2013512"/>
            <a:ext cx="5753100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9" y="272844"/>
            <a:ext cx="3034481" cy="303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816332" y="1721561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close</a:t>
            </a:r>
            <a:endParaRPr dirty="0"/>
          </a:p>
        </p:txBody>
      </p:sp>
      <p:sp>
        <p:nvSpPr>
          <p:cNvPr id="3" name="Shape 163"/>
          <p:cNvSpPr txBox="1">
            <a:spLocks/>
          </p:cNvSpPr>
          <p:nvPr/>
        </p:nvSpPr>
        <p:spPr>
          <a:xfrm>
            <a:off x="1695449" y="2355183"/>
            <a:ext cx="6512027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The filing cabinet is closed</a:t>
            </a:r>
            <a:endParaRPr lang="en-US" dirty="0"/>
          </a:p>
        </p:txBody>
      </p:sp>
      <p:sp>
        <p:nvSpPr>
          <p:cNvPr id="5" name="Shape 163"/>
          <p:cNvSpPr txBox="1">
            <a:spLocks/>
          </p:cNvSpPr>
          <p:nvPr/>
        </p:nvSpPr>
        <p:spPr>
          <a:xfrm>
            <a:off x="1315983" y="3016402"/>
            <a:ext cx="6512027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close to </a:t>
            </a:r>
            <a:endParaRPr lang="en-US" dirty="0"/>
          </a:p>
        </p:txBody>
      </p:sp>
      <p:sp>
        <p:nvSpPr>
          <p:cNvPr id="6" name="Shape 163"/>
          <p:cNvSpPr txBox="1">
            <a:spLocks/>
          </p:cNvSpPr>
          <p:nvPr/>
        </p:nvSpPr>
        <p:spPr>
          <a:xfrm>
            <a:off x="1695448" y="1525993"/>
            <a:ext cx="5753100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</p:txBody>
      </p:sp>
      <p:sp>
        <p:nvSpPr>
          <p:cNvPr id="7" name="Shape 163"/>
          <p:cNvSpPr txBox="1">
            <a:spLocks/>
          </p:cNvSpPr>
          <p:nvPr/>
        </p:nvSpPr>
        <p:spPr>
          <a:xfrm>
            <a:off x="748478" y="3596302"/>
            <a:ext cx="7647039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My house is close to your house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6" y="441219"/>
            <a:ext cx="3216433" cy="18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2116394"/>
            <a:ext cx="5753100" cy="626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serve</a:t>
            </a:r>
            <a:endParaRPr dirty="0"/>
          </a:p>
        </p:txBody>
      </p:sp>
      <p:sp>
        <p:nvSpPr>
          <p:cNvPr id="3" name="Shape 163"/>
          <p:cNvSpPr txBox="1">
            <a:spLocks/>
          </p:cNvSpPr>
          <p:nvPr/>
        </p:nvSpPr>
        <p:spPr>
          <a:xfrm>
            <a:off x="-154858" y="2902973"/>
            <a:ext cx="9298858" cy="646422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They are being served by the waitress</a:t>
            </a:r>
            <a:endParaRPr lang="en-US"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527255" y="3709218"/>
            <a:ext cx="7934632" cy="626912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The man is serving the customers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55" y="331839"/>
            <a:ext cx="3215082" cy="241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2116394"/>
            <a:ext cx="5753100" cy="626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fill out</a:t>
            </a:r>
            <a:endParaRPr dirty="0"/>
          </a:p>
        </p:txBody>
      </p:sp>
      <p:sp>
        <p:nvSpPr>
          <p:cNvPr id="3" name="Shape 163"/>
          <p:cNvSpPr txBox="1">
            <a:spLocks/>
          </p:cNvSpPr>
          <p:nvPr/>
        </p:nvSpPr>
        <p:spPr>
          <a:xfrm>
            <a:off x="272845" y="2116394"/>
            <a:ext cx="9298858" cy="646422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527255" y="3709218"/>
            <a:ext cx="7934632" cy="626912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He is filling out a form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0" y="545690"/>
            <a:ext cx="3659291" cy="204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3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2116394"/>
            <a:ext cx="5753100" cy="626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vase</a:t>
            </a:r>
            <a:endParaRPr dirty="0"/>
          </a:p>
        </p:txBody>
      </p:sp>
      <p:sp>
        <p:nvSpPr>
          <p:cNvPr id="3" name="Shape 163"/>
          <p:cNvSpPr txBox="1">
            <a:spLocks/>
          </p:cNvSpPr>
          <p:nvPr/>
        </p:nvSpPr>
        <p:spPr>
          <a:xfrm>
            <a:off x="-154858" y="2902973"/>
            <a:ext cx="9298858" cy="646422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/>
              <a:t>There is a vase on the table</a:t>
            </a:r>
          </a:p>
        </p:txBody>
      </p:sp>
      <p:sp>
        <p:nvSpPr>
          <p:cNvPr id="5" name="Shape 163"/>
          <p:cNvSpPr txBox="1">
            <a:spLocks/>
          </p:cNvSpPr>
          <p:nvPr/>
        </p:nvSpPr>
        <p:spPr>
          <a:xfrm>
            <a:off x="-154858" y="3549395"/>
            <a:ext cx="9298858" cy="646422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/>
              <a:t>There are </a:t>
            </a:r>
            <a:r>
              <a:rPr lang="en-US" dirty="0"/>
              <a:t>2</a:t>
            </a:r>
            <a:r>
              <a:rPr lang="en-US" dirty="0" smtClean="0"/>
              <a:t> vases on the table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1" y="20364"/>
            <a:ext cx="2293276" cy="288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2116394"/>
            <a:ext cx="5753100" cy="626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lobby</a:t>
            </a:r>
            <a:endParaRPr dirty="0"/>
          </a:p>
        </p:txBody>
      </p:sp>
      <p:sp>
        <p:nvSpPr>
          <p:cNvPr id="3" name="Shape 163"/>
          <p:cNvSpPr txBox="1">
            <a:spLocks/>
          </p:cNvSpPr>
          <p:nvPr/>
        </p:nvSpPr>
        <p:spPr>
          <a:xfrm>
            <a:off x="-154858" y="2902973"/>
            <a:ext cx="9298858" cy="646422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/>
              <a:t>I’m standing in the lobby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6" y="342800"/>
            <a:ext cx="3598768" cy="24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2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2116394"/>
            <a:ext cx="5753100" cy="626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http://www.onthitoeic.vn/part-1-level-350-500-bai-luyen-tap-50/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64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87</Words>
  <Application>Microsoft Office PowerPoint</Application>
  <PresentationFormat>On-screen Show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Abel</vt:lpstr>
      <vt:lpstr>Arial</vt:lpstr>
      <vt:lpstr>Roboto Slab</vt:lpstr>
      <vt:lpstr>York template</vt:lpstr>
      <vt:lpstr>LESSION 2 – Lean on</vt:lpstr>
      <vt:lpstr> lean on</vt:lpstr>
      <vt:lpstr>cabinet</vt:lpstr>
      <vt:lpstr> close</vt:lpstr>
      <vt:lpstr> serve</vt:lpstr>
      <vt:lpstr> fill out</vt:lpstr>
      <vt:lpstr> vase</vt:lpstr>
      <vt:lpstr> lobby</vt:lpstr>
      <vt:lpstr>http://www.onthitoeic.vn/part-1-level-350-500-bai-luyen-tap-50/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LESSION 1</dc:title>
  <cp:lastModifiedBy>Thuat Thien Nguyen</cp:lastModifiedBy>
  <cp:revision>18</cp:revision>
  <dcterms:modified xsi:type="dcterms:W3CDTF">2018-06-28T06:43:45Z</dcterms:modified>
</cp:coreProperties>
</file>