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8" r:id="rId2"/>
    <p:sldId id="289" r:id="rId3"/>
    <p:sldId id="290" r:id="rId4"/>
    <p:sldId id="259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66" r:id="rId16"/>
    <p:sldId id="278" r:id="rId17"/>
  </p:sldIdLst>
  <p:sldSz cx="9144000" cy="5143500" type="screen16x9"/>
  <p:notesSz cx="6858000" cy="9144000"/>
  <p:embeddedFontLst>
    <p:embeddedFont>
      <p:font typeface="Abel" panose="020B0604020202020204" charset="0"/>
      <p:regular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55EFC9-840C-4D15-B51F-B78F72DC1BC5}">
  <a:tblStyle styleId="{CB55EFC9-840C-4D15-B51F-B78F72DC1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1800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514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031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31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907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325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515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112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36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5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72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44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91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78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832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91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61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341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Shape 7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0" t="0" r="0" b="0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0" t="0" r="0" b="0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Shape 2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0" t="0" r="0" b="0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Shape 25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0" t="0" r="0" b="0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0" t="0" r="0" b="0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0" t="0" r="0" b="0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/>
              <a:t>LESSON </a:t>
            </a:r>
            <a:r>
              <a:rPr lang="en" sz="4800" dirty="0"/>
              <a:t>2 – Lean on</a:t>
            </a:r>
            <a:endParaRPr sz="48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/>
              <a:t>For my sweetheart</a:t>
            </a:r>
            <a:endParaRPr b="1" dirty="0"/>
          </a:p>
        </p:txBody>
      </p:sp>
      <p:pic>
        <p:nvPicPr>
          <p:cNvPr id="157" name="Shape 15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0" y="44035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2116394"/>
            <a:ext cx="5753100" cy="62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vase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-154858" y="2902973"/>
            <a:ext cx="9298858" cy="64642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/>
              <a:t>There is a vase on the table</a:t>
            </a:r>
          </a:p>
        </p:txBody>
      </p:sp>
      <p:sp>
        <p:nvSpPr>
          <p:cNvPr id="5" name="Shape 163"/>
          <p:cNvSpPr txBox="1">
            <a:spLocks/>
          </p:cNvSpPr>
          <p:nvPr/>
        </p:nvSpPr>
        <p:spPr>
          <a:xfrm>
            <a:off x="-154858" y="3549395"/>
            <a:ext cx="9298858" cy="64642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/>
              <a:t>There are 2 vases on the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1" y="20364"/>
            <a:ext cx="2293276" cy="288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0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2116394"/>
            <a:ext cx="5753100" cy="62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lobby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-154858" y="2902973"/>
            <a:ext cx="9298858" cy="64642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/>
              <a:t>I’m standing in the lobby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6" y="342800"/>
            <a:ext cx="3598768" cy="24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2116394"/>
            <a:ext cx="5753100" cy="62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on to the next page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7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2116394"/>
            <a:ext cx="5753100" cy="62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http://www.onthitoeic.vn/part-1-level-350-500-bai-luyen-tap-50/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4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2116394"/>
            <a:ext cx="6312924" cy="62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Song lean on on </a:t>
            </a:r>
            <a:r>
              <a:rPr lang="en-US" dirty="0" err="1"/>
              <a:t>youtube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7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 idx="4294967295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dirty="0">
                <a:solidFill>
                  <a:srgbClr val="073763"/>
                </a:solidFill>
              </a:rPr>
              <a:t>That’s all</a:t>
            </a:r>
            <a:endParaRPr sz="5000" dirty="0">
              <a:solidFill>
                <a:srgbClr val="073763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88" name="Shape 388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anytime</a:t>
            </a:r>
            <a:endParaRPr b="1" dirty="0"/>
          </a:p>
        </p:txBody>
      </p:sp>
      <p:grpSp>
        <p:nvGrpSpPr>
          <p:cNvPr id="389" name="Shape 389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Shape 39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Summary</a:t>
            </a: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4858" y="1415775"/>
            <a:ext cx="5796116" cy="27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The, This, That, Those, These, Brother, Father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Think, Thing, Nothing, Everything, Something, Thanks, Thank you, Three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l="17497" r="17504"/>
          <a:stretch/>
        </p:blipFill>
        <p:spPr>
          <a:xfrm>
            <a:off x="6065434" y="1267007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73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114425" y="14431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Summary</a:t>
            </a: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4858" y="1104775"/>
            <a:ext cx="5796116" cy="3813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2600" dirty="0"/>
              <a:t>-abide by – agreement – assurance </a:t>
            </a:r>
          </a:p>
          <a:p>
            <a:pPr marL="0" lvl="0" indent="0">
              <a:buNone/>
            </a:pPr>
            <a:r>
              <a:rPr lang="en-US" sz="2600" dirty="0"/>
              <a:t>- cancellation - determine</a:t>
            </a:r>
          </a:p>
          <a:p>
            <a:pPr marL="0" lvl="0" indent="0">
              <a:buNone/>
            </a:pPr>
            <a:r>
              <a:rPr lang="en-US" sz="2600" dirty="0"/>
              <a:t>- engage – establish – obligate - provision</a:t>
            </a:r>
          </a:p>
          <a:p>
            <a:pPr marL="0" lvl="0" indent="0">
              <a:buNone/>
            </a:pPr>
            <a:r>
              <a:rPr lang="en-US" sz="2600" dirty="0"/>
              <a:t>- Resolve - specific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l="17497" r="17504"/>
          <a:stretch/>
        </p:blipFill>
        <p:spPr>
          <a:xfrm>
            <a:off x="6065434" y="1267007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905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lean on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1747069" y="1536648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leaning on</a:t>
            </a:r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747069" y="2357796"/>
            <a:ext cx="6239182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She’s leaning on the pillar</a:t>
            </a:r>
          </a:p>
        </p:txBody>
      </p:sp>
      <p:sp>
        <p:nvSpPr>
          <p:cNvPr id="5" name="Shape 163"/>
          <p:cNvSpPr txBox="1">
            <a:spLocks/>
          </p:cNvSpPr>
          <p:nvPr/>
        </p:nvSpPr>
        <p:spPr>
          <a:xfrm>
            <a:off x="1578078" y="2989518"/>
            <a:ext cx="6747386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We need someone to lean 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0" y="275663"/>
            <a:ext cx="3209617" cy="222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cabinet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1621708" y="286400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filing cabinet</a:t>
            </a:r>
          </a:p>
        </p:txBody>
      </p:sp>
      <p:sp>
        <p:nvSpPr>
          <p:cNvPr id="5" name="Shape 163"/>
          <p:cNvSpPr txBox="1">
            <a:spLocks/>
          </p:cNvSpPr>
          <p:nvPr/>
        </p:nvSpPr>
        <p:spPr>
          <a:xfrm>
            <a:off x="1813438" y="1003450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/>
              <a:t>How to say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br>
              <a:rPr lang="en-US" dirty="0"/>
            </a:br>
            <a:r>
              <a:rPr lang="en-US" dirty="0"/>
              <a:t>How to say </a:t>
            </a:r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" name="Shape 163"/>
          <p:cNvSpPr txBox="1">
            <a:spLocks/>
          </p:cNvSpPr>
          <p:nvPr/>
        </p:nvSpPr>
        <p:spPr>
          <a:xfrm>
            <a:off x="1695450" y="2013512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/>
              <a:t>(</a:t>
            </a:r>
            <a:r>
              <a:rPr lang="en-US" dirty="0" err="1"/>
              <a:t>kha</a:t>
            </a:r>
            <a:r>
              <a:rPr lang="en-US" dirty="0"/>
              <a:t> </a:t>
            </a:r>
            <a:r>
              <a:rPr lang="en-US" dirty="0" err="1"/>
              <a:t>bơ</a:t>
            </a:r>
            <a:r>
              <a:rPr lang="en-US" dirty="0"/>
              <a:t> </a:t>
            </a:r>
            <a:r>
              <a:rPr lang="en-US" dirty="0" err="1"/>
              <a:t>nịt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9" y="272844"/>
            <a:ext cx="3034481" cy="303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8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3" grpId="0"/>
      <p:bldP spid="5" grpId="0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box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1695450" y="235518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boxes</a:t>
            </a:r>
          </a:p>
        </p:txBody>
      </p:sp>
    </p:spTree>
    <p:extLst>
      <p:ext uri="{BB962C8B-B14F-4D97-AF65-F5344CB8AC3E}">
        <p14:creationId xmlns:p14="http://schemas.microsoft.com/office/powerpoint/2010/main" val="189843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48" y="864774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close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1695449" y="2355183"/>
            <a:ext cx="6512027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The filing cabinet is closed</a:t>
            </a:r>
          </a:p>
        </p:txBody>
      </p:sp>
      <p:sp>
        <p:nvSpPr>
          <p:cNvPr id="5" name="Shape 163"/>
          <p:cNvSpPr txBox="1">
            <a:spLocks/>
          </p:cNvSpPr>
          <p:nvPr/>
        </p:nvSpPr>
        <p:spPr>
          <a:xfrm>
            <a:off x="1315983" y="3016402"/>
            <a:ext cx="6512027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close to </a:t>
            </a:r>
          </a:p>
        </p:txBody>
      </p:sp>
      <p:sp>
        <p:nvSpPr>
          <p:cNvPr id="6" name="Shape 163"/>
          <p:cNvSpPr txBox="1">
            <a:spLocks/>
          </p:cNvSpPr>
          <p:nvPr/>
        </p:nvSpPr>
        <p:spPr>
          <a:xfrm>
            <a:off x="1695448" y="152599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closed</a:t>
            </a:r>
          </a:p>
        </p:txBody>
      </p:sp>
      <p:sp>
        <p:nvSpPr>
          <p:cNvPr id="7" name="Shape 163"/>
          <p:cNvSpPr txBox="1">
            <a:spLocks/>
          </p:cNvSpPr>
          <p:nvPr/>
        </p:nvSpPr>
        <p:spPr>
          <a:xfrm>
            <a:off x="748478" y="3596302"/>
            <a:ext cx="7647039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My house is close to your house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6" y="441219"/>
            <a:ext cx="3216433" cy="18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3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3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2116394"/>
            <a:ext cx="5753100" cy="62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-154858" y="2902973"/>
            <a:ext cx="9298858" cy="64642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They are being served by the waitress</a:t>
            </a:r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527255" y="3709218"/>
            <a:ext cx="7934632" cy="62691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The man is serving the customers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55" y="331839"/>
            <a:ext cx="3215082" cy="241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2116394"/>
            <a:ext cx="5753100" cy="62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fill out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-154858" y="2902973"/>
            <a:ext cx="9298858" cy="64642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/>
              <a:t>filling out</a:t>
            </a:r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527255" y="3709218"/>
            <a:ext cx="7934632" cy="62691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He is filling out a 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0" y="545690"/>
            <a:ext cx="3659291" cy="20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3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190</Words>
  <Application>Microsoft Office PowerPoint</Application>
  <PresentationFormat>On-screen Show (16:9)</PresentationFormat>
  <Paragraphs>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Abel</vt:lpstr>
      <vt:lpstr>Roboto Slab</vt:lpstr>
      <vt:lpstr>York template</vt:lpstr>
      <vt:lpstr>LESSON 2 – Lean on</vt:lpstr>
      <vt:lpstr>Summary</vt:lpstr>
      <vt:lpstr>Summary</vt:lpstr>
      <vt:lpstr> lean on</vt:lpstr>
      <vt:lpstr>cabinet</vt:lpstr>
      <vt:lpstr>box</vt:lpstr>
      <vt:lpstr> close</vt:lpstr>
      <vt:lpstr> serve</vt:lpstr>
      <vt:lpstr> fill out</vt:lpstr>
      <vt:lpstr> vase</vt:lpstr>
      <vt:lpstr> lobby</vt:lpstr>
      <vt:lpstr> Go on to the next page</vt:lpstr>
      <vt:lpstr>http://www.onthitoeic.vn/part-1-level-350-500-bai-luyen-tap-50/</vt:lpstr>
      <vt:lpstr>Song lean on on youtube</vt:lpstr>
      <vt:lpstr>That’s all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 1</dc:title>
  <cp:lastModifiedBy>Thuat Thien Nguyen</cp:lastModifiedBy>
  <cp:revision>16</cp:revision>
  <dcterms:modified xsi:type="dcterms:W3CDTF">2018-07-13T08:46:47Z</dcterms:modified>
</cp:coreProperties>
</file>