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8" r:id="rId2"/>
    <p:sldId id="289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  <p:sldId id="302" r:id="rId17"/>
  </p:sldIdLst>
  <p:sldSz cx="9144000" cy="5143500" type="screen16x9"/>
  <p:notesSz cx="6858000" cy="9144000"/>
  <p:embeddedFontLst>
    <p:embeddedFont>
      <p:font typeface="Abel" panose="020B0604020202020204" charset="0"/>
      <p:regular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18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1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1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99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03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45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902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9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73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5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2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67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9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62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14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9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0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4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931183" y="2176876"/>
            <a:ext cx="7281634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/>
              <a:t>LESSON </a:t>
            </a:r>
            <a:r>
              <a:rPr lang="en" sz="4800" dirty="0"/>
              <a:t>3 – Marketing</a:t>
            </a:r>
            <a:endParaRPr sz="4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/>
              <a:t>For my sweetheart</a:t>
            </a:r>
            <a:endParaRPr b="1" dirty="0"/>
          </a:p>
        </p:txBody>
      </p:sp>
      <p:pic>
        <p:nvPicPr>
          <p:cNvPr id="157" name="Shape 15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fad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“Dep Lao” is a fad sandal.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47" y="346587"/>
            <a:ext cx="2160639" cy="21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inspiration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He is an inspiration for other people.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" y="884675"/>
            <a:ext cx="3219934" cy="12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stock market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61" y="315099"/>
            <a:ext cx="2859663" cy="16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1423121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productive</a:t>
            </a:r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08154" y="245273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Her marketing is productive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5" y="817100"/>
            <a:ext cx="2884130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satisfaction</a:t>
            </a:r>
            <a:endParaRPr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08154" y="245273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Satisfaction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1" y="60883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>
                <a:solidFill>
                  <a:srgbClr val="073763"/>
                </a:solidFill>
              </a:rPr>
              <a:t>That’s all</a:t>
            </a:r>
            <a:endParaRPr sz="5000" dirty="0"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56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anytime</a:t>
            </a:r>
            <a:endParaRPr b="1" dirty="0"/>
          </a:p>
        </p:txBody>
      </p:sp>
      <p:grpSp>
        <p:nvGrpSpPr>
          <p:cNvPr id="389" name="Shape 389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28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Summary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4858" y="1415775"/>
            <a:ext cx="5796116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lean on, cabinet, filing cabinet, close, close to, serve, fill out, vase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6065434" y="1267007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57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attract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747069" y="2357796"/>
            <a:ext cx="6239182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Attract other people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1" y="601970"/>
            <a:ext cx="21907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5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747069" y="2357796"/>
            <a:ext cx="6239182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Compare the two products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2" y="539004"/>
            <a:ext cx="2656554" cy="16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competition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 err="1"/>
              <a:t>Masterchef</a:t>
            </a:r>
            <a:r>
              <a:rPr lang="en-US" dirty="0"/>
              <a:t> is the competition cooking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6" y="712330"/>
            <a:ext cx="2836606" cy="16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consume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Consume power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0" y="562589"/>
            <a:ext cx="2949677" cy="19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convince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He convinced me that he was right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1" y="881117"/>
            <a:ext cx="3076575" cy="1485900"/>
          </a:xfrm>
          <a:prstGeom prst="rect">
            <a:avLst/>
          </a:prstGeom>
        </p:spPr>
      </p:pic>
      <p:sp>
        <p:nvSpPr>
          <p:cNvPr id="6" name="Shape 163"/>
          <p:cNvSpPr txBox="1">
            <a:spLocks/>
          </p:cNvSpPr>
          <p:nvPr/>
        </p:nvSpPr>
        <p:spPr>
          <a:xfrm>
            <a:off x="162232" y="1461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persuasion</a:t>
            </a:r>
          </a:p>
        </p:txBody>
      </p:sp>
    </p:spTree>
    <p:extLst>
      <p:ext uri="{BB962C8B-B14F-4D97-AF65-F5344CB8AC3E}">
        <p14:creationId xmlns:p14="http://schemas.microsoft.com/office/powerpoint/2010/main" val="1771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currently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/>
              <a:t>Currently, I love you.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6" y="4825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8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521466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FF0000"/>
                </a:solidFill>
              </a:rPr>
              <a:t>Adj</a:t>
            </a:r>
            <a:r>
              <a:rPr lang="en-US" sz="6000" dirty="0"/>
              <a:t> vs </a:t>
            </a:r>
            <a:r>
              <a:rPr lang="en-US" sz="6000" dirty="0" err="1">
                <a:solidFill>
                  <a:srgbClr val="FF0000"/>
                </a:solidFill>
              </a:rPr>
              <a:t>Adv</a:t>
            </a:r>
            <a:endParaRPr sz="6000" dirty="0">
              <a:solidFill>
                <a:srgbClr val="FF0000"/>
              </a:solidFill>
            </a:endParaRP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=&gt;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br>
              <a:rPr lang="en-US" dirty="0"/>
            </a:b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=&gt;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8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117</Words>
  <Application>Microsoft Office PowerPoint</Application>
  <PresentationFormat>On-screen Show (16:9)</PresentationFormat>
  <Paragraphs>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 Slab</vt:lpstr>
      <vt:lpstr>Abel</vt:lpstr>
      <vt:lpstr>York template</vt:lpstr>
      <vt:lpstr>LESSON 3 – Marketing</vt:lpstr>
      <vt:lpstr>Summary</vt:lpstr>
      <vt:lpstr> attract</vt:lpstr>
      <vt:lpstr>compare</vt:lpstr>
      <vt:lpstr>competition</vt:lpstr>
      <vt:lpstr>consume</vt:lpstr>
      <vt:lpstr>convince</vt:lpstr>
      <vt:lpstr>currently</vt:lpstr>
      <vt:lpstr>Adj vs Adv</vt:lpstr>
      <vt:lpstr>fad</vt:lpstr>
      <vt:lpstr>inspiration</vt:lpstr>
      <vt:lpstr>market</vt:lpstr>
      <vt:lpstr>product</vt:lpstr>
      <vt:lpstr>satisfaction</vt:lpstr>
      <vt:lpstr>That’s all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</dc:title>
  <cp:lastModifiedBy>Thuat Thien Nguyen</cp:lastModifiedBy>
  <cp:revision>26</cp:revision>
  <dcterms:modified xsi:type="dcterms:W3CDTF">2018-07-13T08:46:34Z</dcterms:modified>
</cp:coreProperties>
</file>