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8" r:id="rId2"/>
    <p:sldId id="288" r:id="rId3"/>
    <p:sldId id="290" r:id="rId4"/>
    <p:sldId id="291" r:id="rId5"/>
    <p:sldId id="292" r:id="rId6"/>
    <p:sldId id="293" r:id="rId7"/>
    <p:sldId id="294" r:id="rId8"/>
    <p:sldId id="296" r:id="rId9"/>
    <p:sldId id="304" r:id="rId10"/>
    <p:sldId id="297" r:id="rId11"/>
    <p:sldId id="298" r:id="rId12"/>
    <p:sldId id="299" r:id="rId13"/>
    <p:sldId id="300" r:id="rId14"/>
    <p:sldId id="305" r:id="rId15"/>
    <p:sldId id="303" r:id="rId16"/>
    <p:sldId id="302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9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3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45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902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39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3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7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0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2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1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1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8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931183" y="2176876"/>
            <a:ext cx="7281634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/>
              <a:t>LESSON 4 </a:t>
            </a:r>
            <a:r>
              <a:rPr lang="en" sz="4800" dirty="0"/>
              <a:t>– </a:t>
            </a:r>
            <a:r>
              <a:rPr lang="en-US" sz="4800" dirty="0"/>
              <a:t>Warranties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promise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vi-VN" dirty="0"/>
              <a:t>I promise I always make you happy.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F27EF-3384-40A6-A3AD-5BA5F155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1" y="6239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protect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vi-VN" dirty="0"/>
              <a:t>I’ll protect you everyday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E4CEB-C35C-4E98-87E7-D5C80093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4" y="62487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reputation</a:t>
            </a:r>
            <a:endParaRPr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08154" y="245273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vi-VN" dirty="0"/>
              <a:t>The reputation of facebook is very large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95132-BF47-4F26-8B64-45D077E9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2" y="764815"/>
            <a:ext cx="2741014" cy="19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require </a:t>
            </a:r>
            <a:endParaRPr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08154" y="245273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vi-VN" dirty="0"/>
              <a:t>I require you give me a requirement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A7B5C-1E49-42F6-9BC0-A4BAFF03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09" y="94583"/>
            <a:ext cx="2500263" cy="25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variety </a:t>
            </a:r>
            <a:endParaRPr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-169164" y="3218885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vi-VN" dirty="0"/>
              <a:t>There’s a variety of goods in the supermarket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2A600-271E-4987-9B57-26751AB5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1" y="895035"/>
            <a:ext cx="2981845" cy="1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5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8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br>
              <a:rPr lang="en-US" dirty="0"/>
            </a:br>
            <a:r>
              <a:rPr lang="en-US" dirty="0"/>
              <a:t>characteristic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544702" y="2580506"/>
            <a:ext cx="6669908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Your characteristic is so cute.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5535-E6BB-474A-AD4E-85808DBD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5" y="591631"/>
            <a:ext cx="2139771" cy="19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consequence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-209862" y="2150426"/>
            <a:ext cx="9518754" cy="2325878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As a consequence of not having seen a dentist for several years, you had a cavity.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E83D-32F3-45DD-9AAA-E6C659EB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6" y="764815"/>
            <a:ext cx="2568809" cy="1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consider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0" y="3026585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I consider to become a millionaire in the future.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814AA-52F3-417D-8D70-D448E9C1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6" y="742050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cover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I’ll cover your whole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F0D2E-F7FA-4A3B-88A5-DD2B215E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55" y="465140"/>
            <a:ext cx="2535836" cy="19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expiration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Date expiration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3B316-48AE-4930-8561-DDB96E41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0" y="572203"/>
            <a:ext cx="2995576" cy="19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frequently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I visit you frequently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4627-2247-4F71-BF92-B092EF40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8" y="785679"/>
            <a:ext cx="2833801" cy="169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37873-A805-4C8C-B76F-913F8FA2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956899"/>
            <a:ext cx="4991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imply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10613" y="3708636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The guarantee on the Walkman implied that all damages were covered under warranty for one year</a:t>
            </a:r>
          </a:p>
        </p:txBody>
      </p:sp>
    </p:spTree>
    <p:extLst>
      <p:ext uri="{BB962C8B-B14F-4D97-AF65-F5344CB8AC3E}">
        <p14:creationId xmlns:p14="http://schemas.microsoft.com/office/powerpoint/2010/main" val="42547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0F5039-AE2D-40F8-8660-21F8147B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099" y="337278"/>
            <a:ext cx="5773828" cy="44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5450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121</Words>
  <Application>Microsoft Office PowerPoint</Application>
  <PresentationFormat>On-screen Show (16:9)</PresentationFormat>
  <Paragraphs>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Abel</vt:lpstr>
      <vt:lpstr>Roboto Slab</vt:lpstr>
      <vt:lpstr>York template</vt:lpstr>
      <vt:lpstr>LESSON 4 – Warranties</vt:lpstr>
      <vt:lpstr>  characteristic</vt:lpstr>
      <vt:lpstr> consequence</vt:lpstr>
      <vt:lpstr>consider</vt:lpstr>
      <vt:lpstr>cover</vt:lpstr>
      <vt:lpstr>expiration</vt:lpstr>
      <vt:lpstr>frequently</vt:lpstr>
      <vt:lpstr> imply</vt:lpstr>
      <vt:lpstr>PowerPoint Presentation</vt:lpstr>
      <vt:lpstr> promise</vt:lpstr>
      <vt:lpstr> protect</vt:lpstr>
      <vt:lpstr> reputation</vt:lpstr>
      <vt:lpstr> require </vt:lpstr>
      <vt:lpstr> variety </vt:lpstr>
      <vt:lpstr>That’s all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33</cp:revision>
  <dcterms:modified xsi:type="dcterms:W3CDTF">2018-07-13T08:46:20Z</dcterms:modified>
</cp:coreProperties>
</file>