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A9266-700D-4E9A-A313-82482D6FC974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24586-FDDB-43B1-8583-C45BC69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822-BFF2-4B70-AD32-35D6B6C4FCC2}" type="datetime1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E125F51-5D24-4827-9882-62A063A3FC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AC5F-8E44-4D60-A536-01EDB864C279}" type="datetime1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C76F-7EAF-4550-B309-7A839F822FAA}" type="datetime1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97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FF27-8706-4C87-96DD-DD55DA64ADDD}" type="datetime1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F69A-69C8-4AA1-9100-E4D7360B02C4}" type="datetime1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963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2F34-B7A9-4562-91F2-6DC7E2BF5CBC}" type="datetime1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93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FD81-F62F-4D2A-8B40-4DFC77C6A28D}" type="datetime1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7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417E-3C6C-4732-A062-1D6E7C3D9091}" type="datetime1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8185-D374-4B11-95D7-94C9B31B1DD4}" type="datetime1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A0D-A9EC-4E0A-B86B-85970BDB0401}" type="datetime1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59C-1254-4EB0-AFCE-AED61562CD20}" type="datetime1">
              <a:rPr lang="en-US" smtClean="0"/>
              <a:t>09-May-17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9754-06CD-40F1-9400-8DFBD39093F7}" type="datetime1">
              <a:rPr lang="en-US" smtClean="0"/>
              <a:t>09-May-17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D419-D57B-4232-875C-207A73164E95}" type="datetime1">
              <a:rPr lang="en-US" smtClean="0"/>
              <a:t>09-May-17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8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2924-F85F-4322-983C-EFD9F7967145}" type="datetime1">
              <a:rPr lang="en-US" smtClean="0"/>
              <a:t>09-May-17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3D4-E56B-467A-9BD4-789AFE610D05}" type="datetime1">
              <a:rPr lang="en-US" smtClean="0"/>
              <a:t>09-May-17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474-F9DC-4459-821F-8B7A2EE85549}" type="datetime1">
              <a:rPr lang="en-US" smtClean="0"/>
              <a:t>09-May-17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2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1DD3-2139-411B-B6B9-C54A7A604267}" type="datetime1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E125F51-5D24-4827-9882-62A063A3FC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dn.intechopen.com/pdfs-wm/1160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" y="2404534"/>
            <a:ext cx="9619487" cy="1646302"/>
          </a:xfrm>
        </p:spPr>
        <p:txBody>
          <a:bodyPr/>
          <a:lstStyle/>
          <a:p>
            <a:r>
              <a:rPr lang="en-US" dirty="0"/>
              <a:t>Python Framework and Libraries to DSP GUI demos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Nguyen Thanh Tung</a:t>
            </a:r>
          </a:p>
          <a:p>
            <a:r>
              <a:rPr lang="en-US" dirty="0"/>
              <a:t>9 May,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3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UI components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4578323"/>
          </a:xfrm>
        </p:spPr>
        <p:txBody>
          <a:bodyPr>
            <a:normAutofit/>
          </a:bodyPr>
          <a:lstStyle/>
          <a:p>
            <a:r>
              <a:rPr lang="en-US" sz="3200" dirty="0"/>
              <a:t>Contains basic components like Label, Entry, Button,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52049"/>
            <a:ext cx="8137901" cy="31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3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UI components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DSP widgets: Discrete Signal, LTI System, Waveform, Draggable Points,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3325083"/>
            <a:ext cx="7520844" cy="29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8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Summary of achievement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Framework to assemble and navigate GUI demos</a:t>
            </a:r>
          </a:p>
          <a:p>
            <a:pPr lvl="1"/>
            <a:r>
              <a:rPr lang="en-US" sz="2800" dirty="0"/>
              <a:t>Possible to add new courses, new topics</a:t>
            </a:r>
          </a:p>
          <a:p>
            <a:r>
              <a:rPr lang="en-US" sz="3200" dirty="0"/>
              <a:t>Supporting Libraries to create individual GUI demo</a:t>
            </a:r>
          </a:p>
          <a:p>
            <a:pPr lvl="1"/>
            <a:r>
              <a:rPr lang="en-US" sz="2800" dirty="0"/>
              <a:t>Future: add more components to the UI components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 H. McClellan, Mark A. Yoder, and Ronald W. Schafer. </a:t>
            </a:r>
            <a:r>
              <a:rPr lang="en-US" i="1" dirty="0"/>
              <a:t>Signal Processing First, </a:t>
            </a:r>
            <a:r>
              <a:rPr lang="en-US" dirty="0"/>
              <a:t>1st edition. Pearson/Prentice Hall, 2003</a:t>
            </a:r>
          </a:p>
          <a:p>
            <a:r>
              <a:rPr lang="en-US" dirty="0"/>
              <a:t>Using MATLAB to develop standalone graphical user interface (GUI) software packages for educational purposes, retrieved from: </a:t>
            </a:r>
            <a:r>
              <a:rPr lang="en-US" dirty="0">
                <a:hlinkClick r:id="rId2"/>
              </a:rPr>
              <a:t>http://cdn.intechopen.com/pdfs-wm/11608.pdf</a:t>
            </a:r>
            <a:endParaRPr lang="en-US" dirty="0"/>
          </a:p>
          <a:p>
            <a:r>
              <a:rPr lang="en-US" dirty="0"/>
              <a:t>Think DSP: Digital Signal Processing in Python Book by Allen B. Downey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5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Framework and Libraries for DSP GUI demos</a:t>
            </a:r>
          </a:p>
          <a:p>
            <a:r>
              <a:rPr lang="en-US" sz="2800" dirty="0"/>
              <a:t>Motivations</a:t>
            </a:r>
          </a:p>
          <a:p>
            <a:r>
              <a:rPr lang="en-US" sz="2800" dirty="0"/>
              <a:t>Previous work</a:t>
            </a:r>
          </a:p>
          <a:p>
            <a:r>
              <a:rPr lang="en-US" sz="2800" dirty="0"/>
              <a:t>Design of Python Framework for DSP GUI demos</a:t>
            </a:r>
          </a:p>
          <a:p>
            <a:r>
              <a:rPr lang="en-US" sz="2800" dirty="0"/>
              <a:t>Design of supporting Libraries for DSP GUI demos</a:t>
            </a:r>
          </a:p>
          <a:p>
            <a:r>
              <a:rPr lang="en-US" sz="2800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661482" cy="3880773"/>
          </a:xfrm>
        </p:spPr>
        <p:txBody>
          <a:bodyPr/>
          <a:lstStyle/>
          <a:p>
            <a:r>
              <a:rPr lang="en-US" sz="3200" dirty="0"/>
              <a:t>Framework to integrate and navigate all available DSP GUI demos.</a:t>
            </a:r>
          </a:p>
          <a:p>
            <a:pPr lvl="1"/>
            <a:r>
              <a:rPr lang="en-US" sz="2800" dirty="0"/>
              <a:t>Automatically search and categorize apps</a:t>
            </a:r>
          </a:p>
          <a:p>
            <a:r>
              <a:rPr lang="en-US" sz="3200" dirty="0"/>
              <a:t>Libraries to help creating the DSP GUI demos</a:t>
            </a:r>
          </a:p>
          <a:p>
            <a:pPr lvl="1"/>
            <a:r>
              <a:rPr lang="en-US" sz="2800" dirty="0"/>
              <a:t>With use of common GUI components and DSP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85644" cy="3880773"/>
          </a:xfrm>
        </p:spPr>
        <p:txBody>
          <a:bodyPr/>
          <a:lstStyle/>
          <a:p>
            <a:r>
              <a:rPr lang="en-US" sz="3200" dirty="0"/>
              <a:t>Many demonstration of DSP concepts</a:t>
            </a:r>
          </a:p>
          <a:p>
            <a:pPr lvl="1"/>
            <a:r>
              <a:rPr lang="en-US" sz="2800" dirty="0"/>
              <a:t>MATLAB, web applets, digital apps,…</a:t>
            </a:r>
          </a:p>
          <a:p>
            <a:r>
              <a:rPr lang="en-US" sz="3200" dirty="0"/>
              <a:t>DSP in Python</a:t>
            </a:r>
          </a:p>
          <a:p>
            <a:pPr lvl="1"/>
            <a:r>
              <a:rPr lang="en-US" sz="2800" dirty="0" err="1"/>
              <a:t>ThinkDSP</a:t>
            </a:r>
            <a:r>
              <a:rPr lang="en-US" sz="2800" dirty="0"/>
              <a:t> (</a:t>
            </a:r>
            <a:r>
              <a:rPr lang="en-US" sz="2800" dirty="0"/>
              <a:t>Allen B. Downey, Massachusetts), </a:t>
            </a:r>
            <a:r>
              <a:rPr lang="en-US" sz="2800" dirty="0" err="1"/>
              <a:t>Pyo</a:t>
            </a:r>
            <a:r>
              <a:rPr lang="en-US" sz="2800" dirty="0"/>
              <a:t> - Python DSP module, other scripts and modules.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59700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Python Framework for DSP GUI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5289" y="1717052"/>
            <a:ext cx="3438669" cy="4135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2963" y="1905391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536" y="2825708"/>
            <a:ext cx="280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Signal Processing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7933" y="2811306"/>
            <a:ext cx="26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Communication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047" y="3706614"/>
            <a:ext cx="22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 and Systems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0597" y="3706614"/>
            <a:ext cx="224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Transform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10597" y="2274723"/>
            <a:ext cx="1240898" cy="53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12677" y="2285330"/>
            <a:ext cx="465705" cy="43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</p:cNvCxnSpPr>
          <p:nvPr/>
        </p:nvCxnSpPr>
        <p:spPr>
          <a:xfrm flipH="1">
            <a:off x="1702191" y="3195040"/>
            <a:ext cx="326100" cy="47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86753" y="3180638"/>
            <a:ext cx="450342" cy="52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3046" y="4871888"/>
            <a:ext cx="224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Time Convolution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16699" y="4852797"/>
            <a:ext cx="224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time to Discrete Time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153551" y="4152370"/>
            <a:ext cx="351692" cy="71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28291" y="4152370"/>
            <a:ext cx="1108804" cy="71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8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14112" cy="1320800"/>
          </a:xfrm>
        </p:spPr>
        <p:txBody>
          <a:bodyPr>
            <a:noAutofit/>
          </a:bodyPr>
          <a:lstStyle/>
          <a:p>
            <a:r>
              <a:rPr lang="en-US" sz="4800" dirty="0"/>
              <a:t>Structure of Python GUI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Store in XML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21540" y="2906783"/>
            <a:ext cx="9082817" cy="29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2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69999"/>
            <a:ext cx="4794998" cy="50599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06510" y="3686726"/>
            <a:ext cx="5645238" cy="264318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709576" y="6041362"/>
            <a:ext cx="2532184" cy="11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7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Libraries for creating Python GUI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creating GUI demos without knowing native GUI libraries</a:t>
            </a:r>
          </a:p>
          <a:p>
            <a:r>
              <a:rPr lang="en-US" sz="3200" dirty="0"/>
              <a:t>2 libraries are created:</a:t>
            </a:r>
          </a:p>
          <a:p>
            <a:pPr lvl="1"/>
            <a:r>
              <a:rPr lang="en-US" sz="3000" dirty="0"/>
              <a:t>Layout generating library</a:t>
            </a:r>
          </a:p>
          <a:p>
            <a:pPr lvl="1"/>
            <a:r>
              <a:rPr lang="en-US" sz="3000" dirty="0"/>
              <a:t>UI components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1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Generating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6431"/>
            <a:ext cx="8596668" cy="4704931"/>
          </a:xfrm>
        </p:spPr>
        <p:txBody>
          <a:bodyPr>
            <a:normAutofit/>
          </a:bodyPr>
          <a:lstStyle/>
          <a:p>
            <a:r>
              <a:rPr lang="en-US" sz="3200" dirty="0"/>
              <a:t>Translate either XML or JSON layout contents into GUI demo’s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5F51-5D24-4827-9882-62A063A3FCD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84103" y="2343533"/>
            <a:ext cx="4927600" cy="1276350"/>
          </a:xfrm>
          <a:prstGeom prst="rect">
            <a:avLst/>
          </a:prstGeom>
        </p:spPr>
      </p:pic>
      <p:pic>
        <p:nvPicPr>
          <p:cNvPr id="6" name="Picture 5" descr="Image resul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78" y="3849337"/>
            <a:ext cx="3289579" cy="26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156522" y="923298"/>
            <a:ext cx="3533729" cy="555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44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342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Python Framework and Libraries to DSP GUI demos</vt:lpstr>
      <vt:lpstr>Agenda</vt:lpstr>
      <vt:lpstr>Overview</vt:lpstr>
      <vt:lpstr>Previous work</vt:lpstr>
      <vt:lpstr>Python Framework for DSP GUI demos</vt:lpstr>
      <vt:lpstr>Structure of Python GUI demos</vt:lpstr>
      <vt:lpstr>Framework GUI</vt:lpstr>
      <vt:lpstr>Supporting Libraries for creating Python GUI demos</vt:lpstr>
      <vt:lpstr>Layout Generating Library</vt:lpstr>
      <vt:lpstr>UI components Library</vt:lpstr>
      <vt:lpstr>UI components Library </vt:lpstr>
      <vt:lpstr>Summary of achievement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Framework and libraries to DSP GUI demos</dc:title>
  <dc:creator>THANH TUNG NGUYEN</dc:creator>
  <cp:lastModifiedBy>THANH TUNG NGUYEN</cp:lastModifiedBy>
  <cp:revision>12</cp:revision>
  <dcterms:created xsi:type="dcterms:W3CDTF">2017-05-08T20:21:35Z</dcterms:created>
  <dcterms:modified xsi:type="dcterms:W3CDTF">2017-05-09T02:05:01Z</dcterms:modified>
</cp:coreProperties>
</file>