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AC1F-E986-4D4F-AB22-161BC14D231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A0D0-FD69-4D03-B865-8D5F1BA9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7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AC1F-E986-4D4F-AB22-161BC14D231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A0D0-FD69-4D03-B865-8D5F1BA9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3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AC1F-E986-4D4F-AB22-161BC14D231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A0D0-FD69-4D03-B865-8D5F1BA9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0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AC1F-E986-4D4F-AB22-161BC14D231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A0D0-FD69-4D03-B865-8D5F1BA9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AC1F-E986-4D4F-AB22-161BC14D231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A0D0-FD69-4D03-B865-8D5F1BA9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6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AC1F-E986-4D4F-AB22-161BC14D231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A0D0-FD69-4D03-B865-8D5F1BA9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1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AC1F-E986-4D4F-AB22-161BC14D231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A0D0-FD69-4D03-B865-8D5F1BA9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5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AC1F-E986-4D4F-AB22-161BC14D231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A0D0-FD69-4D03-B865-8D5F1BA9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9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AC1F-E986-4D4F-AB22-161BC14D231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A0D0-FD69-4D03-B865-8D5F1BA9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9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AC1F-E986-4D4F-AB22-161BC14D231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A0D0-FD69-4D03-B865-8D5F1BA9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9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AC1F-E986-4D4F-AB22-161BC14D231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A0D0-FD69-4D03-B865-8D5F1BA9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0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1AC1F-E986-4D4F-AB22-161BC14D231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FA0D0-FD69-4D03-B865-8D5F1BA9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7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1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8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3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Chương 1</vt:lpstr>
      <vt:lpstr>Chương 2</vt:lpstr>
      <vt:lpstr>Chương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1</dc:title>
  <dc:creator>Tu Trinh</dc:creator>
  <cp:lastModifiedBy>Tu Trinh</cp:lastModifiedBy>
  <cp:revision>1</cp:revision>
  <dcterms:created xsi:type="dcterms:W3CDTF">2018-08-24T07:38:04Z</dcterms:created>
  <dcterms:modified xsi:type="dcterms:W3CDTF">2018-08-24T07:38:45Z</dcterms:modified>
</cp:coreProperties>
</file>