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6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a091777ce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a091777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a091777ce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a091777c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0f2b1ce9d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0f2b1ce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a7b24983_0_5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a7b2498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a7b24983_0_5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6a7b249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6a7b24983_6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6a7b24983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a091777ce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a091777c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7:00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774372d1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774372d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f2b1ce9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f2b1ce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b72e7c3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b72e7c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a7b2498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a7b249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f2b1ce9d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f2b1ce9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f2b1ce9d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f2b1ce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091777ce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091777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a091777ce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a091777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1366900" y="1991850"/>
            <a:ext cx="6410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4"/>
          <p:cNvSpPr txBox="1"/>
          <p:nvPr>
            <p:ph type="ctrTitle"/>
          </p:nvPr>
        </p:nvSpPr>
        <p:spPr>
          <a:xfrm>
            <a:off x="900775" y="3803350"/>
            <a:ext cx="78600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#09</a:t>
            </a:r>
            <a:br>
              <a:rPr lang="en" sz="2400"/>
            </a:br>
            <a:r>
              <a:rPr lang="en" sz="2400"/>
              <a:t> Hi-Fi Prototyping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55" name="Google Shape;255;p2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56" name="Google Shape;256;p2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3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2 - Closet Tags 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H2 : Match v/w System &amp; World / </a:t>
            </a:r>
            <a:r>
              <a:rPr lang="en" sz="1200"/>
              <a:t>H4 : Consistency &amp; Standards</a:t>
            </a:r>
            <a:r>
              <a:rPr lang="en" sz="1200"/>
              <a:t> /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H6 Recognition rather than recall </a:t>
            </a:r>
            <a:r>
              <a:rPr lang="en" sz="1800"/>
              <a:t>(Severity 3):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類別不一致。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品項的詳細資訊？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tag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不知道該怎麼選擇。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23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63" name="Google Shape;263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b="0" l="37820" r="37820" t="0"/>
          <a:stretch/>
        </p:blipFill>
        <p:spPr>
          <a:xfrm>
            <a:off x="4561550" y="2797245"/>
            <a:ext cx="1291573" cy="23262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23"/>
          <p:cNvPicPr preferRelativeResize="0"/>
          <p:nvPr/>
        </p:nvPicPr>
        <p:blipFill rotWithShape="1">
          <a:blip r:embed="rId5">
            <a:alphaModFix/>
          </a:blip>
          <a:srcRect b="0" l="36755" r="36755" t="0"/>
          <a:stretch/>
        </p:blipFill>
        <p:spPr>
          <a:xfrm>
            <a:off x="3269975" y="2777276"/>
            <a:ext cx="1291573" cy="23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74" name="Google Shape;274;p2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75" name="Google Shape;275;p2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4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</a:t>
            </a:r>
            <a:r>
              <a:rPr lang="en"/>
              <a:t> 2 - Closet Tags </a:t>
            </a:r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類別不一致。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品項的詳細資訊？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tag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不知道該怎麼選擇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82" name="Google Shape;28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254" y="1731250"/>
            <a:ext cx="1997525" cy="34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 txBox="1"/>
          <p:nvPr/>
        </p:nvSpPr>
        <p:spPr>
          <a:xfrm>
            <a:off x="3418350" y="3859900"/>
            <a:ext cx="1881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3516550" y="3323225"/>
            <a:ext cx="148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主類別： 上半身</a:t>
            </a:r>
            <a:endParaRPr b="1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25827"/>
            <a:ext cx="3358250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/>
        </p:nvSpPr>
        <p:spPr>
          <a:xfrm>
            <a:off x="1786950" y="4005400"/>
            <a:ext cx="148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Self defined Memo:</a:t>
            </a:r>
            <a:endParaRPr b="1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4934875" y="4088950"/>
            <a:ext cx="319800" cy="2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4934875" y="4317550"/>
            <a:ext cx="319800" cy="2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4934875" y="4622350"/>
            <a:ext cx="319800" cy="2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4934875" y="4927150"/>
            <a:ext cx="319800" cy="2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ctrTitle"/>
          </p:nvPr>
        </p:nvSpPr>
        <p:spPr>
          <a:xfrm>
            <a:off x="1977750" y="1630750"/>
            <a:ext cx="5188500" cy="24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Implement status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06" name="Google Shape;306;p26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07" name="Google Shape;307;p26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6"/>
          <p:cNvSpPr txBox="1"/>
          <p:nvPr>
            <p:ph type="title"/>
          </p:nvPr>
        </p:nvSpPr>
        <p:spPr>
          <a:xfrm>
            <a:off x="457200" y="1166125"/>
            <a:ext cx="6141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 Implement Status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Poppins Light"/>
              <a:buChar char="￮"/>
            </a:pPr>
            <a:r>
              <a:rPr lang="en" sz="1800"/>
              <a:t>Tools : Xcode + swift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Implemented Features :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新增衣服 + 查看衣櫃 。(Task #2)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 Light"/>
              <a:buChar char="￮"/>
            </a:pPr>
            <a:r>
              <a:rPr lang="en" sz="1800"/>
              <a:t>Unimplemented Feature</a:t>
            </a:r>
            <a:r>
              <a:rPr lang="en" sz="1800"/>
              <a:t>s </a:t>
            </a:r>
            <a:r>
              <a:rPr lang="en" sz="1800"/>
              <a:t>:	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Try on (Task #3) 做完 四分之一。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推薦新聞頁面。(Task #1) 大致完成。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314" name="Google Shape;314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23" name="Google Shape;323;p2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24" name="Google Shape;324;p2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7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Wizard of Oz </a:t>
            </a:r>
            <a:r>
              <a:rPr lang="en"/>
              <a:t>&amp; Hard-coded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Wizard of Oz: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人物的衣服變換也只是變換照片，並未使用 Conditional Cycle GAN 來生成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適合的Default tag是預設寫死的，並未使用ML技巧做prediction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331" name="Google Shape;331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40" name="Google Shape;340;p2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41" name="Google Shape;341;p2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8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Wizard of Oz &amp; Hard-coded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Hard-coded</a:t>
            </a:r>
            <a:r>
              <a:rPr lang="en" sz="1800"/>
              <a:t>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我們的衣櫃內容及加入的新衣服都是固定的。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提供的地圖也是固定的。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推薦的相關內容是固定的。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28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348" name="Google Shape;348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ctrTitle"/>
          </p:nvPr>
        </p:nvSpPr>
        <p:spPr>
          <a:xfrm>
            <a:off x="1977750" y="2339225"/>
            <a:ext cx="51885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3" name="Google Shape;363;p3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4" name="Google Shape;364;p3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0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8" name="Google Shape;368;p30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EV有大半都是return button的問題。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我們幾乎只剩下一個最難的task。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需要更多的功能提醒。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0" name="Google Shape;370;p30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371" name="Google Shape;371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381" name="Google Shape;381;p31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</p:txBody>
      </p:sp>
      <p:grpSp>
        <p:nvGrpSpPr>
          <p:cNvPr id="382" name="Google Shape;382;p31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383" name="Google Shape;383;p3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ctrTitle"/>
          </p:nvPr>
        </p:nvSpPr>
        <p:spPr>
          <a:xfrm>
            <a:off x="1977700" y="2236800"/>
            <a:ext cx="51885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Mission</a:t>
            </a:r>
            <a:endParaRPr sz="6000"/>
          </a:p>
        </p:txBody>
      </p:sp>
      <p:sp>
        <p:nvSpPr>
          <p:cNvPr id="161" name="Google Shape;161;p16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衣服這麼多，怎知道之前買了什麼？</a:t>
            </a:r>
            <a:br>
              <a:rPr lang="en" sz="1800"/>
            </a:br>
            <a:r>
              <a:rPr lang="en" sz="1800"/>
              <a:t>買了又如何搭配才會有型呢？</a:t>
            </a:r>
            <a:endParaRPr sz="1800"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163" name="Google Shape;163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166" name="Google Shape;166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ctrTitle"/>
          </p:nvPr>
        </p:nvSpPr>
        <p:spPr>
          <a:xfrm>
            <a:off x="1935175" y="2505725"/>
            <a:ext cx="51885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</a:t>
            </a:r>
            <a:r>
              <a:rPr lang="en"/>
              <a:t>Tasks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6" name="Google Shape;186;p1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7" name="Google Shape;187;p1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8"/>
          <p:cNvSpPr txBox="1"/>
          <p:nvPr>
            <p:ph type="title"/>
          </p:nvPr>
        </p:nvSpPr>
        <p:spPr>
          <a:xfrm>
            <a:off x="457200" y="1166125"/>
            <a:ext cx="6141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Tasks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 sz="2400"/>
              <a:t>穿搭情報網。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Idea : 推薦現在流行，或看看朋友都在穿什麼。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2400"/>
              <a:t>掌中虛擬衣櫃。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Idea : 類似圖片瀏覽器，但是是衣服版本的，並且賦予歸類。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2400"/>
              <a:t>知道現有衣服如何搭配。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￮"/>
            </a:pPr>
            <a:r>
              <a:rPr lang="en" sz="1800"/>
              <a:t>Idea : 給一個假想人偶/自己的身體讓使用者可以自己套套看服裝。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4" name="Google Shape;194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1977700" y="2236800"/>
            <a:ext cx="51885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r>
              <a:rPr lang="en"/>
              <a:t> Proposition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2384350" y="3277100"/>
            <a:ext cx="437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i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irtual Support, Easy C</a:t>
            </a:r>
            <a:r>
              <a:rPr b="1" i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loset</a:t>
            </a:r>
            <a:r>
              <a:rPr i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</p:txBody>
      </p:sp>
      <p:sp>
        <p:nvSpPr>
          <p:cNvPr id="204" name="Google Shape;204;p1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2471750" y="3791200"/>
            <a:ext cx="437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Vloset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ctrTitle"/>
          </p:nvPr>
        </p:nvSpPr>
        <p:spPr>
          <a:xfrm>
            <a:off x="1977750" y="3142800"/>
            <a:ext cx="5188500" cy="10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Evaluation &amp; Refined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17" name="Google Shape;217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18" name="Google Shape;218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1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1 - Return Button 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H4 : </a:t>
            </a:r>
            <a:r>
              <a:rPr lang="en" sz="1800"/>
              <a:t>Consistency &amp; Standards /</a:t>
            </a:r>
            <a:br>
              <a:rPr lang="en" sz="1800"/>
            </a:br>
            <a:r>
              <a:rPr lang="en" sz="1800"/>
              <a:t>H3 : User Control &amp; Freedom (Severity 4):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兩個返回鍵太容易</a:t>
            </a:r>
            <a:b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混淆。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返回鍵是回到上一頁</a:t>
            </a:r>
            <a:b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不是回到Home。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Try on沒有返回鍵。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25" name="Google Shape;225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038" y="2950038"/>
            <a:ext cx="26384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35" name="Google Shape;235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6" name="Google Shape;236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2"/>
          <p:cNvSpPr txBox="1"/>
          <p:nvPr>
            <p:ph type="title"/>
          </p:nvPr>
        </p:nvSpPr>
        <p:spPr>
          <a:xfrm>
            <a:off x="457200" y="1166125"/>
            <a:ext cx="6488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</a:t>
            </a:r>
            <a:r>
              <a:rPr lang="en"/>
              <a:t>1 - Return Button </a:t>
            </a:r>
            <a:endParaRPr/>
          </a:p>
        </p:txBody>
      </p: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551525" y="1958100"/>
            <a:ext cx="5301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兩個返回鍵太容易混淆。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返回鍵是回到上一頁</a:t>
            </a:r>
            <a:b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不是回到Home。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￮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Try on沒有返回鍵。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43" name="Google Shape;243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750" y="2389675"/>
            <a:ext cx="2525025" cy="24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/>
        </p:nvSpPr>
        <p:spPr>
          <a:xfrm>
            <a:off x="3354300" y="2485000"/>
            <a:ext cx="694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 b="1" sz="12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3354300" y="3842350"/>
            <a:ext cx="694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Store</a:t>
            </a:r>
            <a:endParaRPr b="1" sz="12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