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4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6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6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9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3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55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73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45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22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15DD-04C7-4558-9691-CB69ACEE2E17}" type="datetimeFigureOut">
              <a:rPr lang="zh-TW" altLang="en-US" smtClean="0"/>
              <a:t>2014/2/24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CD6C-1448-45DD-B65C-ABC911327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6" y="166598"/>
            <a:ext cx="6437718" cy="39729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90" y="3157925"/>
            <a:ext cx="7271866" cy="34817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404022" y="1552891"/>
            <a:ext cx="512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兩個檔案一起上傳，如左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任選一個</a:t>
            </a:r>
            <a:r>
              <a:rPr lang="en-US" altLang="zh-TW" dirty="0" smtClean="0"/>
              <a:t>Upload</a:t>
            </a:r>
            <a:r>
              <a:rPr lang="zh-TW" altLang="en-US" dirty="0" smtClean="0"/>
              <a:t>鈕就可以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更新的動作會完全取代掉之前上傳的所有東西，切記檔案不要個別上傳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42089" y="5066440"/>
            <a:ext cx="34475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</a:t>
            </a:r>
            <a:r>
              <a:rPr lang="zh-TW" altLang="en-US" dirty="0"/>
              <a:t>傳</a:t>
            </a:r>
            <a:r>
              <a:rPr lang="zh-TW" altLang="en-US" dirty="0" smtClean="0"/>
              <a:t>後確保看到該次上傳的結果，有任何問題連絡</a:t>
            </a:r>
            <a:r>
              <a:rPr lang="en-US" altLang="zh-TW" dirty="0" smtClean="0"/>
              <a:t>T</a:t>
            </a:r>
            <a:r>
              <a:rPr lang="en-US" altLang="zh-TW" dirty="0"/>
              <a:t>A</a:t>
            </a:r>
            <a:endParaRPr lang="en-US" altLang="zh-TW" dirty="0" smtClean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654378" y="4898812"/>
            <a:ext cx="411892" cy="291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654378" y="5346357"/>
            <a:ext cx="411892" cy="248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8454" y="2373913"/>
            <a:ext cx="749643" cy="33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8454" y="3224469"/>
            <a:ext cx="749643" cy="33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2014-02-24T10:14:14Z</dcterms:created>
  <dcterms:modified xsi:type="dcterms:W3CDTF">2014-02-24T10:22:16Z</dcterms:modified>
</cp:coreProperties>
</file>