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39"/>
  </p:notesMasterIdLst>
  <p:handoutMasterIdLst>
    <p:handoutMasterId r:id="rId40"/>
  </p:handoutMasterIdLst>
  <p:sldIdLst>
    <p:sldId id="256" r:id="rId2"/>
    <p:sldId id="438" r:id="rId3"/>
    <p:sldId id="439" r:id="rId4"/>
    <p:sldId id="465" r:id="rId5"/>
    <p:sldId id="466" r:id="rId6"/>
    <p:sldId id="467" r:id="rId7"/>
    <p:sldId id="440" r:id="rId8"/>
    <p:sldId id="441" r:id="rId9"/>
    <p:sldId id="442" r:id="rId10"/>
    <p:sldId id="443" r:id="rId11"/>
    <p:sldId id="444" r:id="rId12"/>
    <p:sldId id="446" r:id="rId13"/>
    <p:sldId id="447" r:id="rId14"/>
    <p:sldId id="448" r:id="rId15"/>
    <p:sldId id="449" r:id="rId16"/>
    <p:sldId id="468" r:id="rId17"/>
    <p:sldId id="450" r:id="rId18"/>
    <p:sldId id="451" r:id="rId19"/>
    <p:sldId id="452" r:id="rId20"/>
    <p:sldId id="453" r:id="rId21"/>
    <p:sldId id="454" r:id="rId22"/>
    <p:sldId id="469" r:id="rId23"/>
    <p:sldId id="455" r:id="rId24"/>
    <p:sldId id="470" r:id="rId25"/>
    <p:sldId id="456" r:id="rId26"/>
    <p:sldId id="457" r:id="rId27"/>
    <p:sldId id="458" r:id="rId28"/>
    <p:sldId id="459" r:id="rId29"/>
    <p:sldId id="471" r:id="rId30"/>
    <p:sldId id="460" r:id="rId31"/>
    <p:sldId id="462" r:id="rId32"/>
    <p:sldId id="463" r:id="rId33"/>
    <p:sldId id="472" r:id="rId34"/>
    <p:sldId id="461" r:id="rId35"/>
    <p:sldId id="464" r:id="rId36"/>
    <p:sldId id="306" r:id="rId37"/>
    <p:sldId id="436" r:id="rId38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53" autoAdjust="0"/>
    <p:restoredTop sz="86463" autoAdjust="0"/>
  </p:normalViewPr>
  <p:slideViewPr>
    <p:cSldViewPr>
      <p:cViewPr varScale="1">
        <p:scale>
          <a:sx n="110" d="100"/>
          <a:sy n="110" d="100"/>
        </p:scale>
        <p:origin x="2768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336" y="22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50527F-E6AF-BB42-83B2-C5AA009926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3287D-28C5-FC49-B125-4C633C6AF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07ACC7-376C-804F-84F2-92300F94D010}" type="datetimeFigureOut">
              <a:rPr lang="zh-CN" altLang="en-US"/>
              <a:pPr>
                <a:defRPr/>
              </a:pPr>
              <a:t>2025/10/8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062F8-D142-994A-BF40-BF6C79A946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F0769F-A27B-5B44-865F-6782886AFD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7081BC-F4F0-1E42-B0A8-A412723033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2FF55CA4-5445-7F49-80BD-FAE323F26D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3DAC1E99-248D-B747-8FB3-F7804A79AD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0D6291F-9611-ED43-9CD4-E37F927DA4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6062D89-FA46-DE4B-BC37-698D832F71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8B0C46C1-AA24-A44A-9E09-53CCCDAD93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59FB03FC-FEC4-DF4A-A445-AFF6B3722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C798CA9-B148-234F-ABDC-F9B7F91370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A180C65A-0415-DD4A-BEBE-04EFC26A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ADC015-4AEC-614D-9DA0-6F9F7BE6FFA4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1BA989B-28F7-6E43-8DF2-27875A135A9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CBC3E5D-9947-AE4C-A6E9-AE821120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AD477E09-FD54-8548-ABBA-30C04DDD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D82D28B9-87DA-F942-8E17-4F41A5CB32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5750" y="285750"/>
            <a:ext cx="257175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>
                <a:latin typeface="华文新魏" pitchFamily="2" charset="-122"/>
                <a:ea typeface="华文新魏" pitchFamily="2" charset="-122"/>
              </a:rPr>
              <a:t>南通大学</a:t>
            </a:r>
            <a:endParaRPr lang="en-US" altLang="zh-CN" sz="2000" b="1"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Nantong University</a:t>
            </a:r>
            <a:endParaRPr lang="zh-CN" altLang="en-US" sz="20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684699E-564B-5944-9858-E325621C0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910F2-0900-2944-89DE-60C3A72D27AE}" type="datetime1">
              <a:rPr lang="zh-CN" altLang="en-US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F0281B2-A3B7-E542-AB6F-E8185902F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南通大学信息科学技术学院</a:t>
            </a:r>
            <a:endParaRPr lang="en-US" altLang="zh-CN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3143C45-D289-6C4C-B3CB-21019099A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FF4B7-F4F0-6945-AE95-DCDED92F7B6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C3856E-06B9-7F41-8B07-707487653F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04248" y="70660"/>
            <a:ext cx="2156594" cy="1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58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omic Sans MS" panose="030F0902030302020204" pitchFamily="66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FB7090-84A1-7A48-9BBF-309ABBFD1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6C202-81A8-C74D-98EB-86627819041F}" type="datetime1">
              <a:rPr lang="zh-CN" altLang="en-US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D04798-C781-0245-A1E0-8EF295A6F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南通大学信息科学技术学院</a:t>
            </a:r>
            <a:endParaRPr lang="en-US" altLang="zh-CN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0B12AA1-52B4-FB46-AD3E-D54645AA2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95657-5027-EE4F-92CC-8042CD3DCD4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E76FCE-88F2-EB4C-9F69-51BD245A9F28}"/>
              </a:ext>
            </a:extLst>
          </p:cNvPr>
          <p:cNvSpPr txBox="1"/>
          <p:nvPr userDrawn="1"/>
        </p:nvSpPr>
        <p:spPr>
          <a:xfrm>
            <a:off x="8776252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2247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F6C6052-F4DF-6D4E-B545-B4B983695DF4}"/>
              </a:ext>
            </a:extLst>
          </p:cNvPr>
          <p:cNvSpPr/>
          <p:nvPr userDrawn="1"/>
        </p:nvSpPr>
        <p:spPr>
          <a:xfrm>
            <a:off x="0" y="838200"/>
            <a:ext cx="533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407194-CDF9-0140-B309-3719B8DBA4A9}"/>
              </a:ext>
            </a:extLst>
          </p:cNvPr>
          <p:cNvSpPr/>
          <p:nvPr userDrawn="1"/>
        </p:nvSpPr>
        <p:spPr>
          <a:xfrm>
            <a:off x="609600" y="890588"/>
            <a:ext cx="8534400" cy="11430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85800"/>
          </a:xfrm>
        </p:spPr>
        <p:txBody>
          <a:bodyPr>
            <a:noAutofit/>
          </a:bodyPr>
          <a:lstStyle>
            <a:lvl1pPr algn="l">
              <a:defRPr sz="4000" baseline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90600"/>
            <a:ext cx="8153400" cy="5181600"/>
          </a:xfrm>
        </p:spPr>
        <p:txBody>
          <a:bodyPr/>
          <a:lstStyle>
            <a:lvl1pPr>
              <a:defRPr b="0" baseline="0">
                <a:solidFill>
                  <a:srgbClr val="030977"/>
                </a:solidFill>
              </a:defRPr>
            </a:lvl1pPr>
            <a:lvl2pPr>
              <a:defRPr sz="240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A41858-EF15-FE4E-946F-911D5553DF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 baseline="0"/>
            </a:lvl1pPr>
            <a:extLst/>
          </a:lstStyle>
          <a:p>
            <a:pPr>
              <a:defRPr/>
            </a:pPr>
            <a:fld id="{6D4B8210-FEAD-B54B-93B3-B706E8149920}" type="datetime1">
              <a:rPr lang="en-US"/>
              <a:pPr>
                <a:defRPr/>
              </a:pPr>
              <a:t>10/8/25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B93E07-B1A1-4347-9648-90AB76F9DE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南通大学信息科学技术学院</a:t>
            </a:r>
            <a:endParaRPr lang="en-US" altLang="zh-CN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0034F98-B714-8B4B-9ECB-D3578506D1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822325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EF3D9D45-9205-2040-9B27-D4B2528E95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A24666-6EB7-4240-A9C2-0D385BB111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850" y="44624"/>
            <a:ext cx="1651992" cy="7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6D6D35-AACB-7C46-BF8E-5AD76378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D8F4880-2E4B-6146-BC5E-0FBC7BD1E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BA7311-5E83-BC46-86A1-4695EC358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5750"/>
            <a:ext cx="70008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227898-57F5-C848-A13F-903414162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1C7E5761-BF0D-984B-BEDD-929F487479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02D1F73-B457-3248-AD54-9B492286A4BC}" type="datetime1">
              <a:rPr lang="zh-CN" altLang="en-US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63EC8895-58FE-904D-A5BE-E580FC1891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/>
              <a:t>南通大学信息科学技术学院</a:t>
            </a:r>
            <a:endParaRPr lang="en-US" altLang="zh-CN" dirty="0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24CB7109-80A6-ED47-8A05-EDB5ED5B93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fld id="{DA576DF6-9A83-F34A-95D3-8F8A0C547D0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BF71EF25-6F35-F44B-9384-5967F045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8D7CBF-5446-E44F-8F80-757B7BD4606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4248" y="70660"/>
            <a:ext cx="2156594" cy="102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  <p:sldLayoutId id="2147484712" r:id="rId2"/>
    <p:sldLayoutId id="2147484723" r:id="rId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omic Sans MS" panose="030F0902030302020204" pitchFamily="66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lnSpc>
          <a:spcPct val="150000"/>
        </a:lnSpc>
        <a:spcBef>
          <a:spcPts val="6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xl@n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副标题 1">
            <a:extLst>
              <a:ext uri="{FF2B5EF4-FFF2-40B4-BE49-F238E27FC236}">
                <a16:creationId xmlns:a16="http://schemas.microsoft.com/office/drawing/2014/main" id="{02A43DE7-8DA4-0E48-A9D5-370E3803EA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90000"/>
              </a:lnSpc>
            </a:pPr>
            <a:r>
              <a:rPr lang="zh-CN" altLang="en-US" sz="2600" dirty="0"/>
              <a:t>鞠小林 </a:t>
            </a:r>
            <a:endParaRPr lang="en-US" altLang="zh-CN" sz="2600" dirty="0"/>
          </a:p>
          <a:p>
            <a:pPr algn="r">
              <a:lnSpc>
                <a:spcPct val="90000"/>
              </a:lnSpc>
            </a:pPr>
            <a:r>
              <a:rPr lang="en-US" altLang="zh-CN" sz="2600" dirty="0">
                <a:hlinkClick r:id="rId2"/>
              </a:rPr>
              <a:t>Ju.xl@ntu.edu.cn</a:t>
            </a:r>
            <a:endParaRPr lang="en-US" altLang="zh-CN" sz="2600" dirty="0"/>
          </a:p>
          <a:p>
            <a:pPr algn="r">
              <a:lnSpc>
                <a:spcPct val="90000"/>
              </a:lnSpc>
            </a:pPr>
            <a:r>
              <a:rPr lang="zh-CN" altLang="en-US" sz="2400" dirty="0"/>
              <a:t>南通大学 人工智能与计算机学院</a:t>
            </a:r>
          </a:p>
          <a:p>
            <a:pPr>
              <a:lnSpc>
                <a:spcPct val="90000"/>
              </a:lnSpc>
            </a:pPr>
            <a:endParaRPr lang="zh-CN" altLang="en-US" sz="2600" dirty="0"/>
          </a:p>
        </p:txBody>
      </p:sp>
      <p:sp>
        <p:nvSpPr>
          <p:cNvPr id="16386" name="标题 2">
            <a:extLst>
              <a:ext uri="{FF2B5EF4-FFF2-40B4-BE49-F238E27FC236}">
                <a16:creationId xmlns:a16="http://schemas.microsoft.com/office/drawing/2014/main" id="{BCF56B44-D1CB-7F45-A8F6-1610536B65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/>
              <a:t>第二讲  论文</a:t>
            </a:r>
            <a:r>
              <a:rPr lang="zh-CN" altLang="en-US" b="1" dirty="0"/>
              <a:t>的构成与基本表达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C9000-EE5E-4A4B-A14B-179E49B2F4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EBC57A-B771-4AB9-85F4-9D09B819EEF1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16388" name="灯片编号占位符 4">
            <a:extLst>
              <a:ext uri="{FF2B5EF4-FFF2-40B4-BE49-F238E27FC236}">
                <a16:creationId xmlns:a16="http://schemas.microsoft.com/office/drawing/2014/main" id="{A0F28A7F-AB1B-2843-8549-F3F94CA4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F8BF35-2B2E-DC43-99D8-A8E71A42A16D}" type="slidenum">
              <a:rPr lang="en-US" altLang="zh-CN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5926-C1B1-2C6A-A3EB-1051AB39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Background</a:t>
            </a:r>
            <a:r>
              <a:rPr lang="zh-CN" altLang="en-US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</a:t>
            </a:r>
            <a:r>
              <a:rPr lang="en" altLang="zh-CN" sz="3200" dirty="0">
                <a:solidFill>
                  <a:srgbClr val="990033"/>
                </a:solidFill>
                <a:effectLst/>
                <a:latin typeface="Wingdings" pitchFamily="2" charset="2"/>
              </a:rPr>
              <a:t> </a:t>
            </a:r>
            <a:r>
              <a:rPr lang="en" altLang="zh-CN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82934-3DCE-5098-46D7-CD2CF08C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633" y="1296144"/>
            <a:ext cx="8142287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0066FF"/>
                </a:solidFill>
                <a:effectLst/>
                <a:latin typeface="Comic Sans MS" panose="030F0902030302020204" pitchFamily="66" charset="0"/>
              </a:rPr>
              <a:t>Application</a:t>
            </a:r>
            <a:r>
              <a:rPr lang="zh-CN" altLang="en-US" sz="2400" b="1" dirty="0">
                <a:solidFill>
                  <a:srgbClr val="0066FF"/>
                </a:solidFill>
                <a:effectLst/>
                <a:latin typeface="Comic Sans MS" panose="030F0902030302020204" pitchFamily="66" charset="0"/>
              </a:rPr>
              <a:t> </a:t>
            </a:r>
            <a:r>
              <a:rPr lang="en" altLang="zh-CN" sz="2400" b="1" dirty="0">
                <a:solidFill>
                  <a:srgbClr val="0066FF"/>
                </a:solidFill>
                <a:effectLst/>
                <a:latin typeface="Comic Sans MS" panose="030F0902030302020204" pitchFamily="66" charset="0"/>
              </a:rPr>
              <a:t>Oriented </a:t>
            </a:r>
            <a:endParaRPr lang="en" altLang="zh-CN" sz="3600" dirty="0">
              <a:effectLst/>
              <a:latin typeface="Comic Sans MS" panose="030F0902030302020204" pitchFamily="66" charset="0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17504-B465-1626-FF8D-7F6D37DF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7BF925-CDB5-B4DE-B1AB-FDF1804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10</a:t>
            </a:fld>
            <a:endParaRPr lang="en-US" altLang="zh-CN"/>
          </a:p>
        </p:txBody>
      </p:sp>
      <p:grpSp>
        <p:nvGrpSpPr>
          <p:cNvPr id="7" name="Group 7128">
            <a:extLst>
              <a:ext uri="{FF2B5EF4-FFF2-40B4-BE49-F238E27FC236}">
                <a16:creationId xmlns:a16="http://schemas.microsoft.com/office/drawing/2014/main" id="{93DBC76D-4DF2-D283-75EB-4AE3904A9248}"/>
              </a:ext>
            </a:extLst>
          </p:cNvPr>
          <p:cNvGrpSpPr/>
          <p:nvPr/>
        </p:nvGrpSpPr>
        <p:grpSpPr>
          <a:xfrm>
            <a:off x="2612024" y="2132856"/>
            <a:ext cx="5854700" cy="3429000"/>
            <a:chOff x="0" y="0"/>
            <a:chExt cx="5855208" cy="3429000"/>
          </a:xfrm>
        </p:grpSpPr>
        <p:pic>
          <p:nvPicPr>
            <p:cNvPr id="8" name="Picture 123">
              <a:extLst>
                <a:ext uri="{FF2B5EF4-FFF2-40B4-BE49-F238E27FC236}">
                  <a16:creationId xmlns:a16="http://schemas.microsoft.com/office/drawing/2014/main" id="{4B2F213B-75FD-CA5B-877E-9313FBB8257E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855208" cy="3429000"/>
            </a:xfrm>
            <a:prstGeom prst="rect">
              <a:avLst/>
            </a:prstGeom>
          </p:spPr>
        </p:pic>
        <p:sp>
          <p:nvSpPr>
            <p:cNvPr id="9" name="Shape 9428">
              <a:extLst>
                <a:ext uri="{FF2B5EF4-FFF2-40B4-BE49-F238E27FC236}">
                  <a16:creationId xmlns:a16="http://schemas.microsoft.com/office/drawing/2014/main" id="{64FE3AAC-0F61-B8BC-72B4-41E4DF99B8FB}"/>
                </a:ext>
              </a:extLst>
            </p:cNvPr>
            <p:cNvSpPr/>
            <p:nvPr/>
          </p:nvSpPr>
          <p:spPr>
            <a:xfrm>
              <a:off x="381000" y="200025"/>
              <a:ext cx="2209800" cy="57150"/>
            </a:xfrm>
            <a:custGeom>
              <a:avLst/>
              <a:gdLst/>
              <a:ahLst/>
              <a:cxnLst/>
              <a:rect l="0" t="0" r="0" b="0"/>
              <a:pathLst>
                <a:path w="2209800" h="57150">
                  <a:moveTo>
                    <a:pt x="0" y="0"/>
                  </a:moveTo>
                  <a:lnTo>
                    <a:pt x="2209800" y="0"/>
                  </a:lnTo>
                  <a:lnTo>
                    <a:pt x="2209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9429">
              <a:extLst>
                <a:ext uri="{FF2B5EF4-FFF2-40B4-BE49-F238E27FC236}">
                  <a16:creationId xmlns:a16="http://schemas.microsoft.com/office/drawing/2014/main" id="{0F371F47-CA90-B636-3269-FD6FEDF89C7A}"/>
                </a:ext>
              </a:extLst>
            </p:cNvPr>
            <p:cNvSpPr/>
            <p:nvPr/>
          </p:nvSpPr>
          <p:spPr>
            <a:xfrm>
              <a:off x="1676400" y="2105025"/>
              <a:ext cx="2895600" cy="57150"/>
            </a:xfrm>
            <a:custGeom>
              <a:avLst/>
              <a:gdLst/>
              <a:ahLst/>
              <a:cxnLst/>
              <a:rect l="0" t="0" r="0" b="0"/>
              <a:pathLst>
                <a:path w="2895600" h="57150">
                  <a:moveTo>
                    <a:pt x="0" y="0"/>
                  </a:moveTo>
                  <a:lnTo>
                    <a:pt x="2895600" y="0"/>
                  </a:lnTo>
                  <a:lnTo>
                    <a:pt x="2895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27">
              <a:extLst>
                <a:ext uri="{FF2B5EF4-FFF2-40B4-BE49-F238E27FC236}">
                  <a16:creationId xmlns:a16="http://schemas.microsoft.com/office/drawing/2014/main" id="{3E24C19B-8EC7-A6B7-F827-E0941168F15F}"/>
                </a:ext>
              </a:extLst>
            </p:cNvPr>
            <p:cNvSpPr/>
            <p:nvPr/>
          </p:nvSpPr>
          <p:spPr>
            <a:xfrm>
              <a:off x="438150" y="971550"/>
              <a:ext cx="514350" cy="342900"/>
            </a:xfrm>
            <a:custGeom>
              <a:avLst/>
              <a:gdLst/>
              <a:ahLst/>
              <a:cxnLst/>
              <a:rect l="0" t="0" r="0" b="0"/>
              <a:pathLst>
                <a:path w="514350" h="342900">
                  <a:moveTo>
                    <a:pt x="0" y="0"/>
                  </a:moveTo>
                  <a:lnTo>
                    <a:pt x="514350" y="0"/>
                  </a:lnTo>
                  <a:lnTo>
                    <a:pt x="5143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514350" y="304800"/>
                  </a:lnTo>
                  <a:lnTo>
                    <a:pt x="5143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28">
              <a:extLst>
                <a:ext uri="{FF2B5EF4-FFF2-40B4-BE49-F238E27FC236}">
                  <a16:creationId xmlns:a16="http://schemas.microsoft.com/office/drawing/2014/main" id="{6B4311F2-497A-93EE-497A-663E6206F2A1}"/>
                </a:ext>
              </a:extLst>
            </p:cNvPr>
            <p:cNvSpPr/>
            <p:nvPr/>
          </p:nvSpPr>
          <p:spPr>
            <a:xfrm>
              <a:off x="952500" y="971550"/>
              <a:ext cx="514350" cy="342900"/>
            </a:xfrm>
            <a:custGeom>
              <a:avLst/>
              <a:gdLst/>
              <a:ahLst/>
              <a:cxnLst/>
              <a:rect l="0" t="0" r="0" b="0"/>
              <a:pathLst>
                <a:path w="514350" h="342900">
                  <a:moveTo>
                    <a:pt x="0" y="0"/>
                  </a:moveTo>
                  <a:lnTo>
                    <a:pt x="514350" y="0"/>
                  </a:lnTo>
                  <a:lnTo>
                    <a:pt x="5143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476250" y="304800"/>
                  </a:lnTo>
                  <a:lnTo>
                    <a:pt x="4762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499541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Literature Review</a:t>
            </a:r>
            <a:r>
              <a:rPr lang="zh-CN" altLang="en-US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</a:t>
            </a:r>
            <a:r>
              <a:rPr lang="en" altLang="zh-CN" sz="3200" dirty="0">
                <a:solidFill>
                  <a:srgbClr val="990033"/>
                </a:solidFill>
                <a:effectLst/>
                <a:latin typeface="Wingdings" pitchFamily="2" charset="2"/>
              </a:rPr>
              <a:t></a:t>
            </a:r>
            <a:r>
              <a:rPr lang="en" altLang="zh-CN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Motivation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Notable Method Summarization </a:t>
            </a:r>
          </a:p>
          <a:p>
            <a:pPr lvl="1">
              <a:buSzPct val="105000"/>
            </a:pPr>
            <a:r>
              <a:rPr lang="en" altLang="zh-CN" sz="20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focus on nearest neighbors</a:t>
            </a:r>
            <a:endParaRPr lang="en" altLang="zh-CN" sz="3200" dirty="0">
              <a:effectLst/>
              <a:latin typeface="Comic Sans MS" panose="030F0902030302020204" pitchFamily="66" charset="0"/>
            </a:endParaRPr>
          </a:p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Comments </a:t>
            </a:r>
          </a:p>
          <a:p>
            <a:pPr lvl="1">
              <a:buSzPct val="105000"/>
            </a:pPr>
            <a:r>
              <a:rPr lang="en" altLang="zh-CN" sz="20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weakness</a:t>
            </a:r>
            <a:endParaRPr lang="en" altLang="zh-CN" sz="20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Motivation </a:t>
            </a:r>
          </a:p>
          <a:p>
            <a:pPr lvl="1">
              <a:buSzPct val="105000"/>
            </a:pPr>
            <a:r>
              <a:rPr lang="en" altLang="zh-CN" sz="20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against the weakness</a:t>
            </a:r>
            <a:endParaRPr lang="en" altLang="zh-CN" sz="3200" dirty="0">
              <a:effectLst/>
              <a:latin typeface="Comic Sans MS" panose="030F0902030302020204" pitchFamily="66" charset="0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11</a:t>
            </a:fld>
            <a:endParaRPr lang="en-US" altLang="zh-CN"/>
          </a:p>
        </p:txBody>
      </p:sp>
      <p:grpSp>
        <p:nvGrpSpPr>
          <p:cNvPr id="6" name="Group 7448">
            <a:extLst>
              <a:ext uri="{FF2B5EF4-FFF2-40B4-BE49-F238E27FC236}">
                <a16:creationId xmlns:a16="http://schemas.microsoft.com/office/drawing/2014/main" id="{7EC6C2B9-32F1-C8F8-960F-65A96E93F939}"/>
              </a:ext>
            </a:extLst>
          </p:cNvPr>
          <p:cNvGrpSpPr/>
          <p:nvPr/>
        </p:nvGrpSpPr>
        <p:grpSpPr>
          <a:xfrm>
            <a:off x="3707904" y="128068"/>
            <a:ext cx="5372100" cy="6495414"/>
            <a:chOff x="0" y="0"/>
            <a:chExt cx="5372100" cy="6495783"/>
          </a:xfrm>
        </p:grpSpPr>
        <p:pic>
          <p:nvPicPr>
            <p:cNvPr id="7" name="Picture 183">
              <a:extLst>
                <a:ext uri="{FF2B5EF4-FFF2-40B4-BE49-F238E27FC236}">
                  <a16:creationId xmlns:a16="http://schemas.microsoft.com/office/drawing/2014/main" id="{69AB1C5C-BEEE-793C-5442-EC1EED8D469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95250" y="41910"/>
              <a:ext cx="5126355" cy="6453873"/>
            </a:xfrm>
            <a:prstGeom prst="rect">
              <a:avLst/>
            </a:prstGeom>
          </p:spPr>
        </p:pic>
        <p:sp>
          <p:nvSpPr>
            <p:cNvPr id="8" name="Shape 9438">
              <a:extLst>
                <a:ext uri="{FF2B5EF4-FFF2-40B4-BE49-F238E27FC236}">
                  <a16:creationId xmlns:a16="http://schemas.microsoft.com/office/drawing/2014/main" id="{08C437BB-0197-5B23-7EC4-2E97F8784335}"/>
                </a:ext>
              </a:extLst>
            </p:cNvPr>
            <p:cNvSpPr/>
            <p:nvPr/>
          </p:nvSpPr>
          <p:spPr>
            <a:xfrm>
              <a:off x="4743450" y="2047875"/>
              <a:ext cx="457200" cy="57150"/>
            </a:xfrm>
            <a:custGeom>
              <a:avLst/>
              <a:gdLst/>
              <a:ahLst/>
              <a:cxnLst/>
              <a:rect l="0" t="0" r="0" b="0"/>
              <a:pathLst>
                <a:path w="457200" h="57150">
                  <a:moveTo>
                    <a:pt x="0" y="0"/>
                  </a:moveTo>
                  <a:lnTo>
                    <a:pt x="457200" y="0"/>
                  </a:lnTo>
                  <a:lnTo>
                    <a:pt x="457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9439">
              <a:extLst>
                <a:ext uri="{FF2B5EF4-FFF2-40B4-BE49-F238E27FC236}">
                  <a16:creationId xmlns:a16="http://schemas.microsoft.com/office/drawing/2014/main" id="{A39D97CE-BB6F-8EC6-9146-52FDACC93A77}"/>
                </a:ext>
              </a:extLst>
            </p:cNvPr>
            <p:cNvSpPr/>
            <p:nvPr/>
          </p:nvSpPr>
          <p:spPr>
            <a:xfrm>
              <a:off x="4133850" y="523875"/>
              <a:ext cx="685800" cy="57150"/>
            </a:xfrm>
            <a:custGeom>
              <a:avLst/>
              <a:gdLst/>
              <a:ahLst/>
              <a:cxnLst/>
              <a:rect l="0" t="0" r="0" b="0"/>
              <a:pathLst>
                <a:path w="685800" h="57150">
                  <a:moveTo>
                    <a:pt x="0" y="0"/>
                  </a:moveTo>
                  <a:lnTo>
                    <a:pt x="685800" y="0"/>
                  </a:lnTo>
                  <a:lnTo>
                    <a:pt x="685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187">
              <a:extLst>
                <a:ext uri="{FF2B5EF4-FFF2-40B4-BE49-F238E27FC236}">
                  <a16:creationId xmlns:a16="http://schemas.microsoft.com/office/drawing/2014/main" id="{4D1B9823-A7F8-A0BC-3E58-ABEBF03C24B6}"/>
                </a:ext>
              </a:extLst>
            </p:cNvPr>
            <p:cNvSpPr/>
            <p:nvPr/>
          </p:nvSpPr>
          <p:spPr>
            <a:xfrm>
              <a:off x="2057400" y="304800"/>
              <a:ext cx="361950" cy="342900"/>
            </a:xfrm>
            <a:custGeom>
              <a:avLst/>
              <a:gdLst/>
              <a:ahLst/>
              <a:cxnLst/>
              <a:rect l="0" t="0" r="0" b="0"/>
              <a:pathLst>
                <a:path w="361950" h="3429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361950" y="304800"/>
                  </a:lnTo>
                  <a:lnTo>
                    <a:pt x="3619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188">
              <a:extLst>
                <a:ext uri="{FF2B5EF4-FFF2-40B4-BE49-F238E27FC236}">
                  <a16:creationId xmlns:a16="http://schemas.microsoft.com/office/drawing/2014/main" id="{7E211550-1D8A-6F56-BBA0-0EEFCCCA390C}"/>
                </a:ext>
              </a:extLst>
            </p:cNvPr>
            <p:cNvSpPr/>
            <p:nvPr/>
          </p:nvSpPr>
          <p:spPr>
            <a:xfrm>
              <a:off x="2419350" y="304800"/>
              <a:ext cx="361950" cy="342900"/>
            </a:xfrm>
            <a:custGeom>
              <a:avLst/>
              <a:gdLst/>
              <a:ahLst/>
              <a:cxnLst/>
              <a:rect l="0" t="0" r="0" b="0"/>
              <a:pathLst>
                <a:path w="361950" h="342900">
                  <a:moveTo>
                    <a:pt x="0" y="0"/>
                  </a:moveTo>
                  <a:lnTo>
                    <a:pt x="361950" y="0"/>
                  </a:lnTo>
                  <a:lnTo>
                    <a:pt x="3619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323850" y="304800"/>
                  </a:lnTo>
                  <a:lnTo>
                    <a:pt x="3238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190">
              <a:extLst>
                <a:ext uri="{FF2B5EF4-FFF2-40B4-BE49-F238E27FC236}">
                  <a16:creationId xmlns:a16="http://schemas.microsoft.com/office/drawing/2014/main" id="{47D4217D-25F0-E3CD-3451-6FD669DCFD99}"/>
                </a:ext>
              </a:extLst>
            </p:cNvPr>
            <p:cNvSpPr/>
            <p:nvPr/>
          </p:nvSpPr>
          <p:spPr>
            <a:xfrm>
              <a:off x="2667000" y="0"/>
              <a:ext cx="209550" cy="342900"/>
            </a:xfrm>
            <a:custGeom>
              <a:avLst/>
              <a:gdLst/>
              <a:ahLst/>
              <a:cxnLst/>
              <a:rect l="0" t="0" r="0" b="0"/>
              <a:pathLst>
                <a:path w="209550" h="342900">
                  <a:moveTo>
                    <a:pt x="0" y="0"/>
                  </a:moveTo>
                  <a:lnTo>
                    <a:pt x="209550" y="0"/>
                  </a:lnTo>
                  <a:lnTo>
                    <a:pt x="2095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209550" y="304800"/>
                  </a:lnTo>
                  <a:lnTo>
                    <a:pt x="2095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191">
              <a:extLst>
                <a:ext uri="{FF2B5EF4-FFF2-40B4-BE49-F238E27FC236}">
                  <a16:creationId xmlns:a16="http://schemas.microsoft.com/office/drawing/2014/main" id="{F8D3CE32-ECC7-57C0-F3BC-EA357B403B73}"/>
                </a:ext>
              </a:extLst>
            </p:cNvPr>
            <p:cNvSpPr/>
            <p:nvPr/>
          </p:nvSpPr>
          <p:spPr>
            <a:xfrm>
              <a:off x="2876550" y="0"/>
              <a:ext cx="209550" cy="342900"/>
            </a:xfrm>
            <a:custGeom>
              <a:avLst/>
              <a:gdLst/>
              <a:ahLst/>
              <a:cxnLst/>
              <a:rect l="0" t="0" r="0" b="0"/>
              <a:pathLst>
                <a:path w="209550" h="342900">
                  <a:moveTo>
                    <a:pt x="0" y="0"/>
                  </a:moveTo>
                  <a:lnTo>
                    <a:pt x="209550" y="0"/>
                  </a:lnTo>
                  <a:lnTo>
                    <a:pt x="2095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171450" y="304800"/>
                  </a:lnTo>
                  <a:lnTo>
                    <a:pt x="1714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9440">
              <a:extLst>
                <a:ext uri="{FF2B5EF4-FFF2-40B4-BE49-F238E27FC236}">
                  <a16:creationId xmlns:a16="http://schemas.microsoft.com/office/drawing/2014/main" id="{7E8700C4-489D-FA50-B83C-4743453A2910}"/>
                </a:ext>
              </a:extLst>
            </p:cNvPr>
            <p:cNvSpPr/>
            <p:nvPr/>
          </p:nvSpPr>
          <p:spPr>
            <a:xfrm>
              <a:off x="95250" y="2352675"/>
              <a:ext cx="381000" cy="57150"/>
            </a:xfrm>
            <a:custGeom>
              <a:avLst/>
              <a:gdLst/>
              <a:ahLst/>
              <a:cxnLst/>
              <a:rect l="0" t="0" r="0" b="0"/>
              <a:pathLst>
                <a:path w="381000" h="57150">
                  <a:moveTo>
                    <a:pt x="0" y="0"/>
                  </a:moveTo>
                  <a:lnTo>
                    <a:pt x="381000" y="0"/>
                  </a:lnTo>
                  <a:lnTo>
                    <a:pt x="381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194">
              <a:extLst>
                <a:ext uri="{FF2B5EF4-FFF2-40B4-BE49-F238E27FC236}">
                  <a16:creationId xmlns:a16="http://schemas.microsoft.com/office/drawing/2014/main" id="{B8F0EC6C-B6BC-6EA4-D6F2-CCA86BB71443}"/>
                </a:ext>
              </a:extLst>
            </p:cNvPr>
            <p:cNvSpPr/>
            <p:nvPr/>
          </p:nvSpPr>
          <p:spPr>
            <a:xfrm>
              <a:off x="304800" y="0"/>
              <a:ext cx="323850" cy="342900"/>
            </a:xfrm>
            <a:custGeom>
              <a:avLst/>
              <a:gdLst/>
              <a:ahLst/>
              <a:cxnLst/>
              <a:rect l="0" t="0" r="0" b="0"/>
              <a:pathLst>
                <a:path w="323850" h="342900">
                  <a:moveTo>
                    <a:pt x="0" y="0"/>
                  </a:moveTo>
                  <a:lnTo>
                    <a:pt x="323850" y="0"/>
                  </a:lnTo>
                  <a:lnTo>
                    <a:pt x="3238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323850" y="304800"/>
                  </a:lnTo>
                  <a:lnTo>
                    <a:pt x="3238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195">
              <a:extLst>
                <a:ext uri="{FF2B5EF4-FFF2-40B4-BE49-F238E27FC236}">
                  <a16:creationId xmlns:a16="http://schemas.microsoft.com/office/drawing/2014/main" id="{26E9DEC8-2BEB-2272-8C5D-98030626C19A}"/>
                </a:ext>
              </a:extLst>
            </p:cNvPr>
            <p:cNvSpPr/>
            <p:nvPr/>
          </p:nvSpPr>
          <p:spPr>
            <a:xfrm>
              <a:off x="628650" y="0"/>
              <a:ext cx="323850" cy="342900"/>
            </a:xfrm>
            <a:custGeom>
              <a:avLst/>
              <a:gdLst/>
              <a:ahLst/>
              <a:cxnLst/>
              <a:rect l="0" t="0" r="0" b="0"/>
              <a:pathLst>
                <a:path w="323850" h="342900">
                  <a:moveTo>
                    <a:pt x="0" y="0"/>
                  </a:moveTo>
                  <a:lnTo>
                    <a:pt x="323850" y="0"/>
                  </a:lnTo>
                  <a:lnTo>
                    <a:pt x="3238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285750" y="304800"/>
                  </a:lnTo>
                  <a:lnTo>
                    <a:pt x="2857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97">
              <a:extLst>
                <a:ext uri="{FF2B5EF4-FFF2-40B4-BE49-F238E27FC236}">
                  <a16:creationId xmlns:a16="http://schemas.microsoft.com/office/drawing/2014/main" id="{FE12D984-5EC4-6C23-5589-075F91CD6837}"/>
                </a:ext>
              </a:extLst>
            </p:cNvPr>
            <p:cNvSpPr/>
            <p:nvPr/>
          </p:nvSpPr>
          <p:spPr>
            <a:xfrm>
              <a:off x="4343400" y="762000"/>
              <a:ext cx="476250" cy="342900"/>
            </a:xfrm>
            <a:custGeom>
              <a:avLst/>
              <a:gdLst/>
              <a:ahLst/>
              <a:cxnLst/>
              <a:rect l="0" t="0" r="0" b="0"/>
              <a:pathLst>
                <a:path w="476250" h="342900">
                  <a:moveTo>
                    <a:pt x="0" y="0"/>
                  </a:moveTo>
                  <a:lnTo>
                    <a:pt x="476250" y="0"/>
                  </a:lnTo>
                  <a:lnTo>
                    <a:pt x="4762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476250" y="304800"/>
                  </a:lnTo>
                  <a:lnTo>
                    <a:pt x="4762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98">
              <a:extLst>
                <a:ext uri="{FF2B5EF4-FFF2-40B4-BE49-F238E27FC236}">
                  <a16:creationId xmlns:a16="http://schemas.microsoft.com/office/drawing/2014/main" id="{D91E4A22-FDBC-7DF1-D111-475B53985C95}"/>
                </a:ext>
              </a:extLst>
            </p:cNvPr>
            <p:cNvSpPr/>
            <p:nvPr/>
          </p:nvSpPr>
          <p:spPr>
            <a:xfrm>
              <a:off x="4819650" y="762000"/>
              <a:ext cx="476250" cy="342900"/>
            </a:xfrm>
            <a:custGeom>
              <a:avLst/>
              <a:gdLst/>
              <a:ahLst/>
              <a:cxnLst/>
              <a:rect l="0" t="0" r="0" b="0"/>
              <a:pathLst>
                <a:path w="476250" h="342900">
                  <a:moveTo>
                    <a:pt x="0" y="0"/>
                  </a:moveTo>
                  <a:lnTo>
                    <a:pt x="476250" y="0"/>
                  </a:lnTo>
                  <a:lnTo>
                    <a:pt x="4762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438150" y="304800"/>
                  </a:lnTo>
                  <a:lnTo>
                    <a:pt x="4381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200">
              <a:extLst>
                <a:ext uri="{FF2B5EF4-FFF2-40B4-BE49-F238E27FC236}">
                  <a16:creationId xmlns:a16="http://schemas.microsoft.com/office/drawing/2014/main" id="{179A78DF-4EFB-4F01-8560-0DAEC5CACD0C}"/>
                </a:ext>
              </a:extLst>
            </p:cNvPr>
            <p:cNvSpPr/>
            <p:nvPr/>
          </p:nvSpPr>
          <p:spPr>
            <a:xfrm>
              <a:off x="762000" y="2590800"/>
              <a:ext cx="400050" cy="342900"/>
            </a:xfrm>
            <a:custGeom>
              <a:avLst/>
              <a:gdLst/>
              <a:ahLst/>
              <a:cxnLst/>
              <a:rect l="0" t="0" r="0" b="0"/>
              <a:pathLst>
                <a:path w="400050" h="342900">
                  <a:moveTo>
                    <a:pt x="0" y="0"/>
                  </a:moveTo>
                  <a:lnTo>
                    <a:pt x="400050" y="0"/>
                  </a:lnTo>
                  <a:lnTo>
                    <a:pt x="4000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400050" y="304800"/>
                  </a:lnTo>
                  <a:lnTo>
                    <a:pt x="4000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201">
              <a:extLst>
                <a:ext uri="{FF2B5EF4-FFF2-40B4-BE49-F238E27FC236}">
                  <a16:creationId xmlns:a16="http://schemas.microsoft.com/office/drawing/2014/main" id="{9FDB7AF8-F4AE-2F7F-CC95-675FA4205CC3}"/>
                </a:ext>
              </a:extLst>
            </p:cNvPr>
            <p:cNvSpPr/>
            <p:nvPr/>
          </p:nvSpPr>
          <p:spPr>
            <a:xfrm>
              <a:off x="1162050" y="2590800"/>
              <a:ext cx="400050" cy="342900"/>
            </a:xfrm>
            <a:custGeom>
              <a:avLst/>
              <a:gdLst/>
              <a:ahLst/>
              <a:cxnLst/>
              <a:rect l="0" t="0" r="0" b="0"/>
              <a:pathLst>
                <a:path w="400050" h="342900">
                  <a:moveTo>
                    <a:pt x="0" y="0"/>
                  </a:moveTo>
                  <a:lnTo>
                    <a:pt x="400050" y="0"/>
                  </a:lnTo>
                  <a:lnTo>
                    <a:pt x="4000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361950" y="304800"/>
                  </a:lnTo>
                  <a:lnTo>
                    <a:pt x="3619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9441">
              <a:extLst>
                <a:ext uri="{FF2B5EF4-FFF2-40B4-BE49-F238E27FC236}">
                  <a16:creationId xmlns:a16="http://schemas.microsoft.com/office/drawing/2014/main" id="{0DDC5511-3012-0739-325C-54FCD4B372E1}"/>
                </a:ext>
              </a:extLst>
            </p:cNvPr>
            <p:cNvSpPr/>
            <p:nvPr/>
          </p:nvSpPr>
          <p:spPr>
            <a:xfrm>
              <a:off x="3067050" y="3114675"/>
              <a:ext cx="685800" cy="57150"/>
            </a:xfrm>
            <a:custGeom>
              <a:avLst/>
              <a:gdLst/>
              <a:ahLst/>
              <a:cxnLst/>
              <a:rect l="0" t="0" r="0" b="0"/>
              <a:pathLst>
                <a:path w="685800" h="57150">
                  <a:moveTo>
                    <a:pt x="0" y="0"/>
                  </a:moveTo>
                  <a:lnTo>
                    <a:pt x="685800" y="0"/>
                  </a:lnTo>
                  <a:lnTo>
                    <a:pt x="685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204">
              <a:extLst>
                <a:ext uri="{FF2B5EF4-FFF2-40B4-BE49-F238E27FC236}">
                  <a16:creationId xmlns:a16="http://schemas.microsoft.com/office/drawing/2014/main" id="{48B88704-CDD9-DDFA-4916-75FE9C2BB652}"/>
                </a:ext>
              </a:extLst>
            </p:cNvPr>
            <p:cNvSpPr/>
            <p:nvPr/>
          </p:nvSpPr>
          <p:spPr>
            <a:xfrm>
              <a:off x="4572000" y="3352800"/>
              <a:ext cx="400050" cy="342900"/>
            </a:xfrm>
            <a:custGeom>
              <a:avLst/>
              <a:gdLst/>
              <a:ahLst/>
              <a:cxnLst/>
              <a:rect l="0" t="0" r="0" b="0"/>
              <a:pathLst>
                <a:path w="400050" h="342900">
                  <a:moveTo>
                    <a:pt x="0" y="0"/>
                  </a:moveTo>
                  <a:lnTo>
                    <a:pt x="400050" y="0"/>
                  </a:lnTo>
                  <a:lnTo>
                    <a:pt x="4000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400050" y="304800"/>
                  </a:lnTo>
                  <a:lnTo>
                    <a:pt x="4000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205">
              <a:extLst>
                <a:ext uri="{FF2B5EF4-FFF2-40B4-BE49-F238E27FC236}">
                  <a16:creationId xmlns:a16="http://schemas.microsoft.com/office/drawing/2014/main" id="{F51864F4-DDB6-1A7F-C9D4-97ECBAE702AA}"/>
                </a:ext>
              </a:extLst>
            </p:cNvPr>
            <p:cNvSpPr/>
            <p:nvPr/>
          </p:nvSpPr>
          <p:spPr>
            <a:xfrm>
              <a:off x="4972050" y="3352800"/>
              <a:ext cx="400050" cy="342900"/>
            </a:xfrm>
            <a:custGeom>
              <a:avLst/>
              <a:gdLst/>
              <a:ahLst/>
              <a:cxnLst/>
              <a:rect l="0" t="0" r="0" b="0"/>
              <a:pathLst>
                <a:path w="400050" h="342900">
                  <a:moveTo>
                    <a:pt x="0" y="0"/>
                  </a:moveTo>
                  <a:lnTo>
                    <a:pt x="400050" y="0"/>
                  </a:lnTo>
                  <a:lnTo>
                    <a:pt x="4000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361950" y="304800"/>
                  </a:lnTo>
                  <a:lnTo>
                    <a:pt x="3619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207">
              <a:extLst>
                <a:ext uri="{FF2B5EF4-FFF2-40B4-BE49-F238E27FC236}">
                  <a16:creationId xmlns:a16="http://schemas.microsoft.com/office/drawing/2014/main" id="{0DCDC070-8756-02DE-2480-AB276C92CAE8}"/>
                </a:ext>
              </a:extLst>
            </p:cNvPr>
            <p:cNvSpPr/>
            <p:nvPr/>
          </p:nvSpPr>
          <p:spPr>
            <a:xfrm>
              <a:off x="0" y="3657600"/>
              <a:ext cx="133350" cy="342900"/>
            </a:xfrm>
            <a:custGeom>
              <a:avLst/>
              <a:gdLst/>
              <a:ahLst/>
              <a:cxnLst/>
              <a:rect l="0" t="0" r="0" b="0"/>
              <a:pathLst>
                <a:path w="133350" h="342900">
                  <a:moveTo>
                    <a:pt x="0" y="0"/>
                  </a:moveTo>
                  <a:lnTo>
                    <a:pt x="133350" y="0"/>
                  </a:lnTo>
                  <a:lnTo>
                    <a:pt x="1333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133350" y="304800"/>
                  </a:lnTo>
                  <a:lnTo>
                    <a:pt x="1333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208">
              <a:extLst>
                <a:ext uri="{FF2B5EF4-FFF2-40B4-BE49-F238E27FC236}">
                  <a16:creationId xmlns:a16="http://schemas.microsoft.com/office/drawing/2014/main" id="{BBFC2362-40B7-FEE4-3DCA-3161D07BEA39}"/>
                </a:ext>
              </a:extLst>
            </p:cNvPr>
            <p:cNvSpPr/>
            <p:nvPr/>
          </p:nvSpPr>
          <p:spPr>
            <a:xfrm>
              <a:off x="133350" y="3657600"/>
              <a:ext cx="133350" cy="342900"/>
            </a:xfrm>
            <a:custGeom>
              <a:avLst/>
              <a:gdLst/>
              <a:ahLst/>
              <a:cxnLst/>
              <a:rect l="0" t="0" r="0" b="0"/>
              <a:pathLst>
                <a:path w="133350" h="342900">
                  <a:moveTo>
                    <a:pt x="0" y="0"/>
                  </a:moveTo>
                  <a:lnTo>
                    <a:pt x="133350" y="0"/>
                  </a:lnTo>
                  <a:lnTo>
                    <a:pt x="1333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95250" y="304800"/>
                  </a:lnTo>
                  <a:lnTo>
                    <a:pt x="952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9442">
              <a:extLst>
                <a:ext uri="{FF2B5EF4-FFF2-40B4-BE49-F238E27FC236}">
                  <a16:creationId xmlns:a16="http://schemas.microsoft.com/office/drawing/2014/main" id="{6A4A362B-4637-F6EE-6825-3037629CBF3B}"/>
                </a:ext>
              </a:extLst>
            </p:cNvPr>
            <p:cNvSpPr/>
            <p:nvPr/>
          </p:nvSpPr>
          <p:spPr>
            <a:xfrm>
              <a:off x="1695450" y="4181475"/>
              <a:ext cx="685800" cy="57150"/>
            </a:xfrm>
            <a:custGeom>
              <a:avLst/>
              <a:gdLst/>
              <a:ahLst/>
              <a:cxnLst/>
              <a:rect l="0" t="0" r="0" b="0"/>
              <a:pathLst>
                <a:path w="685800" h="57150">
                  <a:moveTo>
                    <a:pt x="0" y="0"/>
                  </a:moveTo>
                  <a:lnTo>
                    <a:pt x="685800" y="0"/>
                  </a:lnTo>
                  <a:lnTo>
                    <a:pt x="685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9443">
              <a:extLst>
                <a:ext uri="{FF2B5EF4-FFF2-40B4-BE49-F238E27FC236}">
                  <a16:creationId xmlns:a16="http://schemas.microsoft.com/office/drawing/2014/main" id="{A6F04615-72E0-C04C-90C5-2F9C1C0EEA17}"/>
                </a:ext>
              </a:extLst>
            </p:cNvPr>
            <p:cNvSpPr/>
            <p:nvPr/>
          </p:nvSpPr>
          <p:spPr>
            <a:xfrm>
              <a:off x="1771650" y="5172075"/>
              <a:ext cx="3429000" cy="57150"/>
            </a:xfrm>
            <a:custGeom>
              <a:avLst/>
              <a:gdLst/>
              <a:ahLst/>
              <a:cxnLst/>
              <a:rect l="0" t="0" r="0" b="0"/>
              <a:pathLst>
                <a:path w="3429000" h="57150">
                  <a:moveTo>
                    <a:pt x="0" y="0"/>
                  </a:moveTo>
                  <a:lnTo>
                    <a:pt x="3429000" y="0"/>
                  </a:lnTo>
                  <a:lnTo>
                    <a:pt x="3429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211">
              <a:extLst>
                <a:ext uri="{FF2B5EF4-FFF2-40B4-BE49-F238E27FC236}">
                  <a16:creationId xmlns:a16="http://schemas.microsoft.com/office/drawing/2014/main" id="{C528E74D-C823-D86D-31CC-61A3E9DFC493}"/>
                </a:ext>
              </a:extLst>
            </p:cNvPr>
            <p:cNvSpPr/>
            <p:nvPr/>
          </p:nvSpPr>
          <p:spPr>
            <a:xfrm>
              <a:off x="94818" y="5400675"/>
              <a:ext cx="5106264" cy="133350"/>
            </a:xfrm>
            <a:custGeom>
              <a:avLst/>
              <a:gdLst/>
              <a:ahLst/>
              <a:cxnLst/>
              <a:rect l="0" t="0" r="0" b="0"/>
              <a:pathLst>
                <a:path w="5106264" h="133350">
                  <a:moveTo>
                    <a:pt x="5105400" y="0"/>
                  </a:moveTo>
                  <a:lnTo>
                    <a:pt x="5106264" y="57150"/>
                  </a:lnTo>
                  <a:lnTo>
                    <a:pt x="864" y="133350"/>
                  </a:lnTo>
                  <a:lnTo>
                    <a:pt x="0" y="76200"/>
                  </a:lnTo>
                  <a:lnTo>
                    <a:pt x="510540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9444">
              <a:extLst>
                <a:ext uri="{FF2B5EF4-FFF2-40B4-BE49-F238E27FC236}">
                  <a16:creationId xmlns:a16="http://schemas.microsoft.com/office/drawing/2014/main" id="{4EE429E2-66F2-1D99-6890-CD8A53A30488}"/>
                </a:ext>
              </a:extLst>
            </p:cNvPr>
            <p:cNvSpPr/>
            <p:nvPr/>
          </p:nvSpPr>
          <p:spPr>
            <a:xfrm>
              <a:off x="95250" y="5705475"/>
              <a:ext cx="5105400" cy="57150"/>
            </a:xfrm>
            <a:custGeom>
              <a:avLst/>
              <a:gdLst/>
              <a:ahLst/>
              <a:cxnLst/>
              <a:rect l="0" t="0" r="0" b="0"/>
              <a:pathLst>
                <a:path w="5105400" h="57150">
                  <a:moveTo>
                    <a:pt x="0" y="0"/>
                  </a:moveTo>
                  <a:lnTo>
                    <a:pt x="5105400" y="0"/>
                  </a:lnTo>
                  <a:lnTo>
                    <a:pt x="5105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Shape 9445">
              <a:extLst>
                <a:ext uri="{FF2B5EF4-FFF2-40B4-BE49-F238E27FC236}">
                  <a16:creationId xmlns:a16="http://schemas.microsoft.com/office/drawing/2014/main" id="{62CAE3C2-246D-7609-FE18-58AEA18E796C}"/>
                </a:ext>
              </a:extLst>
            </p:cNvPr>
            <p:cNvSpPr/>
            <p:nvPr/>
          </p:nvSpPr>
          <p:spPr>
            <a:xfrm>
              <a:off x="95250" y="6010275"/>
              <a:ext cx="2209800" cy="57150"/>
            </a:xfrm>
            <a:custGeom>
              <a:avLst/>
              <a:gdLst/>
              <a:ahLst/>
              <a:cxnLst/>
              <a:rect l="0" t="0" r="0" b="0"/>
              <a:pathLst>
                <a:path w="2209800" h="57150">
                  <a:moveTo>
                    <a:pt x="0" y="0"/>
                  </a:moveTo>
                  <a:lnTo>
                    <a:pt x="2209800" y="0"/>
                  </a:lnTo>
                  <a:lnTo>
                    <a:pt x="2209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9446">
              <a:extLst>
                <a:ext uri="{FF2B5EF4-FFF2-40B4-BE49-F238E27FC236}">
                  <a16:creationId xmlns:a16="http://schemas.microsoft.com/office/drawing/2014/main" id="{7D17D98C-09B8-42C1-365B-27BE698BD0C2}"/>
                </a:ext>
              </a:extLst>
            </p:cNvPr>
            <p:cNvSpPr/>
            <p:nvPr/>
          </p:nvSpPr>
          <p:spPr>
            <a:xfrm>
              <a:off x="2381250" y="5934075"/>
              <a:ext cx="2514600" cy="57150"/>
            </a:xfrm>
            <a:custGeom>
              <a:avLst/>
              <a:gdLst/>
              <a:ahLst/>
              <a:cxnLst/>
              <a:rect l="0" t="0" r="0" b="0"/>
              <a:pathLst>
                <a:path w="2514600" h="57150">
                  <a:moveTo>
                    <a:pt x="0" y="0"/>
                  </a:moveTo>
                  <a:lnTo>
                    <a:pt x="2514600" y="0"/>
                  </a:lnTo>
                  <a:lnTo>
                    <a:pt x="2514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94003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Algorithm Overview &amp; Contribution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41" y="1401760"/>
            <a:ext cx="8142287" cy="4392612"/>
          </a:xfrm>
        </p:spPr>
        <p:txBody>
          <a:bodyPr/>
          <a:lstStyle/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Method Definition</a:t>
            </a:r>
          </a:p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Principle Description </a:t>
            </a:r>
          </a:p>
          <a:p>
            <a:pPr lvl="1">
              <a:buSzPct val="105000"/>
            </a:pPr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How to make </a:t>
            </a:r>
          </a:p>
          <a:p>
            <a:pPr lvl="1">
              <a:buSzPct val="105000"/>
            </a:pPr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it better?</a:t>
            </a:r>
          </a:p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Contribution 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12</a:t>
            </a:fld>
            <a:endParaRPr lang="en-US" altLang="zh-CN"/>
          </a:p>
        </p:txBody>
      </p:sp>
      <p:grpSp>
        <p:nvGrpSpPr>
          <p:cNvPr id="32" name="Group 7400">
            <a:extLst>
              <a:ext uri="{FF2B5EF4-FFF2-40B4-BE49-F238E27FC236}">
                <a16:creationId xmlns:a16="http://schemas.microsoft.com/office/drawing/2014/main" id="{C2DBC068-8960-A00E-4E1E-B01A43564D5A}"/>
              </a:ext>
            </a:extLst>
          </p:cNvPr>
          <p:cNvGrpSpPr/>
          <p:nvPr/>
        </p:nvGrpSpPr>
        <p:grpSpPr>
          <a:xfrm>
            <a:off x="3707904" y="1270001"/>
            <a:ext cx="5266055" cy="4745988"/>
            <a:chOff x="0" y="0"/>
            <a:chExt cx="5266055" cy="4746320"/>
          </a:xfrm>
        </p:grpSpPr>
        <p:pic>
          <p:nvPicPr>
            <p:cNvPr id="33" name="Picture 283">
              <a:extLst>
                <a:ext uri="{FF2B5EF4-FFF2-40B4-BE49-F238E27FC236}">
                  <a16:creationId xmlns:a16="http://schemas.microsoft.com/office/drawing/2014/main" id="{88A60781-7690-2E4D-9617-8FD4E40F41F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050" y="0"/>
              <a:ext cx="5240922" cy="2573998"/>
            </a:xfrm>
            <a:prstGeom prst="rect">
              <a:avLst/>
            </a:prstGeom>
          </p:spPr>
        </p:pic>
        <p:pic>
          <p:nvPicPr>
            <p:cNvPr id="34" name="Picture 285">
              <a:extLst>
                <a:ext uri="{FF2B5EF4-FFF2-40B4-BE49-F238E27FC236}">
                  <a16:creationId xmlns:a16="http://schemas.microsoft.com/office/drawing/2014/main" id="{D5C3F3A0-B114-A213-390B-423CA7E6A62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64453" y="2590801"/>
              <a:ext cx="3133370" cy="252679"/>
            </a:xfrm>
            <a:prstGeom prst="rect">
              <a:avLst/>
            </a:prstGeom>
          </p:spPr>
        </p:pic>
        <p:sp>
          <p:nvSpPr>
            <p:cNvPr id="35" name="Shape 9466">
              <a:extLst>
                <a:ext uri="{FF2B5EF4-FFF2-40B4-BE49-F238E27FC236}">
                  <a16:creationId xmlns:a16="http://schemas.microsoft.com/office/drawing/2014/main" id="{B596EDBA-599F-B97D-A00B-783A486DE176}"/>
                </a:ext>
              </a:extLst>
            </p:cNvPr>
            <p:cNvSpPr/>
            <p:nvPr/>
          </p:nvSpPr>
          <p:spPr>
            <a:xfrm>
              <a:off x="323850" y="223203"/>
              <a:ext cx="1143000" cy="57150"/>
            </a:xfrm>
            <a:custGeom>
              <a:avLst/>
              <a:gdLst/>
              <a:ahLst/>
              <a:cxnLst/>
              <a:rect l="0" t="0" r="0" b="0"/>
              <a:pathLst>
                <a:path w="1143000" h="57150">
                  <a:moveTo>
                    <a:pt x="0" y="0"/>
                  </a:moveTo>
                  <a:lnTo>
                    <a:pt x="1143000" y="0"/>
                  </a:lnTo>
                  <a:lnTo>
                    <a:pt x="1143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9467">
              <a:extLst>
                <a:ext uri="{FF2B5EF4-FFF2-40B4-BE49-F238E27FC236}">
                  <a16:creationId xmlns:a16="http://schemas.microsoft.com/office/drawing/2014/main" id="{CB9904C2-2BF0-95B3-E963-ADCD108E2C1C}"/>
                </a:ext>
              </a:extLst>
            </p:cNvPr>
            <p:cNvSpPr/>
            <p:nvPr/>
          </p:nvSpPr>
          <p:spPr>
            <a:xfrm>
              <a:off x="781050" y="2509203"/>
              <a:ext cx="2209800" cy="57150"/>
            </a:xfrm>
            <a:custGeom>
              <a:avLst/>
              <a:gdLst/>
              <a:ahLst/>
              <a:cxnLst/>
              <a:rect l="0" t="0" r="0" b="0"/>
              <a:pathLst>
                <a:path w="2209800" h="57150">
                  <a:moveTo>
                    <a:pt x="0" y="0"/>
                  </a:moveTo>
                  <a:lnTo>
                    <a:pt x="2209800" y="0"/>
                  </a:lnTo>
                  <a:lnTo>
                    <a:pt x="2209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9468">
              <a:extLst>
                <a:ext uri="{FF2B5EF4-FFF2-40B4-BE49-F238E27FC236}">
                  <a16:creationId xmlns:a16="http://schemas.microsoft.com/office/drawing/2014/main" id="{743A4193-8220-72F1-887F-34FBFF974940}"/>
                </a:ext>
              </a:extLst>
            </p:cNvPr>
            <p:cNvSpPr/>
            <p:nvPr/>
          </p:nvSpPr>
          <p:spPr>
            <a:xfrm>
              <a:off x="1085850" y="2814003"/>
              <a:ext cx="1981200" cy="57150"/>
            </a:xfrm>
            <a:custGeom>
              <a:avLst/>
              <a:gdLst/>
              <a:ahLst/>
              <a:cxnLst/>
              <a:rect l="0" t="0" r="0" b="0"/>
              <a:pathLst>
                <a:path w="1981200" h="57150">
                  <a:moveTo>
                    <a:pt x="0" y="0"/>
                  </a:moveTo>
                  <a:lnTo>
                    <a:pt x="1981200" y="0"/>
                  </a:lnTo>
                  <a:lnTo>
                    <a:pt x="1981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290">
              <a:extLst>
                <a:ext uri="{FF2B5EF4-FFF2-40B4-BE49-F238E27FC236}">
                  <a16:creationId xmlns:a16="http://schemas.microsoft.com/office/drawing/2014/main" id="{47040AA9-BE18-63A5-8A0F-1D31E8224BB2}"/>
                </a:ext>
              </a:extLst>
            </p:cNvPr>
            <p:cNvSpPr/>
            <p:nvPr/>
          </p:nvSpPr>
          <p:spPr>
            <a:xfrm>
              <a:off x="0" y="689928"/>
              <a:ext cx="2609850" cy="1638300"/>
            </a:xfrm>
            <a:custGeom>
              <a:avLst/>
              <a:gdLst/>
              <a:ahLst/>
              <a:cxnLst/>
              <a:rect l="0" t="0" r="0" b="0"/>
              <a:pathLst>
                <a:path w="2609850" h="1638300">
                  <a:moveTo>
                    <a:pt x="0" y="0"/>
                  </a:moveTo>
                  <a:lnTo>
                    <a:pt x="2609850" y="0"/>
                  </a:lnTo>
                  <a:lnTo>
                    <a:pt x="2609850" y="38100"/>
                  </a:lnTo>
                  <a:lnTo>
                    <a:pt x="38100" y="38100"/>
                  </a:lnTo>
                  <a:lnTo>
                    <a:pt x="38100" y="1600200"/>
                  </a:lnTo>
                  <a:lnTo>
                    <a:pt x="2609850" y="1600200"/>
                  </a:lnTo>
                  <a:lnTo>
                    <a:pt x="2609850" y="1638300"/>
                  </a:lnTo>
                  <a:lnTo>
                    <a:pt x="0" y="16383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9" name="Shape 291">
              <a:extLst>
                <a:ext uri="{FF2B5EF4-FFF2-40B4-BE49-F238E27FC236}">
                  <a16:creationId xmlns:a16="http://schemas.microsoft.com/office/drawing/2014/main" id="{D78E5261-8050-09F1-32A9-5D8F0076961D}"/>
                </a:ext>
              </a:extLst>
            </p:cNvPr>
            <p:cNvSpPr/>
            <p:nvPr/>
          </p:nvSpPr>
          <p:spPr>
            <a:xfrm>
              <a:off x="2609850" y="689928"/>
              <a:ext cx="2609850" cy="1638300"/>
            </a:xfrm>
            <a:custGeom>
              <a:avLst/>
              <a:gdLst/>
              <a:ahLst/>
              <a:cxnLst/>
              <a:rect l="0" t="0" r="0" b="0"/>
              <a:pathLst>
                <a:path w="2609850" h="1638300">
                  <a:moveTo>
                    <a:pt x="0" y="0"/>
                  </a:moveTo>
                  <a:lnTo>
                    <a:pt x="2609850" y="0"/>
                  </a:lnTo>
                  <a:lnTo>
                    <a:pt x="2609850" y="1638300"/>
                  </a:lnTo>
                  <a:lnTo>
                    <a:pt x="0" y="1638300"/>
                  </a:lnTo>
                  <a:lnTo>
                    <a:pt x="0" y="1600200"/>
                  </a:lnTo>
                  <a:lnTo>
                    <a:pt x="2571750" y="1600200"/>
                  </a:lnTo>
                  <a:lnTo>
                    <a:pt x="25717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40" name="Picture 293">
              <a:extLst>
                <a:ext uri="{FF2B5EF4-FFF2-40B4-BE49-F238E27FC236}">
                  <a16:creationId xmlns:a16="http://schemas.microsoft.com/office/drawing/2014/main" id="{9A1FD0A1-7F45-534B-3FB3-4320A7CDC4B3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98425" y="2901328"/>
              <a:ext cx="5167630" cy="1844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346324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rgbClr val="C00000"/>
                </a:solidFill>
                <a:effectLst/>
              </a:rPr>
              <a:t>Contributions</a:t>
            </a:r>
            <a:r>
              <a:rPr lang="en" altLang="zh-CN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New Concept </a:t>
            </a:r>
          </a:p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New Model </a:t>
            </a:r>
          </a:p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New Algorithm </a:t>
            </a:r>
          </a:p>
          <a:p>
            <a:pPr lvl="1">
              <a:buSzPct val="105000"/>
            </a:pPr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More Efficient, Less Memory, Parallelism and etc.</a:t>
            </a:r>
          </a:p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New Result</a:t>
            </a:r>
            <a:endParaRPr lang="en" altLang="zh-CN" sz="20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lvl="1">
              <a:buSzPct val="105000"/>
            </a:pPr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Significant in Application Domain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97229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rgbClr val="00B0F0"/>
                </a:solidFill>
              </a:rPr>
              <a:t>Experiment Overview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Implementation </a:t>
            </a:r>
          </a:p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Data</a:t>
            </a:r>
          </a:p>
          <a:p>
            <a:pPr marL="457200" indent="-4572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Result 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14</a:t>
            </a:fld>
            <a:endParaRPr lang="en-US" altLang="zh-CN"/>
          </a:p>
        </p:txBody>
      </p:sp>
      <p:grpSp>
        <p:nvGrpSpPr>
          <p:cNvPr id="6" name="Group 7492">
            <a:extLst>
              <a:ext uri="{FF2B5EF4-FFF2-40B4-BE49-F238E27FC236}">
                <a16:creationId xmlns:a16="http://schemas.microsoft.com/office/drawing/2014/main" id="{EC3171BB-86CF-AA2F-EA44-24FB3E25215F}"/>
              </a:ext>
            </a:extLst>
          </p:cNvPr>
          <p:cNvGrpSpPr/>
          <p:nvPr/>
        </p:nvGrpSpPr>
        <p:grpSpPr>
          <a:xfrm>
            <a:off x="2051720" y="3573016"/>
            <a:ext cx="6480720" cy="2088231"/>
            <a:chOff x="0" y="0"/>
            <a:chExt cx="5811470" cy="1552816"/>
          </a:xfrm>
        </p:grpSpPr>
        <p:pic>
          <p:nvPicPr>
            <p:cNvPr id="7" name="Picture 372">
              <a:extLst>
                <a:ext uri="{FF2B5EF4-FFF2-40B4-BE49-F238E27FC236}">
                  <a16:creationId xmlns:a16="http://schemas.microsoft.com/office/drawing/2014/main" id="{9932C19F-EC39-47A7-4463-CAC7550C65CA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0003" y="0"/>
              <a:ext cx="5791467" cy="781304"/>
            </a:xfrm>
            <a:prstGeom prst="rect">
              <a:avLst/>
            </a:prstGeom>
          </p:spPr>
        </p:pic>
        <p:pic>
          <p:nvPicPr>
            <p:cNvPr id="8" name="Picture 374">
              <a:extLst>
                <a:ext uri="{FF2B5EF4-FFF2-40B4-BE49-F238E27FC236}">
                  <a16:creationId xmlns:a16="http://schemas.microsoft.com/office/drawing/2014/main" id="{CE0999DE-07EF-E4C3-A21F-F04234602A8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762000"/>
              <a:ext cx="5791467" cy="790816"/>
            </a:xfrm>
            <a:prstGeom prst="rect">
              <a:avLst/>
            </a:prstGeom>
          </p:spPr>
        </p:pic>
        <p:sp>
          <p:nvSpPr>
            <p:cNvPr id="9" name="Shape 9492">
              <a:extLst>
                <a:ext uri="{FF2B5EF4-FFF2-40B4-BE49-F238E27FC236}">
                  <a16:creationId xmlns:a16="http://schemas.microsoft.com/office/drawing/2014/main" id="{501A8B12-CF1B-F6B3-9FE7-B41E52FB7004}"/>
                </a:ext>
              </a:extLst>
            </p:cNvPr>
            <p:cNvSpPr/>
            <p:nvPr/>
          </p:nvSpPr>
          <p:spPr>
            <a:xfrm>
              <a:off x="1163003" y="200660"/>
              <a:ext cx="1295400" cy="57150"/>
            </a:xfrm>
            <a:custGeom>
              <a:avLst/>
              <a:gdLst/>
              <a:ahLst/>
              <a:cxnLst/>
              <a:rect l="0" t="0" r="0" b="0"/>
              <a:pathLst>
                <a:path w="1295400" h="57150">
                  <a:moveTo>
                    <a:pt x="0" y="0"/>
                  </a:moveTo>
                  <a:lnTo>
                    <a:pt x="1295400" y="0"/>
                  </a:lnTo>
                  <a:lnTo>
                    <a:pt x="1295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990033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9493">
              <a:extLst>
                <a:ext uri="{FF2B5EF4-FFF2-40B4-BE49-F238E27FC236}">
                  <a16:creationId xmlns:a16="http://schemas.microsoft.com/office/drawing/2014/main" id="{2F11215E-42F4-2D35-4C34-C8E91E9D0763}"/>
                </a:ext>
              </a:extLst>
            </p:cNvPr>
            <p:cNvSpPr/>
            <p:nvPr/>
          </p:nvSpPr>
          <p:spPr>
            <a:xfrm>
              <a:off x="1315403" y="459740"/>
              <a:ext cx="4419601" cy="57150"/>
            </a:xfrm>
            <a:custGeom>
              <a:avLst/>
              <a:gdLst/>
              <a:ahLst/>
              <a:cxnLst/>
              <a:rect l="0" t="0" r="0" b="0"/>
              <a:pathLst>
                <a:path w="4419601" h="57150">
                  <a:moveTo>
                    <a:pt x="0" y="0"/>
                  </a:moveTo>
                  <a:lnTo>
                    <a:pt x="4419601" y="0"/>
                  </a:lnTo>
                  <a:lnTo>
                    <a:pt x="4419601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9494">
              <a:extLst>
                <a:ext uri="{FF2B5EF4-FFF2-40B4-BE49-F238E27FC236}">
                  <a16:creationId xmlns:a16="http://schemas.microsoft.com/office/drawing/2014/main" id="{31A89FCC-DFE6-AD0B-460D-86E2FA86734E}"/>
                </a:ext>
              </a:extLst>
            </p:cNvPr>
            <p:cNvSpPr/>
            <p:nvPr/>
          </p:nvSpPr>
          <p:spPr>
            <a:xfrm>
              <a:off x="20003" y="734060"/>
              <a:ext cx="762000" cy="57150"/>
            </a:xfrm>
            <a:custGeom>
              <a:avLst/>
              <a:gdLst/>
              <a:ahLst/>
              <a:cxnLst/>
              <a:rect l="0" t="0" r="0" b="0"/>
              <a:pathLst>
                <a:path w="762000" h="57150">
                  <a:moveTo>
                    <a:pt x="0" y="0"/>
                  </a:moveTo>
                  <a:lnTo>
                    <a:pt x="762000" y="0"/>
                  </a:lnTo>
                  <a:lnTo>
                    <a:pt x="76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9495">
              <a:extLst>
                <a:ext uri="{FF2B5EF4-FFF2-40B4-BE49-F238E27FC236}">
                  <a16:creationId xmlns:a16="http://schemas.microsoft.com/office/drawing/2014/main" id="{91CB7C04-1AA7-009B-B374-F1A2BDC5FA72}"/>
                </a:ext>
              </a:extLst>
            </p:cNvPr>
            <p:cNvSpPr/>
            <p:nvPr/>
          </p:nvSpPr>
          <p:spPr>
            <a:xfrm>
              <a:off x="1315403" y="734060"/>
              <a:ext cx="1295400" cy="57150"/>
            </a:xfrm>
            <a:custGeom>
              <a:avLst/>
              <a:gdLst/>
              <a:ahLst/>
              <a:cxnLst/>
              <a:rect l="0" t="0" r="0" b="0"/>
              <a:pathLst>
                <a:path w="1295400" h="57150">
                  <a:moveTo>
                    <a:pt x="0" y="0"/>
                  </a:moveTo>
                  <a:lnTo>
                    <a:pt x="1295400" y="0"/>
                  </a:lnTo>
                  <a:lnTo>
                    <a:pt x="1295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9496">
              <a:extLst>
                <a:ext uri="{FF2B5EF4-FFF2-40B4-BE49-F238E27FC236}">
                  <a16:creationId xmlns:a16="http://schemas.microsoft.com/office/drawing/2014/main" id="{9E6E353B-6A71-85B2-3783-4908B13844C9}"/>
                </a:ext>
              </a:extLst>
            </p:cNvPr>
            <p:cNvSpPr/>
            <p:nvPr/>
          </p:nvSpPr>
          <p:spPr>
            <a:xfrm>
              <a:off x="1544003" y="1267460"/>
              <a:ext cx="1676400" cy="57150"/>
            </a:xfrm>
            <a:custGeom>
              <a:avLst/>
              <a:gdLst/>
              <a:ahLst/>
              <a:cxnLst/>
              <a:rect l="0" t="0" r="0" b="0"/>
              <a:pathLst>
                <a:path w="1676400" h="57150">
                  <a:moveTo>
                    <a:pt x="0" y="0"/>
                  </a:moveTo>
                  <a:lnTo>
                    <a:pt x="1676400" y="0"/>
                  </a:lnTo>
                  <a:lnTo>
                    <a:pt x="1676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47243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rgbClr val="C00000"/>
                </a:solidFill>
              </a:rPr>
              <a:t>R</a:t>
            </a:r>
            <a:r>
              <a:rPr lang="en" altLang="zh-CN" b="1" dirty="0">
                <a:solidFill>
                  <a:srgbClr val="C00000"/>
                </a:solidFill>
                <a:effectLst/>
              </a:rPr>
              <a:t>oadmap</a:t>
            </a:r>
            <a:r>
              <a:rPr lang="en" altLang="zh-CN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51" y="1246720"/>
            <a:ext cx="8142287" cy="4392612"/>
          </a:xfrm>
        </p:spPr>
        <p:txBody>
          <a:bodyPr/>
          <a:lstStyle/>
          <a:p>
            <a:pPr marL="457200" indent="-457200">
              <a:buSzPct val="105000"/>
              <a:buFont typeface="+mj-lt"/>
              <a:buAutoNum type="arabicPeriod"/>
            </a:pPr>
            <a:r>
              <a:rPr lang="en-US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one</a:t>
            </a:r>
            <a:r>
              <a:rPr lang="zh-CN" altLang="en-US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paragraph</a:t>
            </a:r>
            <a:endParaRPr lang="en" altLang="zh-CN" sz="20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15</a:t>
            </a:fld>
            <a:endParaRPr lang="en-US" altLang="zh-CN"/>
          </a:p>
        </p:txBody>
      </p:sp>
      <p:grpSp>
        <p:nvGrpSpPr>
          <p:cNvPr id="6" name="Group 7592">
            <a:extLst>
              <a:ext uri="{FF2B5EF4-FFF2-40B4-BE49-F238E27FC236}">
                <a16:creationId xmlns:a16="http://schemas.microsoft.com/office/drawing/2014/main" id="{17D7EC06-A965-128D-173D-E7EDAE9AFB3E}"/>
              </a:ext>
            </a:extLst>
          </p:cNvPr>
          <p:cNvGrpSpPr/>
          <p:nvPr/>
        </p:nvGrpSpPr>
        <p:grpSpPr>
          <a:xfrm>
            <a:off x="643227" y="1891025"/>
            <a:ext cx="5757545" cy="1898015"/>
            <a:chOff x="0" y="0"/>
            <a:chExt cx="5757545" cy="1898345"/>
          </a:xfrm>
        </p:grpSpPr>
        <p:pic>
          <p:nvPicPr>
            <p:cNvPr id="7" name="Picture 411">
              <a:extLst>
                <a:ext uri="{FF2B5EF4-FFF2-40B4-BE49-F238E27FC236}">
                  <a16:creationId xmlns:a16="http://schemas.microsoft.com/office/drawing/2014/main" id="{B1C23E71-AE45-358C-39E1-6EA5438597E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757545" cy="1898345"/>
            </a:xfrm>
            <a:prstGeom prst="rect">
              <a:avLst/>
            </a:prstGeom>
          </p:spPr>
        </p:pic>
        <p:sp>
          <p:nvSpPr>
            <p:cNvPr id="8" name="Shape 9508">
              <a:extLst>
                <a:ext uri="{FF2B5EF4-FFF2-40B4-BE49-F238E27FC236}">
                  <a16:creationId xmlns:a16="http://schemas.microsoft.com/office/drawing/2014/main" id="{D64B15ED-D4AF-5214-5D07-8F1B140AB4A6}"/>
                </a:ext>
              </a:extLst>
            </p:cNvPr>
            <p:cNvSpPr/>
            <p:nvPr/>
          </p:nvSpPr>
          <p:spPr>
            <a:xfrm>
              <a:off x="304800" y="276225"/>
              <a:ext cx="4572000" cy="57150"/>
            </a:xfrm>
            <a:custGeom>
              <a:avLst/>
              <a:gdLst/>
              <a:ahLst/>
              <a:cxnLst/>
              <a:rect l="0" t="0" r="0" b="0"/>
              <a:pathLst>
                <a:path w="4572000" h="57150">
                  <a:moveTo>
                    <a:pt x="0" y="0"/>
                  </a:moveTo>
                  <a:lnTo>
                    <a:pt x="4572000" y="0"/>
                  </a:lnTo>
                  <a:lnTo>
                    <a:pt x="457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9509">
              <a:extLst>
                <a:ext uri="{FF2B5EF4-FFF2-40B4-BE49-F238E27FC236}">
                  <a16:creationId xmlns:a16="http://schemas.microsoft.com/office/drawing/2014/main" id="{2D6CE7EE-85CB-7BAD-2502-19B41D2FF15F}"/>
                </a:ext>
              </a:extLst>
            </p:cNvPr>
            <p:cNvSpPr/>
            <p:nvPr/>
          </p:nvSpPr>
          <p:spPr>
            <a:xfrm>
              <a:off x="5105400" y="276225"/>
              <a:ext cx="533400" cy="57150"/>
            </a:xfrm>
            <a:custGeom>
              <a:avLst/>
              <a:gdLst/>
              <a:ahLst/>
              <a:cxnLst/>
              <a:rect l="0" t="0" r="0" b="0"/>
              <a:pathLst>
                <a:path w="533400" h="57150">
                  <a:moveTo>
                    <a:pt x="0" y="0"/>
                  </a:moveTo>
                  <a:lnTo>
                    <a:pt x="533400" y="0"/>
                  </a:lnTo>
                  <a:lnTo>
                    <a:pt x="533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9510">
              <a:extLst>
                <a:ext uri="{FF2B5EF4-FFF2-40B4-BE49-F238E27FC236}">
                  <a16:creationId xmlns:a16="http://schemas.microsoft.com/office/drawing/2014/main" id="{BE48D6D2-B204-CCE6-DEB3-FC837F0BD7B3}"/>
                </a:ext>
              </a:extLst>
            </p:cNvPr>
            <p:cNvSpPr/>
            <p:nvPr/>
          </p:nvSpPr>
          <p:spPr>
            <a:xfrm>
              <a:off x="0" y="504825"/>
              <a:ext cx="1219200" cy="57150"/>
            </a:xfrm>
            <a:custGeom>
              <a:avLst/>
              <a:gdLst/>
              <a:ahLst/>
              <a:cxnLst/>
              <a:rect l="0" t="0" r="0" b="0"/>
              <a:pathLst>
                <a:path w="1219200" h="57150">
                  <a:moveTo>
                    <a:pt x="0" y="0"/>
                  </a:moveTo>
                  <a:lnTo>
                    <a:pt x="1219200" y="0"/>
                  </a:lnTo>
                  <a:lnTo>
                    <a:pt x="1219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9511">
              <a:extLst>
                <a:ext uri="{FF2B5EF4-FFF2-40B4-BE49-F238E27FC236}">
                  <a16:creationId xmlns:a16="http://schemas.microsoft.com/office/drawing/2014/main" id="{791DB551-7E71-9193-88C6-6ECE50605F82}"/>
                </a:ext>
              </a:extLst>
            </p:cNvPr>
            <p:cNvSpPr/>
            <p:nvPr/>
          </p:nvSpPr>
          <p:spPr>
            <a:xfrm>
              <a:off x="0" y="733425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9512">
              <a:extLst>
                <a:ext uri="{FF2B5EF4-FFF2-40B4-BE49-F238E27FC236}">
                  <a16:creationId xmlns:a16="http://schemas.microsoft.com/office/drawing/2014/main" id="{5362E664-41A8-8B91-A549-4910A4BEF4E2}"/>
                </a:ext>
              </a:extLst>
            </p:cNvPr>
            <p:cNvSpPr/>
            <p:nvPr/>
          </p:nvSpPr>
          <p:spPr>
            <a:xfrm>
              <a:off x="5410200" y="504825"/>
              <a:ext cx="304800" cy="57150"/>
            </a:xfrm>
            <a:custGeom>
              <a:avLst/>
              <a:gdLst/>
              <a:ahLst/>
              <a:cxnLst/>
              <a:rect l="0" t="0" r="0" b="0"/>
              <a:pathLst>
                <a:path w="304800" h="57150">
                  <a:moveTo>
                    <a:pt x="0" y="0"/>
                  </a:moveTo>
                  <a:lnTo>
                    <a:pt x="304800" y="0"/>
                  </a:lnTo>
                  <a:lnTo>
                    <a:pt x="304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9513">
              <a:extLst>
                <a:ext uri="{FF2B5EF4-FFF2-40B4-BE49-F238E27FC236}">
                  <a16:creationId xmlns:a16="http://schemas.microsoft.com/office/drawing/2014/main" id="{0B5D8098-85F4-CC94-33C5-0E6A469F2242}"/>
                </a:ext>
              </a:extLst>
            </p:cNvPr>
            <p:cNvSpPr/>
            <p:nvPr/>
          </p:nvSpPr>
          <p:spPr>
            <a:xfrm>
              <a:off x="4724400" y="733425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9514">
              <a:extLst>
                <a:ext uri="{FF2B5EF4-FFF2-40B4-BE49-F238E27FC236}">
                  <a16:creationId xmlns:a16="http://schemas.microsoft.com/office/drawing/2014/main" id="{50358852-5A76-E82A-794F-55797E88999A}"/>
                </a:ext>
              </a:extLst>
            </p:cNvPr>
            <p:cNvSpPr/>
            <p:nvPr/>
          </p:nvSpPr>
          <p:spPr>
            <a:xfrm>
              <a:off x="0" y="1266825"/>
              <a:ext cx="1066800" cy="57150"/>
            </a:xfrm>
            <a:custGeom>
              <a:avLst/>
              <a:gdLst/>
              <a:ahLst/>
              <a:cxnLst/>
              <a:rect l="0" t="0" r="0" b="0"/>
              <a:pathLst>
                <a:path w="1066800" h="57150">
                  <a:moveTo>
                    <a:pt x="0" y="0"/>
                  </a:moveTo>
                  <a:lnTo>
                    <a:pt x="1066800" y="0"/>
                  </a:lnTo>
                  <a:lnTo>
                    <a:pt x="1066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9515">
              <a:extLst>
                <a:ext uri="{FF2B5EF4-FFF2-40B4-BE49-F238E27FC236}">
                  <a16:creationId xmlns:a16="http://schemas.microsoft.com/office/drawing/2014/main" id="{BD728391-A55A-6D43-71A2-9E12C8C7FF6E}"/>
                </a:ext>
              </a:extLst>
            </p:cNvPr>
            <p:cNvSpPr/>
            <p:nvPr/>
          </p:nvSpPr>
          <p:spPr>
            <a:xfrm>
              <a:off x="838200" y="1800225"/>
              <a:ext cx="762000" cy="57150"/>
            </a:xfrm>
            <a:custGeom>
              <a:avLst/>
              <a:gdLst/>
              <a:ahLst/>
              <a:cxnLst/>
              <a:rect l="0" t="0" r="0" b="0"/>
              <a:pathLst>
                <a:path w="762000" h="57150">
                  <a:moveTo>
                    <a:pt x="0" y="0"/>
                  </a:moveTo>
                  <a:lnTo>
                    <a:pt x="762000" y="0"/>
                  </a:lnTo>
                  <a:lnTo>
                    <a:pt x="76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9516">
              <a:extLst>
                <a:ext uri="{FF2B5EF4-FFF2-40B4-BE49-F238E27FC236}">
                  <a16:creationId xmlns:a16="http://schemas.microsoft.com/office/drawing/2014/main" id="{B139316E-0ED2-BAA3-FC10-1986FB1C4080}"/>
                </a:ext>
              </a:extLst>
            </p:cNvPr>
            <p:cNvSpPr/>
            <p:nvPr/>
          </p:nvSpPr>
          <p:spPr>
            <a:xfrm>
              <a:off x="3124200" y="1800225"/>
              <a:ext cx="1066800" cy="57150"/>
            </a:xfrm>
            <a:custGeom>
              <a:avLst/>
              <a:gdLst/>
              <a:ahLst/>
              <a:cxnLst/>
              <a:rect l="0" t="0" r="0" b="0"/>
              <a:pathLst>
                <a:path w="1066800" h="57150">
                  <a:moveTo>
                    <a:pt x="0" y="0"/>
                  </a:moveTo>
                  <a:lnTo>
                    <a:pt x="1066800" y="0"/>
                  </a:lnTo>
                  <a:lnTo>
                    <a:pt x="1066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8" name="Group 7594">
            <a:extLst>
              <a:ext uri="{FF2B5EF4-FFF2-40B4-BE49-F238E27FC236}">
                <a16:creationId xmlns:a16="http://schemas.microsoft.com/office/drawing/2014/main" id="{1E4F4790-269A-3AC5-6981-7B7BD1FA42BA}"/>
              </a:ext>
            </a:extLst>
          </p:cNvPr>
          <p:cNvGrpSpPr/>
          <p:nvPr/>
        </p:nvGrpSpPr>
        <p:grpSpPr>
          <a:xfrm>
            <a:off x="3103852" y="3989448"/>
            <a:ext cx="5822950" cy="2049145"/>
            <a:chOff x="0" y="0"/>
            <a:chExt cx="5822950" cy="2049463"/>
          </a:xfrm>
        </p:grpSpPr>
        <p:pic>
          <p:nvPicPr>
            <p:cNvPr id="29" name="Picture 422">
              <a:extLst>
                <a:ext uri="{FF2B5EF4-FFF2-40B4-BE49-F238E27FC236}">
                  <a16:creationId xmlns:a16="http://schemas.microsoft.com/office/drawing/2014/main" id="{7CFE898F-DB7C-F497-C921-2AA85FB93A9B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5711140" cy="2004987"/>
            </a:xfrm>
            <a:prstGeom prst="rect">
              <a:avLst/>
            </a:prstGeom>
          </p:spPr>
        </p:pic>
        <p:sp>
          <p:nvSpPr>
            <p:cNvPr id="30" name="Shape 9526">
              <a:extLst>
                <a:ext uri="{FF2B5EF4-FFF2-40B4-BE49-F238E27FC236}">
                  <a16:creationId xmlns:a16="http://schemas.microsoft.com/office/drawing/2014/main" id="{CE399ACD-051C-7E37-FD75-DCA4933DA650}"/>
                </a:ext>
              </a:extLst>
            </p:cNvPr>
            <p:cNvSpPr/>
            <p:nvPr/>
          </p:nvSpPr>
          <p:spPr>
            <a:xfrm>
              <a:off x="107950" y="239713"/>
              <a:ext cx="4572000" cy="57150"/>
            </a:xfrm>
            <a:custGeom>
              <a:avLst/>
              <a:gdLst/>
              <a:ahLst/>
              <a:cxnLst/>
              <a:rect l="0" t="0" r="0" b="0"/>
              <a:pathLst>
                <a:path w="4572000" h="57150">
                  <a:moveTo>
                    <a:pt x="0" y="0"/>
                  </a:moveTo>
                  <a:lnTo>
                    <a:pt x="4572000" y="0"/>
                  </a:lnTo>
                  <a:lnTo>
                    <a:pt x="457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1" name="Shape 9527">
              <a:extLst>
                <a:ext uri="{FF2B5EF4-FFF2-40B4-BE49-F238E27FC236}">
                  <a16:creationId xmlns:a16="http://schemas.microsoft.com/office/drawing/2014/main" id="{CFFCBB97-3922-11E2-76EB-C00CA1A503E2}"/>
                </a:ext>
              </a:extLst>
            </p:cNvPr>
            <p:cNvSpPr/>
            <p:nvPr/>
          </p:nvSpPr>
          <p:spPr>
            <a:xfrm>
              <a:off x="4832350" y="239713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2" name="Shape 9528">
              <a:extLst>
                <a:ext uri="{FF2B5EF4-FFF2-40B4-BE49-F238E27FC236}">
                  <a16:creationId xmlns:a16="http://schemas.microsoft.com/office/drawing/2014/main" id="{DA1D38B2-28E3-82AA-20A8-95B39D5D85E1}"/>
                </a:ext>
              </a:extLst>
            </p:cNvPr>
            <p:cNvSpPr/>
            <p:nvPr/>
          </p:nvSpPr>
          <p:spPr>
            <a:xfrm>
              <a:off x="2927350" y="468313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9529">
              <a:extLst>
                <a:ext uri="{FF2B5EF4-FFF2-40B4-BE49-F238E27FC236}">
                  <a16:creationId xmlns:a16="http://schemas.microsoft.com/office/drawing/2014/main" id="{BCB88C96-0131-B617-7EC7-C34C6D8C9841}"/>
                </a:ext>
              </a:extLst>
            </p:cNvPr>
            <p:cNvSpPr/>
            <p:nvPr/>
          </p:nvSpPr>
          <p:spPr>
            <a:xfrm>
              <a:off x="3003550" y="696913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9530">
              <a:extLst>
                <a:ext uri="{FF2B5EF4-FFF2-40B4-BE49-F238E27FC236}">
                  <a16:creationId xmlns:a16="http://schemas.microsoft.com/office/drawing/2014/main" id="{B221D1BB-931B-2EDD-1B47-E5D298CF2AE1}"/>
                </a:ext>
              </a:extLst>
            </p:cNvPr>
            <p:cNvSpPr/>
            <p:nvPr/>
          </p:nvSpPr>
          <p:spPr>
            <a:xfrm>
              <a:off x="2546350" y="1001713"/>
              <a:ext cx="1371600" cy="57150"/>
            </a:xfrm>
            <a:custGeom>
              <a:avLst/>
              <a:gdLst/>
              <a:ahLst/>
              <a:cxnLst/>
              <a:rect l="0" t="0" r="0" b="0"/>
              <a:pathLst>
                <a:path w="1371600" h="57150">
                  <a:moveTo>
                    <a:pt x="0" y="0"/>
                  </a:moveTo>
                  <a:lnTo>
                    <a:pt x="1371600" y="0"/>
                  </a:lnTo>
                  <a:lnTo>
                    <a:pt x="1371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9531">
              <a:extLst>
                <a:ext uri="{FF2B5EF4-FFF2-40B4-BE49-F238E27FC236}">
                  <a16:creationId xmlns:a16="http://schemas.microsoft.com/office/drawing/2014/main" id="{5C87E75F-EB77-B4A9-C8E8-0630E1EB6501}"/>
                </a:ext>
              </a:extLst>
            </p:cNvPr>
            <p:cNvSpPr/>
            <p:nvPr/>
          </p:nvSpPr>
          <p:spPr>
            <a:xfrm>
              <a:off x="3003550" y="1241737"/>
              <a:ext cx="1143000" cy="45726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9532">
              <a:extLst>
                <a:ext uri="{FF2B5EF4-FFF2-40B4-BE49-F238E27FC236}">
                  <a16:creationId xmlns:a16="http://schemas.microsoft.com/office/drawing/2014/main" id="{A76723F5-157E-54AE-B8CF-0FAD7A01EC75}"/>
                </a:ext>
              </a:extLst>
            </p:cNvPr>
            <p:cNvSpPr/>
            <p:nvPr/>
          </p:nvSpPr>
          <p:spPr>
            <a:xfrm>
              <a:off x="31750" y="1687513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7" name="Shape 9533">
              <a:extLst>
                <a:ext uri="{FF2B5EF4-FFF2-40B4-BE49-F238E27FC236}">
                  <a16:creationId xmlns:a16="http://schemas.microsoft.com/office/drawing/2014/main" id="{BA545D1F-609D-4A5B-A221-981C4EB2E0FF}"/>
                </a:ext>
              </a:extLst>
            </p:cNvPr>
            <p:cNvSpPr/>
            <p:nvPr/>
          </p:nvSpPr>
          <p:spPr>
            <a:xfrm>
              <a:off x="717550" y="1992313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8" name="Shape 9534">
              <a:extLst>
                <a:ext uri="{FF2B5EF4-FFF2-40B4-BE49-F238E27FC236}">
                  <a16:creationId xmlns:a16="http://schemas.microsoft.com/office/drawing/2014/main" id="{FA9EB255-A30A-F07B-8E45-C71E01375A19}"/>
                </a:ext>
              </a:extLst>
            </p:cNvPr>
            <p:cNvSpPr/>
            <p:nvPr/>
          </p:nvSpPr>
          <p:spPr>
            <a:xfrm>
              <a:off x="3155950" y="1992313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2966200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766986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Main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Sections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73742"/>
            <a:ext cx="8142287" cy="4680991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Abstract, Keywords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Introduction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Related Work (Literature Review)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Preliminary</a:t>
            </a:r>
            <a:endParaRPr lang="en" altLang="zh-CN" b="1" dirty="0">
              <a:latin typeface="Comic Sans MS" panose="030F0902030302020204" pitchFamily="66" charset="0"/>
            </a:endParaRP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Algorithm (Method)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Experimental Results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Conclusion &amp; Future Work</a:t>
            </a:r>
            <a:endParaRPr lang="en" altLang="zh-CN" dirty="0">
              <a:effectLst/>
              <a:latin typeface="Comic Sans MS" panose="030F0902030302020204" pitchFamily="66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85972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3.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" altLang="zh-CN" b="1" dirty="0">
                <a:solidFill>
                  <a:srgbClr val="C00000"/>
                </a:solidFill>
                <a:effectLst/>
              </a:rPr>
              <a:t>Related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work</a:t>
            </a:r>
            <a:r>
              <a:rPr lang="en" altLang="zh-CN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Detail some notable works</a:t>
            </a:r>
            <a:endParaRPr lang="en" altLang="zh-CN" sz="24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r>
              <a:rPr lang="en" altLang="zh-CN" sz="2400" b="1" dirty="0">
                <a:solidFill>
                  <a:srgbClr val="990000"/>
                </a:solidFill>
                <a:effectLst/>
                <a:latin typeface="Comic Sans MS" panose="030F0902030302020204" pitchFamily="66" charset="0"/>
              </a:rPr>
              <a:t>Give comments individually or by group</a:t>
            </a:r>
          </a:p>
          <a:p>
            <a:r>
              <a:rPr lang="en" altLang="zh-CN" sz="2400" b="1" dirty="0">
                <a:solidFill>
                  <a:srgbClr val="1616FF"/>
                </a:solidFill>
                <a:effectLst/>
                <a:latin typeface="Comic Sans MS" panose="030F0902030302020204" pitchFamily="66" charset="0"/>
              </a:rPr>
              <a:t>Summarize irrelevant works in a few words</a:t>
            </a:r>
          </a:p>
          <a:p>
            <a:r>
              <a:rPr lang="en" altLang="zh-CN" sz="2400" b="1" dirty="0">
                <a:solidFill>
                  <a:srgbClr val="1616FF"/>
                </a:solidFill>
                <a:effectLst/>
                <a:latin typeface="Comic Sans MS" panose="030F0902030302020204" pitchFamily="66" charset="0"/>
              </a:rPr>
              <a:t>Head and tail </a:t>
            </a:r>
            <a:endParaRPr lang="en" altLang="zh-CN" sz="2400" dirty="0">
              <a:effectLst/>
              <a:latin typeface="Comic Sans MS" panose="030F0902030302020204" pitchFamily="66" charset="0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70391C-0946-9028-A336-BCC0672DA222}"/>
              </a:ext>
            </a:extLst>
          </p:cNvPr>
          <p:cNvSpPr txBox="1"/>
          <p:nvPr/>
        </p:nvSpPr>
        <p:spPr>
          <a:xfrm>
            <a:off x="827584" y="4362852"/>
            <a:ext cx="6480720" cy="1145378"/>
          </a:xfrm>
          <a:custGeom>
            <a:avLst/>
            <a:gdLst>
              <a:gd name="connsiteX0" fmla="*/ 0 w 6480720"/>
              <a:gd name="connsiteY0" fmla="*/ 0 h 1145378"/>
              <a:gd name="connsiteX1" fmla="*/ 653964 w 6480720"/>
              <a:gd name="connsiteY1" fmla="*/ 0 h 1145378"/>
              <a:gd name="connsiteX2" fmla="*/ 1048698 w 6480720"/>
              <a:gd name="connsiteY2" fmla="*/ 0 h 1145378"/>
              <a:gd name="connsiteX3" fmla="*/ 1573047 w 6480720"/>
              <a:gd name="connsiteY3" fmla="*/ 0 h 1145378"/>
              <a:gd name="connsiteX4" fmla="*/ 2291818 w 6480720"/>
              <a:gd name="connsiteY4" fmla="*/ 0 h 1145378"/>
              <a:gd name="connsiteX5" fmla="*/ 2880975 w 6480720"/>
              <a:gd name="connsiteY5" fmla="*/ 0 h 1145378"/>
              <a:gd name="connsiteX6" fmla="*/ 3534938 w 6480720"/>
              <a:gd name="connsiteY6" fmla="*/ 0 h 1145378"/>
              <a:gd name="connsiteX7" fmla="*/ 4059287 w 6480720"/>
              <a:gd name="connsiteY7" fmla="*/ 0 h 1145378"/>
              <a:gd name="connsiteX8" fmla="*/ 4648444 w 6480720"/>
              <a:gd name="connsiteY8" fmla="*/ 0 h 1145378"/>
              <a:gd name="connsiteX9" fmla="*/ 5367214 w 6480720"/>
              <a:gd name="connsiteY9" fmla="*/ 0 h 1145378"/>
              <a:gd name="connsiteX10" fmla="*/ 5826756 w 6480720"/>
              <a:gd name="connsiteY10" fmla="*/ 0 h 1145378"/>
              <a:gd name="connsiteX11" fmla="*/ 6480720 w 6480720"/>
              <a:gd name="connsiteY11" fmla="*/ 0 h 1145378"/>
              <a:gd name="connsiteX12" fmla="*/ 6480720 w 6480720"/>
              <a:gd name="connsiteY12" fmla="*/ 549781 h 1145378"/>
              <a:gd name="connsiteX13" fmla="*/ 6480720 w 6480720"/>
              <a:gd name="connsiteY13" fmla="*/ 1145378 h 1145378"/>
              <a:gd name="connsiteX14" fmla="*/ 5891564 w 6480720"/>
              <a:gd name="connsiteY14" fmla="*/ 1145378 h 1145378"/>
              <a:gd name="connsiteX15" fmla="*/ 5302407 w 6480720"/>
              <a:gd name="connsiteY15" fmla="*/ 1145378 h 1145378"/>
              <a:gd name="connsiteX16" fmla="*/ 4842865 w 6480720"/>
              <a:gd name="connsiteY16" fmla="*/ 1145378 h 1145378"/>
              <a:gd name="connsiteX17" fmla="*/ 4253709 w 6480720"/>
              <a:gd name="connsiteY17" fmla="*/ 1145378 h 1145378"/>
              <a:gd name="connsiteX18" fmla="*/ 3664553 w 6480720"/>
              <a:gd name="connsiteY18" fmla="*/ 1145378 h 1145378"/>
              <a:gd name="connsiteX19" fmla="*/ 3075396 w 6480720"/>
              <a:gd name="connsiteY19" fmla="*/ 1145378 h 1145378"/>
              <a:gd name="connsiteX20" fmla="*/ 2486240 w 6480720"/>
              <a:gd name="connsiteY20" fmla="*/ 1145378 h 1145378"/>
              <a:gd name="connsiteX21" fmla="*/ 1961891 w 6480720"/>
              <a:gd name="connsiteY21" fmla="*/ 1145378 h 1145378"/>
              <a:gd name="connsiteX22" fmla="*/ 1307927 w 6480720"/>
              <a:gd name="connsiteY22" fmla="*/ 1145378 h 1145378"/>
              <a:gd name="connsiteX23" fmla="*/ 718771 w 6480720"/>
              <a:gd name="connsiteY23" fmla="*/ 1145378 h 1145378"/>
              <a:gd name="connsiteX24" fmla="*/ 0 w 6480720"/>
              <a:gd name="connsiteY24" fmla="*/ 1145378 h 1145378"/>
              <a:gd name="connsiteX25" fmla="*/ 0 w 6480720"/>
              <a:gd name="connsiteY25" fmla="*/ 549781 h 1145378"/>
              <a:gd name="connsiteX26" fmla="*/ 0 w 6480720"/>
              <a:gd name="connsiteY26" fmla="*/ 0 h 114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80720" h="1145378" fill="none" extrusionOk="0">
                <a:moveTo>
                  <a:pt x="0" y="0"/>
                </a:moveTo>
                <a:cubicBezTo>
                  <a:pt x="165269" y="-19443"/>
                  <a:pt x="394246" y="1529"/>
                  <a:pt x="653964" y="0"/>
                </a:cubicBezTo>
                <a:cubicBezTo>
                  <a:pt x="913682" y="-1529"/>
                  <a:pt x="870148" y="2753"/>
                  <a:pt x="1048698" y="0"/>
                </a:cubicBezTo>
                <a:cubicBezTo>
                  <a:pt x="1227248" y="-2753"/>
                  <a:pt x="1369323" y="7853"/>
                  <a:pt x="1573047" y="0"/>
                </a:cubicBezTo>
                <a:cubicBezTo>
                  <a:pt x="1776771" y="-7853"/>
                  <a:pt x="2105878" y="33823"/>
                  <a:pt x="2291818" y="0"/>
                </a:cubicBezTo>
                <a:cubicBezTo>
                  <a:pt x="2477758" y="-33823"/>
                  <a:pt x="2691179" y="65827"/>
                  <a:pt x="2880975" y="0"/>
                </a:cubicBezTo>
                <a:cubicBezTo>
                  <a:pt x="3070771" y="-65827"/>
                  <a:pt x="3374821" y="72875"/>
                  <a:pt x="3534938" y="0"/>
                </a:cubicBezTo>
                <a:cubicBezTo>
                  <a:pt x="3695055" y="-72875"/>
                  <a:pt x="3849485" y="40476"/>
                  <a:pt x="4059287" y="0"/>
                </a:cubicBezTo>
                <a:cubicBezTo>
                  <a:pt x="4269089" y="-40476"/>
                  <a:pt x="4433025" y="62719"/>
                  <a:pt x="4648444" y="0"/>
                </a:cubicBezTo>
                <a:cubicBezTo>
                  <a:pt x="4863863" y="-62719"/>
                  <a:pt x="5038997" y="57573"/>
                  <a:pt x="5367214" y="0"/>
                </a:cubicBezTo>
                <a:cubicBezTo>
                  <a:pt x="5695431" y="-57573"/>
                  <a:pt x="5615168" y="6188"/>
                  <a:pt x="5826756" y="0"/>
                </a:cubicBezTo>
                <a:cubicBezTo>
                  <a:pt x="6038344" y="-6188"/>
                  <a:pt x="6221497" y="29060"/>
                  <a:pt x="6480720" y="0"/>
                </a:cubicBezTo>
                <a:cubicBezTo>
                  <a:pt x="6481104" y="111564"/>
                  <a:pt x="6430942" y="275103"/>
                  <a:pt x="6480720" y="549781"/>
                </a:cubicBezTo>
                <a:cubicBezTo>
                  <a:pt x="6530498" y="824459"/>
                  <a:pt x="6418996" y="875289"/>
                  <a:pt x="6480720" y="1145378"/>
                </a:cubicBezTo>
                <a:cubicBezTo>
                  <a:pt x="6299232" y="1150512"/>
                  <a:pt x="6028427" y="1080214"/>
                  <a:pt x="5891564" y="1145378"/>
                </a:cubicBezTo>
                <a:cubicBezTo>
                  <a:pt x="5754701" y="1210542"/>
                  <a:pt x="5553662" y="1098725"/>
                  <a:pt x="5302407" y="1145378"/>
                </a:cubicBezTo>
                <a:cubicBezTo>
                  <a:pt x="5051152" y="1192031"/>
                  <a:pt x="4995036" y="1105438"/>
                  <a:pt x="4842865" y="1145378"/>
                </a:cubicBezTo>
                <a:cubicBezTo>
                  <a:pt x="4690694" y="1185318"/>
                  <a:pt x="4547585" y="1103969"/>
                  <a:pt x="4253709" y="1145378"/>
                </a:cubicBezTo>
                <a:cubicBezTo>
                  <a:pt x="3959833" y="1186787"/>
                  <a:pt x="3906300" y="1136074"/>
                  <a:pt x="3664553" y="1145378"/>
                </a:cubicBezTo>
                <a:cubicBezTo>
                  <a:pt x="3422806" y="1154682"/>
                  <a:pt x="3369486" y="1106884"/>
                  <a:pt x="3075396" y="1145378"/>
                </a:cubicBezTo>
                <a:cubicBezTo>
                  <a:pt x="2781306" y="1183872"/>
                  <a:pt x="2713122" y="1120566"/>
                  <a:pt x="2486240" y="1145378"/>
                </a:cubicBezTo>
                <a:cubicBezTo>
                  <a:pt x="2259358" y="1170190"/>
                  <a:pt x="2120660" y="1095530"/>
                  <a:pt x="1961891" y="1145378"/>
                </a:cubicBezTo>
                <a:cubicBezTo>
                  <a:pt x="1803122" y="1195226"/>
                  <a:pt x="1595804" y="1085512"/>
                  <a:pt x="1307927" y="1145378"/>
                </a:cubicBezTo>
                <a:cubicBezTo>
                  <a:pt x="1020050" y="1205244"/>
                  <a:pt x="1009420" y="1118495"/>
                  <a:pt x="718771" y="1145378"/>
                </a:cubicBezTo>
                <a:cubicBezTo>
                  <a:pt x="428122" y="1172261"/>
                  <a:pt x="274993" y="1126443"/>
                  <a:pt x="0" y="1145378"/>
                </a:cubicBezTo>
                <a:cubicBezTo>
                  <a:pt x="-28474" y="910864"/>
                  <a:pt x="30810" y="688201"/>
                  <a:pt x="0" y="549781"/>
                </a:cubicBezTo>
                <a:cubicBezTo>
                  <a:pt x="-30810" y="411361"/>
                  <a:pt x="40017" y="129547"/>
                  <a:pt x="0" y="0"/>
                </a:cubicBezTo>
                <a:close/>
              </a:path>
              <a:path w="6480720" h="1145378" stroke="0" extrusionOk="0">
                <a:moveTo>
                  <a:pt x="0" y="0"/>
                </a:moveTo>
                <a:cubicBezTo>
                  <a:pt x="262008" y="-46681"/>
                  <a:pt x="404451" y="55467"/>
                  <a:pt x="524349" y="0"/>
                </a:cubicBezTo>
                <a:cubicBezTo>
                  <a:pt x="644247" y="-55467"/>
                  <a:pt x="770536" y="25979"/>
                  <a:pt x="919084" y="0"/>
                </a:cubicBezTo>
                <a:cubicBezTo>
                  <a:pt x="1067632" y="-25979"/>
                  <a:pt x="1435804" y="61234"/>
                  <a:pt x="1637855" y="0"/>
                </a:cubicBezTo>
                <a:cubicBezTo>
                  <a:pt x="1839906" y="-61234"/>
                  <a:pt x="2011212" y="56015"/>
                  <a:pt x="2162204" y="0"/>
                </a:cubicBezTo>
                <a:cubicBezTo>
                  <a:pt x="2313196" y="-56015"/>
                  <a:pt x="2573294" y="10329"/>
                  <a:pt x="2686553" y="0"/>
                </a:cubicBezTo>
                <a:cubicBezTo>
                  <a:pt x="2799812" y="-10329"/>
                  <a:pt x="3067692" y="58410"/>
                  <a:pt x="3405324" y="0"/>
                </a:cubicBezTo>
                <a:cubicBezTo>
                  <a:pt x="3742956" y="-58410"/>
                  <a:pt x="3723739" y="44314"/>
                  <a:pt x="3864866" y="0"/>
                </a:cubicBezTo>
                <a:cubicBezTo>
                  <a:pt x="4005993" y="-44314"/>
                  <a:pt x="4328869" y="17142"/>
                  <a:pt x="4583637" y="0"/>
                </a:cubicBezTo>
                <a:cubicBezTo>
                  <a:pt x="4838405" y="-17142"/>
                  <a:pt x="5133367" y="39055"/>
                  <a:pt x="5302407" y="0"/>
                </a:cubicBezTo>
                <a:cubicBezTo>
                  <a:pt x="5471447" y="-39055"/>
                  <a:pt x="5623731" y="6658"/>
                  <a:pt x="5891564" y="0"/>
                </a:cubicBezTo>
                <a:cubicBezTo>
                  <a:pt x="6159397" y="-6658"/>
                  <a:pt x="6231663" y="63925"/>
                  <a:pt x="6480720" y="0"/>
                </a:cubicBezTo>
                <a:cubicBezTo>
                  <a:pt x="6504200" y="184083"/>
                  <a:pt x="6436732" y="403623"/>
                  <a:pt x="6480720" y="561235"/>
                </a:cubicBezTo>
                <a:cubicBezTo>
                  <a:pt x="6524708" y="718848"/>
                  <a:pt x="6448161" y="936753"/>
                  <a:pt x="6480720" y="1145378"/>
                </a:cubicBezTo>
                <a:cubicBezTo>
                  <a:pt x="6237710" y="1211889"/>
                  <a:pt x="6127120" y="1090761"/>
                  <a:pt x="5891564" y="1145378"/>
                </a:cubicBezTo>
                <a:cubicBezTo>
                  <a:pt x="5656008" y="1199995"/>
                  <a:pt x="5550648" y="1123347"/>
                  <a:pt x="5432022" y="1145378"/>
                </a:cubicBezTo>
                <a:cubicBezTo>
                  <a:pt x="5313396" y="1167409"/>
                  <a:pt x="5130956" y="1101767"/>
                  <a:pt x="4842865" y="1145378"/>
                </a:cubicBezTo>
                <a:cubicBezTo>
                  <a:pt x="4554774" y="1188989"/>
                  <a:pt x="4282852" y="1080407"/>
                  <a:pt x="4124095" y="1145378"/>
                </a:cubicBezTo>
                <a:cubicBezTo>
                  <a:pt x="3965338" y="1210349"/>
                  <a:pt x="3737486" y="1090596"/>
                  <a:pt x="3534938" y="1145378"/>
                </a:cubicBezTo>
                <a:cubicBezTo>
                  <a:pt x="3332390" y="1200160"/>
                  <a:pt x="3248811" y="1101074"/>
                  <a:pt x="3140203" y="1145378"/>
                </a:cubicBezTo>
                <a:cubicBezTo>
                  <a:pt x="3031595" y="1189682"/>
                  <a:pt x="2879973" y="1125181"/>
                  <a:pt x="2680661" y="1145378"/>
                </a:cubicBezTo>
                <a:cubicBezTo>
                  <a:pt x="2481349" y="1165575"/>
                  <a:pt x="2238174" y="1139472"/>
                  <a:pt x="1961891" y="1145378"/>
                </a:cubicBezTo>
                <a:cubicBezTo>
                  <a:pt x="1685608" y="1151284"/>
                  <a:pt x="1516910" y="1145109"/>
                  <a:pt x="1372734" y="1145378"/>
                </a:cubicBezTo>
                <a:cubicBezTo>
                  <a:pt x="1228558" y="1145647"/>
                  <a:pt x="1022567" y="1108802"/>
                  <a:pt x="913192" y="1145378"/>
                </a:cubicBezTo>
                <a:cubicBezTo>
                  <a:pt x="803817" y="1181954"/>
                  <a:pt x="313515" y="1119260"/>
                  <a:pt x="0" y="1145378"/>
                </a:cubicBezTo>
                <a:cubicBezTo>
                  <a:pt x="-20070" y="911512"/>
                  <a:pt x="50642" y="859781"/>
                  <a:pt x="0" y="607050"/>
                </a:cubicBezTo>
                <a:cubicBezTo>
                  <a:pt x="-50642" y="354319"/>
                  <a:pt x="48947" y="148334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marL="6350" indent="-6350">
              <a:lnSpc>
                <a:spcPct val="107000"/>
              </a:lnSpc>
              <a:spcAft>
                <a:spcPts val="2215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In time or advancing order</a:t>
            </a:r>
            <a:endParaRPr lang="zh-CN" altLang="zh-CN" sz="105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6350" indent="-6350">
              <a:lnSpc>
                <a:spcPct val="107000"/>
              </a:lnSpc>
              <a:spcAft>
                <a:spcPts val="2215"/>
              </a:spcAft>
            </a:pPr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Put to the bottom the methods to be compared</a:t>
            </a:r>
            <a:endParaRPr lang="zh-CN" altLang="zh-CN" sz="105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82047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3.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" altLang="zh-CN" b="1" dirty="0">
                <a:solidFill>
                  <a:srgbClr val="C00000"/>
                </a:solidFill>
                <a:effectLst/>
              </a:rPr>
              <a:t>Related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work</a:t>
            </a:r>
            <a:r>
              <a:rPr lang="en" altLang="zh-CN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18</a:t>
            </a:fld>
            <a:endParaRPr lang="en-US" altLang="zh-CN"/>
          </a:p>
        </p:txBody>
      </p:sp>
      <p:grpSp>
        <p:nvGrpSpPr>
          <p:cNvPr id="6" name="Group 7771">
            <a:extLst>
              <a:ext uri="{FF2B5EF4-FFF2-40B4-BE49-F238E27FC236}">
                <a16:creationId xmlns:a16="http://schemas.microsoft.com/office/drawing/2014/main" id="{7F44A751-086C-3282-783C-832AA9A94B09}"/>
              </a:ext>
            </a:extLst>
          </p:cNvPr>
          <p:cNvGrpSpPr/>
          <p:nvPr/>
        </p:nvGrpSpPr>
        <p:grpSpPr>
          <a:xfrm>
            <a:off x="1043608" y="1399753"/>
            <a:ext cx="7000875" cy="4981575"/>
            <a:chOff x="0" y="0"/>
            <a:chExt cx="6076950" cy="4981575"/>
          </a:xfrm>
        </p:grpSpPr>
        <p:pic>
          <p:nvPicPr>
            <p:cNvPr id="8" name="Picture 511">
              <a:extLst>
                <a:ext uri="{FF2B5EF4-FFF2-40B4-BE49-F238E27FC236}">
                  <a16:creationId xmlns:a16="http://schemas.microsoft.com/office/drawing/2014/main" id="{2E86CFBB-1987-440F-AF7C-D7159A79A921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04140" y="0"/>
              <a:ext cx="5930900" cy="4934153"/>
            </a:xfrm>
            <a:prstGeom prst="rect">
              <a:avLst/>
            </a:prstGeom>
          </p:spPr>
        </p:pic>
        <p:sp>
          <p:nvSpPr>
            <p:cNvPr id="9" name="Shape 9552">
              <a:extLst>
                <a:ext uri="{FF2B5EF4-FFF2-40B4-BE49-F238E27FC236}">
                  <a16:creationId xmlns:a16="http://schemas.microsoft.com/office/drawing/2014/main" id="{F8F7E2CA-813D-23CD-4AFB-823B8B79A946}"/>
                </a:ext>
              </a:extLst>
            </p:cNvPr>
            <p:cNvSpPr/>
            <p:nvPr/>
          </p:nvSpPr>
          <p:spPr>
            <a:xfrm>
              <a:off x="1781175" y="276225"/>
              <a:ext cx="3429000" cy="57150"/>
            </a:xfrm>
            <a:custGeom>
              <a:avLst/>
              <a:gdLst/>
              <a:ahLst/>
              <a:cxnLst/>
              <a:rect l="0" t="0" r="0" b="0"/>
              <a:pathLst>
                <a:path w="3429000" h="57150">
                  <a:moveTo>
                    <a:pt x="0" y="0"/>
                  </a:moveTo>
                  <a:lnTo>
                    <a:pt x="3429000" y="0"/>
                  </a:lnTo>
                  <a:lnTo>
                    <a:pt x="3429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9553">
              <a:extLst>
                <a:ext uri="{FF2B5EF4-FFF2-40B4-BE49-F238E27FC236}">
                  <a16:creationId xmlns:a16="http://schemas.microsoft.com/office/drawing/2014/main" id="{A6DFCBFE-CF30-275B-6857-8FAAC2F82A90}"/>
                </a:ext>
              </a:extLst>
            </p:cNvPr>
            <p:cNvSpPr/>
            <p:nvPr/>
          </p:nvSpPr>
          <p:spPr>
            <a:xfrm>
              <a:off x="1095375" y="1038225"/>
              <a:ext cx="4876800" cy="57150"/>
            </a:xfrm>
            <a:custGeom>
              <a:avLst/>
              <a:gdLst/>
              <a:ahLst/>
              <a:cxnLst/>
              <a:rect l="0" t="0" r="0" b="0"/>
              <a:pathLst>
                <a:path w="4876800" h="57150">
                  <a:moveTo>
                    <a:pt x="0" y="0"/>
                  </a:moveTo>
                  <a:lnTo>
                    <a:pt x="4876800" y="0"/>
                  </a:lnTo>
                  <a:lnTo>
                    <a:pt x="4876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9554">
              <a:extLst>
                <a:ext uri="{FF2B5EF4-FFF2-40B4-BE49-F238E27FC236}">
                  <a16:creationId xmlns:a16="http://schemas.microsoft.com/office/drawing/2014/main" id="{47326BF5-9D56-7681-0655-1614E7A9A56D}"/>
                </a:ext>
              </a:extLst>
            </p:cNvPr>
            <p:cNvSpPr/>
            <p:nvPr/>
          </p:nvSpPr>
          <p:spPr>
            <a:xfrm>
              <a:off x="4067175" y="1266825"/>
              <a:ext cx="1219200" cy="57150"/>
            </a:xfrm>
            <a:custGeom>
              <a:avLst/>
              <a:gdLst/>
              <a:ahLst/>
              <a:cxnLst/>
              <a:rect l="0" t="0" r="0" b="0"/>
              <a:pathLst>
                <a:path w="1219200" h="57150">
                  <a:moveTo>
                    <a:pt x="0" y="0"/>
                  </a:moveTo>
                  <a:lnTo>
                    <a:pt x="1219200" y="0"/>
                  </a:lnTo>
                  <a:lnTo>
                    <a:pt x="1219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9555">
              <a:extLst>
                <a:ext uri="{FF2B5EF4-FFF2-40B4-BE49-F238E27FC236}">
                  <a16:creationId xmlns:a16="http://schemas.microsoft.com/office/drawing/2014/main" id="{2F12B0FA-AF23-DA6E-6721-A478956F798D}"/>
                </a:ext>
              </a:extLst>
            </p:cNvPr>
            <p:cNvSpPr/>
            <p:nvPr/>
          </p:nvSpPr>
          <p:spPr>
            <a:xfrm>
              <a:off x="28575" y="1800225"/>
              <a:ext cx="1219200" cy="57150"/>
            </a:xfrm>
            <a:custGeom>
              <a:avLst/>
              <a:gdLst/>
              <a:ahLst/>
              <a:cxnLst/>
              <a:rect l="0" t="0" r="0" b="0"/>
              <a:pathLst>
                <a:path w="1219200" h="57150">
                  <a:moveTo>
                    <a:pt x="0" y="0"/>
                  </a:moveTo>
                  <a:lnTo>
                    <a:pt x="1219200" y="0"/>
                  </a:lnTo>
                  <a:lnTo>
                    <a:pt x="1219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9556">
              <a:extLst>
                <a:ext uri="{FF2B5EF4-FFF2-40B4-BE49-F238E27FC236}">
                  <a16:creationId xmlns:a16="http://schemas.microsoft.com/office/drawing/2014/main" id="{EEB112E7-C484-67D8-0A61-0BB10D1D0B24}"/>
                </a:ext>
              </a:extLst>
            </p:cNvPr>
            <p:cNvSpPr/>
            <p:nvPr/>
          </p:nvSpPr>
          <p:spPr>
            <a:xfrm>
              <a:off x="104775" y="3324225"/>
              <a:ext cx="2286000" cy="57150"/>
            </a:xfrm>
            <a:custGeom>
              <a:avLst/>
              <a:gdLst/>
              <a:ahLst/>
              <a:cxnLst/>
              <a:rect l="0" t="0" r="0" b="0"/>
              <a:pathLst>
                <a:path w="2286000" h="57150">
                  <a:moveTo>
                    <a:pt x="0" y="0"/>
                  </a:moveTo>
                  <a:lnTo>
                    <a:pt x="2286000" y="0"/>
                  </a:lnTo>
                  <a:lnTo>
                    <a:pt x="2286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9557">
              <a:extLst>
                <a:ext uri="{FF2B5EF4-FFF2-40B4-BE49-F238E27FC236}">
                  <a16:creationId xmlns:a16="http://schemas.microsoft.com/office/drawing/2014/main" id="{56A8792B-A8EE-FFA4-4861-BCB8755C9DFA}"/>
                </a:ext>
              </a:extLst>
            </p:cNvPr>
            <p:cNvSpPr/>
            <p:nvPr/>
          </p:nvSpPr>
          <p:spPr>
            <a:xfrm>
              <a:off x="3000375" y="4086225"/>
              <a:ext cx="3048000" cy="57150"/>
            </a:xfrm>
            <a:custGeom>
              <a:avLst/>
              <a:gdLst/>
              <a:ahLst/>
              <a:cxnLst/>
              <a:rect l="0" t="0" r="0" b="0"/>
              <a:pathLst>
                <a:path w="3048000" h="57150">
                  <a:moveTo>
                    <a:pt x="0" y="0"/>
                  </a:moveTo>
                  <a:lnTo>
                    <a:pt x="3048000" y="0"/>
                  </a:lnTo>
                  <a:lnTo>
                    <a:pt x="3048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9558">
              <a:extLst>
                <a:ext uri="{FF2B5EF4-FFF2-40B4-BE49-F238E27FC236}">
                  <a16:creationId xmlns:a16="http://schemas.microsoft.com/office/drawing/2014/main" id="{BE4657F0-71E1-0F7B-F5BA-9184F07A9D92}"/>
                </a:ext>
              </a:extLst>
            </p:cNvPr>
            <p:cNvSpPr/>
            <p:nvPr/>
          </p:nvSpPr>
          <p:spPr>
            <a:xfrm>
              <a:off x="28575" y="4924425"/>
              <a:ext cx="6019800" cy="57150"/>
            </a:xfrm>
            <a:custGeom>
              <a:avLst/>
              <a:gdLst/>
              <a:ahLst/>
              <a:cxnLst/>
              <a:rect l="0" t="0" r="0" b="0"/>
              <a:pathLst>
                <a:path w="6019800" h="57150">
                  <a:moveTo>
                    <a:pt x="0" y="0"/>
                  </a:moveTo>
                  <a:lnTo>
                    <a:pt x="6019800" y="0"/>
                  </a:lnTo>
                  <a:lnTo>
                    <a:pt x="6019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9559">
              <a:extLst>
                <a:ext uri="{FF2B5EF4-FFF2-40B4-BE49-F238E27FC236}">
                  <a16:creationId xmlns:a16="http://schemas.microsoft.com/office/drawing/2014/main" id="{9D5F7ACA-6F11-66D2-F242-45F6B9F138B8}"/>
                </a:ext>
              </a:extLst>
            </p:cNvPr>
            <p:cNvSpPr/>
            <p:nvPr/>
          </p:nvSpPr>
          <p:spPr>
            <a:xfrm>
              <a:off x="6019800" y="4038600"/>
              <a:ext cx="57150" cy="914400"/>
            </a:xfrm>
            <a:custGeom>
              <a:avLst/>
              <a:gdLst/>
              <a:ahLst/>
              <a:cxnLst/>
              <a:rect l="0" t="0" r="0" b="0"/>
              <a:pathLst>
                <a:path w="57150" h="914400">
                  <a:moveTo>
                    <a:pt x="0" y="0"/>
                  </a:moveTo>
                  <a:lnTo>
                    <a:pt x="57150" y="0"/>
                  </a:lnTo>
                  <a:lnTo>
                    <a:pt x="57150" y="914400"/>
                  </a:lnTo>
                  <a:lnTo>
                    <a:pt x="0" y="914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9560">
              <a:extLst>
                <a:ext uri="{FF2B5EF4-FFF2-40B4-BE49-F238E27FC236}">
                  <a16:creationId xmlns:a16="http://schemas.microsoft.com/office/drawing/2014/main" id="{A7AB4BFF-790D-AE6A-B375-2A26C89933BF}"/>
                </a:ext>
              </a:extLst>
            </p:cNvPr>
            <p:cNvSpPr/>
            <p:nvPr/>
          </p:nvSpPr>
          <p:spPr>
            <a:xfrm>
              <a:off x="2971800" y="4114800"/>
              <a:ext cx="57150" cy="304800"/>
            </a:xfrm>
            <a:custGeom>
              <a:avLst/>
              <a:gdLst/>
              <a:ahLst/>
              <a:cxnLst/>
              <a:rect l="0" t="0" r="0" b="0"/>
              <a:pathLst>
                <a:path w="57150" h="304800">
                  <a:moveTo>
                    <a:pt x="0" y="0"/>
                  </a:moveTo>
                  <a:lnTo>
                    <a:pt x="57150" y="0"/>
                  </a:lnTo>
                  <a:lnTo>
                    <a:pt x="57150" y="304800"/>
                  </a:lnTo>
                  <a:lnTo>
                    <a:pt x="0" y="3048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9561">
              <a:extLst>
                <a:ext uri="{FF2B5EF4-FFF2-40B4-BE49-F238E27FC236}">
                  <a16:creationId xmlns:a16="http://schemas.microsoft.com/office/drawing/2014/main" id="{DA6AB505-8051-19AC-575C-2BB2B05719AD}"/>
                </a:ext>
              </a:extLst>
            </p:cNvPr>
            <p:cNvSpPr/>
            <p:nvPr/>
          </p:nvSpPr>
          <p:spPr>
            <a:xfrm>
              <a:off x="28575" y="4391025"/>
              <a:ext cx="2971800" cy="57150"/>
            </a:xfrm>
            <a:custGeom>
              <a:avLst/>
              <a:gdLst/>
              <a:ahLst/>
              <a:cxnLst/>
              <a:rect l="0" t="0" r="0" b="0"/>
              <a:pathLst>
                <a:path w="2971800" h="57150">
                  <a:moveTo>
                    <a:pt x="0" y="0"/>
                  </a:moveTo>
                  <a:lnTo>
                    <a:pt x="2971800" y="0"/>
                  </a:lnTo>
                  <a:lnTo>
                    <a:pt x="2971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9562">
              <a:extLst>
                <a:ext uri="{FF2B5EF4-FFF2-40B4-BE49-F238E27FC236}">
                  <a16:creationId xmlns:a16="http://schemas.microsoft.com/office/drawing/2014/main" id="{260BEC73-DE87-D376-973C-71E9ED4CA1C6}"/>
                </a:ext>
              </a:extLst>
            </p:cNvPr>
            <p:cNvSpPr/>
            <p:nvPr/>
          </p:nvSpPr>
          <p:spPr>
            <a:xfrm>
              <a:off x="0" y="4419600"/>
              <a:ext cx="57150" cy="533400"/>
            </a:xfrm>
            <a:custGeom>
              <a:avLst/>
              <a:gdLst/>
              <a:ahLst/>
              <a:cxnLst/>
              <a:rect l="0" t="0" r="0" b="0"/>
              <a:pathLst>
                <a:path w="57150" h="533400">
                  <a:moveTo>
                    <a:pt x="0" y="0"/>
                  </a:moveTo>
                  <a:lnTo>
                    <a:pt x="57150" y="0"/>
                  </a:lnTo>
                  <a:lnTo>
                    <a:pt x="57150" y="533400"/>
                  </a:lnTo>
                  <a:lnTo>
                    <a:pt x="0" y="53340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FF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5928472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3.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" altLang="zh-CN" b="1" dirty="0">
                <a:solidFill>
                  <a:srgbClr val="C00000"/>
                </a:solidFill>
                <a:effectLst/>
              </a:rPr>
              <a:t>Related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work</a:t>
            </a:r>
            <a:r>
              <a:rPr lang="en" altLang="zh-CN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19</a:t>
            </a:fld>
            <a:endParaRPr lang="en-US" altLang="zh-CN"/>
          </a:p>
        </p:txBody>
      </p:sp>
      <p:grpSp>
        <p:nvGrpSpPr>
          <p:cNvPr id="7" name="Group 7702">
            <a:extLst>
              <a:ext uri="{FF2B5EF4-FFF2-40B4-BE49-F238E27FC236}">
                <a16:creationId xmlns:a16="http://schemas.microsoft.com/office/drawing/2014/main" id="{4AC93427-B49E-4728-2279-EE8523256CA8}"/>
              </a:ext>
            </a:extLst>
          </p:cNvPr>
          <p:cNvGrpSpPr/>
          <p:nvPr/>
        </p:nvGrpSpPr>
        <p:grpSpPr>
          <a:xfrm>
            <a:off x="1167606" y="1423194"/>
            <a:ext cx="6743700" cy="4514850"/>
            <a:chOff x="0" y="0"/>
            <a:chExt cx="6743700" cy="4515193"/>
          </a:xfrm>
        </p:grpSpPr>
        <p:pic>
          <p:nvPicPr>
            <p:cNvPr id="20" name="Picture 530">
              <a:extLst>
                <a:ext uri="{FF2B5EF4-FFF2-40B4-BE49-F238E27FC236}">
                  <a16:creationId xmlns:a16="http://schemas.microsoft.com/office/drawing/2014/main" id="{AAA5AD6F-296D-205F-ABB5-F21F87E616C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9050" y="0"/>
              <a:ext cx="6705600" cy="4274820"/>
            </a:xfrm>
            <a:prstGeom prst="rect">
              <a:avLst/>
            </a:prstGeom>
          </p:spPr>
        </p:pic>
        <p:sp>
          <p:nvSpPr>
            <p:cNvPr id="21" name="Shape 9574">
              <a:extLst>
                <a:ext uri="{FF2B5EF4-FFF2-40B4-BE49-F238E27FC236}">
                  <a16:creationId xmlns:a16="http://schemas.microsoft.com/office/drawing/2014/main" id="{DDFAB2A1-B243-1BF2-E533-7E2C5753182B}"/>
                </a:ext>
              </a:extLst>
            </p:cNvPr>
            <p:cNvSpPr/>
            <p:nvPr/>
          </p:nvSpPr>
          <p:spPr>
            <a:xfrm>
              <a:off x="323850" y="200368"/>
              <a:ext cx="6248400" cy="57150"/>
            </a:xfrm>
            <a:custGeom>
              <a:avLst/>
              <a:gdLst/>
              <a:ahLst/>
              <a:cxnLst/>
              <a:rect l="0" t="0" r="0" b="0"/>
              <a:pathLst>
                <a:path w="6248400" h="57150">
                  <a:moveTo>
                    <a:pt x="0" y="0"/>
                  </a:moveTo>
                  <a:lnTo>
                    <a:pt x="6248400" y="0"/>
                  </a:lnTo>
                  <a:lnTo>
                    <a:pt x="6248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9575">
              <a:extLst>
                <a:ext uri="{FF2B5EF4-FFF2-40B4-BE49-F238E27FC236}">
                  <a16:creationId xmlns:a16="http://schemas.microsoft.com/office/drawing/2014/main" id="{056A6EE3-C26C-8FAE-C95D-5ABB289F8872}"/>
                </a:ext>
              </a:extLst>
            </p:cNvPr>
            <p:cNvSpPr/>
            <p:nvPr/>
          </p:nvSpPr>
          <p:spPr>
            <a:xfrm>
              <a:off x="3981450" y="1952968"/>
              <a:ext cx="2743200" cy="57150"/>
            </a:xfrm>
            <a:custGeom>
              <a:avLst/>
              <a:gdLst/>
              <a:ahLst/>
              <a:cxnLst/>
              <a:rect l="0" t="0" r="0" b="0"/>
              <a:pathLst>
                <a:path w="2743200" h="57150">
                  <a:moveTo>
                    <a:pt x="0" y="0"/>
                  </a:moveTo>
                  <a:lnTo>
                    <a:pt x="2743200" y="0"/>
                  </a:lnTo>
                  <a:lnTo>
                    <a:pt x="2743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9576">
              <a:extLst>
                <a:ext uri="{FF2B5EF4-FFF2-40B4-BE49-F238E27FC236}">
                  <a16:creationId xmlns:a16="http://schemas.microsoft.com/office/drawing/2014/main" id="{15F5204E-56D2-34BA-13D2-EC1F105B0E2F}"/>
                </a:ext>
              </a:extLst>
            </p:cNvPr>
            <p:cNvSpPr/>
            <p:nvPr/>
          </p:nvSpPr>
          <p:spPr>
            <a:xfrm>
              <a:off x="95250" y="2257768"/>
              <a:ext cx="3200400" cy="57150"/>
            </a:xfrm>
            <a:custGeom>
              <a:avLst/>
              <a:gdLst/>
              <a:ahLst/>
              <a:cxnLst/>
              <a:rect l="0" t="0" r="0" b="0"/>
              <a:pathLst>
                <a:path w="3200400" h="57150">
                  <a:moveTo>
                    <a:pt x="0" y="0"/>
                  </a:moveTo>
                  <a:lnTo>
                    <a:pt x="3200400" y="0"/>
                  </a:lnTo>
                  <a:lnTo>
                    <a:pt x="3200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9577">
              <a:extLst>
                <a:ext uri="{FF2B5EF4-FFF2-40B4-BE49-F238E27FC236}">
                  <a16:creationId xmlns:a16="http://schemas.microsoft.com/office/drawing/2014/main" id="{1EF836B3-1E69-161E-D68A-147AD4B8E4C4}"/>
                </a:ext>
              </a:extLst>
            </p:cNvPr>
            <p:cNvSpPr/>
            <p:nvPr/>
          </p:nvSpPr>
          <p:spPr>
            <a:xfrm>
              <a:off x="19050" y="505168"/>
              <a:ext cx="4495800" cy="57150"/>
            </a:xfrm>
            <a:custGeom>
              <a:avLst/>
              <a:gdLst/>
              <a:ahLst/>
              <a:cxnLst/>
              <a:rect l="0" t="0" r="0" b="0"/>
              <a:pathLst>
                <a:path w="4495800" h="57150">
                  <a:moveTo>
                    <a:pt x="0" y="0"/>
                  </a:moveTo>
                  <a:lnTo>
                    <a:pt x="4495800" y="0"/>
                  </a:lnTo>
                  <a:lnTo>
                    <a:pt x="4495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9578">
              <a:extLst>
                <a:ext uri="{FF2B5EF4-FFF2-40B4-BE49-F238E27FC236}">
                  <a16:creationId xmlns:a16="http://schemas.microsoft.com/office/drawing/2014/main" id="{3F52969E-7DD2-778A-1A02-71DCAFCB9A65}"/>
                </a:ext>
              </a:extLst>
            </p:cNvPr>
            <p:cNvSpPr/>
            <p:nvPr/>
          </p:nvSpPr>
          <p:spPr>
            <a:xfrm>
              <a:off x="4133850" y="2257768"/>
              <a:ext cx="2438400" cy="57150"/>
            </a:xfrm>
            <a:custGeom>
              <a:avLst/>
              <a:gdLst/>
              <a:ahLst/>
              <a:cxnLst/>
              <a:rect l="0" t="0" r="0" b="0"/>
              <a:pathLst>
                <a:path w="2438400" h="57150">
                  <a:moveTo>
                    <a:pt x="0" y="0"/>
                  </a:moveTo>
                  <a:lnTo>
                    <a:pt x="2438400" y="0"/>
                  </a:lnTo>
                  <a:lnTo>
                    <a:pt x="2438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9579">
              <a:extLst>
                <a:ext uri="{FF2B5EF4-FFF2-40B4-BE49-F238E27FC236}">
                  <a16:creationId xmlns:a16="http://schemas.microsoft.com/office/drawing/2014/main" id="{B782C967-C391-8ABD-A97C-A574DE57D4B7}"/>
                </a:ext>
              </a:extLst>
            </p:cNvPr>
            <p:cNvSpPr/>
            <p:nvPr/>
          </p:nvSpPr>
          <p:spPr>
            <a:xfrm>
              <a:off x="5124450" y="2562568"/>
              <a:ext cx="1066800" cy="57150"/>
            </a:xfrm>
            <a:custGeom>
              <a:avLst/>
              <a:gdLst/>
              <a:ahLst/>
              <a:cxnLst/>
              <a:rect l="0" t="0" r="0" b="0"/>
              <a:pathLst>
                <a:path w="1066800" h="57150">
                  <a:moveTo>
                    <a:pt x="0" y="0"/>
                  </a:moveTo>
                  <a:lnTo>
                    <a:pt x="1066800" y="0"/>
                  </a:lnTo>
                  <a:lnTo>
                    <a:pt x="1066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538">
              <a:extLst>
                <a:ext uri="{FF2B5EF4-FFF2-40B4-BE49-F238E27FC236}">
                  <a16:creationId xmlns:a16="http://schemas.microsoft.com/office/drawing/2014/main" id="{B14B3430-3AF6-332B-7672-29437C28C4C8}"/>
                </a:ext>
              </a:extLst>
            </p:cNvPr>
            <p:cNvSpPr/>
            <p:nvPr/>
          </p:nvSpPr>
          <p:spPr>
            <a:xfrm>
              <a:off x="0" y="3410293"/>
              <a:ext cx="3371850" cy="1104900"/>
            </a:xfrm>
            <a:custGeom>
              <a:avLst/>
              <a:gdLst/>
              <a:ahLst/>
              <a:cxnLst/>
              <a:rect l="0" t="0" r="0" b="0"/>
              <a:pathLst>
                <a:path w="3371850" h="1104900">
                  <a:moveTo>
                    <a:pt x="0" y="0"/>
                  </a:moveTo>
                  <a:lnTo>
                    <a:pt x="3371850" y="0"/>
                  </a:lnTo>
                  <a:lnTo>
                    <a:pt x="3371850" y="38100"/>
                  </a:lnTo>
                  <a:lnTo>
                    <a:pt x="38100" y="38100"/>
                  </a:lnTo>
                  <a:lnTo>
                    <a:pt x="38100" y="1066800"/>
                  </a:lnTo>
                  <a:lnTo>
                    <a:pt x="3371850" y="1066800"/>
                  </a:lnTo>
                  <a:lnTo>
                    <a:pt x="3371850" y="1104900"/>
                  </a:lnTo>
                  <a:lnTo>
                    <a:pt x="0" y="1104900"/>
                  </a:lnTo>
                  <a:lnTo>
                    <a:pt x="0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539">
              <a:extLst>
                <a:ext uri="{FF2B5EF4-FFF2-40B4-BE49-F238E27FC236}">
                  <a16:creationId xmlns:a16="http://schemas.microsoft.com/office/drawing/2014/main" id="{1927A600-56F4-2B38-A1BA-0BE616F3F3F2}"/>
                </a:ext>
              </a:extLst>
            </p:cNvPr>
            <p:cNvSpPr/>
            <p:nvPr/>
          </p:nvSpPr>
          <p:spPr>
            <a:xfrm>
              <a:off x="3371850" y="3410293"/>
              <a:ext cx="3371850" cy="1104900"/>
            </a:xfrm>
            <a:custGeom>
              <a:avLst/>
              <a:gdLst/>
              <a:ahLst/>
              <a:cxnLst/>
              <a:rect l="0" t="0" r="0" b="0"/>
              <a:pathLst>
                <a:path w="3371850" h="1104900">
                  <a:moveTo>
                    <a:pt x="0" y="0"/>
                  </a:moveTo>
                  <a:lnTo>
                    <a:pt x="3371850" y="0"/>
                  </a:lnTo>
                  <a:lnTo>
                    <a:pt x="3371850" y="1104900"/>
                  </a:lnTo>
                  <a:lnTo>
                    <a:pt x="0" y="1104900"/>
                  </a:lnTo>
                  <a:lnTo>
                    <a:pt x="0" y="1066800"/>
                  </a:lnTo>
                  <a:lnTo>
                    <a:pt x="3333750" y="1066800"/>
                  </a:lnTo>
                  <a:lnTo>
                    <a:pt x="33337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984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766986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Main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Sections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73742"/>
            <a:ext cx="8142287" cy="4680991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Abstract</a:t>
            </a:r>
            <a:r>
              <a:rPr lang="en" altLang="zh-CN" b="1" dirty="0">
                <a:effectLst/>
                <a:latin typeface="Comic Sans MS" panose="030F0902030302020204" pitchFamily="66" charset="0"/>
              </a:rPr>
              <a:t>, Keywords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Introduction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Related Work (Literature Review)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Preliminary</a:t>
            </a:r>
            <a:endParaRPr lang="en" altLang="zh-CN" b="1" dirty="0">
              <a:latin typeface="Comic Sans MS" panose="030F0902030302020204" pitchFamily="66" charset="0"/>
            </a:endParaRP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Algorithm (Method)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Experimental Results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Conclusion &amp; Future Work</a:t>
            </a:r>
            <a:endParaRPr lang="en" altLang="zh-CN" dirty="0">
              <a:effectLst/>
              <a:latin typeface="Comic Sans MS" panose="030F0902030302020204" pitchFamily="66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94863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3.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" altLang="zh-CN" b="1" dirty="0">
                <a:solidFill>
                  <a:srgbClr val="C00000"/>
                </a:solidFill>
                <a:effectLst/>
              </a:rPr>
              <a:t>Related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work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(</a:t>
            </a:r>
            <a:r>
              <a:rPr lang="en" altLang="zh-CN" b="1" dirty="0">
                <a:solidFill>
                  <a:srgbClr val="C00000"/>
                </a:solidFill>
                <a:effectLst/>
              </a:rPr>
              <a:t>supplement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)</a:t>
            </a:r>
            <a:r>
              <a:rPr lang="en" altLang="zh-CN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Add the head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970391C-0946-9028-A336-BCC0672DA222}"/>
              </a:ext>
            </a:extLst>
          </p:cNvPr>
          <p:cNvSpPr txBox="1"/>
          <p:nvPr/>
        </p:nvSpPr>
        <p:spPr>
          <a:xfrm>
            <a:off x="913663" y="2348880"/>
            <a:ext cx="7402752" cy="1200329"/>
          </a:xfrm>
          <a:custGeom>
            <a:avLst/>
            <a:gdLst>
              <a:gd name="connsiteX0" fmla="*/ 0 w 7402752"/>
              <a:gd name="connsiteY0" fmla="*/ 0 h 1200329"/>
              <a:gd name="connsiteX1" fmla="*/ 643470 w 7402752"/>
              <a:gd name="connsiteY1" fmla="*/ 0 h 1200329"/>
              <a:gd name="connsiteX2" fmla="*/ 1360967 w 7402752"/>
              <a:gd name="connsiteY2" fmla="*/ 0 h 1200329"/>
              <a:gd name="connsiteX3" fmla="*/ 1782355 w 7402752"/>
              <a:gd name="connsiteY3" fmla="*/ 0 h 1200329"/>
              <a:gd name="connsiteX4" fmla="*/ 2425825 w 7402752"/>
              <a:gd name="connsiteY4" fmla="*/ 0 h 1200329"/>
              <a:gd name="connsiteX5" fmla="*/ 2847212 w 7402752"/>
              <a:gd name="connsiteY5" fmla="*/ 0 h 1200329"/>
              <a:gd name="connsiteX6" fmla="*/ 3416655 w 7402752"/>
              <a:gd name="connsiteY6" fmla="*/ 0 h 1200329"/>
              <a:gd name="connsiteX7" fmla="*/ 4060125 w 7402752"/>
              <a:gd name="connsiteY7" fmla="*/ 0 h 1200329"/>
              <a:gd name="connsiteX8" fmla="*/ 4407485 w 7402752"/>
              <a:gd name="connsiteY8" fmla="*/ 0 h 1200329"/>
              <a:gd name="connsiteX9" fmla="*/ 4754845 w 7402752"/>
              <a:gd name="connsiteY9" fmla="*/ 0 h 1200329"/>
              <a:gd name="connsiteX10" fmla="*/ 5472342 w 7402752"/>
              <a:gd name="connsiteY10" fmla="*/ 0 h 1200329"/>
              <a:gd name="connsiteX11" fmla="*/ 6041785 w 7402752"/>
              <a:gd name="connsiteY11" fmla="*/ 0 h 1200329"/>
              <a:gd name="connsiteX12" fmla="*/ 6389144 w 7402752"/>
              <a:gd name="connsiteY12" fmla="*/ 0 h 1200329"/>
              <a:gd name="connsiteX13" fmla="*/ 7402752 w 7402752"/>
              <a:gd name="connsiteY13" fmla="*/ 0 h 1200329"/>
              <a:gd name="connsiteX14" fmla="*/ 7402752 w 7402752"/>
              <a:gd name="connsiteY14" fmla="*/ 424116 h 1200329"/>
              <a:gd name="connsiteX15" fmla="*/ 7402752 w 7402752"/>
              <a:gd name="connsiteY15" fmla="*/ 800219 h 1200329"/>
              <a:gd name="connsiteX16" fmla="*/ 7402752 w 7402752"/>
              <a:gd name="connsiteY16" fmla="*/ 1200329 h 1200329"/>
              <a:gd name="connsiteX17" fmla="*/ 7055392 w 7402752"/>
              <a:gd name="connsiteY17" fmla="*/ 1200329 h 1200329"/>
              <a:gd name="connsiteX18" fmla="*/ 6337895 w 7402752"/>
              <a:gd name="connsiteY18" fmla="*/ 1200329 h 1200329"/>
              <a:gd name="connsiteX19" fmla="*/ 5694425 w 7402752"/>
              <a:gd name="connsiteY19" fmla="*/ 1200329 h 1200329"/>
              <a:gd name="connsiteX20" fmla="*/ 5050955 w 7402752"/>
              <a:gd name="connsiteY20" fmla="*/ 1200329 h 1200329"/>
              <a:gd name="connsiteX21" fmla="*/ 4407485 w 7402752"/>
              <a:gd name="connsiteY21" fmla="*/ 1200329 h 1200329"/>
              <a:gd name="connsiteX22" fmla="*/ 3986097 w 7402752"/>
              <a:gd name="connsiteY22" fmla="*/ 1200329 h 1200329"/>
              <a:gd name="connsiteX23" fmla="*/ 3268600 w 7402752"/>
              <a:gd name="connsiteY23" fmla="*/ 1200329 h 1200329"/>
              <a:gd name="connsiteX24" fmla="*/ 2699157 w 7402752"/>
              <a:gd name="connsiteY24" fmla="*/ 1200329 h 1200329"/>
              <a:gd name="connsiteX25" fmla="*/ 2351797 w 7402752"/>
              <a:gd name="connsiteY25" fmla="*/ 1200329 h 1200329"/>
              <a:gd name="connsiteX26" fmla="*/ 1782355 w 7402752"/>
              <a:gd name="connsiteY26" fmla="*/ 1200329 h 1200329"/>
              <a:gd name="connsiteX27" fmla="*/ 1286940 w 7402752"/>
              <a:gd name="connsiteY27" fmla="*/ 1200329 h 1200329"/>
              <a:gd name="connsiteX28" fmla="*/ 791525 w 7402752"/>
              <a:gd name="connsiteY28" fmla="*/ 1200329 h 1200329"/>
              <a:gd name="connsiteX29" fmla="*/ 0 w 7402752"/>
              <a:gd name="connsiteY29" fmla="*/ 1200329 h 1200329"/>
              <a:gd name="connsiteX30" fmla="*/ 0 w 7402752"/>
              <a:gd name="connsiteY30" fmla="*/ 812223 h 1200329"/>
              <a:gd name="connsiteX31" fmla="*/ 0 w 7402752"/>
              <a:gd name="connsiteY31" fmla="*/ 400110 h 1200329"/>
              <a:gd name="connsiteX32" fmla="*/ 0 w 7402752"/>
              <a:gd name="connsiteY32" fmla="*/ 0 h 1200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402752" h="1200329" fill="none" extrusionOk="0">
                <a:moveTo>
                  <a:pt x="0" y="0"/>
                </a:moveTo>
                <a:cubicBezTo>
                  <a:pt x="221346" y="-30151"/>
                  <a:pt x="400850" y="68609"/>
                  <a:pt x="643470" y="0"/>
                </a:cubicBezTo>
                <a:cubicBezTo>
                  <a:pt x="886090" y="-68609"/>
                  <a:pt x="1008239" y="80067"/>
                  <a:pt x="1360967" y="0"/>
                </a:cubicBezTo>
                <a:cubicBezTo>
                  <a:pt x="1713695" y="-80067"/>
                  <a:pt x="1580518" y="38600"/>
                  <a:pt x="1782355" y="0"/>
                </a:cubicBezTo>
                <a:cubicBezTo>
                  <a:pt x="1984192" y="-38600"/>
                  <a:pt x="2246683" y="5290"/>
                  <a:pt x="2425825" y="0"/>
                </a:cubicBezTo>
                <a:cubicBezTo>
                  <a:pt x="2604967" y="-5290"/>
                  <a:pt x="2746585" y="37641"/>
                  <a:pt x="2847212" y="0"/>
                </a:cubicBezTo>
                <a:cubicBezTo>
                  <a:pt x="2947839" y="-37641"/>
                  <a:pt x="3189553" y="32836"/>
                  <a:pt x="3416655" y="0"/>
                </a:cubicBezTo>
                <a:cubicBezTo>
                  <a:pt x="3643757" y="-32836"/>
                  <a:pt x="3811000" y="55634"/>
                  <a:pt x="4060125" y="0"/>
                </a:cubicBezTo>
                <a:cubicBezTo>
                  <a:pt x="4309250" y="-55634"/>
                  <a:pt x="4315244" y="5648"/>
                  <a:pt x="4407485" y="0"/>
                </a:cubicBezTo>
                <a:cubicBezTo>
                  <a:pt x="4499726" y="-5648"/>
                  <a:pt x="4621197" y="23103"/>
                  <a:pt x="4754845" y="0"/>
                </a:cubicBezTo>
                <a:cubicBezTo>
                  <a:pt x="4888493" y="-23103"/>
                  <a:pt x="5143597" y="10165"/>
                  <a:pt x="5472342" y="0"/>
                </a:cubicBezTo>
                <a:cubicBezTo>
                  <a:pt x="5801087" y="-10165"/>
                  <a:pt x="5841087" y="45261"/>
                  <a:pt x="6041785" y="0"/>
                </a:cubicBezTo>
                <a:cubicBezTo>
                  <a:pt x="6242483" y="-45261"/>
                  <a:pt x="6312244" y="13653"/>
                  <a:pt x="6389144" y="0"/>
                </a:cubicBezTo>
                <a:cubicBezTo>
                  <a:pt x="6466044" y="-13653"/>
                  <a:pt x="7127229" y="44445"/>
                  <a:pt x="7402752" y="0"/>
                </a:cubicBezTo>
                <a:cubicBezTo>
                  <a:pt x="7417682" y="189891"/>
                  <a:pt x="7360445" y="220231"/>
                  <a:pt x="7402752" y="424116"/>
                </a:cubicBezTo>
                <a:cubicBezTo>
                  <a:pt x="7445059" y="628001"/>
                  <a:pt x="7373382" y="631959"/>
                  <a:pt x="7402752" y="800219"/>
                </a:cubicBezTo>
                <a:cubicBezTo>
                  <a:pt x="7432122" y="968479"/>
                  <a:pt x="7394078" y="1092509"/>
                  <a:pt x="7402752" y="1200329"/>
                </a:cubicBezTo>
                <a:cubicBezTo>
                  <a:pt x="7271277" y="1219817"/>
                  <a:pt x="7155291" y="1195950"/>
                  <a:pt x="7055392" y="1200329"/>
                </a:cubicBezTo>
                <a:cubicBezTo>
                  <a:pt x="6955493" y="1204708"/>
                  <a:pt x="6646926" y="1199304"/>
                  <a:pt x="6337895" y="1200329"/>
                </a:cubicBezTo>
                <a:cubicBezTo>
                  <a:pt x="6028864" y="1201354"/>
                  <a:pt x="5925637" y="1169473"/>
                  <a:pt x="5694425" y="1200329"/>
                </a:cubicBezTo>
                <a:cubicBezTo>
                  <a:pt x="5463213" y="1231185"/>
                  <a:pt x="5298006" y="1166953"/>
                  <a:pt x="5050955" y="1200329"/>
                </a:cubicBezTo>
                <a:cubicBezTo>
                  <a:pt x="4803904" y="1233705"/>
                  <a:pt x="4622383" y="1135213"/>
                  <a:pt x="4407485" y="1200329"/>
                </a:cubicBezTo>
                <a:cubicBezTo>
                  <a:pt x="4192587" y="1265445"/>
                  <a:pt x="4146660" y="1184197"/>
                  <a:pt x="3986097" y="1200329"/>
                </a:cubicBezTo>
                <a:cubicBezTo>
                  <a:pt x="3825534" y="1216461"/>
                  <a:pt x="3455431" y="1115965"/>
                  <a:pt x="3268600" y="1200329"/>
                </a:cubicBezTo>
                <a:cubicBezTo>
                  <a:pt x="3081769" y="1284693"/>
                  <a:pt x="2816840" y="1194686"/>
                  <a:pt x="2699157" y="1200329"/>
                </a:cubicBezTo>
                <a:cubicBezTo>
                  <a:pt x="2581474" y="1205972"/>
                  <a:pt x="2449625" y="1195973"/>
                  <a:pt x="2351797" y="1200329"/>
                </a:cubicBezTo>
                <a:cubicBezTo>
                  <a:pt x="2253969" y="1204685"/>
                  <a:pt x="1975993" y="1140750"/>
                  <a:pt x="1782355" y="1200329"/>
                </a:cubicBezTo>
                <a:cubicBezTo>
                  <a:pt x="1588717" y="1259908"/>
                  <a:pt x="1391549" y="1154902"/>
                  <a:pt x="1286940" y="1200329"/>
                </a:cubicBezTo>
                <a:cubicBezTo>
                  <a:pt x="1182332" y="1245756"/>
                  <a:pt x="962320" y="1163534"/>
                  <a:pt x="791525" y="1200329"/>
                </a:cubicBezTo>
                <a:cubicBezTo>
                  <a:pt x="620730" y="1237124"/>
                  <a:pt x="361539" y="1119102"/>
                  <a:pt x="0" y="1200329"/>
                </a:cubicBezTo>
                <a:cubicBezTo>
                  <a:pt x="-1327" y="1112491"/>
                  <a:pt x="17682" y="938585"/>
                  <a:pt x="0" y="812223"/>
                </a:cubicBezTo>
                <a:cubicBezTo>
                  <a:pt x="-17682" y="685861"/>
                  <a:pt x="28962" y="596146"/>
                  <a:pt x="0" y="400110"/>
                </a:cubicBezTo>
                <a:cubicBezTo>
                  <a:pt x="-28962" y="204074"/>
                  <a:pt x="19317" y="173875"/>
                  <a:pt x="0" y="0"/>
                </a:cubicBezTo>
                <a:close/>
              </a:path>
              <a:path w="7402752" h="1200329" stroke="0" extrusionOk="0">
                <a:moveTo>
                  <a:pt x="0" y="0"/>
                </a:moveTo>
                <a:cubicBezTo>
                  <a:pt x="136656" y="-4038"/>
                  <a:pt x="359276" y="14929"/>
                  <a:pt x="495415" y="0"/>
                </a:cubicBezTo>
                <a:cubicBezTo>
                  <a:pt x="631555" y="-14929"/>
                  <a:pt x="753203" y="37395"/>
                  <a:pt x="842775" y="0"/>
                </a:cubicBezTo>
                <a:cubicBezTo>
                  <a:pt x="932347" y="-37395"/>
                  <a:pt x="1273462" y="51616"/>
                  <a:pt x="1560272" y="0"/>
                </a:cubicBezTo>
                <a:cubicBezTo>
                  <a:pt x="1847082" y="-51616"/>
                  <a:pt x="1917276" y="48299"/>
                  <a:pt x="2055687" y="0"/>
                </a:cubicBezTo>
                <a:cubicBezTo>
                  <a:pt x="2194098" y="-48299"/>
                  <a:pt x="2326479" y="4359"/>
                  <a:pt x="2551102" y="0"/>
                </a:cubicBezTo>
                <a:cubicBezTo>
                  <a:pt x="2775726" y="-4359"/>
                  <a:pt x="2983537" y="77251"/>
                  <a:pt x="3268600" y="0"/>
                </a:cubicBezTo>
                <a:cubicBezTo>
                  <a:pt x="3553663" y="-77251"/>
                  <a:pt x="3532290" y="48459"/>
                  <a:pt x="3689987" y="0"/>
                </a:cubicBezTo>
                <a:cubicBezTo>
                  <a:pt x="3847684" y="-48459"/>
                  <a:pt x="4222288" y="83135"/>
                  <a:pt x="4407485" y="0"/>
                </a:cubicBezTo>
                <a:cubicBezTo>
                  <a:pt x="4592682" y="-83135"/>
                  <a:pt x="4918417" y="33455"/>
                  <a:pt x="5124982" y="0"/>
                </a:cubicBezTo>
                <a:cubicBezTo>
                  <a:pt x="5331547" y="-33455"/>
                  <a:pt x="5432189" y="65288"/>
                  <a:pt x="5694425" y="0"/>
                </a:cubicBezTo>
                <a:cubicBezTo>
                  <a:pt x="5956661" y="-65288"/>
                  <a:pt x="6056783" y="15316"/>
                  <a:pt x="6411922" y="0"/>
                </a:cubicBezTo>
                <a:cubicBezTo>
                  <a:pt x="6767061" y="-15316"/>
                  <a:pt x="6729657" y="37400"/>
                  <a:pt x="6907337" y="0"/>
                </a:cubicBezTo>
                <a:cubicBezTo>
                  <a:pt x="7085017" y="-37400"/>
                  <a:pt x="7256305" y="41507"/>
                  <a:pt x="7402752" y="0"/>
                </a:cubicBezTo>
                <a:cubicBezTo>
                  <a:pt x="7415757" y="115104"/>
                  <a:pt x="7360479" y="231881"/>
                  <a:pt x="7402752" y="412113"/>
                </a:cubicBezTo>
                <a:cubicBezTo>
                  <a:pt x="7445025" y="592345"/>
                  <a:pt x="7390896" y="632069"/>
                  <a:pt x="7402752" y="812223"/>
                </a:cubicBezTo>
                <a:cubicBezTo>
                  <a:pt x="7414608" y="992377"/>
                  <a:pt x="7386652" y="1116045"/>
                  <a:pt x="7402752" y="1200329"/>
                </a:cubicBezTo>
                <a:cubicBezTo>
                  <a:pt x="7227689" y="1272931"/>
                  <a:pt x="7063279" y="1185682"/>
                  <a:pt x="6759282" y="1200329"/>
                </a:cubicBezTo>
                <a:cubicBezTo>
                  <a:pt x="6455285" y="1214976"/>
                  <a:pt x="6442105" y="1173406"/>
                  <a:pt x="6189840" y="1200329"/>
                </a:cubicBezTo>
                <a:cubicBezTo>
                  <a:pt x="5937575" y="1227252"/>
                  <a:pt x="6005816" y="1190336"/>
                  <a:pt x="5842480" y="1200329"/>
                </a:cubicBezTo>
                <a:cubicBezTo>
                  <a:pt x="5679144" y="1210322"/>
                  <a:pt x="5588877" y="1173608"/>
                  <a:pt x="5421092" y="1200329"/>
                </a:cubicBezTo>
                <a:cubicBezTo>
                  <a:pt x="5253307" y="1227050"/>
                  <a:pt x="4908631" y="1182546"/>
                  <a:pt x="4703595" y="1200329"/>
                </a:cubicBezTo>
                <a:cubicBezTo>
                  <a:pt x="4498559" y="1218112"/>
                  <a:pt x="4249116" y="1199344"/>
                  <a:pt x="4134152" y="1200329"/>
                </a:cubicBezTo>
                <a:cubicBezTo>
                  <a:pt x="4019188" y="1201314"/>
                  <a:pt x="3812043" y="1189488"/>
                  <a:pt x="3712765" y="1200329"/>
                </a:cubicBezTo>
                <a:cubicBezTo>
                  <a:pt x="3613487" y="1211170"/>
                  <a:pt x="3381588" y="1174777"/>
                  <a:pt x="3143322" y="1200329"/>
                </a:cubicBezTo>
                <a:cubicBezTo>
                  <a:pt x="2905056" y="1225881"/>
                  <a:pt x="2903823" y="1197627"/>
                  <a:pt x="2795962" y="1200329"/>
                </a:cubicBezTo>
                <a:cubicBezTo>
                  <a:pt x="2688101" y="1203031"/>
                  <a:pt x="2561311" y="1161420"/>
                  <a:pt x="2448603" y="1200329"/>
                </a:cubicBezTo>
                <a:cubicBezTo>
                  <a:pt x="2335895" y="1239238"/>
                  <a:pt x="2097805" y="1134937"/>
                  <a:pt x="1879160" y="1200329"/>
                </a:cubicBezTo>
                <a:cubicBezTo>
                  <a:pt x="1660515" y="1265721"/>
                  <a:pt x="1582831" y="1194437"/>
                  <a:pt x="1457773" y="1200329"/>
                </a:cubicBezTo>
                <a:cubicBezTo>
                  <a:pt x="1332715" y="1206221"/>
                  <a:pt x="955654" y="1158490"/>
                  <a:pt x="814303" y="1200329"/>
                </a:cubicBezTo>
                <a:cubicBezTo>
                  <a:pt x="672952" y="1242168"/>
                  <a:pt x="194012" y="1177415"/>
                  <a:pt x="0" y="1200329"/>
                </a:cubicBezTo>
                <a:cubicBezTo>
                  <a:pt x="-24998" y="1061153"/>
                  <a:pt x="147" y="930965"/>
                  <a:pt x="0" y="788216"/>
                </a:cubicBezTo>
                <a:cubicBezTo>
                  <a:pt x="-147" y="645467"/>
                  <a:pt x="12884" y="537369"/>
                  <a:pt x="0" y="376103"/>
                </a:cubicBezTo>
                <a:cubicBezTo>
                  <a:pt x="-12884" y="214837"/>
                  <a:pt x="23624" y="12192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" altLang="zh-CN" sz="2400" b="1" dirty="0">
                <a:solidFill>
                  <a:srgbClr val="1616FF"/>
                </a:solidFill>
                <a:effectLst/>
                <a:latin typeface="TimesNewRomanPS"/>
              </a:rPr>
              <a:t>There are plenty of covert channel methods in literature. Here, we will only review some notable work due to space limitation. </a:t>
            </a:r>
            <a:endParaRPr lang="en" altLang="zh-CN" sz="2000" dirty="0">
              <a:effectLst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73180F-9EC4-37F8-EDD0-CC16EC2D9944}"/>
              </a:ext>
            </a:extLst>
          </p:cNvPr>
          <p:cNvSpPr txBox="1"/>
          <p:nvPr/>
        </p:nvSpPr>
        <p:spPr>
          <a:xfrm>
            <a:off x="913662" y="3998277"/>
            <a:ext cx="7402753" cy="1138773"/>
          </a:xfrm>
          <a:custGeom>
            <a:avLst/>
            <a:gdLst>
              <a:gd name="connsiteX0" fmla="*/ 0 w 7402753"/>
              <a:gd name="connsiteY0" fmla="*/ 0 h 1138773"/>
              <a:gd name="connsiteX1" fmla="*/ 643470 w 7402753"/>
              <a:gd name="connsiteY1" fmla="*/ 0 h 1138773"/>
              <a:gd name="connsiteX2" fmla="*/ 1138885 w 7402753"/>
              <a:gd name="connsiteY2" fmla="*/ 0 h 1138773"/>
              <a:gd name="connsiteX3" fmla="*/ 1708328 w 7402753"/>
              <a:gd name="connsiteY3" fmla="*/ 0 h 1138773"/>
              <a:gd name="connsiteX4" fmla="*/ 2425825 w 7402753"/>
              <a:gd name="connsiteY4" fmla="*/ 0 h 1138773"/>
              <a:gd name="connsiteX5" fmla="*/ 2847213 w 7402753"/>
              <a:gd name="connsiteY5" fmla="*/ 0 h 1138773"/>
              <a:gd name="connsiteX6" fmla="*/ 3490683 w 7402753"/>
              <a:gd name="connsiteY6" fmla="*/ 0 h 1138773"/>
              <a:gd name="connsiteX7" fmla="*/ 3912070 w 7402753"/>
              <a:gd name="connsiteY7" fmla="*/ 0 h 1138773"/>
              <a:gd name="connsiteX8" fmla="*/ 4481513 w 7402753"/>
              <a:gd name="connsiteY8" fmla="*/ 0 h 1138773"/>
              <a:gd name="connsiteX9" fmla="*/ 5124983 w 7402753"/>
              <a:gd name="connsiteY9" fmla="*/ 0 h 1138773"/>
              <a:gd name="connsiteX10" fmla="*/ 5472343 w 7402753"/>
              <a:gd name="connsiteY10" fmla="*/ 0 h 1138773"/>
              <a:gd name="connsiteX11" fmla="*/ 5819703 w 7402753"/>
              <a:gd name="connsiteY11" fmla="*/ 0 h 1138773"/>
              <a:gd name="connsiteX12" fmla="*/ 6537200 w 7402753"/>
              <a:gd name="connsiteY12" fmla="*/ 0 h 1138773"/>
              <a:gd name="connsiteX13" fmla="*/ 7402753 w 7402753"/>
              <a:gd name="connsiteY13" fmla="*/ 0 h 1138773"/>
              <a:gd name="connsiteX14" fmla="*/ 7402753 w 7402753"/>
              <a:gd name="connsiteY14" fmla="*/ 535223 h 1138773"/>
              <a:gd name="connsiteX15" fmla="*/ 7402753 w 7402753"/>
              <a:gd name="connsiteY15" fmla="*/ 1138773 h 1138773"/>
              <a:gd name="connsiteX16" fmla="*/ 6759283 w 7402753"/>
              <a:gd name="connsiteY16" fmla="*/ 1138773 h 1138773"/>
              <a:gd name="connsiteX17" fmla="*/ 6115813 w 7402753"/>
              <a:gd name="connsiteY17" fmla="*/ 1138773 h 1138773"/>
              <a:gd name="connsiteX18" fmla="*/ 5546370 w 7402753"/>
              <a:gd name="connsiteY18" fmla="*/ 1138773 h 1138773"/>
              <a:gd name="connsiteX19" fmla="*/ 4828873 w 7402753"/>
              <a:gd name="connsiteY19" fmla="*/ 1138773 h 1138773"/>
              <a:gd name="connsiteX20" fmla="*/ 4111375 w 7402753"/>
              <a:gd name="connsiteY20" fmla="*/ 1138773 h 1138773"/>
              <a:gd name="connsiteX21" fmla="*/ 3467905 w 7402753"/>
              <a:gd name="connsiteY21" fmla="*/ 1138773 h 1138773"/>
              <a:gd name="connsiteX22" fmla="*/ 2824435 w 7402753"/>
              <a:gd name="connsiteY22" fmla="*/ 1138773 h 1138773"/>
              <a:gd name="connsiteX23" fmla="*/ 2180965 w 7402753"/>
              <a:gd name="connsiteY23" fmla="*/ 1138773 h 1138773"/>
              <a:gd name="connsiteX24" fmla="*/ 1759577 w 7402753"/>
              <a:gd name="connsiteY24" fmla="*/ 1138773 h 1138773"/>
              <a:gd name="connsiteX25" fmla="*/ 1042080 w 7402753"/>
              <a:gd name="connsiteY25" fmla="*/ 1138773 h 1138773"/>
              <a:gd name="connsiteX26" fmla="*/ 0 w 7402753"/>
              <a:gd name="connsiteY26" fmla="*/ 1138773 h 1138773"/>
              <a:gd name="connsiteX27" fmla="*/ 0 w 7402753"/>
              <a:gd name="connsiteY27" fmla="*/ 603550 h 1138773"/>
              <a:gd name="connsiteX28" fmla="*/ 0 w 7402753"/>
              <a:gd name="connsiteY28" fmla="*/ 0 h 1138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402753" h="1138773" fill="none" extrusionOk="0">
                <a:moveTo>
                  <a:pt x="0" y="0"/>
                </a:moveTo>
                <a:cubicBezTo>
                  <a:pt x="226716" y="-28653"/>
                  <a:pt x="380650" y="75123"/>
                  <a:pt x="643470" y="0"/>
                </a:cubicBezTo>
                <a:cubicBezTo>
                  <a:pt x="906290" y="-75123"/>
                  <a:pt x="930159" y="53879"/>
                  <a:pt x="1138885" y="0"/>
                </a:cubicBezTo>
                <a:cubicBezTo>
                  <a:pt x="1347612" y="-53879"/>
                  <a:pt x="1487912" y="44778"/>
                  <a:pt x="1708328" y="0"/>
                </a:cubicBezTo>
                <a:cubicBezTo>
                  <a:pt x="1928744" y="-44778"/>
                  <a:pt x="2073097" y="80067"/>
                  <a:pt x="2425825" y="0"/>
                </a:cubicBezTo>
                <a:cubicBezTo>
                  <a:pt x="2778553" y="-80067"/>
                  <a:pt x="2645376" y="38600"/>
                  <a:pt x="2847213" y="0"/>
                </a:cubicBezTo>
                <a:cubicBezTo>
                  <a:pt x="3049050" y="-38600"/>
                  <a:pt x="3311541" y="5290"/>
                  <a:pt x="3490683" y="0"/>
                </a:cubicBezTo>
                <a:cubicBezTo>
                  <a:pt x="3669825" y="-5290"/>
                  <a:pt x="3811443" y="37641"/>
                  <a:pt x="3912070" y="0"/>
                </a:cubicBezTo>
                <a:cubicBezTo>
                  <a:pt x="4012697" y="-37641"/>
                  <a:pt x="4254411" y="32836"/>
                  <a:pt x="4481513" y="0"/>
                </a:cubicBezTo>
                <a:cubicBezTo>
                  <a:pt x="4708615" y="-32836"/>
                  <a:pt x="4875858" y="55634"/>
                  <a:pt x="5124983" y="0"/>
                </a:cubicBezTo>
                <a:cubicBezTo>
                  <a:pt x="5374108" y="-55634"/>
                  <a:pt x="5380102" y="5648"/>
                  <a:pt x="5472343" y="0"/>
                </a:cubicBezTo>
                <a:cubicBezTo>
                  <a:pt x="5564584" y="-5648"/>
                  <a:pt x="5686055" y="23103"/>
                  <a:pt x="5819703" y="0"/>
                </a:cubicBezTo>
                <a:cubicBezTo>
                  <a:pt x="5953351" y="-23103"/>
                  <a:pt x="6208455" y="10165"/>
                  <a:pt x="6537200" y="0"/>
                </a:cubicBezTo>
                <a:cubicBezTo>
                  <a:pt x="6865945" y="-10165"/>
                  <a:pt x="7160140" y="75787"/>
                  <a:pt x="7402753" y="0"/>
                </a:cubicBezTo>
                <a:cubicBezTo>
                  <a:pt x="7424102" y="262204"/>
                  <a:pt x="7360041" y="299529"/>
                  <a:pt x="7402753" y="535223"/>
                </a:cubicBezTo>
                <a:cubicBezTo>
                  <a:pt x="7445465" y="770917"/>
                  <a:pt x="7353130" y="943199"/>
                  <a:pt x="7402753" y="1138773"/>
                </a:cubicBezTo>
                <a:cubicBezTo>
                  <a:pt x="7171019" y="1164234"/>
                  <a:pt x="7074383" y="1099898"/>
                  <a:pt x="6759283" y="1138773"/>
                </a:cubicBezTo>
                <a:cubicBezTo>
                  <a:pt x="6444183" y="1177648"/>
                  <a:pt x="6416223" y="1087548"/>
                  <a:pt x="6115813" y="1138773"/>
                </a:cubicBezTo>
                <a:cubicBezTo>
                  <a:pt x="5815403" y="1189998"/>
                  <a:pt x="5757363" y="1130095"/>
                  <a:pt x="5546370" y="1138773"/>
                </a:cubicBezTo>
                <a:cubicBezTo>
                  <a:pt x="5335377" y="1147451"/>
                  <a:pt x="5141279" y="1067461"/>
                  <a:pt x="4828873" y="1138773"/>
                </a:cubicBezTo>
                <a:cubicBezTo>
                  <a:pt x="4516467" y="1210085"/>
                  <a:pt x="4420751" y="1057293"/>
                  <a:pt x="4111375" y="1138773"/>
                </a:cubicBezTo>
                <a:cubicBezTo>
                  <a:pt x="3801999" y="1220253"/>
                  <a:pt x="3699117" y="1107917"/>
                  <a:pt x="3467905" y="1138773"/>
                </a:cubicBezTo>
                <a:cubicBezTo>
                  <a:pt x="3236693" y="1169629"/>
                  <a:pt x="3071486" y="1105397"/>
                  <a:pt x="2824435" y="1138773"/>
                </a:cubicBezTo>
                <a:cubicBezTo>
                  <a:pt x="2577384" y="1172149"/>
                  <a:pt x="2395863" y="1073657"/>
                  <a:pt x="2180965" y="1138773"/>
                </a:cubicBezTo>
                <a:cubicBezTo>
                  <a:pt x="1966067" y="1203889"/>
                  <a:pt x="1920140" y="1122641"/>
                  <a:pt x="1759577" y="1138773"/>
                </a:cubicBezTo>
                <a:cubicBezTo>
                  <a:pt x="1599014" y="1154905"/>
                  <a:pt x="1228911" y="1054409"/>
                  <a:pt x="1042080" y="1138773"/>
                </a:cubicBezTo>
                <a:cubicBezTo>
                  <a:pt x="855249" y="1223137"/>
                  <a:pt x="336060" y="1035839"/>
                  <a:pt x="0" y="1138773"/>
                </a:cubicBezTo>
                <a:cubicBezTo>
                  <a:pt x="-4644" y="1029625"/>
                  <a:pt x="42930" y="714584"/>
                  <a:pt x="0" y="603550"/>
                </a:cubicBezTo>
                <a:cubicBezTo>
                  <a:pt x="-42930" y="492516"/>
                  <a:pt x="3658" y="236095"/>
                  <a:pt x="0" y="0"/>
                </a:cubicBezTo>
                <a:close/>
              </a:path>
              <a:path w="7402753" h="1138773" stroke="0" extrusionOk="0">
                <a:moveTo>
                  <a:pt x="0" y="0"/>
                </a:moveTo>
                <a:cubicBezTo>
                  <a:pt x="136656" y="-4038"/>
                  <a:pt x="359276" y="14929"/>
                  <a:pt x="495415" y="0"/>
                </a:cubicBezTo>
                <a:cubicBezTo>
                  <a:pt x="631555" y="-14929"/>
                  <a:pt x="753203" y="37395"/>
                  <a:pt x="842775" y="0"/>
                </a:cubicBezTo>
                <a:cubicBezTo>
                  <a:pt x="932347" y="-37395"/>
                  <a:pt x="1271330" y="46884"/>
                  <a:pt x="1560273" y="0"/>
                </a:cubicBezTo>
                <a:cubicBezTo>
                  <a:pt x="1849216" y="-46884"/>
                  <a:pt x="1917277" y="48299"/>
                  <a:pt x="2055688" y="0"/>
                </a:cubicBezTo>
                <a:cubicBezTo>
                  <a:pt x="2194099" y="-48299"/>
                  <a:pt x="2326480" y="4359"/>
                  <a:pt x="2551103" y="0"/>
                </a:cubicBezTo>
                <a:cubicBezTo>
                  <a:pt x="2775727" y="-4359"/>
                  <a:pt x="2988151" y="81331"/>
                  <a:pt x="3268600" y="0"/>
                </a:cubicBezTo>
                <a:cubicBezTo>
                  <a:pt x="3549049" y="-81331"/>
                  <a:pt x="3528520" y="45636"/>
                  <a:pt x="3689988" y="0"/>
                </a:cubicBezTo>
                <a:cubicBezTo>
                  <a:pt x="3851456" y="-45636"/>
                  <a:pt x="4226239" y="83187"/>
                  <a:pt x="4407485" y="0"/>
                </a:cubicBezTo>
                <a:cubicBezTo>
                  <a:pt x="4588731" y="-83187"/>
                  <a:pt x="4916585" y="32308"/>
                  <a:pt x="5124983" y="0"/>
                </a:cubicBezTo>
                <a:cubicBezTo>
                  <a:pt x="5333381" y="-32308"/>
                  <a:pt x="5436591" y="2918"/>
                  <a:pt x="5694425" y="0"/>
                </a:cubicBezTo>
                <a:cubicBezTo>
                  <a:pt x="5952259" y="-2918"/>
                  <a:pt x="6053204" y="14093"/>
                  <a:pt x="6411923" y="0"/>
                </a:cubicBezTo>
                <a:cubicBezTo>
                  <a:pt x="6770642" y="-14093"/>
                  <a:pt x="6729658" y="37400"/>
                  <a:pt x="6907338" y="0"/>
                </a:cubicBezTo>
                <a:cubicBezTo>
                  <a:pt x="7085018" y="-37400"/>
                  <a:pt x="7256306" y="41507"/>
                  <a:pt x="7402753" y="0"/>
                </a:cubicBezTo>
                <a:cubicBezTo>
                  <a:pt x="7403961" y="139863"/>
                  <a:pt x="7342085" y="325383"/>
                  <a:pt x="7402753" y="580774"/>
                </a:cubicBezTo>
                <a:cubicBezTo>
                  <a:pt x="7463421" y="836165"/>
                  <a:pt x="7376518" y="935270"/>
                  <a:pt x="7402753" y="1138773"/>
                </a:cubicBezTo>
                <a:cubicBezTo>
                  <a:pt x="7216619" y="1190193"/>
                  <a:pt x="6992661" y="1074090"/>
                  <a:pt x="6833310" y="1138773"/>
                </a:cubicBezTo>
                <a:cubicBezTo>
                  <a:pt x="6673959" y="1203456"/>
                  <a:pt x="6340879" y="1069151"/>
                  <a:pt x="6115813" y="1138773"/>
                </a:cubicBezTo>
                <a:cubicBezTo>
                  <a:pt x="5890747" y="1208395"/>
                  <a:pt x="5803258" y="1113767"/>
                  <a:pt x="5546370" y="1138773"/>
                </a:cubicBezTo>
                <a:cubicBezTo>
                  <a:pt x="5289482" y="1163779"/>
                  <a:pt x="5362346" y="1128780"/>
                  <a:pt x="5199010" y="1138773"/>
                </a:cubicBezTo>
                <a:cubicBezTo>
                  <a:pt x="5035674" y="1148766"/>
                  <a:pt x="4943384" y="1102072"/>
                  <a:pt x="4777623" y="1138773"/>
                </a:cubicBezTo>
                <a:cubicBezTo>
                  <a:pt x="4611862" y="1175474"/>
                  <a:pt x="4269282" y="1121135"/>
                  <a:pt x="4060125" y="1138773"/>
                </a:cubicBezTo>
                <a:cubicBezTo>
                  <a:pt x="3850968" y="1156411"/>
                  <a:pt x="3605233" y="1137060"/>
                  <a:pt x="3490683" y="1138773"/>
                </a:cubicBezTo>
                <a:cubicBezTo>
                  <a:pt x="3376133" y="1140486"/>
                  <a:pt x="3174937" y="1137098"/>
                  <a:pt x="3069295" y="1138773"/>
                </a:cubicBezTo>
                <a:cubicBezTo>
                  <a:pt x="2963653" y="1140448"/>
                  <a:pt x="2736744" y="1111349"/>
                  <a:pt x="2499853" y="1138773"/>
                </a:cubicBezTo>
                <a:cubicBezTo>
                  <a:pt x="2262962" y="1166197"/>
                  <a:pt x="2260354" y="1136071"/>
                  <a:pt x="2152493" y="1138773"/>
                </a:cubicBezTo>
                <a:cubicBezTo>
                  <a:pt x="2044632" y="1141475"/>
                  <a:pt x="1922942" y="1104401"/>
                  <a:pt x="1805133" y="1138773"/>
                </a:cubicBezTo>
                <a:cubicBezTo>
                  <a:pt x="1687324" y="1173145"/>
                  <a:pt x="1454335" y="1073381"/>
                  <a:pt x="1235690" y="1138773"/>
                </a:cubicBezTo>
                <a:cubicBezTo>
                  <a:pt x="1017045" y="1204165"/>
                  <a:pt x="939361" y="1132881"/>
                  <a:pt x="814303" y="1138773"/>
                </a:cubicBezTo>
                <a:cubicBezTo>
                  <a:pt x="689245" y="1144665"/>
                  <a:pt x="217846" y="1061010"/>
                  <a:pt x="0" y="1138773"/>
                </a:cubicBezTo>
                <a:cubicBezTo>
                  <a:pt x="-59761" y="956435"/>
                  <a:pt x="984" y="789760"/>
                  <a:pt x="0" y="592162"/>
                </a:cubicBezTo>
                <a:cubicBezTo>
                  <a:pt x="-984" y="394564"/>
                  <a:pt x="24931" y="12194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" altLang="zh-CN" sz="2400" b="1" dirty="0">
                <a:solidFill>
                  <a:srgbClr val="1616FF"/>
                </a:solidFill>
                <a:effectLst/>
                <a:latin typeface="TimesNewRomanPS"/>
              </a:rPr>
              <a:t>Now (Here/ In this section), we will review some notable methods (previous work)......</a:t>
            </a:r>
          </a:p>
          <a:p>
            <a:pPr algn="just"/>
            <a:endParaRPr lang="en" altLang="zh-C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1639861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3.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" altLang="zh-CN" b="1" dirty="0">
                <a:solidFill>
                  <a:srgbClr val="C00000"/>
                </a:solidFill>
                <a:effectLst/>
              </a:rPr>
              <a:t>Related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work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(</a:t>
            </a:r>
            <a:r>
              <a:rPr lang="en" altLang="zh-CN" b="1" dirty="0">
                <a:solidFill>
                  <a:srgbClr val="C00000"/>
                </a:solidFill>
                <a:effectLst/>
              </a:rPr>
              <a:t>supplement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)</a:t>
            </a:r>
            <a:r>
              <a:rPr lang="en" altLang="zh-CN" b="1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Add the </a:t>
            </a:r>
            <a:r>
              <a:rPr lang="en-US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tail</a:t>
            </a: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A73180F-9EC4-37F8-EDD0-CC16EC2D9944}"/>
              </a:ext>
            </a:extLst>
          </p:cNvPr>
          <p:cNvSpPr txBox="1"/>
          <p:nvPr/>
        </p:nvSpPr>
        <p:spPr>
          <a:xfrm>
            <a:off x="1416249" y="4791693"/>
            <a:ext cx="6468119" cy="769441"/>
          </a:xfrm>
          <a:custGeom>
            <a:avLst/>
            <a:gdLst>
              <a:gd name="connsiteX0" fmla="*/ 0 w 6468119"/>
              <a:gd name="connsiteY0" fmla="*/ 0 h 769441"/>
              <a:gd name="connsiteX1" fmla="*/ 652692 w 6468119"/>
              <a:gd name="connsiteY1" fmla="*/ 0 h 769441"/>
              <a:gd name="connsiteX2" fmla="*/ 1046659 w 6468119"/>
              <a:gd name="connsiteY2" fmla="*/ 0 h 769441"/>
              <a:gd name="connsiteX3" fmla="*/ 1569989 w 6468119"/>
              <a:gd name="connsiteY3" fmla="*/ 0 h 769441"/>
              <a:gd name="connsiteX4" fmla="*/ 2287362 w 6468119"/>
              <a:gd name="connsiteY4" fmla="*/ 0 h 769441"/>
              <a:gd name="connsiteX5" fmla="*/ 2875373 w 6468119"/>
              <a:gd name="connsiteY5" fmla="*/ 0 h 769441"/>
              <a:gd name="connsiteX6" fmla="*/ 3528065 w 6468119"/>
              <a:gd name="connsiteY6" fmla="*/ 0 h 769441"/>
              <a:gd name="connsiteX7" fmla="*/ 4051395 w 6468119"/>
              <a:gd name="connsiteY7" fmla="*/ 0 h 769441"/>
              <a:gd name="connsiteX8" fmla="*/ 4639405 w 6468119"/>
              <a:gd name="connsiteY8" fmla="*/ 0 h 769441"/>
              <a:gd name="connsiteX9" fmla="*/ 5356779 w 6468119"/>
              <a:gd name="connsiteY9" fmla="*/ 0 h 769441"/>
              <a:gd name="connsiteX10" fmla="*/ 5815427 w 6468119"/>
              <a:gd name="connsiteY10" fmla="*/ 0 h 769441"/>
              <a:gd name="connsiteX11" fmla="*/ 6468119 w 6468119"/>
              <a:gd name="connsiteY11" fmla="*/ 0 h 769441"/>
              <a:gd name="connsiteX12" fmla="*/ 6468119 w 6468119"/>
              <a:gd name="connsiteY12" fmla="*/ 369332 h 769441"/>
              <a:gd name="connsiteX13" fmla="*/ 6468119 w 6468119"/>
              <a:gd name="connsiteY13" fmla="*/ 769441 h 769441"/>
              <a:gd name="connsiteX14" fmla="*/ 5880108 w 6468119"/>
              <a:gd name="connsiteY14" fmla="*/ 769441 h 769441"/>
              <a:gd name="connsiteX15" fmla="*/ 5292097 w 6468119"/>
              <a:gd name="connsiteY15" fmla="*/ 769441 h 769441"/>
              <a:gd name="connsiteX16" fmla="*/ 4833449 w 6468119"/>
              <a:gd name="connsiteY16" fmla="*/ 769441 h 769441"/>
              <a:gd name="connsiteX17" fmla="*/ 4245438 w 6468119"/>
              <a:gd name="connsiteY17" fmla="*/ 769441 h 769441"/>
              <a:gd name="connsiteX18" fmla="*/ 3657427 w 6468119"/>
              <a:gd name="connsiteY18" fmla="*/ 769441 h 769441"/>
              <a:gd name="connsiteX19" fmla="*/ 3069416 w 6468119"/>
              <a:gd name="connsiteY19" fmla="*/ 769441 h 769441"/>
              <a:gd name="connsiteX20" fmla="*/ 2481406 w 6468119"/>
              <a:gd name="connsiteY20" fmla="*/ 769441 h 769441"/>
              <a:gd name="connsiteX21" fmla="*/ 1958076 w 6468119"/>
              <a:gd name="connsiteY21" fmla="*/ 769441 h 769441"/>
              <a:gd name="connsiteX22" fmla="*/ 1305384 w 6468119"/>
              <a:gd name="connsiteY22" fmla="*/ 769441 h 769441"/>
              <a:gd name="connsiteX23" fmla="*/ 717373 w 6468119"/>
              <a:gd name="connsiteY23" fmla="*/ 769441 h 769441"/>
              <a:gd name="connsiteX24" fmla="*/ 0 w 6468119"/>
              <a:gd name="connsiteY24" fmla="*/ 769441 h 769441"/>
              <a:gd name="connsiteX25" fmla="*/ 0 w 6468119"/>
              <a:gd name="connsiteY25" fmla="*/ 369332 h 769441"/>
              <a:gd name="connsiteX26" fmla="*/ 0 w 6468119"/>
              <a:gd name="connsiteY26" fmla="*/ 0 h 7694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6468119" h="769441" fill="none" extrusionOk="0">
                <a:moveTo>
                  <a:pt x="0" y="0"/>
                </a:moveTo>
                <a:cubicBezTo>
                  <a:pt x="246006" y="-4884"/>
                  <a:pt x="459054" y="67650"/>
                  <a:pt x="652692" y="0"/>
                </a:cubicBezTo>
                <a:cubicBezTo>
                  <a:pt x="846330" y="-67650"/>
                  <a:pt x="860853" y="21042"/>
                  <a:pt x="1046659" y="0"/>
                </a:cubicBezTo>
                <a:cubicBezTo>
                  <a:pt x="1232465" y="-21042"/>
                  <a:pt x="1450892" y="37806"/>
                  <a:pt x="1569989" y="0"/>
                </a:cubicBezTo>
                <a:cubicBezTo>
                  <a:pt x="1689086" y="-37806"/>
                  <a:pt x="2121336" y="28003"/>
                  <a:pt x="2287362" y="0"/>
                </a:cubicBezTo>
                <a:cubicBezTo>
                  <a:pt x="2453388" y="-28003"/>
                  <a:pt x="2624315" y="59985"/>
                  <a:pt x="2875373" y="0"/>
                </a:cubicBezTo>
                <a:cubicBezTo>
                  <a:pt x="3126431" y="-59985"/>
                  <a:pt x="3212906" y="10984"/>
                  <a:pt x="3528065" y="0"/>
                </a:cubicBezTo>
                <a:cubicBezTo>
                  <a:pt x="3843224" y="-10984"/>
                  <a:pt x="3900608" y="54826"/>
                  <a:pt x="4051395" y="0"/>
                </a:cubicBezTo>
                <a:cubicBezTo>
                  <a:pt x="4202182" y="-54826"/>
                  <a:pt x="4511585" y="69137"/>
                  <a:pt x="4639405" y="0"/>
                </a:cubicBezTo>
                <a:cubicBezTo>
                  <a:pt x="4767225" y="-69137"/>
                  <a:pt x="5029622" y="21350"/>
                  <a:pt x="5356779" y="0"/>
                </a:cubicBezTo>
                <a:cubicBezTo>
                  <a:pt x="5683936" y="-21350"/>
                  <a:pt x="5658734" y="31564"/>
                  <a:pt x="5815427" y="0"/>
                </a:cubicBezTo>
                <a:cubicBezTo>
                  <a:pt x="5972120" y="-31564"/>
                  <a:pt x="6164455" y="75068"/>
                  <a:pt x="6468119" y="0"/>
                </a:cubicBezTo>
                <a:cubicBezTo>
                  <a:pt x="6468193" y="139499"/>
                  <a:pt x="6453124" y="270034"/>
                  <a:pt x="6468119" y="369332"/>
                </a:cubicBezTo>
                <a:cubicBezTo>
                  <a:pt x="6483114" y="468630"/>
                  <a:pt x="6429606" y="604358"/>
                  <a:pt x="6468119" y="769441"/>
                </a:cubicBezTo>
                <a:cubicBezTo>
                  <a:pt x="6335671" y="829371"/>
                  <a:pt x="6116473" y="759823"/>
                  <a:pt x="5880108" y="769441"/>
                </a:cubicBezTo>
                <a:cubicBezTo>
                  <a:pt x="5643743" y="779059"/>
                  <a:pt x="5576696" y="714322"/>
                  <a:pt x="5292097" y="769441"/>
                </a:cubicBezTo>
                <a:cubicBezTo>
                  <a:pt x="5007498" y="824560"/>
                  <a:pt x="5046164" y="752065"/>
                  <a:pt x="4833449" y="769441"/>
                </a:cubicBezTo>
                <a:cubicBezTo>
                  <a:pt x="4620734" y="786817"/>
                  <a:pt x="4510092" y="709223"/>
                  <a:pt x="4245438" y="769441"/>
                </a:cubicBezTo>
                <a:cubicBezTo>
                  <a:pt x="3980784" y="829659"/>
                  <a:pt x="3894579" y="713150"/>
                  <a:pt x="3657427" y="769441"/>
                </a:cubicBezTo>
                <a:cubicBezTo>
                  <a:pt x="3420275" y="825732"/>
                  <a:pt x="3280716" y="742290"/>
                  <a:pt x="3069416" y="769441"/>
                </a:cubicBezTo>
                <a:cubicBezTo>
                  <a:pt x="2858116" y="796592"/>
                  <a:pt x="2681733" y="740691"/>
                  <a:pt x="2481406" y="769441"/>
                </a:cubicBezTo>
                <a:cubicBezTo>
                  <a:pt x="2281079" y="798191"/>
                  <a:pt x="2114100" y="756724"/>
                  <a:pt x="1958076" y="769441"/>
                </a:cubicBezTo>
                <a:cubicBezTo>
                  <a:pt x="1802052" y="782158"/>
                  <a:pt x="1535485" y="723330"/>
                  <a:pt x="1305384" y="769441"/>
                </a:cubicBezTo>
                <a:cubicBezTo>
                  <a:pt x="1075283" y="815552"/>
                  <a:pt x="854573" y="700014"/>
                  <a:pt x="717373" y="769441"/>
                </a:cubicBezTo>
                <a:cubicBezTo>
                  <a:pt x="580173" y="838868"/>
                  <a:pt x="347705" y="756065"/>
                  <a:pt x="0" y="769441"/>
                </a:cubicBezTo>
                <a:cubicBezTo>
                  <a:pt x="-13654" y="611576"/>
                  <a:pt x="30657" y="480815"/>
                  <a:pt x="0" y="369332"/>
                </a:cubicBezTo>
                <a:cubicBezTo>
                  <a:pt x="-30657" y="257849"/>
                  <a:pt x="17992" y="136169"/>
                  <a:pt x="0" y="0"/>
                </a:cubicBezTo>
                <a:close/>
              </a:path>
              <a:path w="6468119" h="769441" stroke="0" extrusionOk="0">
                <a:moveTo>
                  <a:pt x="0" y="0"/>
                </a:moveTo>
                <a:cubicBezTo>
                  <a:pt x="174311" y="-61393"/>
                  <a:pt x="408677" y="25693"/>
                  <a:pt x="523330" y="0"/>
                </a:cubicBezTo>
                <a:cubicBezTo>
                  <a:pt x="637983" y="-25693"/>
                  <a:pt x="732486" y="6870"/>
                  <a:pt x="917297" y="0"/>
                </a:cubicBezTo>
                <a:cubicBezTo>
                  <a:pt x="1102108" y="-6870"/>
                  <a:pt x="1397239" y="35741"/>
                  <a:pt x="1634670" y="0"/>
                </a:cubicBezTo>
                <a:cubicBezTo>
                  <a:pt x="1872101" y="-35741"/>
                  <a:pt x="1971336" y="13881"/>
                  <a:pt x="2158000" y="0"/>
                </a:cubicBezTo>
                <a:cubicBezTo>
                  <a:pt x="2344664" y="-13881"/>
                  <a:pt x="2514136" y="16138"/>
                  <a:pt x="2681329" y="0"/>
                </a:cubicBezTo>
                <a:cubicBezTo>
                  <a:pt x="2848522" y="-16138"/>
                  <a:pt x="3040235" y="66677"/>
                  <a:pt x="3398703" y="0"/>
                </a:cubicBezTo>
                <a:cubicBezTo>
                  <a:pt x="3757171" y="-66677"/>
                  <a:pt x="3643518" y="46758"/>
                  <a:pt x="3857351" y="0"/>
                </a:cubicBezTo>
                <a:cubicBezTo>
                  <a:pt x="4071184" y="-46758"/>
                  <a:pt x="4237714" y="3530"/>
                  <a:pt x="4574724" y="0"/>
                </a:cubicBezTo>
                <a:cubicBezTo>
                  <a:pt x="4911734" y="-3530"/>
                  <a:pt x="5097711" y="3568"/>
                  <a:pt x="5292097" y="0"/>
                </a:cubicBezTo>
                <a:cubicBezTo>
                  <a:pt x="5486483" y="-3568"/>
                  <a:pt x="5725704" y="49816"/>
                  <a:pt x="5880108" y="0"/>
                </a:cubicBezTo>
                <a:cubicBezTo>
                  <a:pt x="6034512" y="-49816"/>
                  <a:pt x="6271713" y="4064"/>
                  <a:pt x="6468119" y="0"/>
                </a:cubicBezTo>
                <a:cubicBezTo>
                  <a:pt x="6471197" y="115975"/>
                  <a:pt x="6463464" y="232307"/>
                  <a:pt x="6468119" y="377026"/>
                </a:cubicBezTo>
                <a:cubicBezTo>
                  <a:pt x="6472774" y="521745"/>
                  <a:pt x="6440155" y="573319"/>
                  <a:pt x="6468119" y="769441"/>
                </a:cubicBezTo>
                <a:cubicBezTo>
                  <a:pt x="6327253" y="809046"/>
                  <a:pt x="6133549" y="717125"/>
                  <a:pt x="5880108" y="769441"/>
                </a:cubicBezTo>
                <a:cubicBezTo>
                  <a:pt x="5626667" y="821757"/>
                  <a:pt x="5520289" y="740159"/>
                  <a:pt x="5421460" y="769441"/>
                </a:cubicBezTo>
                <a:cubicBezTo>
                  <a:pt x="5322631" y="798723"/>
                  <a:pt x="4970403" y="699502"/>
                  <a:pt x="4833449" y="769441"/>
                </a:cubicBezTo>
                <a:cubicBezTo>
                  <a:pt x="4696495" y="839380"/>
                  <a:pt x="4352771" y="722374"/>
                  <a:pt x="4116076" y="769441"/>
                </a:cubicBezTo>
                <a:cubicBezTo>
                  <a:pt x="3879381" y="816508"/>
                  <a:pt x="3725207" y="708053"/>
                  <a:pt x="3528065" y="769441"/>
                </a:cubicBezTo>
                <a:cubicBezTo>
                  <a:pt x="3330923" y="830829"/>
                  <a:pt x="3264362" y="763933"/>
                  <a:pt x="3134098" y="769441"/>
                </a:cubicBezTo>
                <a:cubicBezTo>
                  <a:pt x="3003834" y="774949"/>
                  <a:pt x="2868233" y="722507"/>
                  <a:pt x="2675449" y="769441"/>
                </a:cubicBezTo>
                <a:cubicBezTo>
                  <a:pt x="2482665" y="816375"/>
                  <a:pt x="2297710" y="733698"/>
                  <a:pt x="1958076" y="769441"/>
                </a:cubicBezTo>
                <a:cubicBezTo>
                  <a:pt x="1618442" y="805184"/>
                  <a:pt x="1584939" y="738929"/>
                  <a:pt x="1370065" y="769441"/>
                </a:cubicBezTo>
                <a:cubicBezTo>
                  <a:pt x="1155191" y="799953"/>
                  <a:pt x="1033016" y="758396"/>
                  <a:pt x="911417" y="769441"/>
                </a:cubicBezTo>
                <a:cubicBezTo>
                  <a:pt x="789818" y="780486"/>
                  <a:pt x="432897" y="749077"/>
                  <a:pt x="0" y="769441"/>
                </a:cubicBezTo>
                <a:cubicBezTo>
                  <a:pt x="-26307" y="690002"/>
                  <a:pt x="27437" y="567249"/>
                  <a:pt x="0" y="407804"/>
                </a:cubicBezTo>
                <a:cubicBezTo>
                  <a:pt x="-27437" y="248359"/>
                  <a:pt x="34549" y="140441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" altLang="zh-CN" sz="1800" b="1" dirty="0">
                <a:solidFill>
                  <a:srgbClr val="1616FF"/>
                </a:solidFill>
                <a:effectLst/>
                <a:latin typeface="TimesNewRomanPS"/>
              </a:rPr>
              <a:t>Hence, we are motivated to...... </a:t>
            </a:r>
            <a:endParaRPr lang="en" altLang="zh-CN" sz="2400" dirty="0">
              <a:effectLst/>
            </a:endParaRPr>
          </a:p>
          <a:p>
            <a:pPr algn="just"/>
            <a:endParaRPr lang="en" altLang="zh-CN" sz="2000" dirty="0">
              <a:effectLst/>
            </a:endParaRPr>
          </a:p>
        </p:txBody>
      </p:sp>
      <p:grpSp>
        <p:nvGrpSpPr>
          <p:cNvPr id="8" name="Group 7735">
            <a:extLst>
              <a:ext uri="{FF2B5EF4-FFF2-40B4-BE49-F238E27FC236}">
                <a16:creationId xmlns:a16="http://schemas.microsoft.com/office/drawing/2014/main" id="{79E4A886-B7DF-D6FD-BE2B-1352BC454196}"/>
              </a:ext>
            </a:extLst>
          </p:cNvPr>
          <p:cNvGrpSpPr/>
          <p:nvPr/>
        </p:nvGrpSpPr>
        <p:grpSpPr>
          <a:xfrm>
            <a:off x="1475656" y="2286952"/>
            <a:ext cx="6408712" cy="1790120"/>
            <a:chOff x="0" y="0"/>
            <a:chExt cx="5922278" cy="1400175"/>
          </a:xfrm>
        </p:grpSpPr>
        <p:pic>
          <p:nvPicPr>
            <p:cNvPr id="9" name="Picture 564">
              <a:extLst>
                <a:ext uri="{FF2B5EF4-FFF2-40B4-BE49-F238E27FC236}">
                  <a16:creationId xmlns:a16="http://schemas.microsoft.com/office/drawing/2014/main" id="{2B618FEC-17C2-EA42-ACE4-845D3FDEA3F3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350" y="0"/>
              <a:ext cx="5915928" cy="1307122"/>
            </a:xfrm>
            <a:prstGeom prst="rect">
              <a:avLst/>
            </a:prstGeom>
          </p:spPr>
        </p:pic>
        <p:sp>
          <p:nvSpPr>
            <p:cNvPr id="10" name="Shape 9588">
              <a:extLst>
                <a:ext uri="{FF2B5EF4-FFF2-40B4-BE49-F238E27FC236}">
                  <a16:creationId xmlns:a16="http://schemas.microsoft.com/office/drawing/2014/main" id="{9D08B959-E07F-0E2D-2516-2EAAFA8A016B}"/>
                </a:ext>
              </a:extLst>
            </p:cNvPr>
            <p:cNvSpPr/>
            <p:nvPr/>
          </p:nvSpPr>
          <p:spPr>
            <a:xfrm>
              <a:off x="0" y="809625"/>
              <a:ext cx="1447800" cy="57150"/>
            </a:xfrm>
            <a:custGeom>
              <a:avLst/>
              <a:gdLst/>
              <a:ahLst/>
              <a:cxnLst/>
              <a:rect l="0" t="0" r="0" b="0"/>
              <a:pathLst>
                <a:path w="1447800" h="57150">
                  <a:moveTo>
                    <a:pt x="0" y="0"/>
                  </a:moveTo>
                  <a:lnTo>
                    <a:pt x="1447800" y="0"/>
                  </a:lnTo>
                  <a:lnTo>
                    <a:pt x="1447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9589">
              <a:extLst>
                <a:ext uri="{FF2B5EF4-FFF2-40B4-BE49-F238E27FC236}">
                  <a16:creationId xmlns:a16="http://schemas.microsoft.com/office/drawing/2014/main" id="{1F96659C-3D57-CA14-B7E6-B10069610169}"/>
                </a:ext>
              </a:extLst>
            </p:cNvPr>
            <p:cNvSpPr/>
            <p:nvPr/>
          </p:nvSpPr>
          <p:spPr>
            <a:xfrm>
              <a:off x="4419600" y="504825"/>
              <a:ext cx="1447800" cy="57150"/>
            </a:xfrm>
            <a:custGeom>
              <a:avLst/>
              <a:gdLst/>
              <a:ahLst/>
              <a:cxnLst/>
              <a:rect l="0" t="0" r="0" b="0"/>
              <a:pathLst>
                <a:path w="1447800" h="57150">
                  <a:moveTo>
                    <a:pt x="0" y="0"/>
                  </a:moveTo>
                  <a:lnTo>
                    <a:pt x="1447800" y="0"/>
                  </a:lnTo>
                  <a:lnTo>
                    <a:pt x="1447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9590">
              <a:extLst>
                <a:ext uri="{FF2B5EF4-FFF2-40B4-BE49-F238E27FC236}">
                  <a16:creationId xmlns:a16="http://schemas.microsoft.com/office/drawing/2014/main" id="{A678CA8A-2FE8-8CD2-D576-EC4D0408B4E6}"/>
                </a:ext>
              </a:extLst>
            </p:cNvPr>
            <p:cNvSpPr/>
            <p:nvPr/>
          </p:nvSpPr>
          <p:spPr>
            <a:xfrm>
              <a:off x="5181600" y="276225"/>
              <a:ext cx="685800" cy="57150"/>
            </a:xfrm>
            <a:custGeom>
              <a:avLst/>
              <a:gdLst/>
              <a:ahLst/>
              <a:cxnLst/>
              <a:rect l="0" t="0" r="0" b="0"/>
              <a:pathLst>
                <a:path w="685800" h="57150">
                  <a:moveTo>
                    <a:pt x="0" y="0"/>
                  </a:moveTo>
                  <a:lnTo>
                    <a:pt x="685800" y="0"/>
                  </a:lnTo>
                  <a:lnTo>
                    <a:pt x="685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9591">
              <a:extLst>
                <a:ext uri="{FF2B5EF4-FFF2-40B4-BE49-F238E27FC236}">
                  <a16:creationId xmlns:a16="http://schemas.microsoft.com/office/drawing/2014/main" id="{222A824E-B350-EC2E-12C0-19185CBC630B}"/>
                </a:ext>
              </a:extLst>
            </p:cNvPr>
            <p:cNvSpPr/>
            <p:nvPr/>
          </p:nvSpPr>
          <p:spPr>
            <a:xfrm>
              <a:off x="21196" y="1330452"/>
              <a:ext cx="1447800" cy="57150"/>
            </a:xfrm>
            <a:custGeom>
              <a:avLst/>
              <a:gdLst/>
              <a:ahLst/>
              <a:cxnLst/>
              <a:rect l="0" t="0" r="0" b="0"/>
              <a:pathLst>
                <a:path w="1447800" h="57150">
                  <a:moveTo>
                    <a:pt x="0" y="0"/>
                  </a:moveTo>
                  <a:lnTo>
                    <a:pt x="1447800" y="0"/>
                  </a:lnTo>
                  <a:lnTo>
                    <a:pt x="1447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9592">
              <a:extLst>
                <a:ext uri="{FF2B5EF4-FFF2-40B4-BE49-F238E27FC236}">
                  <a16:creationId xmlns:a16="http://schemas.microsoft.com/office/drawing/2014/main" id="{B60B75D6-118C-777F-A003-8DC24644EEE3}"/>
                </a:ext>
              </a:extLst>
            </p:cNvPr>
            <p:cNvSpPr/>
            <p:nvPr/>
          </p:nvSpPr>
          <p:spPr>
            <a:xfrm>
              <a:off x="3153550" y="1343025"/>
              <a:ext cx="762000" cy="57150"/>
            </a:xfrm>
            <a:custGeom>
              <a:avLst/>
              <a:gdLst/>
              <a:ahLst/>
              <a:cxnLst/>
              <a:rect l="0" t="0" r="0" b="0"/>
              <a:pathLst>
                <a:path w="762000" h="57150">
                  <a:moveTo>
                    <a:pt x="0" y="0"/>
                  </a:moveTo>
                  <a:lnTo>
                    <a:pt x="762000" y="0"/>
                  </a:lnTo>
                  <a:lnTo>
                    <a:pt x="76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649012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766986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Main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Sections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73742"/>
            <a:ext cx="8142287" cy="4680991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Abstract, Keywords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Introduction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Related Work (Literature Review)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Preliminary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Algorithm (Method)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Experimental Results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Conclusion &amp; Future Work</a:t>
            </a:r>
            <a:endParaRPr lang="en" altLang="zh-CN" dirty="0">
              <a:effectLst/>
              <a:latin typeface="Comic Sans MS" panose="030F0902030302020204" pitchFamily="66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41825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4.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Preliminary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94" y="1482625"/>
            <a:ext cx="8142287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Applying to paper with</a:t>
            </a:r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   </a:t>
            </a: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lots of definitions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Three Components:</a:t>
            </a:r>
          </a:p>
          <a:p>
            <a:pPr lvl="1"/>
            <a:r>
              <a:rPr lang="en" altLang="zh-CN" b="1" dirty="0">
                <a:solidFill>
                  <a:srgbClr val="990033"/>
                </a:solidFill>
                <a:latin typeface="Comic Sans MS" panose="030F0902030302020204" pitchFamily="66" charset="0"/>
              </a:rPr>
              <a:t>Overview</a:t>
            </a:r>
          </a:p>
          <a:p>
            <a:pPr lvl="1"/>
            <a:r>
              <a:rPr lang="en" altLang="zh-CN" b="1" dirty="0">
                <a:solidFill>
                  <a:srgbClr val="990033"/>
                </a:solidFill>
                <a:latin typeface="Comic Sans MS" panose="030F0902030302020204" pitchFamily="66" charset="0"/>
              </a:rPr>
              <a:t>Definitions </a:t>
            </a:r>
          </a:p>
          <a:p>
            <a:pPr lvl="1"/>
            <a:r>
              <a:rPr lang="en" altLang="zh-CN" b="1" dirty="0">
                <a:solidFill>
                  <a:srgbClr val="990033"/>
                </a:solidFill>
                <a:latin typeface="Comic Sans MS" panose="030F0902030302020204" pitchFamily="66" charset="0"/>
              </a:rPr>
              <a:t>Problem Definition </a:t>
            </a:r>
          </a:p>
          <a:p>
            <a:endParaRPr lang="en" altLang="zh-CN" sz="24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23</a:t>
            </a:fld>
            <a:endParaRPr lang="en-US" altLang="zh-CN"/>
          </a:p>
        </p:txBody>
      </p:sp>
      <p:grpSp>
        <p:nvGrpSpPr>
          <p:cNvPr id="7" name="Group 7833">
            <a:extLst>
              <a:ext uri="{FF2B5EF4-FFF2-40B4-BE49-F238E27FC236}">
                <a16:creationId xmlns:a16="http://schemas.microsoft.com/office/drawing/2014/main" id="{0411736A-BA0B-A053-4F5B-1C0B93A8EB27}"/>
              </a:ext>
            </a:extLst>
          </p:cNvPr>
          <p:cNvGrpSpPr/>
          <p:nvPr/>
        </p:nvGrpSpPr>
        <p:grpSpPr>
          <a:xfrm>
            <a:off x="3923928" y="869922"/>
            <a:ext cx="5272405" cy="6019165"/>
            <a:chOff x="0" y="0"/>
            <a:chExt cx="5272672" cy="6019432"/>
          </a:xfrm>
        </p:grpSpPr>
        <p:pic>
          <p:nvPicPr>
            <p:cNvPr id="15" name="Picture 624">
              <a:extLst>
                <a:ext uri="{FF2B5EF4-FFF2-40B4-BE49-F238E27FC236}">
                  <a16:creationId xmlns:a16="http://schemas.microsoft.com/office/drawing/2014/main" id="{64A250DD-8533-C5AD-EE7E-6054EC46ED6F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3025" y="0"/>
              <a:ext cx="5199647" cy="2667978"/>
            </a:xfrm>
            <a:prstGeom prst="rect">
              <a:avLst/>
            </a:prstGeom>
          </p:spPr>
        </p:pic>
        <p:pic>
          <p:nvPicPr>
            <p:cNvPr id="16" name="Picture 626">
              <a:extLst>
                <a:ext uri="{FF2B5EF4-FFF2-40B4-BE49-F238E27FC236}">
                  <a16:creationId xmlns:a16="http://schemas.microsoft.com/office/drawing/2014/main" id="{D2EA897A-3BEC-13E3-B5D7-32DD68E2017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3025" y="2819400"/>
              <a:ext cx="5115827" cy="2194268"/>
            </a:xfrm>
            <a:prstGeom prst="rect">
              <a:avLst/>
            </a:prstGeom>
          </p:spPr>
        </p:pic>
        <p:pic>
          <p:nvPicPr>
            <p:cNvPr id="17" name="Picture 628">
              <a:extLst>
                <a:ext uri="{FF2B5EF4-FFF2-40B4-BE49-F238E27FC236}">
                  <a16:creationId xmlns:a16="http://schemas.microsoft.com/office/drawing/2014/main" id="{A76FB0C0-0889-B589-02C3-D588904273FF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0" y="5070475"/>
              <a:ext cx="5167630" cy="948957"/>
            </a:xfrm>
            <a:prstGeom prst="rect">
              <a:avLst/>
            </a:prstGeom>
          </p:spPr>
        </p:pic>
        <p:sp>
          <p:nvSpPr>
            <p:cNvPr id="18" name="Shape 9600">
              <a:extLst>
                <a:ext uri="{FF2B5EF4-FFF2-40B4-BE49-F238E27FC236}">
                  <a16:creationId xmlns:a16="http://schemas.microsoft.com/office/drawing/2014/main" id="{565676C5-55B1-D206-9757-01FF5B49CB4A}"/>
                </a:ext>
              </a:extLst>
            </p:cNvPr>
            <p:cNvSpPr/>
            <p:nvPr/>
          </p:nvSpPr>
          <p:spPr>
            <a:xfrm>
              <a:off x="301625" y="200025"/>
              <a:ext cx="4800600" cy="57150"/>
            </a:xfrm>
            <a:custGeom>
              <a:avLst/>
              <a:gdLst/>
              <a:ahLst/>
              <a:cxnLst/>
              <a:rect l="0" t="0" r="0" b="0"/>
              <a:pathLst>
                <a:path w="4800600" h="57150">
                  <a:moveTo>
                    <a:pt x="0" y="0"/>
                  </a:moveTo>
                  <a:lnTo>
                    <a:pt x="4800600" y="0"/>
                  </a:lnTo>
                  <a:lnTo>
                    <a:pt x="480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9601">
              <a:extLst>
                <a:ext uri="{FF2B5EF4-FFF2-40B4-BE49-F238E27FC236}">
                  <a16:creationId xmlns:a16="http://schemas.microsoft.com/office/drawing/2014/main" id="{799E29AB-6E51-4897-E768-8E513C3F600C}"/>
                </a:ext>
              </a:extLst>
            </p:cNvPr>
            <p:cNvSpPr/>
            <p:nvPr/>
          </p:nvSpPr>
          <p:spPr>
            <a:xfrm>
              <a:off x="73025" y="428625"/>
              <a:ext cx="1905000" cy="57150"/>
            </a:xfrm>
            <a:custGeom>
              <a:avLst/>
              <a:gdLst/>
              <a:ahLst/>
              <a:cxnLst/>
              <a:rect l="0" t="0" r="0" b="0"/>
              <a:pathLst>
                <a:path w="1905000" h="57150">
                  <a:moveTo>
                    <a:pt x="0" y="0"/>
                  </a:moveTo>
                  <a:lnTo>
                    <a:pt x="1905000" y="0"/>
                  </a:lnTo>
                  <a:lnTo>
                    <a:pt x="1905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9602">
              <a:extLst>
                <a:ext uri="{FF2B5EF4-FFF2-40B4-BE49-F238E27FC236}">
                  <a16:creationId xmlns:a16="http://schemas.microsoft.com/office/drawing/2014/main" id="{B9A9EF74-A056-7A40-8163-6416E4E406FB}"/>
                </a:ext>
              </a:extLst>
            </p:cNvPr>
            <p:cNvSpPr/>
            <p:nvPr/>
          </p:nvSpPr>
          <p:spPr>
            <a:xfrm>
              <a:off x="2282825" y="885825"/>
              <a:ext cx="762000" cy="57150"/>
            </a:xfrm>
            <a:custGeom>
              <a:avLst/>
              <a:gdLst/>
              <a:ahLst/>
              <a:cxnLst/>
              <a:rect l="0" t="0" r="0" b="0"/>
              <a:pathLst>
                <a:path w="762000" h="57150">
                  <a:moveTo>
                    <a:pt x="0" y="0"/>
                  </a:moveTo>
                  <a:lnTo>
                    <a:pt x="762000" y="0"/>
                  </a:lnTo>
                  <a:lnTo>
                    <a:pt x="76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9603">
              <a:extLst>
                <a:ext uri="{FF2B5EF4-FFF2-40B4-BE49-F238E27FC236}">
                  <a16:creationId xmlns:a16="http://schemas.microsoft.com/office/drawing/2014/main" id="{FA84B576-5F95-B7C1-958E-E9C9F4790953}"/>
                </a:ext>
              </a:extLst>
            </p:cNvPr>
            <p:cNvSpPr/>
            <p:nvPr/>
          </p:nvSpPr>
          <p:spPr>
            <a:xfrm>
              <a:off x="301625" y="885825"/>
              <a:ext cx="304800" cy="57150"/>
            </a:xfrm>
            <a:custGeom>
              <a:avLst/>
              <a:gdLst/>
              <a:ahLst/>
              <a:cxnLst/>
              <a:rect l="0" t="0" r="0" b="0"/>
              <a:pathLst>
                <a:path w="304800" h="57150">
                  <a:moveTo>
                    <a:pt x="0" y="0"/>
                  </a:moveTo>
                  <a:lnTo>
                    <a:pt x="304800" y="0"/>
                  </a:lnTo>
                  <a:lnTo>
                    <a:pt x="304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9604">
              <a:extLst>
                <a:ext uri="{FF2B5EF4-FFF2-40B4-BE49-F238E27FC236}">
                  <a16:creationId xmlns:a16="http://schemas.microsoft.com/office/drawing/2014/main" id="{F2D1E975-2161-26C9-CB52-71970508CC91}"/>
                </a:ext>
              </a:extLst>
            </p:cNvPr>
            <p:cNvSpPr/>
            <p:nvPr/>
          </p:nvSpPr>
          <p:spPr>
            <a:xfrm>
              <a:off x="301625" y="1571625"/>
              <a:ext cx="762000" cy="57150"/>
            </a:xfrm>
            <a:custGeom>
              <a:avLst/>
              <a:gdLst/>
              <a:ahLst/>
              <a:cxnLst/>
              <a:rect l="0" t="0" r="0" b="0"/>
              <a:pathLst>
                <a:path w="762000" h="57150">
                  <a:moveTo>
                    <a:pt x="0" y="0"/>
                  </a:moveTo>
                  <a:lnTo>
                    <a:pt x="762000" y="0"/>
                  </a:lnTo>
                  <a:lnTo>
                    <a:pt x="76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9605">
              <a:extLst>
                <a:ext uri="{FF2B5EF4-FFF2-40B4-BE49-F238E27FC236}">
                  <a16:creationId xmlns:a16="http://schemas.microsoft.com/office/drawing/2014/main" id="{AC0183ED-514D-F2D5-A146-9CF31C4B486D}"/>
                </a:ext>
              </a:extLst>
            </p:cNvPr>
            <p:cNvSpPr/>
            <p:nvPr/>
          </p:nvSpPr>
          <p:spPr>
            <a:xfrm>
              <a:off x="530225" y="1952625"/>
              <a:ext cx="1219200" cy="57150"/>
            </a:xfrm>
            <a:custGeom>
              <a:avLst/>
              <a:gdLst/>
              <a:ahLst/>
              <a:cxnLst/>
              <a:rect l="0" t="0" r="0" b="0"/>
              <a:pathLst>
                <a:path w="1219200" h="57150">
                  <a:moveTo>
                    <a:pt x="0" y="0"/>
                  </a:moveTo>
                  <a:lnTo>
                    <a:pt x="1219200" y="0"/>
                  </a:lnTo>
                  <a:lnTo>
                    <a:pt x="1219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4" name="Shape 9606">
              <a:extLst>
                <a:ext uri="{FF2B5EF4-FFF2-40B4-BE49-F238E27FC236}">
                  <a16:creationId xmlns:a16="http://schemas.microsoft.com/office/drawing/2014/main" id="{EFE8D698-7D15-6277-785C-DCDE8492941B}"/>
                </a:ext>
              </a:extLst>
            </p:cNvPr>
            <p:cNvSpPr/>
            <p:nvPr/>
          </p:nvSpPr>
          <p:spPr>
            <a:xfrm>
              <a:off x="73025" y="3248025"/>
              <a:ext cx="533400" cy="57150"/>
            </a:xfrm>
            <a:custGeom>
              <a:avLst/>
              <a:gdLst/>
              <a:ahLst/>
              <a:cxnLst/>
              <a:rect l="0" t="0" r="0" b="0"/>
              <a:pathLst>
                <a:path w="533400" h="57150">
                  <a:moveTo>
                    <a:pt x="0" y="0"/>
                  </a:moveTo>
                  <a:lnTo>
                    <a:pt x="533400" y="0"/>
                  </a:lnTo>
                  <a:lnTo>
                    <a:pt x="533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5" name="Shape 9607">
              <a:extLst>
                <a:ext uri="{FF2B5EF4-FFF2-40B4-BE49-F238E27FC236}">
                  <a16:creationId xmlns:a16="http://schemas.microsoft.com/office/drawing/2014/main" id="{568BEAC9-3D46-4ED2-A2F3-D97D554F7A66}"/>
                </a:ext>
              </a:extLst>
            </p:cNvPr>
            <p:cNvSpPr/>
            <p:nvPr/>
          </p:nvSpPr>
          <p:spPr>
            <a:xfrm>
              <a:off x="301625" y="3705225"/>
              <a:ext cx="1219200" cy="57150"/>
            </a:xfrm>
            <a:custGeom>
              <a:avLst/>
              <a:gdLst/>
              <a:ahLst/>
              <a:cxnLst/>
              <a:rect l="0" t="0" r="0" b="0"/>
              <a:pathLst>
                <a:path w="1219200" h="57150">
                  <a:moveTo>
                    <a:pt x="0" y="0"/>
                  </a:moveTo>
                  <a:lnTo>
                    <a:pt x="1219200" y="0"/>
                  </a:lnTo>
                  <a:lnTo>
                    <a:pt x="1219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9608">
              <a:extLst>
                <a:ext uri="{FF2B5EF4-FFF2-40B4-BE49-F238E27FC236}">
                  <a16:creationId xmlns:a16="http://schemas.microsoft.com/office/drawing/2014/main" id="{D161EF8F-73BE-1E72-2E7B-F4F095F1960F}"/>
                </a:ext>
              </a:extLst>
            </p:cNvPr>
            <p:cNvSpPr/>
            <p:nvPr/>
          </p:nvSpPr>
          <p:spPr>
            <a:xfrm>
              <a:off x="4035425" y="4086225"/>
              <a:ext cx="1066800" cy="57150"/>
            </a:xfrm>
            <a:custGeom>
              <a:avLst/>
              <a:gdLst/>
              <a:ahLst/>
              <a:cxnLst/>
              <a:rect l="0" t="0" r="0" b="0"/>
              <a:pathLst>
                <a:path w="1066800" h="57150">
                  <a:moveTo>
                    <a:pt x="0" y="0"/>
                  </a:moveTo>
                  <a:lnTo>
                    <a:pt x="1066800" y="0"/>
                  </a:lnTo>
                  <a:lnTo>
                    <a:pt x="1066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9609">
              <a:extLst>
                <a:ext uri="{FF2B5EF4-FFF2-40B4-BE49-F238E27FC236}">
                  <a16:creationId xmlns:a16="http://schemas.microsoft.com/office/drawing/2014/main" id="{257BBC93-419A-5C8D-23D0-EC0FCAA5B653}"/>
                </a:ext>
              </a:extLst>
            </p:cNvPr>
            <p:cNvSpPr/>
            <p:nvPr/>
          </p:nvSpPr>
          <p:spPr>
            <a:xfrm>
              <a:off x="377825" y="5534025"/>
              <a:ext cx="1447800" cy="57150"/>
            </a:xfrm>
            <a:custGeom>
              <a:avLst/>
              <a:gdLst/>
              <a:ahLst/>
              <a:cxnLst/>
              <a:rect l="0" t="0" r="0" b="0"/>
              <a:pathLst>
                <a:path w="1447800" h="57150">
                  <a:moveTo>
                    <a:pt x="0" y="0"/>
                  </a:moveTo>
                  <a:lnTo>
                    <a:pt x="1447800" y="0"/>
                  </a:lnTo>
                  <a:lnTo>
                    <a:pt x="1447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9610">
              <a:extLst>
                <a:ext uri="{FF2B5EF4-FFF2-40B4-BE49-F238E27FC236}">
                  <a16:creationId xmlns:a16="http://schemas.microsoft.com/office/drawing/2014/main" id="{AB465772-8971-9DFD-514F-3D537F2411BE}"/>
                </a:ext>
              </a:extLst>
            </p:cNvPr>
            <p:cNvSpPr/>
            <p:nvPr/>
          </p:nvSpPr>
          <p:spPr>
            <a:xfrm>
              <a:off x="73025" y="5762625"/>
              <a:ext cx="914400" cy="57150"/>
            </a:xfrm>
            <a:custGeom>
              <a:avLst/>
              <a:gdLst/>
              <a:ahLst/>
              <a:cxnLst/>
              <a:rect l="0" t="0" r="0" b="0"/>
              <a:pathLst>
                <a:path w="914400" h="57150">
                  <a:moveTo>
                    <a:pt x="0" y="0"/>
                  </a:moveTo>
                  <a:lnTo>
                    <a:pt x="914400" y="0"/>
                  </a:lnTo>
                  <a:lnTo>
                    <a:pt x="914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9611">
              <a:extLst>
                <a:ext uri="{FF2B5EF4-FFF2-40B4-BE49-F238E27FC236}">
                  <a16:creationId xmlns:a16="http://schemas.microsoft.com/office/drawing/2014/main" id="{FAE8BF42-EAF1-5175-55ED-396026EDE1CF}"/>
                </a:ext>
              </a:extLst>
            </p:cNvPr>
            <p:cNvSpPr/>
            <p:nvPr/>
          </p:nvSpPr>
          <p:spPr>
            <a:xfrm>
              <a:off x="4721225" y="5534025"/>
              <a:ext cx="457200" cy="57150"/>
            </a:xfrm>
            <a:custGeom>
              <a:avLst/>
              <a:gdLst/>
              <a:ahLst/>
              <a:cxnLst/>
              <a:rect l="0" t="0" r="0" b="0"/>
              <a:pathLst>
                <a:path w="457200" h="57150">
                  <a:moveTo>
                    <a:pt x="0" y="0"/>
                  </a:moveTo>
                  <a:lnTo>
                    <a:pt x="457200" y="0"/>
                  </a:lnTo>
                  <a:lnTo>
                    <a:pt x="457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3049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766986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Main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Sections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73742"/>
            <a:ext cx="8142287" cy="4680991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Abstract, Keywords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Introduction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Related Work (Literature Review)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Preliminary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Algorithm (Method)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Experimental Results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Conclusion &amp; Future Work</a:t>
            </a:r>
            <a:endParaRPr lang="en" altLang="zh-CN" dirty="0">
              <a:effectLst/>
              <a:latin typeface="Comic Sans MS" panose="030F0902030302020204" pitchFamily="66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99737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5.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Algorithm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(method)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94" y="1482625"/>
            <a:ext cx="8522062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Overview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Preliminaries (Definitions, Model Description)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Put the whole idea in Phases or Steps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Emphases which phase/step/part makes the algorithm outstanding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Use running examples, figures, tables, pseudo-code......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Supplementary (limitations, suggestions, future work...) </a:t>
            </a:r>
          </a:p>
          <a:p>
            <a:endParaRPr lang="en" altLang="zh-CN" sz="24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28854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5.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Algorithm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(method)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394" y="1482625"/>
            <a:ext cx="8522062" cy="4392612"/>
          </a:xfrm>
        </p:spPr>
        <p:txBody>
          <a:bodyPr/>
          <a:lstStyle/>
          <a:p>
            <a:endParaRPr lang="en" altLang="zh-CN" sz="24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26</a:t>
            </a:fld>
            <a:endParaRPr lang="en-US" altLang="zh-CN"/>
          </a:p>
        </p:txBody>
      </p:sp>
      <p:grpSp>
        <p:nvGrpSpPr>
          <p:cNvPr id="6" name="Group 7891">
            <a:extLst>
              <a:ext uri="{FF2B5EF4-FFF2-40B4-BE49-F238E27FC236}">
                <a16:creationId xmlns:a16="http://schemas.microsoft.com/office/drawing/2014/main" id="{E5BBB5FA-DE5C-A769-2F11-9F0B8A49D906}"/>
              </a:ext>
            </a:extLst>
          </p:cNvPr>
          <p:cNvGrpSpPr/>
          <p:nvPr/>
        </p:nvGrpSpPr>
        <p:grpSpPr>
          <a:xfrm>
            <a:off x="1656080" y="1526540"/>
            <a:ext cx="5831840" cy="3804921"/>
            <a:chOff x="0" y="0"/>
            <a:chExt cx="5832107" cy="3805263"/>
          </a:xfrm>
        </p:grpSpPr>
        <p:pic>
          <p:nvPicPr>
            <p:cNvPr id="7" name="Picture 695">
              <a:extLst>
                <a:ext uri="{FF2B5EF4-FFF2-40B4-BE49-F238E27FC236}">
                  <a16:creationId xmlns:a16="http://schemas.microsoft.com/office/drawing/2014/main" id="{60B41E68-C720-9F53-98D0-969B82A2591C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832107" cy="1412545"/>
            </a:xfrm>
            <a:prstGeom prst="rect">
              <a:avLst/>
            </a:prstGeom>
          </p:spPr>
        </p:pic>
        <p:pic>
          <p:nvPicPr>
            <p:cNvPr id="8" name="Picture 697">
              <a:extLst>
                <a:ext uri="{FF2B5EF4-FFF2-40B4-BE49-F238E27FC236}">
                  <a16:creationId xmlns:a16="http://schemas.microsoft.com/office/drawing/2014/main" id="{8B0BE5B1-29E1-9A0A-89DE-822C56BB33B1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1600200"/>
              <a:ext cx="5146586" cy="2205063"/>
            </a:xfrm>
            <a:prstGeom prst="rect">
              <a:avLst/>
            </a:prstGeom>
          </p:spPr>
        </p:pic>
        <p:sp>
          <p:nvSpPr>
            <p:cNvPr id="9" name="Shape 9634">
              <a:extLst>
                <a:ext uri="{FF2B5EF4-FFF2-40B4-BE49-F238E27FC236}">
                  <a16:creationId xmlns:a16="http://schemas.microsoft.com/office/drawing/2014/main" id="{9D8A555E-90DC-8C80-4828-494704246032}"/>
                </a:ext>
              </a:extLst>
            </p:cNvPr>
            <p:cNvSpPr/>
            <p:nvPr/>
          </p:nvSpPr>
          <p:spPr>
            <a:xfrm>
              <a:off x="1600200" y="276225"/>
              <a:ext cx="1676400" cy="57150"/>
            </a:xfrm>
            <a:custGeom>
              <a:avLst/>
              <a:gdLst/>
              <a:ahLst/>
              <a:cxnLst/>
              <a:rect l="0" t="0" r="0" b="0"/>
              <a:pathLst>
                <a:path w="1676400" h="57150">
                  <a:moveTo>
                    <a:pt x="0" y="0"/>
                  </a:moveTo>
                  <a:lnTo>
                    <a:pt x="1676400" y="0"/>
                  </a:lnTo>
                  <a:lnTo>
                    <a:pt x="1676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9635">
              <a:extLst>
                <a:ext uri="{FF2B5EF4-FFF2-40B4-BE49-F238E27FC236}">
                  <a16:creationId xmlns:a16="http://schemas.microsoft.com/office/drawing/2014/main" id="{00034C43-B967-B3F7-87B4-08FAEC1F46AD}"/>
                </a:ext>
              </a:extLst>
            </p:cNvPr>
            <p:cNvSpPr/>
            <p:nvPr/>
          </p:nvSpPr>
          <p:spPr>
            <a:xfrm>
              <a:off x="3886200" y="504825"/>
              <a:ext cx="1676400" cy="57150"/>
            </a:xfrm>
            <a:custGeom>
              <a:avLst/>
              <a:gdLst/>
              <a:ahLst/>
              <a:cxnLst/>
              <a:rect l="0" t="0" r="0" b="0"/>
              <a:pathLst>
                <a:path w="1676400" h="57150">
                  <a:moveTo>
                    <a:pt x="0" y="0"/>
                  </a:moveTo>
                  <a:lnTo>
                    <a:pt x="1676400" y="0"/>
                  </a:lnTo>
                  <a:lnTo>
                    <a:pt x="1676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9636">
              <a:extLst>
                <a:ext uri="{FF2B5EF4-FFF2-40B4-BE49-F238E27FC236}">
                  <a16:creationId xmlns:a16="http://schemas.microsoft.com/office/drawing/2014/main" id="{AD86E1A3-47CD-04A8-5C86-028772E3EAB4}"/>
                </a:ext>
              </a:extLst>
            </p:cNvPr>
            <p:cNvSpPr/>
            <p:nvPr/>
          </p:nvSpPr>
          <p:spPr>
            <a:xfrm>
              <a:off x="1371600" y="1038225"/>
              <a:ext cx="1676400" cy="57150"/>
            </a:xfrm>
            <a:custGeom>
              <a:avLst/>
              <a:gdLst/>
              <a:ahLst/>
              <a:cxnLst/>
              <a:rect l="0" t="0" r="0" b="0"/>
              <a:pathLst>
                <a:path w="1676400" h="57150">
                  <a:moveTo>
                    <a:pt x="0" y="0"/>
                  </a:moveTo>
                  <a:lnTo>
                    <a:pt x="1676400" y="0"/>
                  </a:lnTo>
                  <a:lnTo>
                    <a:pt x="1676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9637">
              <a:extLst>
                <a:ext uri="{FF2B5EF4-FFF2-40B4-BE49-F238E27FC236}">
                  <a16:creationId xmlns:a16="http://schemas.microsoft.com/office/drawing/2014/main" id="{27C3BB62-1D7C-D368-C517-8371513990A9}"/>
                </a:ext>
              </a:extLst>
            </p:cNvPr>
            <p:cNvSpPr/>
            <p:nvPr/>
          </p:nvSpPr>
          <p:spPr>
            <a:xfrm>
              <a:off x="838200" y="2181225"/>
              <a:ext cx="3581400" cy="57150"/>
            </a:xfrm>
            <a:custGeom>
              <a:avLst/>
              <a:gdLst/>
              <a:ahLst/>
              <a:cxnLst/>
              <a:rect l="0" t="0" r="0" b="0"/>
              <a:pathLst>
                <a:path w="3581400" h="57150">
                  <a:moveTo>
                    <a:pt x="0" y="0"/>
                  </a:moveTo>
                  <a:lnTo>
                    <a:pt x="3581400" y="0"/>
                  </a:lnTo>
                  <a:lnTo>
                    <a:pt x="3581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9638">
              <a:extLst>
                <a:ext uri="{FF2B5EF4-FFF2-40B4-BE49-F238E27FC236}">
                  <a16:creationId xmlns:a16="http://schemas.microsoft.com/office/drawing/2014/main" id="{A7CDCE6D-C61F-92EF-23C3-826BE4C689A1}"/>
                </a:ext>
              </a:extLst>
            </p:cNvPr>
            <p:cNvSpPr/>
            <p:nvPr/>
          </p:nvSpPr>
          <p:spPr>
            <a:xfrm>
              <a:off x="4648200" y="2181225"/>
              <a:ext cx="533400" cy="57150"/>
            </a:xfrm>
            <a:custGeom>
              <a:avLst/>
              <a:gdLst/>
              <a:ahLst/>
              <a:cxnLst/>
              <a:rect l="0" t="0" r="0" b="0"/>
              <a:pathLst>
                <a:path w="533400" h="57150">
                  <a:moveTo>
                    <a:pt x="0" y="0"/>
                  </a:moveTo>
                  <a:lnTo>
                    <a:pt x="533400" y="0"/>
                  </a:lnTo>
                  <a:lnTo>
                    <a:pt x="533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9639">
              <a:extLst>
                <a:ext uri="{FF2B5EF4-FFF2-40B4-BE49-F238E27FC236}">
                  <a16:creationId xmlns:a16="http://schemas.microsoft.com/office/drawing/2014/main" id="{B89F41A3-F60F-E3EC-9BD9-FC35BCDB23A2}"/>
                </a:ext>
              </a:extLst>
            </p:cNvPr>
            <p:cNvSpPr/>
            <p:nvPr/>
          </p:nvSpPr>
          <p:spPr>
            <a:xfrm>
              <a:off x="76200" y="2409825"/>
              <a:ext cx="914400" cy="57150"/>
            </a:xfrm>
            <a:custGeom>
              <a:avLst/>
              <a:gdLst/>
              <a:ahLst/>
              <a:cxnLst/>
              <a:rect l="0" t="0" r="0" b="0"/>
              <a:pathLst>
                <a:path w="914400" h="57150">
                  <a:moveTo>
                    <a:pt x="0" y="0"/>
                  </a:moveTo>
                  <a:lnTo>
                    <a:pt x="914400" y="0"/>
                  </a:lnTo>
                  <a:lnTo>
                    <a:pt x="914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9640">
              <a:extLst>
                <a:ext uri="{FF2B5EF4-FFF2-40B4-BE49-F238E27FC236}">
                  <a16:creationId xmlns:a16="http://schemas.microsoft.com/office/drawing/2014/main" id="{131B3CE1-B2A3-4830-3B34-A4ACA1DCBE1E}"/>
                </a:ext>
              </a:extLst>
            </p:cNvPr>
            <p:cNvSpPr/>
            <p:nvPr/>
          </p:nvSpPr>
          <p:spPr>
            <a:xfrm>
              <a:off x="3962400" y="3476625"/>
              <a:ext cx="1219200" cy="57150"/>
            </a:xfrm>
            <a:custGeom>
              <a:avLst/>
              <a:gdLst/>
              <a:ahLst/>
              <a:cxnLst/>
              <a:rect l="0" t="0" r="0" b="0"/>
              <a:pathLst>
                <a:path w="1219200" h="57150">
                  <a:moveTo>
                    <a:pt x="0" y="0"/>
                  </a:moveTo>
                  <a:lnTo>
                    <a:pt x="1219200" y="0"/>
                  </a:lnTo>
                  <a:lnTo>
                    <a:pt x="1219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9641">
              <a:extLst>
                <a:ext uri="{FF2B5EF4-FFF2-40B4-BE49-F238E27FC236}">
                  <a16:creationId xmlns:a16="http://schemas.microsoft.com/office/drawing/2014/main" id="{963F66D8-1A9C-939E-FCBD-70B7CEFC3B01}"/>
                </a:ext>
              </a:extLst>
            </p:cNvPr>
            <p:cNvSpPr/>
            <p:nvPr/>
          </p:nvSpPr>
          <p:spPr>
            <a:xfrm>
              <a:off x="76200" y="3705225"/>
              <a:ext cx="533400" cy="57150"/>
            </a:xfrm>
            <a:custGeom>
              <a:avLst/>
              <a:gdLst/>
              <a:ahLst/>
              <a:cxnLst/>
              <a:rect l="0" t="0" r="0" b="0"/>
              <a:pathLst>
                <a:path w="533400" h="57150">
                  <a:moveTo>
                    <a:pt x="0" y="0"/>
                  </a:moveTo>
                  <a:lnTo>
                    <a:pt x="533400" y="0"/>
                  </a:lnTo>
                  <a:lnTo>
                    <a:pt x="533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9589199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5.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Algorithm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(main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content)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377157"/>
            <a:ext cx="7990656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Phase 1 </a:t>
            </a:r>
          </a:p>
          <a:p>
            <a:pPr lvl="1"/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Step 1 </a:t>
            </a:r>
          </a:p>
          <a:p>
            <a:pPr lvl="1"/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Step 2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Phase 2 </a:t>
            </a:r>
          </a:p>
          <a:p>
            <a:pPr lvl="1"/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In the 1st step </a:t>
            </a:r>
          </a:p>
          <a:p>
            <a:pPr lvl="1"/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In the 2nd step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Phase 3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...... </a:t>
            </a:r>
          </a:p>
          <a:p>
            <a:endParaRPr lang="en" altLang="zh-CN" sz="24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819668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5.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Algorithm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(main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content)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377157"/>
            <a:ext cx="7990656" cy="4392612"/>
          </a:xfrm>
        </p:spPr>
        <p:txBody>
          <a:bodyPr/>
          <a:lstStyle/>
          <a:p>
            <a:r>
              <a:rPr lang="en-US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Example</a:t>
            </a: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</a:t>
            </a:r>
          </a:p>
          <a:p>
            <a:endParaRPr lang="en" altLang="zh-CN" sz="24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9E46D9-1C6B-7FF1-161E-0EFDDC312865}"/>
              </a:ext>
            </a:extLst>
          </p:cNvPr>
          <p:cNvSpPr txBox="1"/>
          <p:nvPr/>
        </p:nvSpPr>
        <p:spPr>
          <a:xfrm>
            <a:off x="755576" y="2204864"/>
            <a:ext cx="7486600" cy="3730317"/>
          </a:xfrm>
          <a:custGeom>
            <a:avLst/>
            <a:gdLst>
              <a:gd name="connsiteX0" fmla="*/ 0 w 7486600"/>
              <a:gd name="connsiteY0" fmla="*/ 0 h 3730317"/>
              <a:gd name="connsiteX1" fmla="*/ 650758 w 7486600"/>
              <a:gd name="connsiteY1" fmla="*/ 0 h 3730317"/>
              <a:gd name="connsiteX2" fmla="*/ 1002053 w 7486600"/>
              <a:gd name="connsiteY2" fmla="*/ 0 h 3730317"/>
              <a:gd name="connsiteX3" fmla="*/ 1727677 w 7486600"/>
              <a:gd name="connsiteY3" fmla="*/ 0 h 3730317"/>
              <a:gd name="connsiteX4" fmla="*/ 2303569 w 7486600"/>
              <a:gd name="connsiteY4" fmla="*/ 0 h 3730317"/>
              <a:gd name="connsiteX5" fmla="*/ 2654864 w 7486600"/>
              <a:gd name="connsiteY5" fmla="*/ 0 h 3730317"/>
              <a:gd name="connsiteX6" fmla="*/ 3230756 w 7486600"/>
              <a:gd name="connsiteY6" fmla="*/ 0 h 3730317"/>
              <a:gd name="connsiteX7" fmla="*/ 3956380 w 7486600"/>
              <a:gd name="connsiteY7" fmla="*/ 0 h 3730317"/>
              <a:gd name="connsiteX8" fmla="*/ 4457406 w 7486600"/>
              <a:gd name="connsiteY8" fmla="*/ 0 h 3730317"/>
              <a:gd name="connsiteX9" fmla="*/ 4958433 w 7486600"/>
              <a:gd name="connsiteY9" fmla="*/ 0 h 3730317"/>
              <a:gd name="connsiteX10" fmla="*/ 5534325 w 7486600"/>
              <a:gd name="connsiteY10" fmla="*/ 0 h 3730317"/>
              <a:gd name="connsiteX11" fmla="*/ 6185083 w 7486600"/>
              <a:gd name="connsiteY11" fmla="*/ 0 h 3730317"/>
              <a:gd name="connsiteX12" fmla="*/ 6835842 w 7486600"/>
              <a:gd name="connsiteY12" fmla="*/ 0 h 3730317"/>
              <a:gd name="connsiteX13" fmla="*/ 7486600 w 7486600"/>
              <a:gd name="connsiteY13" fmla="*/ 0 h 3730317"/>
              <a:gd name="connsiteX14" fmla="*/ 7486600 w 7486600"/>
              <a:gd name="connsiteY14" fmla="*/ 607509 h 3730317"/>
              <a:gd name="connsiteX15" fmla="*/ 7486600 w 7486600"/>
              <a:gd name="connsiteY15" fmla="*/ 1065805 h 3730317"/>
              <a:gd name="connsiteX16" fmla="*/ 7486600 w 7486600"/>
              <a:gd name="connsiteY16" fmla="*/ 1598707 h 3730317"/>
              <a:gd name="connsiteX17" fmla="*/ 7486600 w 7486600"/>
              <a:gd name="connsiteY17" fmla="*/ 2168913 h 3730317"/>
              <a:gd name="connsiteX18" fmla="*/ 7486600 w 7486600"/>
              <a:gd name="connsiteY18" fmla="*/ 2776422 h 3730317"/>
              <a:gd name="connsiteX19" fmla="*/ 7486600 w 7486600"/>
              <a:gd name="connsiteY19" fmla="*/ 3730317 h 3730317"/>
              <a:gd name="connsiteX20" fmla="*/ 6760976 w 7486600"/>
              <a:gd name="connsiteY20" fmla="*/ 3730317 h 3730317"/>
              <a:gd name="connsiteX21" fmla="*/ 6259949 w 7486600"/>
              <a:gd name="connsiteY21" fmla="*/ 3730317 h 3730317"/>
              <a:gd name="connsiteX22" fmla="*/ 5758923 w 7486600"/>
              <a:gd name="connsiteY22" fmla="*/ 3730317 h 3730317"/>
              <a:gd name="connsiteX23" fmla="*/ 5257897 w 7486600"/>
              <a:gd name="connsiteY23" fmla="*/ 3730317 h 3730317"/>
              <a:gd name="connsiteX24" fmla="*/ 4607138 w 7486600"/>
              <a:gd name="connsiteY24" fmla="*/ 3730317 h 3730317"/>
              <a:gd name="connsiteX25" fmla="*/ 4031246 w 7486600"/>
              <a:gd name="connsiteY25" fmla="*/ 3730317 h 3730317"/>
              <a:gd name="connsiteX26" fmla="*/ 3679952 w 7486600"/>
              <a:gd name="connsiteY26" fmla="*/ 3730317 h 3730317"/>
              <a:gd name="connsiteX27" fmla="*/ 3178926 w 7486600"/>
              <a:gd name="connsiteY27" fmla="*/ 3730317 h 3730317"/>
              <a:gd name="connsiteX28" fmla="*/ 2528167 w 7486600"/>
              <a:gd name="connsiteY28" fmla="*/ 3730317 h 3730317"/>
              <a:gd name="connsiteX29" fmla="*/ 2102007 w 7486600"/>
              <a:gd name="connsiteY29" fmla="*/ 3730317 h 3730317"/>
              <a:gd name="connsiteX30" fmla="*/ 1376383 w 7486600"/>
              <a:gd name="connsiteY30" fmla="*/ 3730317 h 3730317"/>
              <a:gd name="connsiteX31" fmla="*/ 650758 w 7486600"/>
              <a:gd name="connsiteY31" fmla="*/ 3730317 h 3730317"/>
              <a:gd name="connsiteX32" fmla="*/ 0 w 7486600"/>
              <a:gd name="connsiteY32" fmla="*/ 3730317 h 3730317"/>
              <a:gd name="connsiteX33" fmla="*/ 0 w 7486600"/>
              <a:gd name="connsiteY33" fmla="*/ 3122808 h 3730317"/>
              <a:gd name="connsiteX34" fmla="*/ 0 w 7486600"/>
              <a:gd name="connsiteY34" fmla="*/ 2589906 h 3730317"/>
              <a:gd name="connsiteX35" fmla="*/ 0 w 7486600"/>
              <a:gd name="connsiteY35" fmla="*/ 2131610 h 3730317"/>
              <a:gd name="connsiteX36" fmla="*/ 0 w 7486600"/>
              <a:gd name="connsiteY36" fmla="*/ 1673314 h 3730317"/>
              <a:gd name="connsiteX37" fmla="*/ 0 w 7486600"/>
              <a:gd name="connsiteY37" fmla="*/ 1215018 h 3730317"/>
              <a:gd name="connsiteX38" fmla="*/ 0 w 7486600"/>
              <a:gd name="connsiteY38" fmla="*/ 756721 h 3730317"/>
              <a:gd name="connsiteX39" fmla="*/ 0 w 7486600"/>
              <a:gd name="connsiteY39" fmla="*/ 0 h 3730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7486600" h="3730317" fill="none" extrusionOk="0">
                <a:moveTo>
                  <a:pt x="0" y="0"/>
                </a:moveTo>
                <a:cubicBezTo>
                  <a:pt x="259055" y="-8824"/>
                  <a:pt x="500746" y="34988"/>
                  <a:pt x="650758" y="0"/>
                </a:cubicBezTo>
                <a:cubicBezTo>
                  <a:pt x="800770" y="-34988"/>
                  <a:pt x="903545" y="37081"/>
                  <a:pt x="1002053" y="0"/>
                </a:cubicBezTo>
                <a:cubicBezTo>
                  <a:pt x="1100562" y="-37081"/>
                  <a:pt x="1550634" y="49127"/>
                  <a:pt x="1727677" y="0"/>
                </a:cubicBezTo>
                <a:cubicBezTo>
                  <a:pt x="1904720" y="-49127"/>
                  <a:pt x="2160966" y="51604"/>
                  <a:pt x="2303569" y="0"/>
                </a:cubicBezTo>
                <a:cubicBezTo>
                  <a:pt x="2446172" y="-51604"/>
                  <a:pt x="2491797" y="16902"/>
                  <a:pt x="2654864" y="0"/>
                </a:cubicBezTo>
                <a:cubicBezTo>
                  <a:pt x="2817932" y="-16902"/>
                  <a:pt x="3043004" y="23466"/>
                  <a:pt x="3230756" y="0"/>
                </a:cubicBezTo>
                <a:cubicBezTo>
                  <a:pt x="3418508" y="-23466"/>
                  <a:pt x="3744229" y="55880"/>
                  <a:pt x="3956380" y="0"/>
                </a:cubicBezTo>
                <a:cubicBezTo>
                  <a:pt x="4168531" y="-55880"/>
                  <a:pt x="4333247" y="35438"/>
                  <a:pt x="4457406" y="0"/>
                </a:cubicBezTo>
                <a:cubicBezTo>
                  <a:pt x="4581565" y="-35438"/>
                  <a:pt x="4779288" y="55641"/>
                  <a:pt x="4958433" y="0"/>
                </a:cubicBezTo>
                <a:cubicBezTo>
                  <a:pt x="5137578" y="-55641"/>
                  <a:pt x="5273975" y="26901"/>
                  <a:pt x="5534325" y="0"/>
                </a:cubicBezTo>
                <a:cubicBezTo>
                  <a:pt x="5794675" y="-26901"/>
                  <a:pt x="5884367" y="45733"/>
                  <a:pt x="6185083" y="0"/>
                </a:cubicBezTo>
                <a:cubicBezTo>
                  <a:pt x="6485799" y="-45733"/>
                  <a:pt x="6681043" y="38609"/>
                  <a:pt x="6835842" y="0"/>
                </a:cubicBezTo>
                <a:cubicBezTo>
                  <a:pt x="6990641" y="-38609"/>
                  <a:pt x="7164091" y="257"/>
                  <a:pt x="7486600" y="0"/>
                </a:cubicBezTo>
                <a:cubicBezTo>
                  <a:pt x="7509967" y="247360"/>
                  <a:pt x="7435642" y="463302"/>
                  <a:pt x="7486600" y="607509"/>
                </a:cubicBezTo>
                <a:cubicBezTo>
                  <a:pt x="7537558" y="751716"/>
                  <a:pt x="7451527" y="884496"/>
                  <a:pt x="7486600" y="1065805"/>
                </a:cubicBezTo>
                <a:cubicBezTo>
                  <a:pt x="7521673" y="1247114"/>
                  <a:pt x="7453931" y="1398685"/>
                  <a:pt x="7486600" y="1598707"/>
                </a:cubicBezTo>
                <a:cubicBezTo>
                  <a:pt x="7519269" y="1798729"/>
                  <a:pt x="7481275" y="2033692"/>
                  <a:pt x="7486600" y="2168913"/>
                </a:cubicBezTo>
                <a:cubicBezTo>
                  <a:pt x="7491925" y="2304134"/>
                  <a:pt x="7465225" y="2639081"/>
                  <a:pt x="7486600" y="2776422"/>
                </a:cubicBezTo>
                <a:cubicBezTo>
                  <a:pt x="7507975" y="2913763"/>
                  <a:pt x="7483258" y="3438205"/>
                  <a:pt x="7486600" y="3730317"/>
                </a:cubicBezTo>
                <a:cubicBezTo>
                  <a:pt x="7332386" y="3730567"/>
                  <a:pt x="6979608" y="3714007"/>
                  <a:pt x="6760976" y="3730317"/>
                </a:cubicBezTo>
                <a:cubicBezTo>
                  <a:pt x="6542344" y="3746627"/>
                  <a:pt x="6447609" y="3692393"/>
                  <a:pt x="6259949" y="3730317"/>
                </a:cubicBezTo>
                <a:cubicBezTo>
                  <a:pt x="6072289" y="3768241"/>
                  <a:pt x="5967972" y="3691886"/>
                  <a:pt x="5758923" y="3730317"/>
                </a:cubicBezTo>
                <a:cubicBezTo>
                  <a:pt x="5549874" y="3768748"/>
                  <a:pt x="5428792" y="3681928"/>
                  <a:pt x="5257897" y="3730317"/>
                </a:cubicBezTo>
                <a:cubicBezTo>
                  <a:pt x="5087002" y="3778706"/>
                  <a:pt x="4800109" y="3715345"/>
                  <a:pt x="4607138" y="3730317"/>
                </a:cubicBezTo>
                <a:cubicBezTo>
                  <a:pt x="4414167" y="3745289"/>
                  <a:pt x="4297199" y="3706500"/>
                  <a:pt x="4031246" y="3730317"/>
                </a:cubicBezTo>
                <a:cubicBezTo>
                  <a:pt x="3765293" y="3754134"/>
                  <a:pt x="3764497" y="3701863"/>
                  <a:pt x="3679952" y="3730317"/>
                </a:cubicBezTo>
                <a:cubicBezTo>
                  <a:pt x="3595407" y="3758771"/>
                  <a:pt x="3382347" y="3727232"/>
                  <a:pt x="3178926" y="3730317"/>
                </a:cubicBezTo>
                <a:cubicBezTo>
                  <a:pt x="2975505" y="3733402"/>
                  <a:pt x="2708659" y="3726184"/>
                  <a:pt x="2528167" y="3730317"/>
                </a:cubicBezTo>
                <a:cubicBezTo>
                  <a:pt x="2347675" y="3734450"/>
                  <a:pt x="2237110" y="3704943"/>
                  <a:pt x="2102007" y="3730317"/>
                </a:cubicBezTo>
                <a:cubicBezTo>
                  <a:pt x="1966904" y="3755691"/>
                  <a:pt x="1556179" y="3716624"/>
                  <a:pt x="1376383" y="3730317"/>
                </a:cubicBezTo>
                <a:cubicBezTo>
                  <a:pt x="1196587" y="3744010"/>
                  <a:pt x="922557" y="3686127"/>
                  <a:pt x="650758" y="3730317"/>
                </a:cubicBezTo>
                <a:cubicBezTo>
                  <a:pt x="378959" y="3774507"/>
                  <a:pt x="237064" y="3654464"/>
                  <a:pt x="0" y="3730317"/>
                </a:cubicBezTo>
                <a:cubicBezTo>
                  <a:pt x="-23157" y="3441968"/>
                  <a:pt x="60421" y="3255832"/>
                  <a:pt x="0" y="3122808"/>
                </a:cubicBezTo>
                <a:cubicBezTo>
                  <a:pt x="-60421" y="2989784"/>
                  <a:pt x="6024" y="2839163"/>
                  <a:pt x="0" y="2589906"/>
                </a:cubicBezTo>
                <a:cubicBezTo>
                  <a:pt x="-6024" y="2340649"/>
                  <a:pt x="353" y="2341462"/>
                  <a:pt x="0" y="2131610"/>
                </a:cubicBezTo>
                <a:cubicBezTo>
                  <a:pt x="-353" y="1921758"/>
                  <a:pt x="48044" y="1833842"/>
                  <a:pt x="0" y="1673314"/>
                </a:cubicBezTo>
                <a:cubicBezTo>
                  <a:pt x="-48044" y="1512786"/>
                  <a:pt x="1675" y="1376485"/>
                  <a:pt x="0" y="1215018"/>
                </a:cubicBezTo>
                <a:cubicBezTo>
                  <a:pt x="-1675" y="1053551"/>
                  <a:pt x="24802" y="879483"/>
                  <a:pt x="0" y="756721"/>
                </a:cubicBezTo>
                <a:cubicBezTo>
                  <a:pt x="-24802" y="633959"/>
                  <a:pt x="76984" y="320516"/>
                  <a:pt x="0" y="0"/>
                </a:cubicBezTo>
                <a:close/>
              </a:path>
              <a:path w="7486600" h="3730317" stroke="0" extrusionOk="0">
                <a:moveTo>
                  <a:pt x="0" y="0"/>
                </a:moveTo>
                <a:cubicBezTo>
                  <a:pt x="135501" y="-39319"/>
                  <a:pt x="371984" y="52396"/>
                  <a:pt x="501026" y="0"/>
                </a:cubicBezTo>
                <a:cubicBezTo>
                  <a:pt x="630068" y="-52396"/>
                  <a:pt x="755712" y="40395"/>
                  <a:pt x="852321" y="0"/>
                </a:cubicBezTo>
                <a:cubicBezTo>
                  <a:pt x="948930" y="-40395"/>
                  <a:pt x="1364799" y="85000"/>
                  <a:pt x="1577945" y="0"/>
                </a:cubicBezTo>
                <a:cubicBezTo>
                  <a:pt x="1791091" y="-85000"/>
                  <a:pt x="1912110" y="48021"/>
                  <a:pt x="2078971" y="0"/>
                </a:cubicBezTo>
                <a:cubicBezTo>
                  <a:pt x="2245832" y="-48021"/>
                  <a:pt x="2356670" y="44697"/>
                  <a:pt x="2579998" y="0"/>
                </a:cubicBezTo>
                <a:cubicBezTo>
                  <a:pt x="2803326" y="-44697"/>
                  <a:pt x="2963064" y="10651"/>
                  <a:pt x="3305622" y="0"/>
                </a:cubicBezTo>
                <a:cubicBezTo>
                  <a:pt x="3648180" y="-10651"/>
                  <a:pt x="3597993" y="25035"/>
                  <a:pt x="3731782" y="0"/>
                </a:cubicBezTo>
                <a:cubicBezTo>
                  <a:pt x="3865571" y="-25035"/>
                  <a:pt x="4169799" y="10182"/>
                  <a:pt x="4457406" y="0"/>
                </a:cubicBezTo>
                <a:cubicBezTo>
                  <a:pt x="4745013" y="-10182"/>
                  <a:pt x="4874158" y="24088"/>
                  <a:pt x="5183031" y="0"/>
                </a:cubicBezTo>
                <a:cubicBezTo>
                  <a:pt x="5491904" y="-24088"/>
                  <a:pt x="5612428" y="31609"/>
                  <a:pt x="5758923" y="0"/>
                </a:cubicBezTo>
                <a:cubicBezTo>
                  <a:pt x="5905418" y="-31609"/>
                  <a:pt x="6204154" y="9033"/>
                  <a:pt x="6484547" y="0"/>
                </a:cubicBezTo>
                <a:cubicBezTo>
                  <a:pt x="6764940" y="-9033"/>
                  <a:pt x="6792095" y="25579"/>
                  <a:pt x="6985574" y="0"/>
                </a:cubicBezTo>
                <a:cubicBezTo>
                  <a:pt x="7179053" y="-25579"/>
                  <a:pt x="7305664" y="1895"/>
                  <a:pt x="7486600" y="0"/>
                </a:cubicBezTo>
                <a:cubicBezTo>
                  <a:pt x="7523925" y="266802"/>
                  <a:pt x="7480277" y="423605"/>
                  <a:pt x="7486600" y="570206"/>
                </a:cubicBezTo>
                <a:cubicBezTo>
                  <a:pt x="7492923" y="716807"/>
                  <a:pt x="7441875" y="926356"/>
                  <a:pt x="7486600" y="1103108"/>
                </a:cubicBezTo>
                <a:cubicBezTo>
                  <a:pt x="7531325" y="1279860"/>
                  <a:pt x="7455920" y="1514130"/>
                  <a:pt x="7486600" y="1636010"/>
                </a:cubicBezTo>
                <a:cubicBezTo>
                  <a:pt x="7517280" y="1757890"/>
                  <a:pt x="7469030" y="2047023"/>
                  <a:pt x="7486600" y="2206216"/>
                </a:cubicBezTo>
                <a:cubicBezTo>
                  <a:pt x="7504170" y="2365409"/>
                  <a:pt x="7423169" y="2495535"/>
                  <a:pt x="7486600" y="2776422"/>
                </a:cubicBezTo>
                <a:cubicBezTo>
                  <a:pt x="7550031" y="3057309"/>
                  <a:pt x="7380086" y="3518467"/>
                  <a:pt x="7486600" y="3730317"/>
                </a:cubicBezTo>
                <a:cubicBezTo>
                  <a:pt x="7310981" y="3765307"/>
                  <a:pt x="7265670" y="3721133"/>
                  <a:pt x="7135306" y="3730317"/>
                </a:cubicBezTo>
                <a:cubicBezTo>
                  <a:pt x="7004942" y="3739501"/>
                  <a:pt x="6588615" y="3670744"/>
                  <a:pt x="6409681" y="3730317"/>
                </a:cubicBezTo>
                <a:cubicBezTo>
                  <a:pt x="6230748" y="3789890"/>
                  <a:pt x="6026465" y="3725183"/>
                  <a:pt x="5833789" y="3730317"/>
                </a:cubicBezTo>
                <a:cubicBezTo>
                  <a:pt x="5641113" y="3735451"/>
                  <a:pt x="5578248" y="3697457"/>
                  <a:pt x="5407629" y="3730317"/>
                </a:cubicBezTo>
                <a:cubicBezTo>
                  <a:pt x="5237010" y="3763177"/>
                  <a:pt x="4949609" y="3686960"/>
                  <a:pt x="4831736" y="3730317"/>
                </a:cubicBezTo>
                <a:cubicBezTo>
                  <a:pt x="4713863" y="3773674"/>
                  <a:pt x="4602114" y="3695053"/>
                  <a:pt x="4480442" y="3730317"/>
                </a:cubicBezTo>
                <a:cubicBezTo>
                  <a:pt x="4358770" y="3765581"/>
                  <a:pt x="4290736" y="3714551"/>
                  <a:pt x="4129148" y="3730317"/>
                </a:cubicBezTo>
                <a:cubicBezTo>
                  <a:pt x="3967560" y="3746083"/>
                  <a:pt x="3725411" y="3667677"/>
                  <a:pt x="3553256" y="3730317"/>
                </a:cubicBezTo>
                <a:cubicBezTo>
                  <a:pt x="3381101" y="3792957"/>
                  <a:pt x="3297965" y="3707866"/>
                  <a:pt x="3127095" y="3730317"/>
                </a:cubicBezTo>
                <a:cubicBezTo>
                  <a:pt x="2956225" y="3752768"/>
                  <a:pt x="2730257" y="3716482"/>
                  <a:pt x="2476337" y="3730317"/>
                </a:cubicBezTo>
                <a:cubicBezTo>
                  <a:pt x="2222417" y="3744152"/>
                  <a:pt x="2228157" y="3703693"/>
                  <a:pt x="2050177" y="3730317"/>
                </a:cubicBezTo>
                <a:cubicBezTo>
                  <a:pt x="1872197" y="3756941"/>
                  <a:pt x="1694892" y="3693646"/>
                  <a:pt x="1399418" y="3730317"/>
                </a:cubicBezTo>
                <a:cubicBezTo>
                  <a:pt x="1103944" y="3766988"/>
                  <a:pt x="1212002" y="3699108"/>
                  <a:pt x="1048124" y="3730317"/>
                </a:cubicBezTo>
                <a:cubicBezTo>
                  <a:pt x="884246" y="3761526"/>
                  <a:pt x="437148" y="3702249"/>
                  <a:pt x="0" y="3730317"/>
                </a:cubicBezTo>
                <a:cubicBezTo>
                  <a:pt x="-38769" y="3513714"/>
                  <a:pt x="54642" y="3369007"/>
                  <a:pt x="0" y="3272021"/>
                </a:cubicBezTo>
                <a:cubicBezTo>
                  <a:pt x="-54642" y="3175035"/>
                  <a:pt x="63326" y="2888816"/>
                  <a:pt x="0" y="2664512"/>
                </a:cubicBezTo>
                <a:cubicBezTo>
                  <a:pt x="-63326" y="2440208"/>
                  <a:pt x="45992" y="2285887"/>
                  <a:pt x="0" y="2168913"/>
                </a:cubicBezTo>
                <a:cubicBezTo>
                  <a:pt x="-45992" y="2051939"/>
                  <a:pt x="29764" y="1817311"/>
                  <a:pt x="0" y="1561404"/>
                </a:cubicBezTo>
                <a:cubicBezTo>
                  <a:pt x="-29764" y="1305497"/>
                  <a:pt x="52504" y="1240701"/>
                  <a:pt x="0" y="1103108"/>
                </a:cubicBezTo>
                <a:cubicBezTo>
                  <a:pt x="-52504" y="965515"/>
                  <a:pt x="6186" y="809923"/>
                  <a:pt x="0" y="682115"/>
                </a:cubicBezTo>
                <a:cubicBezTo>
                  <a:pt x="-6186" y="554307"/>
                  <a:pt x="39939" y="34098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1616FF"/>
                </a:solidFill>
                <a:latin typeface="TimesNewRomanPS"/>
              </a:rPr>
              <a:t>In our method, </a:t>
            </a:r>
            <a:r>
              <a:rPr lang="en-US" altLang="zh-CN" sz="2000" b="1" dirty="0">
                <a:solidFill>
                  <a:srgbClr val="1616FF"/>
                </a:solidFill>
                <a:highlight>
                  <a:srgbClr val="FFFF00"/>
                </a:highlight>
                <a:latin typeface="TimesNewRomanPS"/>
              </a:rPr>
              <a:t>the Step 2 and 3 </a:t>
            </a:r>
            <a:r>
              <a:rPr lang="en-US" altLang="zh-CN" sz="2000" b="1" dirty="0">
                <a:solidFill>
                  <a:srgbClr val="1616FF"/>
                </a:solidFill>
                <a:latin typeface="TimesNewRomanPS"/>
              </a:rPr>
              <a:t>ensure that each sending message would learn from the normal network traffic (Reference) so that messages from our channel have similar length distribution as normal network messages. </a:t>
            </a:r>
            <a:r>
              <a:rPr lang="en-US" altLang="zh-CN" sz="2000" b="1" dirty="0">
                <a:solidFill>
                  <a:srgbClr val="1616FF"/>
                </a:solidFill>
                <a:highlight>
                  <a:srgbClr val="FFFF00"/>
                </a:highlight>
                <a:latin typeface="TimesNewRomanPS"/>
              </a:rPr>
              <a:t>To better resist </a:t>
            </a:r>
            <a:r>
              <a:rPr lang="en-US" altLang="zh-CN" sz="2000" b="1" dirty="0">
                <a:solidFill>
                  <a:srgbClr val="1616FF"/>
                </a:solidFill>
                <a:latin typeface="TimesNewRomanPS"/>
              </a:rPr>
              <a:t>the detection, our scheme could be further enhanced through the way that Alice periodically sends to Bob redundant normal network messages during the transmission.</a:t>
            </a:r>
            <a:endParaRPr lang="zh-CN" altLang="zh-CN" sz="2000" b="1" dirty="0">
              <a:solidFill>
                <a:srgbClr val="1616FF"/>
              </a:solidFill>
              <a:latin typeface="TimesNewRomanPS"/>
            </a:endParaRPr>
          </a:p>
          <a:p>
            <a:pPr algn="just">
              <a:lnSpc>
                <a:spcPct val="150000"/>
              </a:lnSpc>
            </a:pPr>
            <a:endParaRPr lang="en" altLang="zh-CN" sz="2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483188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766986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Main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Sections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73742"/>
            <a:ext cx="8142287" cy="4680991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Abstract, Keywords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Introduction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Related Work (Literature Review)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Preliminary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Algorithm (Method)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Experimental Results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Conclusion &amp; Future Work</a:t>
            </a:r>
            <a:endParaRPr lang="en" altLang="zh-CN" dirty="0">
              <a:effectLst/>
              <a:latin typeface="Comic Sans MS" panose="030F0902030302020204" pitchFamily="66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65935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F9FE6-21DC-854F-E72B-3C641642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Abstract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9D4B-F2B5-E269-BAEE-0FCC050C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spcAft>
                <a:spcPts val="600"/>
              </a:spcAft>
              <a:buSzPct val="105000"/>
              <a:buFont typeface="+mj-lt"/>
              <a:buAutoNum type="arabicPeriod"/>
            </a:pPr>
            <a:r>
              <a:rPr lang="zh-CN" altLang="en-US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 </a:t>
            </a:r>
            <a:r>
              <a:rPr lang="en" altLang="zh-CN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Motivation</a:t>
            </a:r>
            <a:endParaRPr lang="en" altLang="zh-CN" sz="24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906462" lvl="1" indent="-457200">
              <a:spcAft>
                <a:spcPts val="600"/>
              </a:spcAft>
              <a:buSzPct val="105000"/>
              <a:buFont typeface="+mj-ea"/>
              <a:buAutoNum type="circleNumDbPlain"/>
            </a:pPr>
            <a:r>
              <a:rPr lang="en" altLang="zh-CN" sz="20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Topic Importance</a:t>
            </a:r>
            <a:endParaRPr lang="en" altLang="zh-CN" sz="20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906462" lvl="1" indent="-457200">
              <a:spcAft>
                <a:spcPts val="600"/>
              </a:spcAft>
              <a:buSzPct val="105000"/>
              <a:buFont typeface="+mj-ea"/>
              <a:buAutoNum type="circleNumDbPlain"/>
            </a:pPr>
            <a:r>
              <a:rPr lang="en" altLang="zh-CN" sz="20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Literature Review: However, existing work... </a:t>
            </a:r>
            <a:endParaRPr lang="en" altLang="zh-CN" sz="2000" dirty="0">
              <a:effectLst/>
              <a:latin typeface="Comic Sans MS" panose="030F0902030302020204" pitchFamily="66" charset="0"/>
            </a:endParaRPr>
          </a:p>
          <a:p>
            <a:pPr marL="342900" indent="-342900">
              <a:spcAft>
                <a:spcPts val="600"/>
              </a:spcAft>
              <a:buSzPct val="105000"/>
              <a:buFont typeface="+mj-lt"/>
              <a:buAutoNum type="arabicPeriod"/>
            </a:pPr>
            <a:r>
              <a:rPr lang="zh-CN" altLang="en-US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 </a:t>
            </a:r>
            <a:r>
              <a:rPr lang="en" altLang="zh-CN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Method: In this paper, we.... </a:t>
            </a:r>
          </a:p>
          <a:p>
            <a:pPr marL="342900" indent="-342900">
              <a:spcAft>
                <a:spcPts val="600"/>
              </a:spcAft>
              <a:buSzPct val="105000"/>
              <a:buFont typeface="+mj-lt"/>
              <a:buAutoNum type="arabicPeriod"/>
            </a:pPr>
            <a:r>
              <a:rPr lang="zh-CN" altLang="en-US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 </a:t>
            </a:r>
            <a:r>
              <a:rPr lang="en" altLang="zh-CN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Experimental Results</a:t>
            </a:r>
          </a:p>
          <a:p>
            <a:pPr marL="342900" indent="-342900">
              <a:spcAft>
                <a:spcPts val="600"/>
              </a:spcAft>
              <a:buSzPct val="105000"/>
              <a:buFont typeface="+mj-lt"/>
              <a:buAutoNum type="arabicPeriod"/>
            </a:pPr>
            <a:r>
              <a:rPr lang="zh-CN" altLang="en-US" sz="2400" b="1" dirty="0">
                <a:solidFill>
                  <a:srgbClr val="1616FF"/>
                </a:solidFill>
                <a:effectLst/>
                <a:latin typeface="Comic Sans MS" panose="030F0902030302020204" pitchFamily="66" charset="0"/>
              </a:rPr>
              <a:t> </a:t>
            </a:r>
            <a:r>
              <a:rPr lang="en-US" altLang="zh-CN" sz="2400" b="1" dirty="0" err="1">
                <a:solidFill>
                  <a:srgbClr val="1616FF"/>
                </a:solidFill>
                <a:latin typeface="Comic Sans MS" panose="030F0902030302020204" pitchFamily="66" charset="0"/>
              </a:rPr>
              <a:t>im</a:t>
            </a:r>
            <a:r>
              <a:rPr lang="en" altLang="zh-CN" sz="2400" b="1" i="1" dirty="0">
                <a:solidFill>
                  <a:srgbClr val="1616FF"/>
                </a:solidFill>
                <a:effectLst/>
                <a:latin typeface="Comic Sans MS" panose="030F0902030302020204" pitchFamily="66" charset="0"/>
              </a:rPr>
              <a:t>plication </a:t>
            </a:r>
            <a:endParaRPr lang="en" altLang="zh-CN" sz="2400" dirty="0">
              <a:effectLst/>
              <a:latin typeface="Comic Sans MS" panose="030F0902030302020204" pitchFamily="66" charset="0"/>
            </a:endParaRPr>
          </a:p>
          <a:p>
            <a:pPr>
              <a:spcAft>
                <a:spcPts val="600"/>
              </a:spcAft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9EA02-9905-BD18-9665-9D21EAE2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39A485-4604-4478-93F7-8672BCD5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9563810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6.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Experimental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esults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377157"/>
            <a:ext cx="7990656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Overview: tool, data, methods to compare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Data Description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Data Preprocessing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Compare against other algorithms (methods)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Parameter Studies (Optimization) </a:t>
            </a:r>
          </a:p>
          <a:p>
            <a:endParaRPr lang="en" altLang="zh-CN" sz="24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707830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6.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Experimental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esults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72" y="1124744"/>
            <a:ext cx="7990656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Example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C911EB3-97FE-738F-4585-1FDF77B3C94F}"/>
              </a:ext>
            </a:extLst>
          </p:cNvPr>
          <p:cNvSpPr txBox="1"/>
          <p:nvPr/>
        </p:nvSpPr>
        <p:spPr>
          <a:xfrm>
            <a:off x="755576" y="1844824"/>
            <a:ext cx="7848872" cy="4191981"/>
          </a:xfrm>
          <a:custGeom>
            <a:avLst/>
            <a:gdLst>
              <a:gd name="connsiteX0" fmla="*/ 0 w 7848872"/>
              <a:gd name="connsiteY0" fmla="*/ 0 h 4191981"/>
              <a:gd name="connsiteX1" fmla="*/ 560634 w 7848872"/>
              <a:gd name="connsiteY1" fmla="*/ 0 h 4191981"/>
              <a:gd name="connsiteX2" fmla="*/ 1121267 w 7848872"/>
              <a:gd name="connsiteY2" fmla="*/ 0 h 4191981"/>
              <a:gd name="connsiteX3" fmla="*/ 1838879 w 7848872"/>
              <a:gd name="connsiteY3" fmla="*/ 0 h 4191981"/>
              <a:gd name="connsiteX4" fmla="*/ 2321024 w 7848872"/>
              <a:gd name="connsiteY4" fmla="*/ 0 h 4191981"/>
              <a:gd name="connsiteX5" fmla="*/ 2803169 w 7848872"/>
              <a:gd name="connsiteY5" fmla="*/ 0 h 4191981"/>
              <a:gd name="connsiteX6" fmla="*/ 3363802 w 7848872"/>
              <a:gd name="connsiteY6" fmla="*/ 0 h 4191981"/>
              <a:gd name="connsiteX7" fmla="*/ 4002925 w 7848872"/>
              <a:gd name="connsiteY7" fmla="*/ 0 h 4191981"/>
              <a:gd name="connsiteX8" fmla="*/ 4642047 w 7848872"/>
              <a:gd name="connsiteY8" fmla="*/ 0 h 4191981"/>
              <a:gd name="connsiteX9" fmla="*/ 5281170 w 7848872"/>
              <a:gd name="connsiteY9" fmla="*/ 0 h 4191981"/>
              <a:gd name="connsiteX10" fmla="*/ 5998781 w 7848872"/>
              <a:gd name="connsiteY10" fmla="*/ 0 h 4191981"/>
              <a:gd name="connsiteX11" fmla="*/ 6559414 w 7848872"/>
              <a:gd name="connsiteY11" fmla="*/ 0 h 4191981"/>
              <a:gd name="connsiteX12" fmla="*/ 7198537 w 7848872"/>
              <a:gd name="connsiteY12" fmla="*/ 0 h 4191981"/>
              <a:gd name="connsiteX13" fmla="*/ 7848872 w 7848872"/>
              <a:gd name="connsiteY13" fmla="*/ 0 h 4191981"/>
              <a:gd name="connsiteX14" fmla="*/ 7848872 w 7848872"/>
              <a:gd name="connsiteY14" fmla="*/ 598854 h 4191981"/>
              <a:gd name="connsiteX15" fmla="*/ 7848872 w 7848872"/>
              <a:gd name="connsiteY15" fmla="*/ 1239629 h 4191981"/>
              <a:gd name="connsiteX16" fmla="*/ 7848872 w 7848872"/>
              <a:gd name="connsiteY16" fmla="*/ 1922323 h 4191981"/>
              <a:gd name="connsiteX17" fmla="*/ 7848872 w 7848872"/>
              <a:gd name="connsiteY17" fmla="*/ 2563097 h 4191981"/>
              <a:gd name="connsiteX18" fmla="*/ 7848872 w 7848872"/>
              <a:gd name="connsiteY18" fmla="*/ 3078112 h 4191981"/>
              <a:gd name="connsiteX19" fmla="*/ 7848872 w 7848872"/>
              <a:gd name="connsiteY19" fmla="*/ 4191981 h 4191981"/>
              <a:gd name="connsiteX20" fmla="*/ 7366727 w 7848872"/>
              <a:gd name="connsiteY20" fmla="*/ 4191981 h 4191981"/>
              <a:gd name="connsiteX21" fmla="*/ 6806093 w 7848872"/>
              <a:gd name="connsiteY21" fmla="*/ 4191981 h 4191981"/>
              <a:gd name="connsiteX22" fmla="*/ 6480926 w 7848872"/>
              <a:gd name="connsiteY22" fmla="*/ 4191981 h 4191981"/>
              <a:gd name="connsiteX23" fmla="*/ 5998781 w 7848872"/>
              <a:gd name="connsiteY23" fmla="*/ 4191981 h 4191981"/>
              <a:gd name="connsiteX24" fmla="*/ 5359658 w 7848872"/>
              <a:gd name="connsiteY24" fmla="*/ 4191981 h 4191981"/>
              <a:gd name="connsiteX25" fmla="*/ 4956002 w 7848872"/>
              <a:gd name="connsiteY25" fmla="*/ 4191981 h 4191981"/>
              <a:gd name="connsiteX26" fmla="*/ 4238391 w 7848872"/>
              <a:gd name="connsiteY26" fmla="*/ 4191981 h 4191981"/>
              <a:gd name="connsiteX27" fmla="*/ 3520780 w 7848872"/>
              <a:gd name="connsiteY27" fmla="*/ 4191981 h 4191981"/>
              <a:gd name="connsiteX28" fmla="*/ 2960146 w 7848872"/>
              <a:gd name="connsiteY28" fmla="*/ 4191981 h 4191981"/>
              <a:gd name="connsiteX29" fmla="*/ 2242535 w 7848872"/>
              <a:gd name="connsiteY29" fmla="*/ 4191981 h 4191981"/>
              <a:gd name="connsiteX30" fmla="*/ 1681901 w 7848872"/>
              <a:gd name="connsiteY30" fmla="*/ 4191981 h 4191981"/>
              <a:gd name="connsiteX31" fmla="*/ 1042779 w 7848872"/>
              <a:gd name="connsiteY31" fmla="*/ 4191981 h 4191981"/>
              <a:gd name="connsiteX32" fmla="*/ 717611 w 7848872"/>
              <a:gd name="connsiteY32" fmla="*/ 4191981 h 4191981"/>
              <a:gd name="connsiteX33" fmla="*/ 0 w 7848872"/>
              <a:gd name="connsiteY33" fmla="*/ 4191981 h 4191981"/>
              <a:gd name="connsiteX34" fmla="*/ 0 w 7848872"/>
              <a:gd name="connsiteY34" fmla="*/ 3635046 h 4191981"/>
              <a:gd name="connsiteX35" fmla="*/ 0 w 7848872"/>
              <a:gd name="connsiteY35" fmla="*/ 3078112 h 4191981"/>
              <a:gd name="connsiteX36" fmla="*/ 0 w 7848872"/>
              <a:gd name="connsiteY36" fmla="*/ 2563097 h 4191981"/>
              <a:gd name="connsiteX37" fmla="*/ 0 w 7848872"/>
              <a:gd name="connsiteY37" fmla="*/ 2006162 h 4191981"/>
              <a:gd name="connsiteX38" fmla="*/ 0 w 7848872"/>
              <a:gd name="connsiteY38" fmla="*/ 1365388 h 4191981"/>
              <a:gd name="connsiteX39" fmla="*/ 0 w 7848872"/>
              <a:gd name="connsiteY39" fmla="*/ 850373 h 4191981"/>
              <a:gd name="connsiteX40" fmla="*/ 0 w 7848872"/>
              <a:gd name="connsiteY40" fmla="*/ 0 h 4191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7848872" h="4191981" fill="none" extrusionOk="0">
                <a:moveTo>
                  <a:pt x="0" y="0"/>
                </a:moveTo>
                <a:cubicBezTo>
                  <a:pt x="240742" y="-52221"/>
                  <a:pt x="330774" y="47261"/>
                  <a:pt x="560634" y="0"/>
                </a:cubicBezTo>
                <a:cubicBezTo>
                  <a:pt x="790494" y="-47261"/>
                  <a:pt x="876001" y="17384"/>
                  <a:pt x="1121267" y="0"/>
                </a:cubicBezTo>
                <a:cubicBezTo>
                  <a:pt x="1366533" y="-17384"/>
                  <a:pt x="1604165" y="583"/>
                  <a:pt x="1838879" y="0"/>
                </a:cubicBezTo>
                <a:cubicBezTo>
                  <a:pt x="2073593" y="-583"/>
                  <a:pt x="2191557" y="23080"/>
                  <a:pt x="2321024" y="0"/>
                </a:cubicBezTo>
                <a:cubicBezTo>
                  <a:pt x="2450491" y="-23080"/>
                  <a:pt x="2652322" y="10141"/>
                  <a:pt x="2803169" y="0"/>
                </a:cubicBezTo>
                <a:cubicBezTo>
                  <a:pt x="2954016" y="-10141"/>
                  <a:pt x="3201504" y="7452"/>
                  <a:pt x="3363802" y="0"/>
                </a:cubicBezTo>
                <a:cubicBezTo>
                  <a:pt x="3526100" y="-7452"/>
                  <a:pt x="3786358" y="38388"/>
                  <a:pt x="4002925" y="0"/>
                </a:cubicBezTo>
                <a:cubicBezTo>
                  <a:pt x="4219492" y="-38388"/>
                  <a:pt x="4455993" y="17035"/>
                  <a:pt x="4642047" y="0"/>
                </a:cubicBezTo>
                <a:cubicBezTo>
                  <a:pt x="4828101" y="-17035"/>
                  <a:pt x="5089184" y="64454"/>
                  <a:pt x="5281170" y="0"/>
                </a:cubicBezTo>
                <a:cubicBezTo>
                  <a:pt x="5473156" y="-64454"/>
                  <a:pt x="5648511" y="17807"/>
                  <a:pt x="5998781" y="0"/>
                </a:cubicBezTo>
                <a:cubicBezTo>
                  <a:pt x="6349051" y="-17807"/>
                  <a:pt x="6374095" y="41687"/>
                  <a:pt x="6559414" y="0"/>
                </a:cubicBezTo>
                <a:cubicBezTo>
                  <a:pt x="6744733" y="-41687"/>
                  <a:pt x="7009596" y="45919"/>
                  <a:pt x="7198537" y="0"/>
                </a:cubicBezTo>
                <a:cubicBezTo>
                  <a:pt x="7387478" y="-45919"/>
                  <a:pt x="7635422" y="30188"/>
                  <a:pt x="7848872" y="0"/>
                </a:cubicBezTo>
                <a:cubicBezTo>
                  <a:pt x="7905204" y="221411"/>
                  <a:pt x="7820452" y="425067"/>
                  <a:pt x="7848872" y="598854"/>
                </a:cubicBezTo>
                <a:cubicBezTo>
                  <a:pt x="7877292" y="772641"/>
                  <a:pt x="7848323" y="973882"/>
                  <a:pt x="7848872" y="1239629"/>
                </a:cubicBezTo>
                <a:cubicBezTo>
                  <a:pt x="7849421" y="1505377"/>
                  <a:pt x="7843382" y="1748703"/>
                  <a:pt x="7848872" y="1922323"/>
                </a:cubicBezTo>
                <a:cubicBezTo>
                  <a:pt x="7854362" y="2095943"/>
                  <a:pt x="7837228" y="2424758"/>
                  <a:pt x="7848872" y="2563097"/>
                </a:cubicBezTo>
                <a:cubicBezTo>
                  <a:pt x="7860516" y="2701436"/>
                  <a:pt x="7832125" y="2824939"/>
                  <a:pt x="7848872" y="3078112"/>
                </a:cubicBezTo>
                <a:cubicBezTo>
                  <a:pt x="7865619" y="3331285"/>
                  <a:pt x="7754774" y="3672898"/>
                  <a:pt x="7848872" y="4191981"/>
                </a:cubicBezTo>
                <a:cubicBezTo>
                  <a:pt x="7735642" y="4229616"/>
                  <a:pt x="7495969" y="4150812"/>
                  <a:pt x="7366727" y="4191981"/>
                </a:cubicBezTo>
                <a:cubicBezTo>
                  <a:pt x="7237486" y="4233150"/>
                  <a:pt x="6952062" y="4157393"/>
                  <a:pt x="6806093" y="4191981"/>
                </a:cubicBezTo>
                <a:cubicBezTo>
                  <a:pt x="6660124" y="4226569"/>
                  <a:pt x="6598816" y="4162478"/>
                  <a:pt x="6480926" y="4191981"/>
                </a:cubicBezTo>
                <a:cubicBezTo>
                  <a:pt x="6363036" y="4221484"/>
                  <a:pt x="6167138" y="4138290"/>
                  <a:pt x="5998781" y="4191981"/>
                </a:cubicBezTo>
                <a:cubicBezTo>
                  <a:pt x="5830425" y="4245672"/>
                  <a:pt x="5550245" y="4133775"/>
                  <a:pt x="5359658" y="4191981"/>
                </a:cubicBezTo>
                <a:cubicBezTo>
                  <a:pt x="5169071" y="4250187"/>
                  <a:pt x="5106914" y="4178751"/>
                  <a:pt x="4956002" y="4191981"/>
                </a:cubicBezTo>
                <a:cubicBezTo>
                  <a:pt x="4805090" y="4205211"/>
                  <a:pt x="4544011" y="4181314"/>
                  <a:pt x="4238391" y="4191981"/>
                </a:cubicBezTo>
                <a:cubicBezTo>
                  <a:pt x="3932771" y="4202648"/>
                  <a:pt x="3750581" y="4110611"/>
                  <a:pt x="3520780" y="4191981"/>
                </a:cubicBezTo>
                <a:cubicBezTo>
                  <a:pt x="3290979" y="4273351"/>
                  <a:pt x="3223798" y="4168941"/>
                  <a:pt x="2960146" y="4191981"/>
                </a:cubicBezTo>
                <a:cubicBezTo>
                  <a:pt x="2696494" y="4215021"/>
                  <a:pt x="2535884" y="4183730"/>
                  <a:pt x="2242535" y="4191981"/>
                </a:cubicBezTo>
                <a:cubicBezTo>
                  <a:pt x="1949186" y="4200232"/>
                  <a:pt x="1892101" y="4152927"/>
                  <a:pt x="1681901" y="4191981"/>
                </a:cubicBezTo>
                <a:cubicBezTo>
                  <a:pt x="1471701" y="4231035"/>
                  <a:pt x="1218585" y="4183335"/>
                  <a:pt x="1042779" y="4191981"/>
                </a:cubicBezTo>
                <a:cubicBezTo>
                  <a:pt x="866973" y="4200627"/>
                  <a:pt x="850797" y="4191653"/>
                  <a:pt x="717611" y="4191981"/>
                </a:cubicBezTo>
                <a:cubicBezTo>
                  <a:pt x="584425" y="4192309"/>
                  <a:pt x="188804" y="4141235"/>
                  <a:pt x="0" y="4191981"/>
                </a:cubicBezTo>
                <a:cubicBezTo>
                  <a:pt x="-65515" y="4060629"/>
                  <a:pt x="28011" y="3841806"/>
                  <a:pt x="0" y="3635046"/>
                </a:cubicBezTo>
                <a:cubicBezTo>
                  <a:pt x="-28011" y="3428286"/>
                  <a:pt x="34251" y="3192480"/>
                  <a:pt x="0" y="3078112"/>
                </a:cubicBezTo>
                <a:cubicBezTo>
                  <a:pt x="-34251" y="2963744"/>
                  <a:pt x="17555" y="2808598"/>
                  <a:pt x="0" y="2563097"/>
                </a:cubicBezTo>
                <a:cubicBezTo>
                  <a:pt x="-17555" y="2317597"/>
                  <a:pt x="64000" y="2177634"/>
                  <a:pt x="0" y="2006162"/>
                </a:cubicBezTo>
                <a:cubicBezTo>
                  <a:pt x="-64000" y="1834691"/>
                  <a:pt x="73153" y="1660168"/>
                  <a:pt x="0" y="1365388"/>
                </a:cubicBezTo>
                <a:cubicBezTo>
                  <a:pt x="-73153" y="1070608"/>
                  <a:pt x="12780" y="1006754"/>
                  <a:pt x="0" y="850373"/>
                </a:cubicBezTo>
                <a:cubicBezTo>
                  <a:pt x="-12780" y="693992"/>
                  <a:pt x="75400" y="278765"/>
                  <a:pt x="0" y="0"/>
                </a:cubicBezTo>
                <a:close/>
              </a:path>
              <a:path w="7848872" h="4191981" stroke="0" extrusionOk="0">
                <a:moveTo>
                  <a:pt x="0" y="0"/>
                </a:moveTo>
                <a:cubicBezTo>
                  <a:pt x="141617" y="-23814"/>
                  <a:pt x="304419" y="52369"/>
                  <a:pt x="482145" y="0"/>
                </a:cubicBezTo>
                <a:cubicBezTo>
                  <a:pt x="659872" y="-52369"/>
                  <a:pt x="651735" y="38633"/>
                  <a:pt x="807313" y="0"/>
                </a:cubicBezTo>
                <a:cubicBezTo>
                  <a:pt x="962891" y="-38633"/>
                  <a:pt x="1210146" y="28893"/>
                  <a:pt x="1524924" y="0"/>
                </a:cubicBezTo>
                <a:cubicBezTo>
                  <a:pt x="1839702" y="-28893"/>
                  <a:pt x="1852335" y="44051"/>
                  <a:pt x="2007069" y="0"/>
                </a:cubicBezTo>
                <a:cubicBezTo>
                  <a:pt x="2161803" y="-44051"/>
                  <a:pt x="2290847" y="929"/>
                  <a:pt x="2489214" y="0"/>
                </a:cubicBezTo>
                <a:cubicBezTo>
                  <a:pt x="2687581" y="-929"/>
                  <a:pt x="3046142" y="46764"/>
                  <a:pt x="3206825" y="0"/>
                </a:cubicBezTo>
                <a:cubicBezTo>
                  <a:pt x="3367508" y="-46764"/>
                  <a:pt x="3484585" y="13180"/>
                  <a:pt x="3610481" y="0"/>
                </a:cubicBezTo>
                <a:cubicBezTo>
                  <a:pt x="3736377" y="-13180"/>
                  <a:pt x="4127046" y="77277"/>
                  <a:pt x="4328092" y="0"/>
                </a:cubicBezTo>
                <a:cubicBezTo>
                  <a:pt x="4529138" y="-77277"/>
                  <a:pt x="4845370" y="74874"/>
                  <a:pt x="5045703" y="0"/>
                </a:cubicBezTo>
                <a:cubicBezTo>
                  <a:pt x="5246036" y="-74874"/>
                  <a:pt x="5440866" y="53203"/>
                  <a:pt x="5606337" y="0"/>
                </a:cubicBezTo>
                <a:cubicBezTo>
                  <a:pt x="5771808" y="-53203"/>
                  <a:pt x="5991247" y="48211"/>
                  <a:pt x="6323948" y="0"/>
                </a:cubicBezTo>
                <a:cubicBezTo>
                  <a:pt x="6656649" y="-48211"/>
                  <a:pt x="6637341" y="34163"/>
                  <a:pt x="6806093" y="0"/>
                </a:cubicBezTo>
                <a:cubicBezTo>
                  <a:pt x="6974846" y="-34163"/>
                  <a:pt x="7186016" y="1543"/>
                  <a:pt x="7288238" y="0"/>
                </a:cubicBezTo>
                <a:cubicBezTo>
                  <a:pt x="7390460" y="-1543"/>
                  <a:pt x="7693427" y="2773"/>
                  <a:pt x="7848872" y="0"/>
                </a:cubicBezTo>
                <a:cubicBezTo>
                  <a:pt x="7852800" y="274899"/>
                  <a:pt x="7811071" y="289784"/>
                  <a:pt x="7848872" y="556935"/>
                </a:cubicBezTo>
                <a:cubicBezTo>
                  <a:pt x="7886673" y="824087"/>
                  <a:pt x="7842005" y="942663"/>
                  <a:pt x="7848872" y="1155789"/>
                </a:cubicBezTo>
                <a:cubicBezTo>
                  <a:pt x="7855739" y="1368915"/>
                  <a:pt x="7815676" y="1501881"/>
                  <a:pt x="7848872" y="1796563"/>
                </a:cubicBezTo>
                <a:cubicBezTo>
                  <a:pt x="7882068" y="2091245"/>
                  <a:pt x="7789631" y="2300422"/>
                  <a:pt x="7848872" y="2437338"/>
                </a:cubicBezTo>
                <a:cubicBezTo>
                  <a:pt x="7908113" y="2574255"/>
                  <a:pt x="7807276" y="2780952"/>
                  <a:pt x="7848872" y="3078112"/>
                </a:cubicBezTo>
                <a:cubicBezTo>
                  <a:pt x="7890468" y="3375272"/>
                  <a:pt x="7812897" y="3392288"/>
                  <a:pt x="7848872" y="3551207"/>
                </a:cubicBezTo>
                <a:cubicBezTo>
                  <a:pt x="7884847" y="3710127"/>
                  <a:pt x="7785939" y="3932261"/>
                  <a:pt x="7848872" y="4191981"/>
                </a:cubicBezTo>
                <a:cubicBezTo>
                  <a:pt x="7702779" y="4211044"/>
                  <a:pt x="7404212" y="4148243"/>
                  <a:pt x="7209750" y="4191981"/>
                </a:cubicBezTo>
                <a:cubicBezTo>
                  <a:pt x="7015288" y="4235719"/>
                  <a:pt x="6949265" y="4166084"/>
                  <a:pt x="6806093" y="4191981"/>
                </a:cubicBezTo>
                <a:cubicBezTo>
                  <a:pt x="6662921" y="4217878"/>
                  <a:pt x="6486768" y="4154605"/>
                  <a:pt x="6245460" y="4191981"/>
                </a:cubicBezTo>
                <a:cubicBezTo>
                  <a:pt x="6004152" y="4229357"/>
                  <a:pt x="5989654" y="4180178"/>
                  <a:pt x="5920292" y="4191981"/>
                </a:cubicBezTo>
                <a:cubicBezTo>
                  <a:pt x="5850930" y="4203784"/>
                  <a:pt x="5668946" y="4173774"/>
                  <a:pt x="5595124" y="4191981"/>
                </a:cubicBezTo>
                <a:cubicBezTo>
                  <a:pt x="5521302" y="4210188"/>
                  <a:pt x="5177609" y="4143446"/>
                  <a:pt x="5034491" y="4191981"/>
                </a:cubicBezTo>
                <a:cubicBezTo>
                  <a:pt x="4891373" y="4240516"/>
                  <a:pt x="4738766" y="4183222"/>
                  <a:pt x="4630834" y="4191981"/>
                </a:cubicBezTo>
                <a:cubicBezTo>
                  <a:pt x="4522902" y="4200740"/>
                  <a:pt x="4255946" y="4152680"/>
                  <a:pt x="3991712" y="4191981"/>
                </a:cubicBezTo>
                <a:cubicBezTo>
                  <a:pt x="3727478" y="4231282"/>
                  <a:pt x="3704508" y="4190208"/>
                  <a:pt x="3588056" y="4191981"/>
                </a:cubicBezTo>
                <a:cubicBezTo>
                  <a:pt x="3471604" y="4193754"/>
                  <a:pt x="3213195" y="4165111"/>
                  <a:pt x="2948933" y="4191981"/>
                </a:cubicBezTo>
                <a:cubicBezTo>
                  <a:pt x="2684671" y="4218851"/>
                  <a:pt x="2714563" y="4155023"/>
                  <a:pt x="2623766" y="4191981"/>
                </a:cubicBezTo>
                <a:cubicBezTo>
                  <a:pt x="2532969" y="4228939"/>
                  <a:pt x="2160676" y="4191440"/>
                  <a:pt x="1984643" y="4191981"/>
                </a:cubicBezTo>
                <a:cubicBezTo>
                  <a:pt x="1808610" y="4192522"/>
                  <a:pt x="1673918" y="4181594"/>
                  <a:pt x="1580987" y="4191981"/>
                </a:cubicBezTo>
                <a:cubicBezTo>
                  <a:pt x="1488056" y="4202368"/>
                  <a:pt x="1399915" y="4184476"/>
                  <a:pt x="1255820" y="4191981"/>
                </a:cubicBezTo>
                <a:cubicBezTo>
                  <a:pt x="1111725" y="4199486"/>
                  <a:pt x="934869" y="4187113"/>
                  <a:pt x="852163" y="4191981"/>
                </a:cubicBezTo>
                <a:cubicBezTo>
                  <a:pt x="769457" y="4196849"/>
                  <a:pt x="421432" y="4131550"/>
                  <a:pt x="0" y="4191981"/>
                </a:cubicBezTo>
                <a:cubicBezTo>
                  <a:pt x="-38658" y="4086455"/>
                  <a:pt x="40066" y="3799462"/>
                  <a:pt x="0" y="3676966"/>
                </a:cubicBezTo>
                <a:cubicBezTo>
                  <a:pt x="-40066" y="3554471"/>
                  <a:pt x="36834" y="3374649"/>
                  <a:pt x="0" y="3203871"/>
                </a:cubicBezTo>
                <a:cubicBezTo>
                  <a:pt x="-36834" y="3033094"/>
                  <a:pt x="1496" y="2874230"/>
                  <a:pt x="0" y="2730776"/>
                </a:cubicBezTo>
                <a:cubicBezTo>
                  <a:pt x="-1496" y="2587323"/>
                  <a:pt x="8449" y="2400340"/>
                  <a:pt x="0" y="2090002"/>
                </a:cubicBezTo>
                <a:cubicBezTo>
                  <a:pt x="-8449" y="1779664"/>
                  <a:pt x="51218" y="1843681"/>
                  <a:pt x="0" y="1616907"/>
                </a:cubicBezTo>
                <a:cubicBezTo>
                  <a:pt x="-51218" y="1390133"/>
                  <a:pt x="63111" y="1185205"/>
                  <a:pt x="0" y="1018053"/>
                </a:cubicBezTo>
                <a:cubicBezTo>
                  <a:pt x="-63111" y="850901"/>
                  <a:pt x="74032" y="33899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1616FF"/>
                </a:solidFill>
                <a:latin typeface="TimesNewRomanPS"/>
              </a:rPr>
              <a:t>Experimenting on the </a:t>
            </a:r>
            <a:r>
              <a:rPr lang="en-US" altLang="zh-CN" sz="2000" b="1" dirty="0" err="1">
                <a:solidFill>
                  <a:srgbClr val="1616FF"/>
                </a:solidFill>
                <a:latin typeface="TimesNewRomanPS"/>
              </a:rPr>
              <a:t>Clartnet</a:t>
            </a:r>
            <a:r>
              <a:rPr lang="en-US" altLang="zh-CN" sz="2000" b="1" dirty="0">
                <a:solidFill>
                  <a:srgbClr val="1616FF"/>
                </a:solidFill>
                <a:latin typeface="TimesNewRomanPS"/>
              </a:rPr>
              <a:t> dataset [9], we compared our scheme with Girling’s[3] and Yao’s[8] models, and estimated the upper bound of our model’s bandwidth.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1616FF"/>
                </a:solidFill>
                <a:highlight>
                  <a:srgbClr val="FFFF00"/>
                </a:highlight>
                <a:latin typeface="TimesNewRomanPS"/>
              </a:rPr>
              <a:t>4.1 Dataset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 err="1">
                <a:solidFill>
                  <a:srgbClr val="1616FF"/>
                </a:solidFill>
                <a:latin typeface="TimesNewRomanPS"/>
              </a:rPr>
              <a:t>Clarknet</a:t>
            </a:r>
            <a:r>
              <a:rPr lang="en-US" altLang="zh-CN" sz="2000" b="1" dirty="0">
                <a:solidFill>
                  <a:srgbClr val="1616FF"/>
                </a:solidFill>
                <a:latin typeface="TimesNewRomanPS"/>
              </a:rPr>
              <a:t> dataset [5] contains the logs of 1.6 million HTTP queries from two weeks. We take the 7239 queries </a:t>
            </a:r>
            <a:r>
              <a:rPr lang="en-US" altLang="zh-CN" sz="2000" b="1" dirty="0">
                <a:solidFill>
                  <a:srgbClr val="1616FF"/>
                </a:solidFill>
                <a:highlight>
                  <a:srgbClr val="FFFF00"/>
                </a:highlight>
                <a:latin typeface="TimesNewRomanPS"/>
              </a:rPr>
              <a:t>from Client ‘piweba5y.prodigy.com’ </a:t>
            </a:r>
            <a:r>
              <a:rPr lang="en-US" altLang="zh-CN" sz="2000" b="1" dirty="0">
                <a:solidFill>
                  <a:srgbClr val="1616FF"/>
                </a:solidFill>
                <a:latin typeface="TimesNewRomanPS"/>
              </a:rPr>
              <a:t>as the messages for our experiments. In each query, the average size of transmitted message is 489 bytes (39 bytes message + 450 bytes header).</a:t>
            </a:r>
          </a:p>
        </p:txBody>
      </p:sp>
    </p:spTree>
    <p:extLst>
      <p:ext uri="{BB962C8B-B14F-4D97-AF65-F5344CB8AC3E}">
        <p14:creationId xmlns:p14="http://schemas.microsoft.com/office/powerpoint/2010/main" val="345088311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6.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Experimental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R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esults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72" y="1124744"/>
            <a:ext cx="7990656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Example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32</a:t>
            </a:fld>
            <a:endParaRPr lang="en-US" altLang="zh-CN"/>
          </a:p>
        </p:txBody>
      </p:sp>
      <p:pic>
        <p:nvPicPr>
          <p:cNvPr id="7" name="Picture 873">
            <a:extLst>
              <a:ext uri="{FF2B5EF4-FFF2-40B4-BE49-F238E27FC236}">
                <a16:creationId xmlns:a16="http://schemas.microsoft.com/office/drawing/2014/main" id="{6D7B34FA-D596-E8B4-803E-24DA14199D4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347864" y="1282779"/>
            <a:ext cx="5324475" cy="4618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361972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766986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Main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Sections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73742"/>
            <a:ext cx="8142287" cy="4680991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Abstract, Keywords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Introduction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Related Work (Literature Review)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Preliminary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Algorithm (Method)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Experimental Results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Conclusion &amp; Future Work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0194083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7.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Conclusion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&amp;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uture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W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ork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377157"/>
            <a:ext cx="7990656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Summarize what we did in the paper </a:t>
            </a:r>
          </a:p>
          <a:p>
            <a:pPr lvl="1"/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Method </a:t>
            </a:r>
          </a:p>
          <a:p>
            <a:pPr lvl="1"/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Experimental Results </a:t>
            </a:r>
          </a:p>
          <a:p>
            <a:pPr lvl="1"/>
            <a:r>
              <a:rPr lang="en" altLang="zh-CN" sz="2000" b="1" dirty="0">
                <a:solidFill>
                  <a:srgbClr val="990033"/>
                </a:solidFill>
                <a:latin typeface="Comic Sans MS" panose="030F0902030302020204" pitchFamily="66" charset="0"/>
              </a:rPr>
              <a:t>Benefits (Application) </a:t>
            </a:r>
          </a:p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Future Work </a:t>
            </a:r>
          </a:p>
          <a:p>
            <a:pPr marL="0" indent="0">
              <a:buNone/>
            </a:pPr>
            <a:endParaRPr lang="en" altLang="zh-CN" sz="2400" b="1" dirty="0">
              <a:solidFill>
                <a:srgbClr val="990033"/>
              </a:solidFill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72940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58857D-EBB1-B585-70DA-4D4706740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C00000"/>
                </a:solidFill>
                <a:effectLst/>
              </a:rPr>
              <a:t>7.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Conclusion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&amp;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F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uture</a:t>
            </a:r>
            <a:r>
              <a:rPr lang="zh-CN" altLang="en-US" b="1" dirty="0">
                <a:solidFill>
                  <a:srgbClr val="C00000"/>
                </a:solidFill>
                <a:effectLst/>
              </a:rPr>
              <a:t> </a:t>
            </a:r>
            <a:r>
              <a:rPr lang="en-US" altLang="zh-CN" b="1" dirty="0">
                <a:solidFill>
                  <a:srgbClr val="C00000"/>
                </a:solidFill>
              </a:rPr>
              <a:t>W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ork</a:t>
            </a:r>
            <a:endParaRPr lang="en" altLang="zh-CN" dirty="0">
              <a:solidFill>
                <a:srgbClr val="C00000"/>
              </a:solidFill>
              <a:effectLst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0FE20-8EDC-A66E-5FD7-4D113DF60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88" y="1377157"/>
            <a:ext cx="7990656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Example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2835D4-9765-1D6E-2623-185E5F705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35D522-31C3-A841-1B06-F104CD85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35</a:t>
            </a:fld>
            <a:endParaRPr lang="en-US" altLang="zh-CN"/>
          </a:p>
        </p:txBody>
      </p:sp>
      <p:grpSp>
        <p:nvGrpSpPr>
          <p:cNvPr id="6" name="Group 8277">
            <a:extLst>
              <a:ext uri="{FF2B5EF4-FFF2-40B4-BE49-F238E27FC236}">
                <a16:creationId xmlns:a16="http://schemas.microsoft.com/office/drawing/2014/main" id="{A50601B4-2069-9B26-9939-150F7B5B46FE}"/>
              </a:ext>
            </a:extLst>
          </p:cNvPr>
          <p:cNvGrpSpPr/>
          <p:nvPr/>
        </p:nvGrpSpPr>
        <p:grpSpPr>
          <a:xfrm>
            <a:off x="2987824" y="1359593"/>
            <a:ext cx="5306060" cy="4524376"/>
            <a:chOff x="0" y="0"/>
            <a:chExt cx="5306606" cy="4524553"/>
          </a:xfrm>
        </p:grpSpPr>
        <p:pic>
          <p:nvPicPr>
            <p:cNvPr id="7" name="Picture 927">
              <a:extLst>
                <a:ext uri="{FF2B5EF4-FFF2-40B4-BE49-F238E27FC236}">
                  <a16:creationId xmlns:a16="http://schemas.microsoft.com/office/drawing/2014/main" id="{EBB1FC5C-EFF8-5528-AD3B-B0ACA1AF753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6200" y="4038600"/>
              <a:ext cx="5230406" cy="485953"/>
            </a:xfrm>
            <a:prstGeom prst="rect">
              <a:avLst/>
            </a:prstGeom>
          </p:spPr>
        </p:pic>
        <p:sp>
          <p:nvSpPr>
            <p:cNvPr id="8" name="Shape 9666">
              <a:extLst>
                <a:ext uri="{FF2B5EF4-FFF2-40B4-BE49-F238E27FC236}">
                  <a16:creationId xmlns:a16="http://schemas.microsoft.com/office/drawing/2014/main" id="{E79B1240-E291-7050-A095-25013E7DA0A6}"/>
                </a:ext>
              </a:extLst>
            </p:cNvPr>
            <p:cNvSpPr/>
            <p:nvPr/>
          </p:nvSpPr>
          <p:spPr>
            <a:xfrm>
              <a:off x="838200" y="4238625"/>
              <a:ext cx="1524000" cy="57150"/>
            </a:xfrm>
            <a:custGeom>
              <a:avLst/>
              <a:gdLst/>
              <a:ahLst/>
              <a:cxnLst/>
              <a:rect l="0" t="0" r="0" b="0"/>
              <a:pathLst>
                <a:path w="1524000" h="57150">
                  <a:moveTo>
                    <a:pt x="0" y="0"/>
                  </a:moveTo>
                  <a:lnTo>
                    <a:pt x="1524000" y="0"/>
                  </a:lnTo>
                  <a:lnTo>
                    <a:pt x="1524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9" name="Picture 930">
              <a:extLst>
                <a:ext uri="{FF2B5EF4-FFF2-40B4-BE49-F238E27FC236}">
                  <a16:creationId xmlns:a16="http://schemas.microsoft.com/office/drawing/2014/main" id="{938F2A0F-1904-6453-0B5D-BE906436D76D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314457" cy="1782775"/>
            </a:xfrm>
            <a:prstGeom prst="rect">
              <a:avLst/>
            </a:prstGeom>
          </p:spPr>
        </p:pic>
        <p:pic>
          <p:nvPicPr>
            <p:cNvPr id="10" name="Picture 932">
              <a:extLst>
                <a:ext uri="{FF2B5EF4-FFF2-40B4-BE49-F238E27FC236}">
                  <a16:creationId xmlns:a16="http://schemas.microsoft.com/office/drawing/2014/main" id="{ABDE91EE-C396-6171-FA8E-E4EEC5DED367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7303" y="1819910"/>
              <a:ext cx="4324985" cy="2065985"/>
            </a:xfrm>
            <a:prstGeom prst="rect">
              <a:avLst/>
            </a:prstGeom>
          </p:spPr>
        </p:pic>
        <p:sp>
          <p:nvSpPr>
            <p:cNvPr id="11" name="Shape 9667">
              <a:extLst>
                <a:ext uri="{FF2B5EF4-FFF2-40B4-BE49-F238E27FC236}">
                  <a16:creationId xmlns:a16="http://schemas.microsoft.com/office/drawing/2014/main" id="{096B6EA8-0F2C-3D1D-E04B-FA08242F4DF5}"/>
                </a:ext>
              </a:extLst>
            </p:cNvPr>
            <p:cNvSpPr/>
            <p:nvPr/>
          </p:nvSpPr>
          <p:spPr>
            <a:xfrm>
              <a:off x="0" y="504825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9668">
              <a:extLst>
                <a:ext uri="{FF2B5EF4-FFF2-40B4-BE49-F238E27FC236}">
                  <a16:creationId xmlns:a16="http://schemas.microsoft.com/office/drawing/2014/main" id="{649623FC-D093-D8AC-825D-785A1D1613F7}"/>
                </a:ext>
              </a:extLst>
            </p:cNvPr>
            <p:cNvSpPr/>
            <p:nvPr/>
          </p:nvSpPr>
          <p:spPr>
            <a:xfrm>
              <a:off x="2895600" y="1114425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9669">
              <a:extLst>
                <a:ext uri="{FF2B5EF4-FFF2-40B4-BE49-F238E27FC236}">
                  <a16:creationId xmlns:a16="http://schemas.microsoft.com/office/drawing/2014/main" id="{822C36F1-0F4E-953B-6198-7CBAED82ED79}"/>
                </a:ext>
              </a:extLst>
            </p:cNvPr>
            <p:cNvSpPr/>
            <p:nvPr/>
          </p:nvSpPr>
          <p:spPr>
            <a:xfrm>
              <a:off x="3200400" y="1952625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9670">
              <a:extLst>
                <a:ext uri="{FF2B5EF4-FFF2-40B4-BE49-F238E27FC236}">
                  <a16:creationId xmlns:a16="http://schemas.microsoft.com/office/drawing/2014/main" id="{477FCF9E-8D50-EBAC-2A5B-1FB157B4E21C}"/>
                </a:ext>
              </a:extLst>
            </p:cNvPr>
            <p:cNvSpPr/>
            <p:nvPr/>
          </p:nvSpPr>
          <p:spPr>
            <a:xfrm>
              <a:off x="76200" y="2562225"/>
              <a:ext cx="762000" cy="57150"/>
            </a:xfrm>
            <a:custGeom>
              <a:avLst/>
              <a:gdLst/>
              <a:ahLst/>
              <a:cxnLst/>
              <a:rect l="0" t="0" r="0" b="0"/>
              <a:pathLst>
                <a:path w="762000" h="57150">
                  <a:moveTo>
                    <a:pt x="0" y="0"/>
                  </a:moveTo>
                  <a:lnTo>
                    <a:pt x="762000" y="0"/>
                  </a:lnTo>
                  <a:lnTo>
                    <a:pt x="76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9671">
              <a:extLst>
                <a:ext uri="{FF2B5EF4-FFF2-40B4-BE49-F238E27FC236}">
                  <a16:creationId xmlns:a16="http://schemas.microsoft.com/office/drawing/2014/main" id="{68D202B1-6435-F1D9-6B8C-7D8DCBBC120C}"/>
                </a:ext>
              </a:extLst>
            </p:cNvPr>
            <p:cNvSpPr/>
            <p:nvPr/>
          </p:nvSpPr>
          <p:spPr>
            <a:xfrm>
              <a:off x="3505200" y="3248025"/>
              <a:ext cx="762000" cy="57150"/>
            </a:xfrm>
            <a:custGeom>
              <a:avLst/>
              <a:gdLst/>
              <a:ahLst/>
              <a:cxnLst/>
              <a:rect l="0" t="0" r="0" b="0"/>
              <a:pathLst>
                <a:path w="762000" h="57150">
                  <a:moveTo>
                    <a:pt x="0" y="0"/>
                  </a:moveTo>
                  <a:lnTo>
                    <a:pt x="762000" y="0"/>
                  </a:lnTo>
                  <a:lnTo>
                    <a:pt x="76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7219676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592DB-8263-A64B-89D3-831F8C8FED6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1563C905-D715-4812-8617-3018078E83BC}" type="datetime1">
              <a:rPr lang="en-US" smtClean="0"/>
              <a:pPr>
                <a:defRPr/>
              </a:pPr>
              <a:t>10/8/25</a:t>
            </a:fld>
            <a:endParaRPr lang="en-US" dirty="0"/>
          </a:p>
        </p:txBody>
      </p:sp>
      <p:sp>
        <p:nvSpPr>
          <p:cNvPr id="80898" name="灯片编号占位符 4">
            <a:extLst>
              <a:ext uri="{FF2B5EF4-FFF2-40B4-BE49-F238E27FC236}">
                <a16:creationId xmlns:a16="http://schemas.microsoft.com/office/drawing/2014/main" id="{C521E95A-0714-0648-8C69-2FBA90E0E5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80899" name="图片 5">
            <a:extLst>
              <a:ext uri="{FF2B5EF4-FFF2-40B4-BE49-F238E27FC236}">
                <a16:creationId xmlns:a16="http://schemas.microsoft.com/office/drawing/2014/main" id="{9630DDFF-F4B2-294B-A1B1-F42D6ADCB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46188"/>
            <a:ext cx="46085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矩形 10">
            <a:extLst>
              <a:ext uri="{FF2B5EF4-FFF2-40B4-BE49-F238E27FC236}">
                <a16:creationId xmlns:a16="http://schemas.microsoft.com/office/drawing/2014/main" id="{2A945490-1599-5140-B15B-2F104225D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3" y="285751"/>
            <a:ext cx="9067801" cy="35480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4C5AE1-B254-E947-A35D-8564BA02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0" y="400071"/>
            <a:ext cx="8809650" cy="324495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82420-9D4F-C14F-936C-54E11758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91" y="400071"/>
            <a:ext cx="8809650" cy="26336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8371" name="任意形状 11">
            <a:extLst>
              <a:ext uri="{FF2B5EF4-FFF2-40B4-BE49-F238E27FC236}">
                <a16:creationId xmlns:a16="http://schemas.microsoft.com/office/drawing/2014/main" id="{2DA633E8-DAB3-D749-A4EE-04F805E985B8}"/>
              </a:ext>
            </a:extLst>
          </p:cNvPr>
          <p:cNvSpPr>
            <a:spLocks/>
          </p:cNvSpPr>
          <p:nvPr/>
        </p:nvSpPr>
        <p:spPr bwMode="auto">
          <a:xfrm>
            <a:off x="0" y="11907"/>
            <a:ext cx="9144000" cy="4095750"/>
          </a:xfrm>
          <a:custGeom>
            <a:avLst/>
            <a:gdLst>
              <a:gd name="T0" fmla="*/ 7943102 w 9144000"/>
              <a:gd name="T1" fmla="*/ 1397555 h 2185516"/>
              <a:gd name="T2" fmla="*/ 2795717 w 9144000"/>
              <a:gd name="T3" fmla="*/ 1279740 h 2185516"/>
              <a:gd name="T4" fmla="*/ 2791916 w 9144000"/>
              <a:gd name="T5" fmla="*/ 1134055 h 2185516"/>
              <a:gd name="T6" fmla="*/ 6364590 w 9144000"/>
              <a:gd name="T7" fmla="*/ 1311411 h 2185516"/>
              <a:gd name="T8" fmla="*/ 2676635 w 9144000"/>
              <a:gd name="T9" fmla="*/ 828750 h 2185516"/>
              <a:gd name="T10" fmla="*/ 2594291 w 9144000"/>
              <a:gd name="T11" fmla="*/ 1001039 h 2185516"/>
              <a:gd name="T12" fmla="*/ 2864125 w 9144000"/>
              <a:gd name="T13" fmla="*/ 995971 h 2185516"/>
              <a:gd name="T14" fmla="*/ 2463808 w 9144000"/>
              <a:gd name="T15" fmla="*/ 1300009 h 2185516"/>
              <a:gd name="T16" fmla="*/ 2979406 w 9144000"/>
              <a:gd name="T17" fmla="*/ 1411490 h 2185516"/>
              <a:gd name="T18" fmla="*/ 2993341 w 9144000"/>
              <a:gd name="T19" fmla="*/ 983303 h 2185516"/>
              <a:gd name="T20" fmla="*/ 6781166 w 9144000"/>
              <a:gd name="T21" fmla="*/ 906027 h 2185516"/>
              <a:gd name="T22" fmla="*/ 6877445 w 9144000"/>
              <a:gd name="T23" fmla="*/ 1357016 h 2185516"/>
              <a:gd name="T24" fmla="*/ 7256226 w 9144000"/>
              <a:gd name="T25" fmla="*/ 1349415 h 2185516"/>
              <a:gd name="T26" fmla="*/ 7227089 w 9144000"/>
              <a:gd name="T27" fmla="*/ 1026375 h 2185516"/>
              <a:gd name="T28" fmla="*/ 7181483 w 9144000"/>
              <a:gd name="T29" fmla="*/ 826217 h 2185516"/>
              <a:gd name="T30" fmla="*/ 7106741 w 9144000"/>
              <a:gd name="T31" fmla="*/ 1117586 h 2185516"/>
              <a:gd name="T32" fmla="*/ 6900248 w 9144000"/>
              <a:gd name="T33" fmla="*/ 1028909 h 2185516"/>
              <a:gd name="T34" fmla="*/ 6872378 w 9144000"/>
              <a:gd name="T35" fmla="*/ 821149 h 2185516"/>
              <a:gd name="T36" fmla="*/ 6163166 w 9144000"/>
              <a:gd name="T37" fmla="*/ 1338014 h 2185516"/>
              <a:gd name="T38" fmla="*/ 6581218 w 9144000"/>
              <a:gd name="T39" fmla="*/ 892092 h 2185516"/>
              <a:gd name="T40" fmla="*/ 3173068 w 9144000"/>
              <a:gd name="T41" fmla="*/ 1073248 h 2185516"/>
              <a:gd name="T42" fmla="*/ 3232609 w 9144000"/>
              <a:gd name="T43" fmla="*/ 1397555 h 2185516"/>
              <a:gd name="T44" fmla="*/ 3306085 w 9144000"/>
              <a:gd name="T45" fmla="*/ 1158125 h 2185516"/>
              <a:gd name="T46" fmla="*/ 3564517 w 9144000"/>
              <a:gd name="T47" fmla="*/ 1090983 h 2185516"/>
              <a:gd name="T48" fmla="*/ 3586053 w 9144000"/>
              <a:gd name="T49" fmla="*/ 1397555 h 2185516"/>
              <a:gd name="T50" fmla="*/ 3644327 w 9144000"/>
              <a:gd name="T51" fmla="*/ 907293 h 2185516"/>
              <a:gd name="T52" fmla="*/ 3303551 w 9144000"/>
              <a:gd name="T53" fmla="*/ 899693 h 2185516"/>
              <a:gd name="T54" fmla="*/ 7893696 w 9144000"/>
              <a:gd name="T55" fmla="*/ 871822 h 2185516"/>
              <a:gd name="T56" fmla="*/ 7974773 w 9144000"/>
              <a:gd name="T57" fmla="*/ 1169526 h 2185516"/>
              <a:gd name="T58" fmla="*/ 8059650 w 9144000"/>
              <a:gd name="T59" fmla="*/ 652662 h 2185516"/>
              <a:gd name="T60" fmla="*/ 3933611 w 9144000"/>
              <a:gd name="T61" fmla="*/ 514578 h 2185516"/>
              <a:gd name="T62" fmla="*/ 3857602 w 9144000"/>
              <a:gd name="T63" fmla="*/ 684332 h 2185516"/>
              <a:gd name="T64" fmla="*/ 3936145 w 9144000"/>
              <a:gd name="T65" fmla="*/ 1389954 h 2185516"/>
              <a:gd name="T66" fmla="*/ 3974149 w 9144000"/>
              <a:gd name="T67" fmla="*/ 1251870 h 2185516"/>
              <a:gd name="T68" fmla="*/ 4411204 w 9144000"/>
              <a:gd name="T69" fmla="*/ 1338014 h 2185516"/>
              <a:gd name="T70" fmla="*/ 4342795 w 9144000"/>
              <a:gd name="T71" fmla="*/ 879423 h 2185516"/>
              <a:gd name="T72" fmla="*/ 3983017 w 9144000"/>
              <a:gd name="T73" fmla="*/ 743873 h 2185516"/>
              <a:gd name="T74" fmla="*/ 1586641 w 9144000"/>
              <a:gd name="T75" fmla="*/ 501909 h 2185516"/>
              <a:gd name="T76" fmla="*/ 1014036 w 9144000"/>
              <a:gd name="T77" fmla="*/ 561450 h 2185516"/>
              <a:gd name="T78" fmla="*/ 1025438 w 9144000"/>
              <a:gd name="T79" fmla="*/ 672931 h 2185516"/>
              <a:gd name="T80" fmla="*/ 1236998 w 9144000"/>
              <a:gd name="T81" fmla="*/ 1350682 h 2185516"/>
              <a:gd name="T82" fmla="*/ 1381416 w 9144000"/>
              <a:gd name="T83" fmla="*/ 1306343 h 2185516"/>
              <a:gd name="T84" fmla="*/ 1653783 w 9144000"/>
              <a:gd name="T85" fmla="*/ 600722 h 2185516"/>
              <a:gd name="T86" fmla="*/ 5858537 w 9144000"/>
              <a:gd name="T87" fmla="*/ 537380 h 2185516"/>
              <a:gd name="T88" fmla="*/ 5591237 w 9144000"/>
              <a:gd name="T89" fmla="*/ 878157 h 2185516"/>
              <a:gd name="T90" fmla="*/ 5356874 w 9144000"/>
              <a:gd name="T91" fmla="*/ 533580 h 2185516"/>
              <a:gd name="T92" fmla="*/ 5354341 w 9144000"/>
              <a:gd name="T93" fmla="*/ 634926 h 2185516"/>
              <a:gd name="T94" fmla="*/ 5445552 w 9144000"/>
              <a:gd name="T95" fmla="*/ 1268339 h 2185516"/>
              <a:gd name="T96" fmla="*/ 5539297 w 9144000"/>
              <a:gd name="T97" fmla="*/ 1378552 h 2185516"/>
              <a:gd name="T98" fmla="*/ 5987753 w 9144000"/>
              <a:gd name="T99" fmla="*/ 588053 h 2185516"/>
              <a:gd name="T100" fmla="*/ 1768483 w 9144000"/>
              <a:gd name="T101" fmla="*/ 517111 h 2185516"/>
              <a:gd name="T102" fmla="*/ 1778618 w 9144000"/>
              <a:gd name="T103" fmla="*/ 788212 h 2185516"/>
              <a:gd name="T104" fmla="*/ 1774817 w 9144000"/>
              <a:gd name="T105" fmla="*/ 1296209 h 2185516"/>
              <a:gd name="T106" fmla="*/ 1926836 w 9144000"/>
              <a:gd name="T107" fmla="*/ 1298742 h 2185516"/>
              <a:gd name="T108" fmla="*/ 1930636 w 9144000"/>
              <a:gd name="T109" fmla="*/ 1058046 h 2185516"/>
              <a:gd name="T110" fmla="*/ 2190335 w 9144000"/>
              <a:gd name="T111" fmla="*/ 1191062 h 2185516"/>
              <a:gd name="T112" fmla="*/ 2242276 w 9144000"/>
              <a:gd name="T113" fmla="*/ 1387420 h 2185516"/>
              <a:gd name="T114" fmla="*/ 2315752 w 9144000"/>
              <a:gd name="T115" fmla="*/ 973168 h 2185516"/>
              <a:gd name="T116" fmla="*/ 1915435 w 9144000"/>
              <a:gd name="T117" fmla="*/ 912361 h 2185516"/>
              <a:gd name="T118" fmla="*/ 1907834 w 9144000"/>
              <a:gd name="T119" fmla="*/ 519645 h 2185516"/>
              <a:gd name="T120" fmla="*/ 0 w 9144000"/>
              <a:gd name="T121" fmla="*/ 0 h 2185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2185516">
                <a:moveTo>
                  <a:pt x="7930434" y="1263271"/>
                </a:moveTo>
                <a:cubicBezTo>
                  <a:pt x="7919032" y="1263271"/>
                  <a:pt x="7907631" y="1265805"/>
                  <a:pt x="7897496" y="1268339"/>
                </a:cubicBezTo>
                <a:cubicBezTo>
                  <a:pt x="7884828" y="1272139"/>
                  <a:pt x="7874694" y="1277206"/>
                  <a:pt x="7864559" y="1283540"/>
                </a:cubicBezTo>
                <a:cubicBezTo>
                  <a:pt x="7854425" y="1291141"/>
                  <a:pt x="7846823" y="1298742"/>
                  <a:pt x="7841756" y="1307610"/>
                </a:cubicBezTo>
                <a:cubicBezTo>
                  <a:pt x="7835422" y="1317745"/>
                  <a:pt x="7832889" y="1327879"/>
                  <a:pt x="7832889" y="1339281"/>
                </a:cubicBezTo>
                <a:cubicBezTo>
                  <a:pt x="7832889" y="1357016"/>
                  <a:pt x="7840489" y="1372218"/>
                  <a:pt x="7856958" y="1383620"/>
                </a:cubicBezTo>
                <a:cubicBezTo>
                  <a:pt x="7873427" y="1396288"/>
                  <a:pt x="7891162" y="1402622"/>
                  <a:pt x="7908898" y="1402622"/>
                </a:cubicBezTo>
                <a:cubicBezTo>
                  <a:pt x="7919032" y="1402622"/>
                  <a:pt x="7930434" y="1400088"/>
                  <a:pt x="7943102" y="1397555"/>
                </a:cubicBezTo>
                <a:cubicBezTo>
                  <a:pt x="7954504" y="1393754"/>
                  <a:pt x="7965905" y="1388687"/>
                  <a:pt x="7976040" y="1382353"/>
                </a:cubicBezTo>
                <a:cubicBezTo>
                  <a:pt x="7984907" y="1376019"/>
                  <a:pt x="7992509" y="1368418"/>
                  <a:pt x="7998842" y="1358283"/>
                </a:cubicBezTo>
                <a:cubicBezTo>
                  <a:pt x="8005176" y="1349415"/>
                  <a:pt x="8008977" y="1339281"/>
                  <a:pt x="8008977" y="1326613"/>
                </a:cubicBezTo>
                <a:cubicBezTo>
                  <a:pt x="8008977" y="1307610"/>
                  <a:pt x="8000109" y="1292408"/>
                  <a:pt x="7983640" y="1279740"/>
                </a:cubicBezTo>
                <a:cubicBezTo>
                  <a:pt x="7965905" y="1269605"/>
                  <a:pt x="7948169" y="1263271"/>
                  <a:pt x="7930434" y="1263271"/>
                </a:cubicBezTo>
                <a:close/>
                <a:moveTo>
                  <a:pt x="2872992" y="1130255"/>
                </a:moveTo>
                <a:lnTo>
                  <a:pt x="2871726" y="1224000"/>
                </a:lnTo>
                <a:cubicBezTo>
                  <a:pt x="2851456" y="1248069"/>
                  <a:pt x="2826120" y="1267072"/>
                  <a:pt x="2795717" y="1279740"/>
                </a:cubicBezTo>
                <a:cubicBezTo>
                  <a:pt x="2764046" y="1292408"/>
                  <a:pt x="2731108" y="1298742"/>
                  <a:pt x="2695637" y="1298742"/>
                </a:cubicBezTo>
                <a:cubicBezTo>
                  <a:pt x="2682969" y="1298742"/>
                  <a:pt x="2671567" y="1297476"/>
                  <a:pt x="2660166" y="1293675"/>
                </a:cubicBezTo>
                <a:cubicBezTo>
                  <a:pt x="2647498" y="1291141"/>
                  <a:pt x="2637363" y="1286074"/>
                  <a:pt x="2628496" y="1279740"/>
                </a:cubicBezTo>
                <a:cubicBezTo>
                  <a:pt x="2618361" y="1274673"/>
                  <a:pt x="2609493" y="1268339"/>
                  <a:pt x="2603159" y="1259471"/>
                </a:cubicBezTo>
                <a:cubicBezTo>
                  <a:pt x="2596825" y="1251870"/>
                  <a:pt x="2594291" y="1243002"/>
                  <a:pt x="2594291" y="1232867"/>
                </a:cubicBezTo>
                <a:cubicBezTo>
                  <a:pt x="2594291" y="1211332"/>
                  <a:pt x="2604426" y="1193596"/>
                  <a:pt x="2625962" y="1180928"/>
                </a:cubicBezTo>
                <a:cubicBezTo>
                  <a:pt x="2646231" y="1168259"/>
                  <a:pt x="2670301" y="1156858"/>
                  <a:pt x="2699438" y="1149257"/>
                </a:cubicBezTo>
                <a:cubicBezTo>
                  <a:pt x="2728574" y="1141656"/>
                  <a:pt x="2758978" y="1136589"/>
                  <a:pt x="2791916" y="1134055"/>
                </a:cubicBezTo>
                <a:cubicBezTo>
                  <a:pt x="2823586" y="1131521"/>
                  <a:pt x="2850190" y="1130255"/>
                  <a:pt x="2872992" y="1130255"/>
                </a:cubicBezTo>
                <a:close/>
                <a:moveTo>
                  <a:pt x="6382326" y="917428"/>
                </a:moveTo>
                <a:cubicBezTo>
                  <a:pt x="6438067" y="917428"/>
                  <a:pt x="6479872" y="933897"/>
                  <a:pt x="6507742" y="966834"/>
                </a:cubicBezTo>
                <a:cubicBezTo>
                  <a:pt x="6533078" y="999772"/>
                  <a:pt x="6547014" y="1041577"/>
                  <a:pt x="6547014" y="1089716"/>
                </a:cubicBezTo>
                <a:cubicBezTo>
                  <a:pt x="6547014" y="1112519"/>
                  <a:pt x="6541946" y="1136589"/>
                  <a:pt x="6534345" y="1161925"/>
                </a:cubicBezTo>
                <a:cubicBezTo>
                  <a:pt x="6525478" y="1188529"/>
                  <a:pt x="6512809" y="1212598"/>
                  <a:pt x="6497607" y="1234134"/>
                </a:cubicBezTo>
                <a:cubicBezTo>
                  <a:pt x="6481139" y="1256937"/>
                  <a:pt x="6462136" y="1274673"/>
                  <a:pt x="6439334" y="1289875"/>
                </a:cubicBezTo>
                <a:cubicBezTo>
                  <a:pt x="6416530" y="1305077"/>
                  <a:pt x="6392461" y="1311411"/>
                  <a:pt x="6364590" y="1311411"/>
                </a:cubicBezTo>
                <a:cubicBezTo>
                  <a:pt x="6315185" y="1311411"/>
                  <a:pt x="6277180" y="1294942"/>
                  <a:pt x="6251843" y="1262005"/>
                </a:cubicBezTo>
                <a:cubicBezTo>
                  <a:pt x="6225240" y="1230334"/>
                  <a:pt x="6212572" y="1188529"/>
                  <a:pt x="6212572" y="1135322"/>
                </a:cubicBezTo>
                <a:cubicBezTo>
                  <a:pt x="6212572" y="1109985"/>
                  <a:pt x="6216372" y="1084649"/>
                  <a:pt x="6225240" y="1059313"/>
                </a:cubicBezTo>
                <a:cubicBezTo>
                  <a:pt x="6232841" y="1033976"/>
                  <a:pt x="6244243" y="1009906"/>
                  <a:pt x="6259444" y="988370"/>
                </a:cubicBezTo>
                <a:cubicBezTo>
                  <a:pt x="6274646" y="968101"/>
                  <a:pt x="6292381" y="951632"/>
                  <a:pt x="6312651" y="937697"/>
                </a:cubicBezTo>
                <a:cubicBezTo>
                  <a:pt x="6332920" y="925029"/>
                  <a:pt x="6356990" y="917428"/>
                  <a:pt x="6382326" y="917428"/>
                </a:cubicBezTo>
                <a:close/>
                <a:moveTo>
                  <a:pt x="2764046" y="818616"/>
                </a:moveTo>
                <a:cubicBezTo>
                  <a:pt x="2741243" y="818616"/>
                  <a:pt x="2712106" y="822416"/>
                  <a:pt x="2676635" y="828750"/>
                </a:cubicBezTo>
                <a:cubicBezTo>
                  <a:pt x="2641164" y="836351"/>
                  <a:pt x="2606959" y="847753"/>
                  <a:pt x="2575289" y="864221"/>
                </a:cubicBezTo>
                <a:cubicBezTo>
                  <a:pt x="2548685" y="879423"/>
                  <a:pt x="2524616" y="894625"/>
                  <a:pt x="2504346" y="909827"/>
                </a:cubicBezTo>
                <a:cubicBezTo>
                  <a:pt x="2482811" y="926296"/>
                  <a:pt x="2472676" y="945298"/>
                  <a:pt x="2472676" y="966834"/>
                </a:cubicBezTo>
                <a:cubicBezTo>
                  <a:pt x="2472676" y="982036"/>
                  <a:pt x="2477743" y="995971"/>
                  <a:pt x="2490411" y="1008639"/>
                </a:cubicBezTo>
                <a:cubicBezTo>
                  <a:pt x="2501813" y="1021308"/>
                  <a:pt x="2517015" y="1027642"/>
                  <a:pt x="2537284" y="1027642"/>
                </a:cubicBezTo>
                <a:cubicBezTo>
                  <a:pt x="2546152" y="1027642"/>
                  <a:pt x="2555019" y="1026375"/>
                  <a:pt x="2562621" y="1022575"/>
                </a:cubicBezTo>
                <a:cubicBezTo>
                  <a:pt x="2570221" y="1020041"/>
                  <a:pt x="2576555" y="1014974"/>
                  <a:pt x="2584157" y="1009906"/>
                </a:cubicBezTo>
                <a:cubicBezTo>
                  <a:pt x="2586690" y="1007373"/>
                  <a:pt x="2590491" y="1004839"/>
                  <a:pt x="2594291" y="1001039"/>
                </a:cubicBezTo>
                <a:cubicBezTo>
                  <a:pt x="2596825" y="998505"/>
                  <a:pt x="2600626" y="995971"/>
                  <a:pt x="2604426" y="992171"/>
                </a:cubicBezTo>
                <a:cubicBezTo>
                  <a:pt x="2606959" y="989637"/>
                  <a:pt x="2610760" y="987103"/>
                  <a:pt x="2614560" y="983303"/>
                </a:cubicBezTo>
                <a:cubicBezTo>
                  <a:pt x="2617094" y="980769"/>
                  <a:pt x="2620894" y="976969"/>
                  <a:pt x="2625962" y="973168"/>
                </a:cubicBezTo>
                <a:cubicBezTo>
                  <a:pt x="2639897" y="960500"/>
                  <a:pt x="2656366" y="947832"/>
                  <a:pt x="2676635" y="937697"/>
                </a:cubicBezTo>
                <a:cubicBezTo>
                  <a:pt x="2696904" y="927563"/>
                  <a:pt x="2722240" y="921229"/>
                  <a:pt x="2755178" y="921229"/>
                </a:cubicBezTo>
                <a:cubicBezTo>
                  <a:pt x="2772913" y="921229"/>
                  <a:pt x="2789382" y="925029"/>
                  <a:pt x="2804584" y="931363"/>
                </a:cubicBezTo>
                <a:cubicBezTo>
                  <a:pt x="2818519" y="938964"/>
                  <a:pt x="2831188" y="947832"/>
                  <a:pt x="2841322" y="957966"/>
                </a:cubicBezTo>
                <a:cubicBezTo>
                  <a:pt x="2850190" y="970635"/>
                  <a:pt x="2857791" y="983303"/>
                  <a:pt x="2864125" y="995971"/>
                </a:cubicBezTo>
                <a:cubicBezTo>
                  <a:pt x="2869192" y="1011173"/>
                  <a:pt x="2871726" y="1025108"/>
                  <a:pt x="2874259" y="1037776"/>
                </a:cubicBezTo>
                <a:cubicBezTo>
                  <a:pt x="2851456" y="1040310"/>
                  <a:pt x="2824853" y="1041577"/>
                  <a:pt x="2795717" y="1044111"/>
                </a:cubicBezTo>
                <a:cubicBezTo>
                  <a:pt x="2765313" y="1047911"/>
                  <a:pt x="2733642" y="1052978"/>
                  <a:pt x="2701972" y="1059313"/>
                </a:cubicBezTo>
                <a:cubicBezTo>
                  <a:pt x="2670301" y="1065647"/>
                  <a:pt x="2638630" y="1073248"/>
                  <a:pt x="2608226" y="1082115"/>
                </a:cubicBezTo>
                <a:cubicBezTo>
                  <a:pt x="2577822" y="1092250"/>
                  <a:pt x="2549952" y="1104918"/>
                  <a:pt x="2527149" y="1118853"/>
                </a:cubicBezTo>
                <a:cubicBezTo>
                  <a:pt x="2501813" y="1134055"/>
                  <a:pt x="2482811" y="1150524"/>
                  <a:pt x="2468875" y="1170793"/>
                </a:cubicBezTo>
                <a:cubicBezTo>
                  <a:pt x="2453673" y="1191062"/>
                  <a:pt x="2446073" y="1212598"/>
                  <a:pt x="2446073" y="1237935"/>
                </a:cubicBezTo>
                <a:cubicBezTo>
                  <a:pt x="2446073" y="1260738"/>
                  <a:pt x="2451140" y="1282274"/>
                  <a:pt x="2463808" y="1300009"/>
                </a:cubicBezTo>
                <a:cubicBezTo>
                  <a:pt x="2476476" y="1317745"/>
                  <a:pt x="2492945" y="1332947"/>
                  <a:pt x="2514481" y="1345615"/>
                </a:cubicBezTo>
                <a:cubicBezTo>
                  <a:pt x="2536017" y="1358283"/>
                  <a:pt x="2562621" y="1368418"/>
                  <a:pt x="2593024" y="1376019"/>
                </a:cubicBezTo>
                <a:cubicBezTo>
                  <a:pt x="2622162" y="1383620"/>
                  <a:pt x="2655099" y="1386153"/>
                  <a:pt x="2690570" y="1386153"/>
                </a:cubicBezTo>
                <a:cubicBezTo>
                  <a:pt x="2719707" y="1386153"/>
                  <a:pt x="2751378" y="1382353"/>
                  <a:pt x="2784315" y="1373485"/>
                </a:cubicBezTo>
                <a:cubicBezTo>
                  <a:pt x="2817252" y="1365884"/>
                  <a:pt x="2845122" y="1351949"/>
                  <a:pt x="2870459" y="1332947"/>
                </a:cubicBezTo>
                <a:cubicBezTo>
                  <a:pt x="2870459" y="1358283"/>
                  <a:pt x="2875527" y="1378552"/>
                  <a:pt x="2886928" y="1393754"/>
                </a:cubicBezTo>
                <a:cubicBezTo>
                  <a:pt x="2897063" y="1410223"/>
                  <a:pt x="2914798" y="1419091"/>
                  <a:pt x="2942668" y="1419091"/>
                </a:cubicBezTo>
                <a:cubicBezTo>
                  <a:pt x="2957870" y="1419091"/>
                  <a:pt x="2969271" y="1416557"/>
                  <a:pt x="2979406" y="1411490"/>
                </a:cubicBezTo>
                <a:cubicBezTo>
                  <a:pt x="2988274" y="1406423"/>
                  <a:pt x="2995874" y="1401355"/>
                  <a:pt x="3000942" y="1393754"/>
                </a:cubicBezTo>
                <a:cubicBezTo>
                  <a:pt x="3006009" y="1386153"/>
                  <a:pt x="3008543" y="1378552"/>
                  <a:pt x="3011077" y="1368418"/>
                </a:cubicBezTo>
                <a:cubicBezTo>
                  <a:pt x="3011077" y="1359550"/>
                  <a:pt x="3012343" y="1350682"/>
                  <a:pt x="3012343" y="1340548"/>
                </a:cubicBezTo>
                <a:cubicBezTo>
                  <a:pt x="3012343" y="1325346"/>
                  <a:pt x="3011077" y="1310144"/>
                  <a:pt x="3011077" y="1294942"/>
                </a:cubicBezTo>
                <a:lnTo>
                  <a:pt x="3011077" y="1248069"/>
                </a:lnTo>
                <a:cubicBezTo>
                  <a:pt x="3011077" y="1218932"/>
                  <a:pt x="3009810" y="1189795"/>
                  <a:pt x="3008543" y="1160658"/>
                </a:cubicBezTo>
                <a:cubicBezTo>
                  <a:pt x="3007276" y="1132788"/>
                  <a:pt x="3007276" y="1103651"/>
                  <a:pt x="3007276" y="1074514"/>
                </a:cubicBezTo>
                <a:cubicBezTo>
                  <a:pt x="3007276" y="1044111"/>
                  <a:pt x="3002209" y="1013707"/>
                  <a:pt x="2993341" y="983303"/>
                </a:cubicBezTo>
                <a:cubicBezTo>
                  <a:pt x="2983206" y="952899"/>
                  <a:pt x="2968004" y="926296"/>
                  <a:pt x="2947735" y="900959"/>
                </a:cubicBezTo>
                <a:cubicBezTo>
                  <a:pt x="2927466" y="876890"/>
                  <a:pt x="2902130" y="856620"/>
                  <a:pt x="2871726" y="841419"/>
                </a:cubicBezTo>
                <a:cubicBezTo>
                  <a:pt x="2841322" y="826217"/>
                  <a:pt x="2804584" y="818616"/>
                  <a:pt x="2764046" y="818616"/>
                </a:cubicBezTo>
                <a:close/>
                <a:moveTo>
                  <a:pt x="6849575" y="816082"/>
                </a:moveTo>
                <a:cubicBezTo>
                  <a:pt x="6836907" y="816082"/>
                  <a:pt x="6825505" y="819883"/>
                  <a:pt x="6814104" y="824950"/>
                </a:cubicBezTo>
                <a:cubicBezTo>
                  <a:pt x="6801436" y="831284"/>
                  <a:pt x="6787501" y="838885"/>
                  <a:pt x="6773565" y="847753"/>
                </a:cubicBezTo>
                <a:cubicBezTo>
                  <a:pt x="6773565" y="857887"/>
                  <a:pt x="6774832" y="868022"/>
                  <a:pt x="6777366" y="876890"/>
                </a:cubicBezTo>
                <a:lnTo>
                  <a:pt x="6781166" y="906027"/>
                </a:lnTo>
                <a:cubicBezTo>
                  <a:pt x="6781166" y="916161"/>
                  <a:pt x="6782434" y="926296"/>
                  <a:pt x="6782434" y="936430"/>
                </a:cubicBezTo>
                <a:cubicBezTo>
                  <a:pt x="6782434" y="946565"/>
                  <a:pt x="6781166" y="961767"/>
                  <a:pt x="6781166" y="980769"/>
                </a:cubicBezTo>
                <a:lnTo>
                  <a:pt x="6781166" y="1037776"/>
                </a:lnTo>
                <a:lnTo>
                  <a:pt x="6778633" y="1090983"/>
                </a:lnTo>
                <a:lnTo>
                  <a:pt x="6778633" y="1122654"/>
                </a:lnTo>
                <a:cubicBezTo>
                  <a:pt x="6778633" y="1155591"/>
                  <a:pt x="6781166" y="1187262"/>
                  <a:pt x="6786234" y="1217666"/>
                </a:cubicBezTo>
                <a:cubicBezTo>
                  <a:pt x="6790034" y="1248069"/>
                  <a:pt x="6798902" y="1275940"/>
                  <a:pt x="6814104" y="1300009"/>
                </a:cubicBezTo>
                <a:cubicBezTo>
                  <a:pt x="6829306" y="1324079"/>
                  <a:pt x="6849575" y="1343081"/>
                  <a:pt x="6877445" y="1357016"/>
                </a:cubicBezTo>
                <a:cubicBezTo>
                  <a:pt x="6902781" y="1372218"/>
                  <a:pt x="6938253" y="1378552"/>
                  <a:pt x="6983858" y="1378552"/>
                </a:cubicBezTo>
                <a:cubicBezTo>
                  <a:pt x="7005394" y="1378552"/>
                  <a:pt x="7028197" y="1372218"/>
                  <a:pt x="7052267" y="1359550"/>
                </a:cubicBezTo>
                <a:cubicBezTo>
                  <a:pt x="7075070" y="1346882"/>
                  <a:pt x="7094072" y="1331680"/>
                  <a:pt x="7109274" y="1311411"/>
                </a:cubicBezTo>
                <a:cubicBezTo>
                  <a:pt x="7114341" y="1336747"/>
                  <a:pt x="7124476" y="1358283"/>
                  <a:pt x="7138411" y="1376019"/>
                </a:cubicBezTo>
                <a:cubicBezTo>
                  <a:pt x="7152346" y="1393754"/>
                  <a:pt x="7170082" y="1402622"/>
                  <a:pt x="7192885" y="1402622"/>
                </a:cubicBezTo>
                <a:cubicBezTo>
                  <a:pt x="7210620" y="1402622"/>
                  <a:pt x="7224555" y="1397555"/>
                  <a:pt x="7237223" y="1388687"/>
                </a:cubicBezTo>
                <a:cubicBezTo>
                  <a:pt x="7243558" y="1383620"/>
                  <a:pt x="7248625" y="1378552"/>
                  <a:pt x="7252425" y="1370951"/>
                </a:cubicBezTo>
                <a:cubicBezTo>
                  <a:pt x="7254959" y="1363351"/>
                  <a:pt x="7256226" y="1357016"/>
                  <a:pt x="7256226" y="1349415"/>
                </a:cubicBezTo>
                <a:cubicBezTo>
                  <a:pt x="7256226" y="1346882"/>
                  <a:pt x="7252425" y="1336747"/>
                  <a:pt x="7246091" y="1321545"/>
                </a:cubicBezTo>
                <a:cubicBezTo>
                  <a:pt x="7241024" y="1311411"/>
                  <a:pt x="7237223" y="1300009"/>
                  <a:pt x="7234690" y="1287341"/>
                </a:cubicBezTo>
                <a:cubicBezTo>
                  <a:pt x="7232156" y="1275940"/>
                  <a:pt x="7229623" y="1262005"/>
                  <a:pt x="7228356" y="1246803"/>
                </a:cubicBezTo>
                <a:cubicBezTo>
                  <a:pt x="7225822" y="1231601"/>
                  <a:pt x="7224555" y="1212598"/>
                  <a:pt x="7224555" y="1192329"/>
                </a:cubicBezTo>
                <a:cubicBezTo>
                  <a:pt x="7223289" y="1172060"/>
                  <a:pt x="7223289" y="1147990"/>
                  <a:pt x="7223289" y="1120120"/>
                </a:cubicBezTo>
                <a:cubicBezTo>
                  <a:pt x="7223289" y="1117586"/>
                  <a:pt x="7223289" y="1109985"/>
                  <a:pt x="7224555" y="1099851"/>
                </a:cubicBezTo>
                <a:lnTo>
                  <a:pt x="7224555" y="1064380"/>
                </a:lnTo>
                <a:lnTo>
                  <a:pt x="7227089" y="1026375"/>
                </a:lnTo>
                <a:cubicBezTo>
                  <a:pt x="7227089" y="1014974"/>
                  <a:pt x="7228356" y="1004839"/>
                  <a:pt x="7229623" y="997238"/>
                </a:cubicBezTo>
                <a:cubicBezTo>
                  <a:pt x="7230889" y="983303"/>
                  <a:pt x="7232156" y="970635"/>
                  <a:pt x="7234690" y="960500"/>
                </a:cubicBezTo>
                <a:cubicBezTo>
                  <a:pt x="7234690" y="950366"/>
                  <a:pt x="7235956" y="937697"/>
                  <a:pt x="7238490" y="923762"/>
                </a:cubicBezTo>
                <a:cubicBezTo>
                  <a:pt x="7239757" y="913628"/>
                  <a:pt x="7241024" y="904760"/>
                  <a:pt x="7242291" y="895892"/>
                </a:cubicBezTo>
                <a:cubicBezTo>
                  <a:pt x="7243558" y="888291"/>
                  <a:pt x="7244825" y="881957"/>
                  <a:pt x="7244825" y="878157"/>
                </a:cubicBezTo>
                <a:cubicBezTo>
                  <a:pt x="7244825" y="871822"/>
                  <a:pt x="7241024" y="864221"/>
                  <a:pt x="7233423" y="856620"/>
                </a:cubicBezTo>
                <a:cubicBezTo>
                  <a:pt x="7225822" y="849020"/>
                  <a:pt x="7216954" y="841419"/>
                  <a:pt x="7208087" y="836351"/>
                </a:cubicBezTo>
                <a:cubicBezTo>
                  <a:pt x="7200485" y="832551"/>
                  <a:pt x="7191618" y="828750"/>
                  <a:pt x="7181483" y="826217"/>
                </a:cubicBezTo>
                <a:cubicBezTo>
                  <a:pt x="7171349" y="823683"/>
                  <a:pt x="7163747" y="822416"/>
                  <a:pt x="7161214" y="822416"/>
                </a:cubicBezTo>
                <a:cubicBezTo>
                  <a:pt x="7156147" y="822416"/>
                  <a:pt x="7148546" y="823683"/>
                  <a:pt x="7140945" y="826217"/>
                </a:cubicBezTo>
                <a:cubicBezTo>
                  <a:pt x="7132077" y="828750"/>
                  <a:pt x="7125743" y="832551"/>
                  <a:pt x="7120676" y="838885"/>
                </a:cubicBezTo>
                <a:cubicBezTo>
                  <a:pt x="7115608" y="846486"/>
                  <a:pt x="7111808" y="854087"/>
                  <a:pt x="7110541" y="864221"/>
                </a:cubicBezTo>
                <a:cubicBezTo>
                  <a:pt x="7109274" y="875623"/>
                  <a:pt x="7109274" y="893358"/>
                  <a:pt x="7109274" y="917428"/>
                </a:cubicBezTo>
                <a:lnTo>
                  <a:pt x="7109274" y="987103"/>
                </a:lnTo>
                <a:cubicBezTo>
                  <a:pt x="7109274" y="1006106"/>
                  <a:pt x="7108007" y="1026375"/>
                  <a:pt x="7108007" y="1049178"/>
                </a:cubicBezTo>
                <a:cubicBezTo>
                  <a:pt x="7108007" y="1071981"/>
                  <a:pt x="7106741" y="1094784"/>
                  <a:pt x="7106741" y="1117586"/>
                </a:cubicBezTo>
                <a:cubicBezTo>
                  <a:pt x="7105474" y="1137856"/>
                  <a:pt x="7102940" y="1158125"/>
                  <a:pt x="7097872" y="1178394"/>
                </a:cubicBezTo>
                <a:cubicBezTo>
                  <a:pt x="7092805" y="1199930"/>
                  <a:pt x="7086471" y="1218932"/>
                  <a:pt x="7077603" y="1236668"/>
                </a:cubicBezTo>
                <a:cubicBezTo>
                  <a:pt x="7067469" y="1254404"/>
                  <a:pt x="7056067" y="1269605"/>
                  <a:pt x="7040865" y="1279740"/>
                </a:cubicBezTo>
                <a:cubicBezTo>
                  <a:pt x="7025663" y="1292408"/>
                  <a:pt x="7006661" y="1297476"/>
                  <a:pt x="6986392" y="1297476"/>
                </a:cubicBezTo>
                <a:cubicBezTo>
                  <a:pt x="6955988" y="1297476"/>
                  <a:pt x="6934452" y="1284807"/>
                  <a:pt x="6920517" y="1256937"/>
                </a:cubicBezTo>
                <a:cubicBezTo>
                  <a:pt x="6905315" y="1229067"/>
                  <a:pt x="6898981" y="1193596"/>
                  <a:pt x="6898981" y="1147990"/>
                </a:cubicBezTo>
                <a:cubicBezTo>
                  <a:pt x="6898981" y="1145457"/>
                  <a:pt x="6898981" y="1136589"/>
                  <a:pt x="6900248" y="1121387"/>
                </a:cubicBezTo>
                <a:lnTo>
                  <a:pt x="6900248" y="1028909"/>
                </a:lnTo>
                <a:cubicBezTo>
                  <a:pt x="6900248" y="1014974"/>
                  <a:pt x="6901515" y="1004839"/>
                  <a:pt x="6901515" y="999772"/>
                </a:cubicBezTo>
                <a:cubicBezTo>
                  <a:pt x="6901515" y="992171"/>
                  <a:pt x="6901515" y="980769"/>
                  <a:pt x="6904048" y="965567"/>
                </a:cubicBezTo>
                <a:lnTo>
                  <a:pt x="6909116" y="921229"/>
                </a:lnTo>
                <a:lnTo>
                  <a:pt x="6912916" y="889558"/>
                </a:lnTo>
                <a:cubicBezTo>
                  <a:pt x="6914183" y="883224"/>
                  <a:pt x="6915450" y="876890"/>
                  <a:pt x="6915450" y="869289"/>
                </a:cubicBezTo>
                <a:cubicBezTo>
                  <a:pt x="6915450" y="861688"/>
                  <a:pt x="6912916" y="855354"/>
                  <a:pt x="6910383" y="849020"/>
                </a:cubicBezTo>
                <a:cubicBezTo>
                  <a:pt x="6905315" y="842685"/>
                  <a:pt x="6900248" y="836351"/>
                  <a:pt x="6895181" y="831284"/>
                </a:cubicBezTo>
                <a:cubicBezTo>
                  <a:pt x="6887579" y="827483"/>
                  <a:pt x="6879979" y="823683"/>
                  <a:pt x="6872378" y="821149"/>
                </a:cubicBezTo>
                <a:cubicBezTo>
                  <a:pt x="6864777" y="818616"/>
                  <a:pt x="6857176" y="816082"/>
                  <a:pt x="6849575" y="816082"/>
                </a:cubicBezTo>
                <a:close/>
                <a:moveTo>
                  <a:pt x="6356990" y="811015"/>
                </a:moveTo>
                <a:cubicBezTo>
                  <a:pt x="6311384" y="811015"/>
                  <a:pt x="6272112" y="821149"/>
                  <a:pt x="6239175" y="841419"/>
                </a:cubicBezTo>
                <a:cubicBezTo>
                  <a:pt x="6203704" y="861688"/>
                  <a:pt x="6175834" y="887024"/>
                  <a:pt x="6153031" y="917428"/>
                </a:cubicBezTo>
                <a:cubicBezTo>
                  <a:pt x="6130228" y="947832"/>
                  <a:pt x="6112492" y="983303"/>
                  <a:pt x="6102358" y="1021308"/>
                </a:cubicBezTo>
                <a:cubicBezTo>
                  <a:pt x="6089690" y="1059313"/>
                  <a:pt x="6084623" y="1097317"/>
                  <a:pt x="6084623" y="1132788"/>
                </a:cubicBezTo>
                <a:cubicBezTo>
                  <a:pt x="6084623" y="1175860"/>
                  <a:pt x="6090957" y="1213865"/>
                  <a:pt x="6104892" y="1248069"/>
                </a:cubicBezTo>
                <a:cubicBezTo>
                  <a:pt x="6118826" y="1283540"/>
                  <a:pt x="6137829" y="1312678"/>
                  <a:pt x="6163166" y="1338014"/>
                </a:cubicBezTo>
                <a:cubicBezTo>
                  <a:pt x="6185968" y="1363351"/>
                  <a:pt x="6215105" y="1382353"/>
                  <a:pt x="6249310" y="1396288"/>
                </a:cubicBezTo>
                <a:cubicBezTo>
                  <a:pt x="6282247" y="1408956"/>
                  <a:pt x="6317718" y="1416557"/>
                  <a:pt x="6358257" y="1416557"/>
                </a:cubicBezTo>
                <a:cubicBezTo>
                  <a:pt x="6402596" y="1416557"/>
                  <a:pt x="6444401" y="1406423"/>
                  <a:pt x="6482405" y="1388687"/>
                </a:cubicBezTo>
                <a:cubicBezTo>
                  <a:pt x="6519143" y="1370951"/>
                  <a:pt x="6550814" y="1348149"/>
                  <a:pt x="6578684" y="1317745"/>
                </a:cubicBezTo>
                <a:cubicBezTo>
                  <a:pt x="6604021" y="1289875"/>
                  <a:pt x="6624290" y="1256937"/>
                  <a:pt x="6639492" y="1218932"/>
                </a:cubicBezTo>
                <a:cubicBezTo>
                  <a:pt x="6654694" y="1182194"/>
                  <a:pt x="6662294" y="1144190"/>
                  <a:pt x="6662294" y="1106185"/>
                </a:cubicBezTo>
                <a:cubicBezTo>
                  <a:pt x="6662294" y="1063113"/>
                  <a:pt x="6654694" y="1022575"/>
                  <a:pt x="6642025" y="985837"/>
                </a:cubicBezTo>
                <a:cubicBezTo>
                  <a:pt x="6626823" y="950366"/>
                  <a:pt x="6606554" y="918695"/>
                  <a:pt x="6581218" y="892092"/>
                </a:cubicBezTo>
                <a:cubicBezTo>
                  <a:pt x="6554614" y="866755"/>
                  <a:pt x="6522944" y="846486"/>
                  <a:pt x="6484939" y="831284"/>
                </a:cubicBezTo>
                <a:cubicBezTo>
                  <a:pt x="6446934" y="818616"/>
                  <a:pt x="6403862" y="811015"/>
                  <a:pt x="6356990" y="811015"/>
                </a:cubicBezTo>
                <a:close/>
                <a:moveTo>
                  <a:pt x="3241477" y="809748"/>
                </a:moveTo>
                <a:cubicBezTo>
                  <a:pt x="3221207" y="809748"/>
                  <a:pt x="3204739" y="816082"/>
                  <a:pt x="3189537" y="826217"/>
                </a:cubicBezTo>
                <a:cubicBezTo>
                  <a:pt x="3174335" y="836351"/>
                  <a:pt x="3166734" y="849020"/>
                  <a:pt x="3166734" y="861688"/>
                </a:cubicBezTo>
                <a:cubicBezTo>
                  <a:pt x="3166734" y="869289"/>
                  <a:pt x="3166734" y="875623"/>
                  <a:pt x="3168001" y="879423"/>
                </a:cubicBezTo>
                <a:cubicBezTo>
                  <a:pt x="3170535" y="900959"/>
                  <a:pt x="3171801" y="927563"/>
                  <a:pt x="3171801" y="960500"/>
                </a:cubicBezTo>
                <a:cubicBezTo>
                  <a:pt x="3171801" y="993438"/>
                  <a:pt x="3173068" y="1031442"/>
                  <a:pt x="3173068" y="1073248"/>
                </a:cubicBezTo>
                <a:lnTo>
                  <a:pt x="3173068" y="1259471"/>
                </a:lnTo>
                <a:cubicBezTo>
                  <a:pt x="3173068" y="1277206"/>
                  <a:pt x="3171801" y="1294942"/>
                  <a:pt x="3171801" y="1312678"/>
                </a:cubicBezTo>
                <a:lnTo>
                  <a:pt x="3169268" y="1335480"/>
                </a:lnTo>
                <a:cubicBezTo>
                  <a:pt x="3166734" y="1343081"/>
                  <a:pt x="3166734" y="1350682"/>
                  <a:pt x="3166734" y="1358283"/>
                </a:cubicBezTo>
                <a:cubicBezTo>
                  <a:pt x="3166734" y="1365884"/>
                  <a:pt x="3169268" y="1370951"/>
                  <a:pt x="3174335" y="1376019"/>
                </a:cubicBezTo>
                <a:cubicBezTo>
                  <a:pt x="3178136" y="1381086"/>
                  <a:pt x="3183203" y="1384887"/>
                  <a:pt x="3190804" y="1387420"/>
                </a:cubicBezTo>
                <a:cubicBezTo>
                  <a:pt x="3197138" y="1389954"/>
                  <a:pt x="3204739" y="1392487"/>
                  <a:pt x="3212340" y="1395021"/>
                </a:cubicBezTo>
                <a:cubicBezTo>
                  <a:pt x="3219941" y="1396288"/>
                  <a:pt x="3226275" y="1397555"/>
                  <a:pt x="3232609" y="1397555"/>
                </a:cubicBezTo>
                <a:cubicBezTo>
                  <a:pt x="3245277" y="1397555"/>
                  <a:pt x="3255412" y="1393754"/>
                  <a:pt x="3263013" y="1388687"/>
                </a:cubicBezTo>
                <a:cubicBezTo>
                  <a:pt x="3270613" y="1383620"/>
                  <a:pt x="3278214" y="1378552"/>
                  <a:pt x="3284549" y="1370951"/>
                </a:cubicBezTo>
                <a:cubicBezTo>
                  <a:pt x="3293416" y="1362084"/>
                  <a:pt x="3298484" y="1350682"/>
                  <a:pt x="3301017" y="1335480"/>
                </a:cubicBezTo>
                <a:cubicBezTo>
                  <a:pt x="3302284" y="1320278"/>
                  <a:pt x="3303551" y="1307610"/>
                  <a:pt x="3303551" y="1296209"/>
                </a:cubicBezTo>
                <a:lnTo>
                  <a:pt x="3303551" y="1264538"/>
                </a:lnTo>
                <a:cubicBezTo>
                  <a:pt x="3303551" y="1251870"/>
                  <a:pt x="3304818" y="1239202"/>
                  <a:pt x="3304818" y="1226533"/>
                </a:cubicBezTo>
                <a:cubicBezTo>
                  <a:pt x="3304818" y="1213865"/>
                  <a:pt x="3304818" y="1201197"/>
                  <a:pt x="3306085" y="1188529"/>
                </a:cubicBezTo>
                <a:lnTo>
                  <a:pt x="3306085" y="1158125"/>
                </a:lnTo>
                <a:cubicBezTo>
                  <a:pt x="3306085" y="1141656"/>
                  <a:pt x="3308619" y="1120120"/>
                  <a:pt x="3316219" y="1093517"/>
                </a:cubicBezTo>
                <a:cubicBezTo>
                  <a:pt x="3321287" y="1068180"/>
                  <a:pt x="3331421" y="1042844"/>
                  <a:pt x="3346624" y="1017507"/>
                </a:cubicBezTo>
                <a:cubicBezTo>
                  <a:pt x="3363092" y="987103"/>
                  <a:pt x="3382094" y="961767"/>
                  <a:pt x="3402364" y="938964"/>
                </a:cubicBezTo>
                <a:cubicBezTo>
                  <a:pt x="3422632" y="917428"/>
                  <a:pt x="3446702" y="906027"/>
                  <a:pt x="3473305" y="906027"/>
                </a:cubicBezTo>
                <a:cubicBezTo>
                  <a:pt x="3488508" y="906027"/>
                  <a:pt x="3502443" y="912361"/>
                  <a:pt x="3513844" y="922495"/>
                </a:cubicBezTo>
                <a:cubicBezTo>
                  <a:pt x="3523978" y="935164"/>
                  <a:pt x="3532846" y="949099"/>
                  <a:pt x="3540447" y="966834"/>
                </a:cubicBezTo>
                <a:cubicBezTo>
                  <a:pt x="3546781" y="984570"/>
                  <a:pt x="3551848" y="1004839"/>
                  <a:pt x="3556916" y="1026375"/>
                </a:cubicBezTo>
                <a:lnTo>
                  <a:pt x="3564517" y="1090983"/>
                </a:lnTo>
                <a:cubicBezTo>
                  <a:pt x="3565784" y="1112519"/>
                  <a:pt x="3567051" y="1131521"/>
                  <a:pt x="3567051" y="1147990"/>
                </a:cubicBezTo>
                <a:lnTo>
                  <a:pt x="3567051" y="1241735"/>
                </a:lnTo>
                <a:cubicBezTo>
                  <a:pt x="3567051" y="1260738"/>
                  <a:pt x="3565784" y="1278473"/>
                  <a:pt x="3564517" y="1296209"/>
                </a:cubicBezTo>
                <a:cubicBezTo>
                  <a:pt x="3564517" y="1302543"/>
                  <a:pt x="3563250" y="1308877"/>
                  <a:pt x="3561983" y="1313944"/>
                </a:cubicBezTo>
                <a:cubicBezTo>
                  <a:pt x="3559450" y="1320278"/>
                  <a:pt x="3559450" y="1326613"/>
                  <a:pt x="3559450" y="1331680"/>
                </a:cubicBezTo>
                <a:cubicBezTo>
                  <a:pt x="3559450" y="1339281"/>
                  <a:pt x="3559450" y="1348149"/>
                  <a:pt x="3561983" y="1355750"/>
                </a:cubicBezTo>
                <a:cubicBezTo>
                  <a:pt x="3561983" y="1364617"/>
                  <a:pt x="3564517" y="1372218"/>
                  <a:pt x="3569584" y="1378552"/>
                </a:cubicBezTo>
                <a:cubicBezTo>
                  <a:pt x="3573385" y="1386153"/>
                  <a:pt x="3578452" y="1392487"/>
                  <a:pt x="3586053" y="1397555"/>
                </a:cubicBezTo>
                <a:cubicBezTo>
                  <a:pt x="3592387" y="1402622"/>
                  <a:pt x="3601255" y="1405156"/>
                  <a:pt x="3613923" y="1405156"/>
                </a:cubicBezTo>
                <a:cubicBezTo>
                  <a:pt x="3640526" y="1405156"/>
                  <a:pt x="3660796" y="1396288"/>
                  <a:pt x="3674730" y="1381086"/>
                </a:cubicBezTo>
                <a:cubicBezTo>
                  <a:pt x="3687399" y="1365884"/>
                  <a:pt x="3695000" y="1348149"/>
                  <a:pt x="3695000" y="1325346"/>
                </a:cubicBezTo>
                <a:cubicBezTo>
                  <a:pt x="3695000" y="1301276"/>
                  <a:pt x="3695000" y="1277206"/>
                  <a:pt x="3696267" y="1251870"/>
                </a:cubicBezTo>
                <a:lnTo>
                  <a:pt x="3696267" y="1177127"/>
                </a:lnTo>
                <a:cubicBezTo>
                  <a:pt x="3696267" y="1136589"/>
                  <a:pt x="3695000" y="1101118"/>
                  <a:pt x="3693733" y="1068180"/>
                </a:cubicBezTo>
                <a:cubicBezTo>
                  <a:pt x="3691199" y="1036510"/>
                  <a:pt x="3688666" y="1009906"/>
                  <a:pt x="3683598" y="989637"/>
                </a:cubicBezTo>
                <a:cubicBezTo>
                  <a:pt x="3674730" y="960500"/>
                  <a:pt x="3662063" y="932630"/>
                  <a:pt x="3644327" y="907293"/>
                </a:cubicBezTo>
                <a:cubicBezTo>
                  <a:pt x="3626591" y="881957"/>
                  <a:pt x="3599988" y="860421"/>
                  <a:pt x="3565784" y="840152"/>
                </a:cubicBezTo>
                <a:cubicBezTo>
                  <a:pt x="3551848" y="832551"/>
                  <a:pt x="3537914" y="826217"/>
                  <a:pt x="3523978" y="821149"/>
                </a:cubicBezTo>
                <a:cubicBezTo>
                  <a:pt x="3508777" y="817349"/>
                  <a:pt x="3492308" y="814815"/>
                  <a:pt x="3477106" y="814815"/>
                </a:cubicBezTo>
                <a:cubicBezTo>
                  <a:pt x="3458104" y="814815"/>
                  <a:pt x="3440368" y="818616"/>
                  <a:pt x="3422632" y="823683"/>
                </a:cubicBezTo>
                <a:cubicBezTo>
                  <a:pt x="3404897" y="831284"/>
                  <a:pt x="3389695" y="838885"/>
                  <a:pt x="3374494" y="849020"/>
                </a:cubicBezTo>
                <a:cubicBezTo>
                  <a:pt x="3359291" y="860421"/>
                  <a:pt x="3345357" y="873089"/>
                  <a:pt x="3333955" y="885757"/>
                </a:cubicBezTo>
                <a:cubicBezTo>
                  <a:pt x="3321287" y="899693"/>
                  <a:pt x="3309885" y="913628"/>
                  <a:pt x="3302284" y="926296"/>
                </a:cubicBezTo>
                <a:cubicBezTo>
                  <a:pt x="3302284" y="917428"/>
                  <a:pt x="3303551" y="908560"/>
                  <a:pt x="3303551" y="899693"/>
                </a:cubicBezTo>
                <a:cubicBezTo>
                  <a:pt x="3303551" y="892092"/>
                  <a:pt x="3304818" y="883224"/>
                  <a:pt x="3304818" y="873089"/>
                </a:cubicBezTo>
                <a:cubicBezTo>
                  <a:pt x="3304818" y="854087"/>
                  <a:pt x="3299751" y="838885"/>
                  <a:pt x="3290883" y="826217"/>
                </a:cubicBezTo>
                <a:cubicBezTo>
                  <a:pt x="3280748" y="816082"/>
                  <a:pt x="3264280" y="809748"/>
                  <a:pt x="3241477" y="809748"/>
                </a:cubicBezTo>
                <a:close/>
                <a:moveTo>
                  <a:pt x="7993775" y="570318"/>
                </a:moveTo>
                <a:cubicBezTo>
                  <a:pt x="7981107" y="570318"/>
                  <a:pt x="7969705" y="574118"/>
                  <a:pt x="7959571" y="580453"/>
                </a:cubicBezTo>
                <a:cubicBezTo>
                  <a:pt x="7945636" y="590587"/>
                  <a:pt x="7934234" y="613390"/>
                  <a:pt x="7925367" y="651395"/>
                </a:cubicBezTo>
                <a:cubicBezTo>
                  <a:pt x="7916499" y="689400"/>
                  <a:pt x="7908898" y="732472"/>
                  <a:pt x="7903831" y="779344"/>
                </a:cubicBezTo>
                <a:cubicBezTo>
                  <a:pt x="7898763" y="809748"/>
                  <a:pt x="7896230" y="841419"/>
                  <a:pt x="7893696" y="871822"/>
                </a:cubicBezTo>
                <a:cubicBezTo>
                  <a:pt x="7891162" y="903493"/>
                  <a:pt x="7888629" y="932630"/>
                  <a:pt x="7887362" y="960500"/>
                </a:cubicBezTo>
                <a:cubicBezTo>
                  <a:pt x="7884828" y="988370"/>
                  <a:pt x="7883561" y="1012440"/>
                  <a:pt x="7883561" y="1033976"/>
                </a:cubicBezTo>
                <a:cubicBezTo>
                  <a:pt x="7882294" y="1055512"/>
                  <a:pt x="7882294" y="1070714"/>
                  <a:pt x="7882294" y="1080848"/>
                </a:cubicBezTo>
                <a:cubicBezTo>
                  <a:pt x="7882294" y="1089716"/>
                  <a:pt x="7882294" y="1099851"/>
                  <a:pt x="7883561" y="1111252"/>
                </a:cubicBezTo>
                <a:cubicBezTo>
                  <a:pt x="7883561" y="1123921"/>
                  <a:pt x="7886095" y="1135322"/>
                  <a:pt x="7889896" y="1145457"/>
                </a:cubicBezTo>
                <a:cubicBezTo>
                  <a:pt x="7893696" y="1155591"/>
                  <a:pt x="7900030" y="1164459"/>
                  <a:pt x="7907631" y="1172060"/>
                </a:cubicBezTo>
                <a:cubicBezTo>
                  <a:pt x="7913965" y="1179661"/>
                  <a:pt x="7924100" y="1183461"/>
                  <a:pt x="7938035" y="1183461"/>
                </a:cubicBezTo>
                <a:cubicBezTo>
                  <a:pt x="7949436" y="1183461"/>
                  <a:pt x="7962105" y="1179661"/>
                  <a:pt x="7974773" y="1169526"/>
                </a:cubicBezTo>
                <a:cubicBezTo>
                  <a:pt x="7987441" y="1160658"/>
                  <a:pt x="7993775" y="1150524"/>
                  <a:pt x="7993775" y="1137856"/>
                </a:cubicBezTo>
                <a:cubicBezTo>
                  <a:pt x="7993775" y="1131521"/>
                  <a:pt x="7992509" y="1125187"/>
                  <a:pt x="7991242" y="1117586"/>
                </a:cubicBezTo>
                <a:cubicBezTo>
                  <a:pt x="7989975" y="1112519"/>
                  <a:pt x="7989975" y="1106185"/>
                  <a:pt x="7989975" y="1098584"/>
                </a:cubicBezTo>
                <a:cubicBezTo>
                  <a:pt x="7989975" y="1037776"/>
                  <a:pt x="7991242" y="976969"/>
                  <a:pt x="7995042" y="914894"/>
                </a:cubicBezTo>
                <a:cubicBezTo>
                  <a:pt x="7997576" y="854087"/>
                  <a:pt x="8007711" y="793279"/>
                  <a:pt x="8022912" y="732472"/>
                </a:cubicBezTo>
                <a:cubicBezTo>
                  <a:pt x="8025446" y="719803"/>
                  <a:pt x="8029246" y="707135"/>
                  <a:pt x="8034314" y="694467"/>
                </a:cubicBezTo>
                <a:cubicBezTo>
                  <a:pt x="8038114" y="683065"/>
                  <a:pt x="8044448" y="671664"/>
                  <a:pt x="8053316" y="660263"/>
                </a:cubicBezTo>
                <a:cubicBezTo>
                  <a:pt x="8054583" y="657729"/>
                  <a:pt x="8057116" y="655195"/>
                  <a:pt x="8059650" y="652662"/>
                </a:cubicBezTo>
                <a:cubicBezTo>
                  <a:pt x="8062184" y="650128"/>
                  <a:pt x="8063451" y="647594"/>
                  <a:pt x="8065984" y="645061"/>
                </a:cubicBezTo>
                <a:lnTo>
                  <a:pt x="8071051" y="634926"/>
                </a:lnTo>
                <a:cubicBezTo>
                  <a:pt x="8072318" y="632392"/>
                  <a:pt x="8073585" y="628592"/>
                  <a:pt x="8073585" y="623525"/>
                </a:cubicBezTo>
                <a:cubicBezTo>
                  <a:pt x="8073585" y="615924"/>
                  <a:pt x="8069785" y="609589"/>
                  <a:pt x="8064718" y="601989"/>
                </a:cubicBezTo>
                <a:cubicBezTo>
                  <a:pt x="8058383" y="595654"/>
                  <a:pt x="8052049" y="590587"/>
                  <a:pt x="8044448" y="585520"/>
                </a:cubicBezTo>
                <a:cubicBezTo>
                  <a:pt x="8035580" y="580453"/>
                  <a:pt x="8026713" y="576652"/>
                  <a:pt x="8017845" y="574118"/>
                </a:cubicBezTo>
                <a:cubicBezTo>
                  <a:pt x="8007711" y="571585"/>
                  <a:pt x="8000109" y="570318"/>
                  <a:pt x="7993775" y="570318"/>
                </a:cubicBezTo>
                <a:close/>
                <a:moveTo>
                  <a:pt x="3933611" y="514578"/>
                </a:moveTo>
                <a:cubicBezTo>
                  <a:pt x="3915875" y="514578"/>
                  <a:pt x="3896873" y="522179"/>
                  <a:pt x="3876604" y="537380"/>
                </a:cubicBezTo>
                <a:cubicBezTo>
                  <a:pt x="3866469" y="544981"/>
                  <a:pt x="3857602" y="551316"/>
                  <a:pt x="3850000" y="557650"/>
                </a:cubicBezTo>
                <a:cubicBezTo>
                  <a:pt x="3842399" y="565251"/>
                  <a:pt x="3839866" y="574118"/>
                  <a:pt x="3839866" y="581719"/>
                </a:cubicBezTo>
                <a:cubicBezTo>
                  <a:pt x="3839866" y="586787"/>
                  <a:pt x="3839866" y="590587"/>
                  <a:pt x="3842399" y="595654"/>
                </a:cubicBezTo>
                <a:lnTo>
                  <a:pt x="3847467" y="612123"/>
                </a:lnTo>
                <a:lnTo>
                  <a:pt x="3851267" y="633659"/>
                </a:lnTo>
                <a:cubicBezTo>
                  <a:pt x="3851267" y="641260"/>
                  <a:pt x="3852534" y="648861"/>
                  <a:pt x="3855068" y="656462"/>
                </a:cubicBezTo>
                <a:cubicBezTo>
                  <a:pt x="3855068" y="664063"/>
                  <a:pt x="3856334" y="674198"/>
                  <a:pt x="3857602" y="684332"/>
                </a:cubicBezTo>
                <a:cubicBezTo>
                  <a:pt x="3857602" y="694467"/>
                  <a:pt x="3858868" y="705868"/>
                  <a:pt x="3858868" y="716003"/>
                </a:cubicBezTo>
                <a:lnTo>
                  <a:pt x="3861402" y="1047911"/>
                </a:lnTo>
                <a:cubicBezTo>
                  <a:pt x="3861402" y="1055512"/>
                  <a:pt x="3860135" y="1069447"/>
                  <a:pt x="3858868" y="1092250"/>
                </a:cubicBezTo>
                <a:cubicBezTo>
                  <a:pt x="3856334" y="1115053"/>
                  <a:pt x="3855068" y="1140389"/>
                  <a:pt x="3853801" y="1166993"/>
                </a:cubicBezTo>
                <a:lnTo>
                  <a:pt x="3848734" y="1244269"/>
                </a:lnTo>
                <a:cubicBezTo>
                  <a:pt x="3846200" y="1269605"/>
                  <a:pt x="3846200" y="1288608"/>
                  <a:pt x="3846200" y="1298742"/>
                </a:cubicBezTo>
                <a:cubicBezTo>
                  <a:pt x="3846200" y="1324079"/>
                  <a:pt x="3852534" y="1345615"/>
                  <a:pt x="3866469" y="1363351"/>
                </a:cubicBezTo>
                <a:cubicBezTo>
                  <a:pt x="3879137" y="1381086"/>
                  <a:pt x="3903207" y="1389954"/>
                  <a:pt x="3936145" y="1389954"/>
                </a:cubicBezTo>
                <a:cubicBezTo>
                  <a:pt x="3942479" y="1389954"/>
                  <a:pt x="3948813" y="1388687"/>
                  <a:pt x="3956414" y="1386153"/>
                </a:cubicBezTo>
                <a:cubicBezTo>
                  <a:pt x="3961481" y="1384887"/>
                  <a:pt x="3967815" y="1382353"/>
                  <a:pt x="3975416" y="1379819"/>
                </a:cubicBezTo>
                <a:cubicBezTo>
                  <a:pt x="3989352" y="1372218"/>
                  <a:pt x="3996952" y="1360817"/>
                  <a:pt x="3996952" y="1346882"/>
                </a:cubicBezTo>
                <a:cubicBezTo>
                  <a:pt x="3996952" y="1339281"/>
                  <a:pt x="3994418" y="1330413"/>
                  <a:pt x="3989352" y="1320278"/>
                </a:cubicBezTo>
                <a:lnTo>
                  <a:pt x="3984284" y="1310144"/>
                </a:lnTo>
                <a:lnTo>
                  <a:pt x="3980483" y="1300009"/>
                </a:lnTo>
                <a:cubicBezTo>
                  <a:pt x="3977950" y="1291141"/>
                  <a:pt x="3976683" y="1282274"/>
                  <a:pt x="3976683" y="1274673"/>
                </a:cubicBezTo>
                <a:cubicBezTo>
                  <a:pt x="3974149" y="1267072"/>
                  <a:pt x="3974149" y="1259471"/>
                  <a:pt x="3974149" y="1251870"/>
                </a:cubicBezTo>
                <a:lnTo>
                  <a:pt x="3974149" y="1164459"/>
                </a:lnTo>
                <a:cubicBezTo>
                  <a:pt x="3977950" y="1160658"/>
                  <a:pt x="3981750" y="1156858"/>
                  <a:pt x="3986818" y="1153058"/>
                </a:cubicBezTo>
                <a:cubicBezTo>
                  <a:pt x="3990618" y="1149257"/>
                  <a:pt x="3995685" y="1145457"/>
                  <a:pt x="4000752" y="1140389"/>
                </a:cubicBezTo>
                <a:cubicBezTo>
                  <a:pt x="4036224" y="1172060"/>
                  <a:pt x="4070428" y="1204997"/>
                  <a:pt x="4103366" y="1237935"/>
                </a:cubicBezTo>
                <a:cubicBezTo>
                  <a:pt x="4136303" y="1272139"/>
                  <a:pt x="4169240" y="1305077"/>
                  <a:pt x="4203444" y="1336747"/>
                </a:cubicBezTo>
                <a:cubicBezTo>
                  <a:pt x="4256651" y="1387420"/>
                  <a:pt x="4297189" y="1412757"/>
                  <a:pt x="4325060" y="1412757"/>
                </a:cubicBezTo>
                <a:cubicBezTo>
                  <a:pt x="4347862" y="1412757"/>
                  <a:pt x="4366865" y="1405156"/>
                  <a:pt x="4379533" y="1391221"/>
                </a:cubicBezTo>
                <a:cubicBezTo>
                  <a:pt x="4390934" y="1378552"/>
                  <a:pt x="4401069" y="1360817"/>
                  <a:pt x="4411204" y="1338014"/>
                </a:cubicBezTo>
                <a:cubicBezTo>
                  <a:pt x="4382067" y="1326613"/>
                  <a:pt x="4354196" y="1311411"/>
                  <a:pt x="4326326" y="1291141"/>
                </a:cubicBezTo>
                <a:cubicBezTo>
                  <a:pt x="4298456" y="1272139"/>
                  <a:pt x="4271853" y="1250603"/>
                  <a:pt x="4245250" y="1225267"/>
                </a:cubicBezTo>
                <a:cubicBezTo>
                  <a:pt x="4227514" y="1210065"/>
                  <a:pt x="4212312" y="1196130"/>
                  <a:pt x="4199644" y="1183461"/>
                </a:cubicBezTo>
                <a:lnTo>
                  <a:pt x="4126168" y="1104918"/>
                </a:lnTo>
                <a:lnTo>
                  <a:pt x="4086897" y="1060579"/>
                </a:lnTo>
                <a:cubicBezTo>
                  <a:pt x="4117300" y="1032709"/>
                  <a:pt x="4148971" y="1006106"/>
                  <a:pt x="4181909" y="980769"/>
                </a:cubicBezTo>
                <a:cubicBezTo>
                  <a:pt x="4209779" y="959233"/>
                  <a:pt x="4238915" y="940231"/>
                  <a:pt x="4268052" y="922495"/>
                </a:cubicBezTo>
                <a:cubicBezTo>
                  <a:pt x="4295922" y="904760"/>
                  <a:pt x="4321259" y="890825"/>
                  <a:pt x="4342795" y="879423"/>
                </a:cubicBezTo>
                <a:lnTo>
                  <a:pt x="4342795" y="866755"/>
                </a:lnTo>
                <a:cubicBezTo>
                  <a:pt x="4342795" y="812282"/>
                  <a:pt x="4318725" y="784411"/>
                  <a:pt x="4271853" y="784411"/>
                </a:cubicBezTo>
                <a:cubicBezTo>
                  <a:pt x="4266786" y="784411"/>
                  <a:pt x="4251584" y="793279"/>
                  <a:pt x="4228781" y="808481"/>
                </a:cubicBezTo>
                <a:cubicBezTo>
                  <a:pt x="4204711" y="824950"/>
                  <a:pt x="4170507" y="850286"/>
                  <a:pt x="4126168" y="885757"/>
                </a:cubicBezTo>
                <a:cubicBezTo>
                  <a:pt x="4098298" y="907293"/>
                  <a:pt x="4072961" y="928829"/>
                  <a:pt x="4047625" y="949099"/>
                </a:cubicBezTo>
                <a:lnTo>
                  <a:pt x="3976683" y="1009906"/>
                </a:lnTo>
                <a:cubicBezTo>
                  <a:pt x="3976683" y="969368"/>
                  <a:pt x="3976683" y="927563"/>
                  <a:pt x="3979216" y="884491"/>
                </a:cubicBezTo>
                <a:cubicBezTo>
                  <a:pt x="3981750" y="841419"/>
                  <a:pt x="3983017" y="794546"/>
                  <a:pt x="3983017" y="743873"/>
                </a:cubicBezTo>
                <a:cubicBezTo>
                  <a:pt x="3983017" y="732472"/>
                  <a:pt x="3983017" y="717270"/>
                  <a:pt x="3984284" y="699534"/>
                </a:cubicBezTo>
                <a:cubicBezTo>
                  <a:pt x="3984284" y="681799"/>
                  <a:pt x="3985551" y="664063"/>
                  <a:pt x="3988084" y="647594"/>
                </a:cubicBezTo>
                <a:cubicBezTo>
                  <a:pt x="3988084" y="624791"/>
                  <a:pt x="3991885" y="604522"/>
                  <a:pt x="3998219" y="589320"/>
                </a:cubicBezTo>
                <a:cubicBezTo>
                  <a:pt x="4003286" y="574118"/>
                  <a:pt x="4005820" y="562717"/>
                  <a:pt x="4005820" y="555116"/>
                </a:cubicBezTo>
                <a:cubicBezTo>
                  <a:pt x="4005820" y="548782"/>
                  <a:pt x="4003286" y="542448"/>
                  <a:pt x="3998219" y="537380"/>
                </a:cubicBezTo>
                <a:cubicBezTo>
                  <a:pt x="3993152" y="532313"/>
                  <a:pt x="3986818" y="528513"/>
                  <a:pt x="3980483" y="524712"/>
                </a:cubicBezTo>
                <a:cubicBezTo>
                  <a:pt x="3965282" y="518378"/>
                  <a:pt x="3950079" y="514578"/>
                  <a:pt x="3933611" y="514578"/>
                </a:cubicBezTo>
                <a:close/>
                <a:moveTo>
                  <a:pt x="1586641" y="501909"/>
                </a:moveTo>
                <a:cubicBezTo>
                  <a:pt x="1579040" y="501909"/>
                  <a:pt x="1570172" y="503176"/>
                  <a:pt x="1562572" y="504443"/>
                </a:cubicBezTo>
                <a:cubicBezTo>
                  <a:pt x="1554971" y="506977"/>
                  <a:pt x="1547370" y="508243"/>
                  <a:pt x="1539769" y="510777"/>
                </a:cubicBezTo>
                <a:cubicBezTo>
                  <a:pt x="1532168" y="513311"/>
                  <a:pt x="1525834" y="515844"/>
                  <a:pt x="1518233" y="517111"/>
                </a:cubicBezTo>
                <a:cubicBezTo>
                  <a:pt x="1510632" y="519645"/>
                  <a:pt x="1503031" y="522179"/>
                  <a:pt x="1495430" y="523445"/>
                </a:cubicBezTo>
                <a:cubicBezTo>
                  <a:pt x="1439689" y="532313"/>
                  <a:pt x="1382682" y="538647"/>
                  <a:pt x="1324408" y="542448"/>
                </a:cubicBezTo>
                <a:cubicBezTo>
                  <a:pt x="1266134" y="547515"/>
                  <a:pt x="1209127" y="552582"/>
                  <a:pt x="1153387" y="555116"/>
                </a:cubicBezTo>
                <a:cubicBezTo>
                  <a:pt x="1129317" y="557650"/>
                  <a:pt x="1106515" y="557650"/>
                  <a:pt x="1083712" y="557650"/>
                </a:cubicBezTo>
                <a:cubicBezTo>
                  <a:pt x="1059642" y="558916"/>
                  <a:pt x="1036839" y="560183"/>
                  <a:pt x="1014036" y="561450"/>
                </a:cubicBezTo>
                <a:cubicBezTo>
                  <a:pt x="1006435" y="562717"/>
                  <a:pt x="1000101" y="563984"/>
                  <a:pt x="992500" y="565251"/>
                </a:cubicBezTo>
                <a:cubicBezTo>
                  <a:pt x="983632" y="566517"/>
                  <a:pt x="976032" y="567784"/>
                  <a:pt x="969697" y="570318"/>
                </a:cubicBezTo>
                <a:cubicBezTo>
                  <a:pt x="962096" y="574118"/>
                  <a:pt x="955762" y="577919"/>
                  <a:pt x="951962" y="582986"/>
                </a:cubicBezTo>
                <a:cubicBezTo>
                  <a:pt x="946894" y="588053"/>
                  <a:pt x="944361" y="594388"/>
                  <a:pt x="944361" y="601989"/>
                </a:cubicBezTo>
                <a:cubicBezTo>
                  <a:pt x="944361" y="609589"/>
                  <a:pt x="946894" y="618457"/>
                  <a:pt x="951962" y="626058"/>
                </a:cubicBezTo>
                <a:cubicBezTo>
                  <a:pt x="957029" y="634926"/>
                  <a:pt x="964630" y="642527"/>
                  <a:pt x="972231" y="648861"/>
                </a:cubicBezTo>
                <a:cubicBezTo>
                  <a:pt x="979832" y="656462"/>
                  <a:pt x="989967" y="662796"/>
                  <a:pt x="1000101" y="666597"/>
                </a:cubicBezTo>
                <a:cubicBezTo>
                  <a:pt x="1008969" y="671664"/>
                  <a:pt x="1017837" y="672931"/>
                  <a:pt x="1025438" y="672931"/>
                </a:cubicBezTo>
                <a:cubicBezTo>
                  <a:pt x="1040639" y="672931"/>
                  <a:pt x="1057108" y="671664"/>
                  <a:pt x="1073577" y="669130"/>
                </a:cubicBezTo>
                <a:cubicBezTo>
                  <a:pt x="1088779" y="666597"/>
                  <a:pt x="1103981" y="664063"/>
                  <a:pt x="1119183" y="661529"/>
                </a:cubicBezTo>
                <a:lnTo>
                  <a:pt x="1187591" y="656462"/>
                </a:lnTo>
                <a:lnTo>
                  <a:pt x="1254733" y="652662"/>
                </a:lnTo>
                <a:cubicBezTo>
                  <a:pt x="1244598" y="733738"/>
                  <a:pt x="1236998" y="813548"/>
                  <a:pt x="1231930" y="893358"/>
                </a:cubicBezTo>
                <a:cubicBezTo>
                  <a:pt x="1225596" y="974435"/>
                  <a:pt x="1223062" y="1054245"/>
                  <a:pt x="1223062" y="1135322"/>
                </a:cubicBezTo>
                <a:cubicBezTo>
                  <a:pt x="1223062" y="1185995"/>
                  <a:pt x="1224329" y="1230334"/>
                  <a:pt x="1226863" y="1268339"/>
                </a:cubicBezTo>
                <a:cubicBezTo>
                  <a:pt x="1229397" y="1306343"/>
                  <a:pt x="1231930" y="1334213"/>
                  <a:pt x="1236998" y="1350682"/>
                </a:cubicBezTo>
                <a:cubicBezTo>
                  <a:pt x="1238264" y="1359550"/>
                  <a:pt x="1242065" y="1367151"/>
                  <a:pt x="1248399" y="1372218"/>
                </a:cubicBezTo>
                <a:cubicBezTo>
                  <a:pt x="1254733" y="1378552"/>
                  <a:pt x="1262334" y="1383620"/>
                  <a:pt x="1271202" y="1386153"/>
                </a:cubicBezTo>
                <a:cubicBezTo>
                  <a:pt x="1278803" y="1389954"/>
                  <a:pt x="1286404" y="1393754"/>
                  <a:pt x="1296538" y="1396288"/>
                </a:cubicBezTo>
                <a:cubicBezTo>
                  <a:pt x="1305406" y="1397555"/>
                  <a:pt x="1314274" y="1398822"/>
                  <a:pt x="1321875" y="1398822"/>
                </a:cubicBezTo>
                <a:cubicBezTo>
                  <a:pt x="1337077" y="1398822"/>
                  <a:pt x="1352279" y="1393754"/>
                  <a:pt x="1367480" y="1386153"/>
                </a:cubicBezTo>
                <a:cubicBezTo>
                  <a:pt x="1381416" y="1378552"/>
                  <a:pt x="1389017" y="1365884"/>
                  <a:pt x="1389017" y="1348149"/>
                </a:cubicBezTo>
                <a:cubicBezTo>
                  <a:pt x="1389017" y="1341814"/>
                  <a:pt x="1387750" y="1335480"/>
                  <a:pt x="1386483" y="1327879"/>
                </a:cubicBezTo>
                <a:lnTo>
                  <a:pt x="1381416" y="1306343"/>
                </a:lnTo>
                <a:lnTo>
                  <a:pt x="1371281" y="1268339"/>
                </a:lnTo>
                <a:cubicBezTo>
                  <a:pt x="1366214" y="1224000"/>
                  <a:pt x="1362413" y="1179661"/>
                  <a:pt x="1362413" y="1135322"/>
                </a:cubicBezTo>
                <a:lnTo>
                  <a:pt x="1362413" y="1002305"/>
                </a:lnTo>
                <a:cubicBezTo>
                  <a:pt x="1362413" y="941498"/>
                  <a:pt x="1364947" y="881957"/>
                  <a:pt x="1371281" y="821149"/>
                </a:cubicBezTo>
                <a:lnTo>
                  <a:pt x="1386483" y="639993"/>
                </a:lnTo>
                <a:cubicBezTo>
                  <a:pt x="1424488" y="636193"/>
                  <a:pt x="1463759" y="632392"/>
                  <a:pt x="1504298" y="628592"/>
                </a:cubicBezTo>
                <a:cubicBezTo>
                  <a:pt x="1542302" y="626058"/>
                  <a:pt x="1581574" y="622258"/>
                  <a:pt x="1619579" y="614657"/>
                </a:cubicBezTo>
                <a:cubicBezTo>
                  <a:pt x="1632247" y="612123"/>
                  <a:pt x="1643648" y="608323"/>
                  <a:pt x="1653783" y="600722"/>
                </a:cubicBezTo>
                <a:cubicBezTo>
                  <a:pt x="1663918" y="593121"/>
                  <a:pt x="1670252" y="582986"/>
                  <a:pt x="1670252" y="567784"/>
                </a:cubicBezTo>
                <a:cubicBezTo>
                  <a:pt x="1670252" y="560183"/>
                  <a:pt x="1666451" y="551316"/>
                  <a:pt x="1661384" y="543715"/>
                </a:cubicBezTo>
                <a:cubicBezTo>
                  <a:pt x="1655050" y="536114"/>
                  <a:pt x="1647449" y="529780"/>
                  <a:pt x="1639848" y="522179"/>
                </a:cubicBezTo>
                <a:cubicBezTo>
                  <a:pt x="1630980" y="517111"/>
                  <a:pt x="1622112" y="512044"/>
                  <a:pt x="1613245" y="506977"/>
                </a:cubicBezTo>
                <a:cubicBezTo>
                  <a:pt x="1603110" y="504443"/>
                  <a:pt x="1594242" y="501909"/>
                  <a:pt x="1586641" y="501909"/>
                </a:cubicBezTo>
                <a:close/>
                <a:moveTo>
                  <a:pt x="5926945" y="500643"/>
                </a:moveTo>
                <a:cubicBezTo>
                  <a:pt x="5914277" y="500643"/>
                  <a:pt x="5901609" y="504443"/>
                  <a:pt x="5888940" y="512044"/>
                </a:cubicBezTo>
                <a:cubicBezTo>
                  <a:pt x="5873738" y="519645"/>
                  <a:pt x="5863604" y="528513"/>
                  <a:pt x="5858537" y="537380"/>
                </a:cubicBezTo>
                <a:cubicBezTo>
                  <a:pt x="5850936" y="550049"/>
                  <a:pt x="5844602" y="561450"/>
                  <a:pt x="5839534" y="572852"/>
                </a:cubicBezTo>
                <a:cubicBezTo>
                  <a:pt x="5833200" y="585520"/>
                  <a:pt x="5828133" y="598188"/>
                  <a:pt x="5823066" y="610856"/>
                </a:cubicBezTo>
                <a:cubicBezTo>
                  <a:pt x="5817998" y="623525"/>
                  <a:pt x="5814198" y="636193"/>
                  <a:pt x="5809131" y="648861"/>
                </a:cubicBezTo>
                <a:cubicBezTo>
                  <a:pt x="5804063" y="661529"/>
                  <a:pt x="5797729" y="674198"/>
                  <a:pt x="5791395" y="685599"/>
                </a:cubicBezTo>
                <a:cubicBezTo>
                  <a:pt x="5766059" y="731205"/>
                  <a:pt x="5741989" y="775544"/>
                  <a:pt x="5716653" y="818616"/>
                </a:cubicBezTo>
                <a:cubicBezTo>
                  <a:pt x="5691316" y="862955"/>
                  <a:pt x="5665980" y="907293"/>
                  <a:pt x="5641910" y="951632"/>
                </a:cubicBezTo>
                <a:cubicBezTo>
                  <a:pt x="5633042" y="940231"/>
                  <a:pt x="5624175" y="927563"/>
                  <a:pt x="5616574" y="914894"/>
                </a:cubicBezTo>
                <a:cubicBezTo>
                  <a:pt x="5607706" y="903493"/>
                  <a:pt x="5598838" y="890825"/>
                  <a:pt x="5591237" y="878157"/>
                </a:cubicBezTo>
                <a:cubicBezTo>
                  <a:pt x="5581103" y="865488"/>
                  <a:pt x="5573502" y="851553"/>
                  <a:pt x="5567167" y="837618"/>
                </a:cubicBezTo>
                <a:cubicBezTo>
                  <a:pt x="5559566" y="824950"/>
                  <a:pt x="5551965" y="811015"/>
                  <a:pt x="5546898" y="795813"/>
                </a:cubicBezTo>
                <a:cubicBezTo>
                  <a:pt x="5531696" y="760342"/>
                  <a:pt x="5519028" y="722337"/>
                  <a:pt x="5511427" y="684332"/>
                </a:cubicBezTo>
                <a:lnTo>
                  <a:pt x="5486091" y="571585"/>
                </a:lnTo>
                <a:cubicBezTo>
                  <a:pt x="5482290" y="555116"/>
                  <a:pt x="5472155" y="542448"/>
                  <a:pt x="5456953" y="532313"/>
                </a:cubicBezTo>
                <a:cubicBezTo>
                  <a:pt x="5440485" y="524712"/>
                  <a:pt x="5424016" y="519645"/>
                  <a:pt x="5407547" y="519645"/>
                </a:cubicBezTo>
                <a:cubicBezTo>
                  <a:pt x="5399946" y="519645"/>
                  <a:pt x="5392345" y="520912"/>
                  <a:pt x="5383478" y="523445"/>
                </a:cubicBezTo>
                <a:cubicBezTo>
                  <a:pt x="5373343" y="525979"/>
                  <a:pt x="5364475" y="529780"/>
                  <a:pt x="5356874" y="533580"/>
                </a:cubicBezTo>
                <a:cubicBezTo>
                  <a:pt x="5349273" y="538647"/>
                  <a:pt x="5341672" y="543715"/>
                  <a:pt x="5336605" y="550049"/>
                </a:cubicBezTo>
                <a:cubicBezTo>
                  <a:pt x="5331538" y="557650"/>
                  <a:pt x="5329004" y="566517"/>
                  <a:pt x="5329004" y="574118"/>
                </a:cubicBezTo>
                <a:cubicBezTo>
                  <a:pt x="5329004" y="579186"/>
                  <a:pt x="5330271" y="582986"/>
                  <a:pt x="5332805" y="588053"/>
                </a:cubicBezTo>
                <a:lnTo>
                  <a:pt x="5340406" y="604522"/>
                </a:lnTo>
                <a:lnTo>
                  <a:pt x="5344206" y="613390"/>
                </a:lnTo>
                <a:lnTo>
                  <a:pt x="5349273" y="620991"/>
                </a:lnTo>
                <a:cubicBezTo>
                  <a:pt x="5350540" y="623525"/>
                  <a:pt x="5351807" y="626058"/>
                  <a:pt x="5351807" y="628592"/>
                </a:cubicBezTo>
                <a:cubicBezTo>
                  <a:pt x="5351807" y="631126"/>
                  <a:pt x="5353074" y="633659"/>
                  <a:pt x="5354341" y="634926"/>
                </a:cubicBezTo>
                <a:cubicBezTo>
                  <a:pt x="5364475" y="677998"/>
                  <a:pt x="5377143" y="718537"/>
                  <a:pt x="5392345" y="755274"/>
                </a:cubicBezTo>
                <a:cubicBezTo>
                  <a:pt x="5406281" y="793279"/>
                  <a:pt x="5422749" y="828750"/>
                  <a:pt x="5440485" y="861688"/>
                </a:cubicBezTo>
                <a:cubicBezTo>
                  <a:pt x="5458220" y="897159"/>
                  <a:pt x="5477223" y="930096"/>
                  <a:pt x="5500026" y="963034"/>
                </a:cubicBezTo>
                <a:cubicBezTo>
                  <a:pt x="5521562" y="997238"/>
                  <a:pt x="5545631" y="1032709"/>
                  <a:pt x="5573502" y="1068180"/>
                </a:cubicBezTo>
                <a:cubicBezTo>
                  <a:pt x="5560833" y="1087183"/>
                  <a:pt x="5549432" y="1106185"/>
                  <a:pt x="5539297" y="1123921"/>
                </a:cubicBezTo>
                <a:cubicBezTo>
                  <a:pt x="5527896" y="1142923"/>
                  <a:pt x="5516494" y="1161925"/>
                  <a:pt x="5505093" y="1179661"/>
                </a:cubicBezTo>
                <a:cubicBezTo>
                  <a:pt x="5500026" y="1188529"/>
                  <a:pt x="5491158" y="1201197"/>
                  <a:pt x="5481023" y="1216399"/>
                </a:cubicBezTo>
                <a:cubicBezTo>
                  <a:pt x="5468355" y="1234134"/>
                  <a:pt x="5456953" y="1250603"/>
                  <a:pt x="5445552" y="1268339"/>
                </a:cubicBezTo>
                <a:cubicBezTo>
                  <a:pt x="5432884" y="1286074"/>
                  <a:pt x="5422749" y="1302543"/>
                  <a:pt x="5412615" y="1317745"/>
                </a:cubicBezTo>
                <a:cubicBezTo>
                  <a:pt x="5402480" y="1332947"/>
                  <a:pt x="5397413" y="1344348"/>
                  <a:pt x="5394879" y="1350682"/>
                </a:cubicBezTo>
                <a:cubicBezTo>
                  <a:pt x="5393612" y="1355750"/>
                  <a:pt x="5392345" y="1358283"/>
                  <a:pt x="5392345" y="1360817"/>
                </a:cubicBezTo>
                <a:lnTo>
                  <a:pt x="5392345" y="1369685"/>
                </a:lnTo>
                <a:cubicBezTo>
                  <a:pt x="5392345" y="1387420"/>
                  <a:pt x="5398680" y="1405156"/>
                  <a:pt x="5411348" y="1422891"/>
                </a:cubicBezTo>
                <a:cubicBezTo>
                  <a:pt x="5424016" y="1440627"/>
                  <a:pt x="5441752" y="1449495"/>
                  <a:pt x="5464554" y="1449495"/>
                </a:cubicBezTo>
                <a:cubicBezTo>
                  <a:pt x="5484824" y="1449495"/>
                  <a:pt x="5501293" y="1440627"/>
                  <a:pt x="5511427" y="1425425"/>
                </a:cubicBezTo>
                <a:cubicBezTo>
                  <a:pt x="5521562" y="1410223"/>
                  <a:pt x="5530429" y="1393754"/>
                  <a:pt x="5539297" y="1378552"/>
                </a:cubicBezTo>
                <a:cubicBezTo>
                  <a:pt x="5546898" y="1363351"/>
                  <a:pt x="5555766" y="1346882"/>
                  <a:pt x="5565901" y="1331680"/>
                </a:cubicBezTo>
                <a:cubicBezTo>
                  <a:pt x="5591237" y="1287341"/>
                  <a:pt x="5616574" y="1243002"/>
                  <a:pt x="5641910" y="1198663"/>
                </a:cubicBezTo>
                <a:cubicBezTo>
                  <a:pt x="5667246" y="1155591"/>
                  <a:pt x="5691316" y="1109985"/>
                  <a:pt x="5716653" y="1064380"/>
                </a:cubicBezTo>
                <a:cubicBezTo>
                  <a:pt x="5757191" y="990904"/>
                  <a:pt x="5797729" y="917428"/>
                  <a:pt x="5840802" y="845219"/>
                </a:cubicBezTo>
                <a:cubicBezTo>
                  <a:pt x="5882607" y="774277"/>
                  <a:pt x="5923145" y="700801"/>
                  <a:pt x="5961149" y="624791"/>
                </a:cubicBezTo>
                <a:cubicBezTo>
                  <a:pt x="5962416" y="622258"/>
                  <a:pt x="5966217" y="617191"/>
                  <a:pt x="5971284" y="609589"/>
                </a:cubicBezTo>
                <a:lnTo>
                  <a:pt x="5982686" y="594388"/>
                </a:lnTo>
                <a:cubicBezTo>
                  <a:pt x="5982686" y="593121"/>
                  <a:pt x="5985219" y="590587"/>
                  <a:pt x="5987753" y="588053"/>
                </a:cubicBezTo>
                <a:cubicBezTo>
                  <a:pt x="5989020" y="585520"/>
                  <a:pt x="5990287" y="582986"/>
                  <a:pt x="5992820" y="579186"/>
                </a:cubicBezTo>
                <a:cubicBezTo>
                  <a:pt x="5994087" y="575385"/>
                  <a:pt x="5995354" y="571585"/>
                  <a:pt x="5997888" y="567784"/>
                </a:cubicBezTo>
                <a:cubicBezTo>
                  <a:pt x="5999155" y="565251"/>
                  <a:pt x="6000421" y="562717"/>
                  <a:pt x="6000421" y="560183"/>
                </a:cubicBezTo>
                <a:cubicBezTo>
                  <a:pt x="6000421" y="543715"/>
                  <a:pt x="5991553" y="529780"/>
                  <a:pt x="5975085" y="517111"/>
                </a:cubicBezTo>
                <a:cubicBezTo>
                  <a:pt x="5958616" y="506977"/>
                  <a:pt x="5942147" y="500643"/>
                  <a:pt x="5926945" y="500643"/>
                </a:cubicBezTo>
                <a:close/>
                <a:moveTo>
                  <a:pt x="1826757" y="490508"/>
                </a:moveTo>
                <a:cubicBezTo>
                  <a:pt x="1814089" y="490508"/>
                  <a:pt x="1801420" y="494308"/>
                  <a:pt x="1791286" y="500643"/>
                </a:cubicBezTo>
                <a:cubicBezTo>
                  <a:pt x="1779884" y="505710"/>
                  <a:pt x="1772283" y="512044"/>
                  <a:pt x="1768483" y="517111"/>
                </a:cubicBezTo>
                <a:cubicBezTo>
                  <a:pt x="1764683" y="524712"/>
                  <a:pt x="1763416" y="533580"/>
                  <a:pt x="1763416" y="544981"/>
                </a:cubicBezTo>
                <a:cubicBezTo>
                  <a:pt x="1763416" y="550049"/>
                  <a:pt x="1763416" y="557650"/>
                  <a:pt x="1765949" y="570318"/>
                </a:cubicBezTo>
                <a:cubicBezTo>
                  <a:pt x="1768483" y="582986"/>
                  <a:pt x="1769750" y="593121"/>
                  <a:pt x="1769750" y="600722"/>
                </a:cubicBezTo>
                <a:cubicBezTo>
                  <a:pt x="1769750" y="605789"/>
                  <a:pt x="1769750" y="614657"/>
                  <a:pt x="1771017" y="628592"/>
                </a:cubicBezTo>
                <a:lnTo>
                  <a:pt x="1773550" y="675464"/>
                </a:lnTo>
                <a:lnTo>
                  <a:pt x="1778618" y="723604"/>
                </a:lnTo>
                <a:cubicBezTo>
                  <a:pt x="1778618" y="738806"/>
                  <a:pt x="1779884" y="750207"/>
                  <a:pt x="1779884" y="756541"/>
                </a:cubicBezTo>
                <a:cubicBezTo>
                  <a:pt x="1779884" y="761609"/>
                  <a:pt x="1778618" y="773010"/>
                  <a:pt x="1778618" y="788212"/>
                </a:cubicBezTo>
                <a:cubicBezTo>
                  <a:pt x="1778618" y="805947"/>
                  <a:pt x="1777351" y="824950"/>
                  <a:pt x="1777351" y="846486"/>
                </a:cubicBezTo>
                <a:cubicBezTo>
                  <a:pt x="1776084" y="869289"/>
                  <a:pt x="1776084" y="894625"/>
                  <a:pt x="1776084" y="919962"/>
                </a:cubicBezTo>
                <a:lnTo>
                  <a:pt x="1773550" y="997238"/>
                </a:lnTo>
                <a:lnTo>
                  <a:pt x="1771017" y="1068180"/>
                </a:lnTo>
                <a:lnTo>
                  <a:pt x="1771017" y="1163192"/>
                </a:lnTo>
                <a:lnTo>
                  <a:pt x="1773550" y="1211332"/>
                </a:lnTo>
                <a:lnTo>
                  <a:pt x="1773550" y="1256937"/>
                </a:lnTo>
                <a:cubicBezTo>
                  <a:pt x="1773550" y="1272139"/>
                  <a:pt x="1774817" y="1286074"/>
                  <a:pt x="1774817" y="1296209"/>
                </a:cubicBezTo>
                <a:cubicBezTo>
                  <a:pt x="1774817" y="1307610"/>
                  <a:pt x="1776084" y="1317745"/>
                  <a:pt x="1778618" y="1326613"/>
                </a:cubicBezTo>
                <a:cubicBezTo>
                  <a:pt x="1779884" y="1336747"/>
                  <a:pt x="1783685" y="1345615"/>
                  <a:pt x="1791286" y="1354483"/>
                </a:cubicBezTo>
                <a:cubicBezTo>
                  <a:pt x="1793819" y="1359550"/>
                  <a:pt x="1800154" y="1364617"/>
                  <a:pt x="1812822" y="1370951"/>
                </a:cubicBezTo>
                <a:cubicBezTo>
                  <a:pt x="1824223" y="1378552"/>
                  <a:pt x="1835625" y="1382353"/>
                  <a:pt x="1847026" y="1382353"/>
                </a:cubicBezTo>
                <a:cubicBezTo>
                  <a:pt x="1858428" y="1382353"/>
                  <a:pt x="1871096" y="1379819"/>
                  <a:pt x="1886298" y="1373485"/>
                </a:cubicBezTo>
                <a:cubicBezTo>
                  <a:pt x="1900233" y="1368418"/>
                  <a:pt x="1909101" y="1360817"/>
                  <a:pt x="1914168" y="1348149"/>
                </a:cubicBezTo>
                <a:cubicBezTo>
                  <a:pt x="1917968" y="1339281"/>
                  <a:pt x="1920502" y="1330413"/>
                  <a:pt x="1923036" y="1321545"/>
                </a:cubicBezTo>
                <a:cubicBezTo>
                  <a:pt x="1925569" y="1313944"/>
                  <a:pt x="1926836" y="1306343"/>
                  <a:pt x="1926836" y="1298742"/>
                </a:cubicBezTo>
                <a:cubicBezTo>
                  <a:pt x="1924302" y="1296209"/>
                  <a:pt x="1924302" y="1292408"/>
                  <a:pt x="1924302" y="1287341"/>
                </a:cubicBezTo>
                <a:cubicBezTo>
                  <a:pt x="1923036" y="1284807"/>
                  <a:pt x="1923036" y="1282274"/>
                  <a:pt x="1923036" y="1279740"/>
                </a:cubicBezTo>
                <a:lnTo>
                  <a:pt x="1917968" y="1262005"/>
                </a:lnTo>
                <a:cubicBezTo>
                  <a:pt x="1917968" y="1259471"/>
                  <a:pt x="1916701" y="1255670"/>
                  <a:pt x="1916701" y="1250603"/>
                </a:cubicBezTo>
                <a:cubicBezTo>
                  <a:pt x="1914168" y="1243002"/>
                  <a:pt x="1914168" y="1236668"/>
                  <a:pt x="1914168" y="1231601"/>
                </a:cubicBezTo>
                <a:cubicBezTo>
                  <a:pt x="1914168" y="1229067"/>
                  <a:pt x="1912901" y="1218932"/>
                  <a:pt x="1912901" y="1203731"/>
                </a:cubicBezTo>
                <a:lnTo>
                  <a:pt x="1912901" y="1160658"/>
                </a:lnTo>
                <a:cubicBezTo>
                  <a:pt x="1912901" y="1123921"/>
                  <a:pt x="1917968" y="1089716"/>
                  <a:pt x="1930636" y="1058046"/>
                </a:cubicBezTo>
                <a:cubicBezTo>
                  <a:pt x="1942038" y="1027642"/>
                  <a:pt x="1957240" y="1001039"/>
                  <a:pt x="1974975" y="978236"/>
                </a:cubicBezTo>
                <a:cubicBezTo>
                  <a:pt x="1992711" y="955433"/>
                  <a:pt x="2011713" y="937697"/>
                  <a:pt x="2033249" y="925029"/>
                </a:cubicBezTo>
                <a:cubicBezTo>
                  <a:pt x="2053518" y="913628"/>
                  <a:pt x="2073788" y="907293"/>
                  <a:pt x="2092790" y="907293"/>
                </a:cubicBezTo>
                <a:cubicBezTo>
                  <a:pt x="2110526" y="907293"/>
                  <a:pt x="2125728" y="911094"/>
                  <a:pt x="2138396" y="918695"/>
                </a:cubicBezTo>
                <a:cubicBezTo>
                  <a:pt x="2151065" y="926296"/>
                  <a:pt x="2161199" y="940231"/>
                  <a:pt x="2168799" y="957966"/>
                </a:cubicBezTo>
                <a:cubicBezTo>
                  <a:pt x="2176401" y="978236"/>
                  <a:pt x="2181468" y="1003572"/>
                  <a:pt x="2185268" y="1036510"/>
                </a:cubicBezTo>
                <a:cubicBezTo>
                  <a:pt x="2187802" y="1069447"/>
                  <a:pt x="2190335" y="1109985"/>
                  <a:pt x="2190335" y="1159392"/>
                </a:cubicBezTo>
                <a:lnTo>
                  <a:pt x="2190335" y="1191062"/>
                </a:lnTo>
                <a:cubicBezTo>
                  <a:pt x="2190335" y="1203731"/>
                  <a:pt x="2189069" y="1217666"/>
                  <a:pt x="2189069" y="1231601"/>
                </a:cubicBezTo>
                <a:cubicBezTo>
                  <a:pt x="2189069" y="1245536"/>
                  <a:pt x="2187802" y="1258204"/>
                  <a:pt x="2187802" y="1269605"/>
                </a:cubicBezTo>
                <a:cubicBezTo>
                  <a:pt x="2186536" y="1282274"/>
                  <a:pt x="2185268" y="1292408"/>
                  <a:pt x="2184001" y="1297476"/>
                </a:cubicBezTo>
                <a:cubicBezTo>
                  <a:pt x="2180201" y="1302543"/>
                  <a:pt x="2176401" y="1307610"/>
                  <a:pt x="2173867" y="1312678"/>
                </a:cubicBezTo>
                <a:cubicBezTo>
                  <a:pt x="2170067" y="1320278"/>
                  <a:pt x="2168799" y="1325346"/>
                  <a:pt x="2168799" y="1329146"/>
                </a:cubicBezTo>
                <a:cubicBezTo>
                  <a:pt x="2168799" y="1336747"/>
                  <a:pt x="2171333" y="1343081"/>
                  <a:pt x="2176401" y="1348149"/>
                </a:cubicBezTo>
                <a:cubicBezTo>
                  <a:pt x="2181468" y="1355750"/>
                  <a:pt x="2187802" y="1362084"/>
                  <a:pt x="2196670" y="1368418"/>
                </a:cubicBezTo>
                <a:cubicBezTo>
                  <a:pt x="2213138" y="1381086"/>
                  <a:pt x="2228340" y="1387420"/>
                  <a:pt x="2242276" y="1387420"/>
                </a:cubicBezTo>
                <a:cubicBezTo>
                  <a:pt x="2252410" y="1387420"/>
                  <a:pt x="2263811" y="1386153"/>
                  <a:pt x="2276480" y="1382353"/>
                </a:cubicBezTo>
                <a:cubicBezTo>
                  <a:pt x="2289148" y="1379819"/>
                  <a:pt x="2299283" y="1374752"/>
                  <a:pt x="2309417" y="1367151"/>
                </a:cubicBezTo>
                <a:cubicBezTo>
                  <a:pt x="2315752" y="1360817"/>
                  <a:pt x="2320818" y="1351949"/>
                  <a:pt x="2325886" y="1340548"/>
                </a:cubicBezTo>
                <a:cubicBezTo>
                  <a:pt x="2328419" y="1330413"/>
                  <a:pt x="2330953" y="1320278"/>
                  <a:pt x="2330953" y="1307610"/>
                </a:cubicBezTo>
                <a:lnTo>
                  <a:pt x="2330953" y="1102385"/>
                </a:lnTo>
                <a:cubicBezTo>
                  <a:pt x="2330953" y="1087183"/>
                  <a:pt x="2329686" y="1071981"/>
                  <a:pt x="2329686" y="1056779"/>
                </a:cubicBezTo>
                <a:lnTo>
                  <a:pt x="2324619" y="1013707"/>
                </a:lnTo>
                <a:cubicBezTo>
                  <a:pt x="2322086" y="1001039"/>
                  <a:pt x="2319552" y="987103"/>
                  <a:pt x="2315752" y="973168"/>
                </a:cubicBezTo>
                <a:cubicBezTo>
                  <a:pt x="2306883" y="947832"/>
                  <a:pt x="2292948" y="923762"/>
                  <a:pt x="2275213" y="900959"/>
                </a:cubicBezTo>
                <a:cubicBezTo>
                  <a:pt x="2257477" y="879423"/>
                  <a:pt x="2230874" y="860421"/>
                  <a:pt x="2197937" y="842685"/>
                </a:cubicBezTo>
                <a:cubicBezTo>
                  <a:pt x="2176401" y="832551"/>
                  <a:pt x="2156131" y="826217"/>
                  <a:pt x="2135862" y="822416"/>
                </a:cubicBezTo>
                <a:cubicBezTo>
                  <a:pt x="2114326" y="819883"/>
                  <a:pt x="2094057" y="817349"/>
                  <a:pt x="2076322" y="817349"/>
                </a:cubicBezTo>
                <a:cubicBezTo>
                  <a:pt x="2062386" y="817349"/>
                  <a:pt x="2048451" y="821149"/>
                  <a:pt x="2034516" y="826217"/>
                </a:cubicBezTo>
                <a:cubicBezTo>
                  <a:pt x="2019314" y="831284"/>
                  <a:pt x="2004112" y="838885"/>
                  <a:pt x="1991444" y="846486"/>
                </a:cubicBezTo>
                <a:cubicBezTo>
                  <a:pt x="1976242" y="856620"/>
                  <a:pt x="1963574" y="866755"/>
                  <a:pt x="1950906" y="876890"/>
                </a:cubicBezTo>
                <a:cubicBezTo>
                  <a:pt x="1936971" y="889558"/>
                  <a:pt x="1925569" y="900959"/>
                  <a:pt x="1915435" y="912361"/>
                </a:cubicBezTo>
                <a:lnTo>
                  <a:pt x="1915435" y="823683"/>
                </a:lnTo>
                <a:cubicBezTo>
                  <a:pt x="1915435" y="805947"/>
                  <a:pt x="1916701" y="786945"/>
                  <a:pt x="1916701" y="767943"/>
                </a:cubicBezTo>
                <a:lnTo>
                  <a:pt x="1916701" y="713469"/>
                </a:lnTo>
                <a:cubicBezTo>
                  <a:pt x="1916701" y="693200"/>
                  <a:pt x="1916701" y="672931"/>
                  <a:pt x="1917968" y="652662"/>
                </a:cubicBezTo>
                <a:lnTo>
                  <a:pt x="1917968" y="600722"/>
                </a:lnTo>
                <a:cubicBezTo>
                  <a:pt x="1917968" y="585520"/>
                  <a:pt x="1919235" y="572852"/>
                  <a:pt x="1920502" y="562717"/>
                </a:cubicBezTo>
                <a:lnTo>
                  <a:pt x="1920502" y="543715"/>
                </a:lnTo>
                <a:cubicBezTo>
                  <a:pt x="1920502" y="534847"/>
                  <a:pt x="1915435" y="527246"/>
                  <a:pt x="1907834" y="519645"/>
                </a:cubicBezTo>
                <a:cubicBezTo>
                  <a:pt x="1900233" y="512044"/>
                  <a:pt x="1891365" y="506977"/>
                  <a:pt x="1882497" y="501909"/>
                </a:cubicBezTo>
                <a:cubicBezTo>
                  <a:pt x="1872363" y="498109"/>
                  <a:pt x="1862228" y="495575"/>
                  <a:pt x="1852093" y="493042"/>
                </a:cubicBezTo>
                <a:cubicBezTo>
                  <a:pt x="1841959" y="491775"/>
                  <a:pt x="1833091" y="490508"/>
                  <a:pt x="1826757" y="490508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2185516"/>
                </a:lnTo>
                <a:lnTo>
                  <a:pt x="0" y="21855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8372" name="图片 3">
            <a:extLst>
              <a:ext uri="{FF2B5EF4-FFF2-40B4-BE49-F238E27FC236}">
                <a16:creationId xmlns:a16="http://schemas.microsoft.com/office/drawing/2014/main" id="{93B5BD2F-B48B-654F-A939-6829D0A8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8685"/>
            <a:ext cx="3690400" cy="306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8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6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4" grpId="1" animBg="1"/>
      <p:bldP spid="6" grpId="0" animBg="1" autoUpdateAnimBg="0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F9FE6-21DC-854F-E72B-3C641642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Abstract</a:t>
            </a:r>
            <a:r>
              <a:rPr lang="zh-CN" alt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 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9D4B-F2B5-E269-BAEE-0FCC050CF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921" y="1515947"/>
            <a:ext cx="8142287" cy="4392612"/>
          </a:xfrm>
        </p:spPr>
        <p:txBody>
          <a:bodyPr/>
          <a:lstStyle/>
          <a:p>
            <a:pPr marL="342900" indent="-342900">
              <a:buSzPct val="105000"/>
              <a:buFont typeface="+mj-lt"/>
              <a:buAutoNum type="arabicPeriod"/>
            </a:pPr>
            <a:r>
              <a:rPr lang="zh-CN" altLang="en-US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 </a:t>
            </a: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Example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9EA02-9905-BD18-9665-9D21EAE2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39A485-4604-4478-93F7-8672BCD5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4</a:t>
            </a:fld>
            <a:endParaRPr lang="en-US" altLang="zh-CN"/>
          </a:p>
        </p:txBody>
      </p:sp>
      <p:grpSp>
        <p:nvGrpSpPr>
          <p:cNvPr id="6" name="Group 8342">
            <a:extLst>
              <a:ext uri="{FF2B5EF4-FFF2-40B4-BE49-F238E27FC236}">
                <a16:creationId xmlns:a16="http://schemas.microsoft.com/office/drawing/2014/main" id="{91AEA7AC-1755-9743-21BC-2AD4342BA2B2}"/>
              </a:ext>
            </a:extLst>
          </p:cNvPr>
          <p:cNvGrpSpPr/>
          <p:nvPr/>
        </p:nvGrpSpPr>
        <p:grpSpPr>
          <a:xfrm>
            <a:off x="3497926" y="1484784"/>
            <a:ext cx="5210175" cy="4312285"/>
            <a:chOff x="0" y="0"/>
            <a:chExt cx="5210175" cy="4312641"/>
          </a:xfrm>
        </p:grpSpPr>
        <p:pic>
          <p:nvPicPr>
            <p:cNvPr id="7" name="Picture 994">
              <a:extLst>
                <a:ext uri="{FF2B5EF4-FFF2-40B4-BE49-F238E27FC236}">
                  <a16:creationId xmlns:a16="http://schemas.microsoft.com/office/drawing/2014/main" id="{5343358A-4DAA-AF7E-C0D6-43AE6F22ACE8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210175" cy="4312641"/>
            </a:xfrm>
            <a:prstGeom prst="rect">
              <a:avLst/>
            </a:prstGeom>
          </p:spPr>
        </p:pic>
        <p:sp>
          <p:nvSpPr>
            <p:cNvPr id="8" name="Shape 9682">
              <a:extLst>
                <a:ext uri="{FF2B5EF4-FFF2-40B4-BE49-F238E27FC236}">
                  <a16:creationId xmlns:a16="http://schemas.microsoft.com/office/drawing/2014/main" id="{595A7C4E-0810-51EF-5BD6-7B5AA1285759}"/>
                </a:ext>
              </a:extLst>
            </p:cNvPr>
            <p:cNvSpPr/>
            <p:nvPr/>
          </p:nvSpPr>
          <p:spPr>
            <a:xfrm>
              <a:off x="304800" y="352425"/>
              <a:ext cx="1447800" cy="57150"/>
            </a:xfrm>
            <a:custGeom>
              <a:avLst/>
              <a:gdLst/>
              <a:ahLst/>
              <a:cxnLst/>
              <a:rect l="0" t="0" r="0" b="0"/>
              <a:pathLst>
                <a:path w="1447800" h="57150">
                  <a:moveTo>
                    <a:pt x="0" y="0"/>
                  </a:moveTo>
                  <a:lnTo>
                    <a:pt x="1447800" y="0"/>
                  </a:lnTo>
                  <a:lnTo>
                    <a:pt x="1447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9683">
              <a:extLst>
                <a:ext uri="{FF2B5EF4-FFF2-40B4-BE49-F238E27FC236}">
                  <a16:creationId xmlns:a16="http://schemas.microsoft.com/office/drawing/2014/main" id="{F0E2DD05-B83A-6117-26EC-5B9FB8E6EA82}"/>
                </a:ext>
              </a:extLst>
            </p:cNvPr>
            <p:cNvSpPr/>
            <p:nvPr/>
          </p:nvSpPr>
          <p:spPr>
            <a:xfrm>
              <a:off x="3733800" y="581025"/>
              <a:ext cx="838200" cy="57150"/>
            </a:xfrm>
            <a:custGeom>
              <a:avLst/>
              <a:gdLst/>
              <a:ahLst/>
              <a:cxnLst/>
              <a:rect l="0" t="0" r="0" b="0"/>
              <a:pathLst>
                <a:path w="838200" h="57150">
                  <a:moveTo>
                    <a:pt x="0" y="0"/>
                  </a:moveTo>
                  <a:lnTo>
                    <a:pt x="838200" y="0"/>
                  </a:lnTo>
                  <a:lnTo>
                    <a:pt x="838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9684">
              <a:extLst>
                <a:ext uri="{FF2B5EF4-FFF2-40B4-BE49-F238E27FC236}">
                  <a16:creationId xmlns:a16="http://schemas.microsoft.com/office/drawing/2014/main" id="{11D7F10A-4CEC-CE76-8D59-5B6EEAE324F0}"/>
                </a:ext>
              </a:extLst>
            </p:cNvPr>
            <p:cNvSpPr/>
            <p:nvPr/>
          </p:nvSpPr>
          <p:spPr>
            <a:xfrm>
              <a:off x="1828800" y="885825"/>
              <a:ext cx="3276600" cy="57150"/>
            </a:xfrm>
            <a:custGeom>
              <a:avLst/>
              <a:gdLst/>
              <a:ahLst/>
              <a:cxnLst/>
              <a:rect l="0" t="0" r="0" b="0"/>
              <a:pathLst>
                <a:path w="3276600" h="57150">
                  <a:moveTo>
                    <a:pt x="0" y="0"/>
                  </a:moveTo>
                  <a:lnTo>
                    <a:pt x="3276600" y="0"/>
                  </a:lnTo>
                  <a:lnTo>
                    <a:pt x="3276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9685">
              <a:extLst>
                <a:ext uri="{FF2B5EF4-FFF2-40B4-BE49-F238E27FC236}">
                  <a16:creationId xmlns:a16="http://schemas.microsoft.com/office/drawing/2014/main" id="{9FE7430A-E0DE-34B0-C6DF-520F5CC1BEBC}"/>
                </a:ext>
              </a:extLst>
            </p:cNvPr>
            <p:cNvSpPr/>
            <p:nvPr/>
          </p:nvSpPr>
          <p:spPr>
            <a:xfrm>
              <a:off x="990600" y="1647825"/>
              <a:ext cx="1219200" cy="57150"/>
            </a:xfrm>
            <a:custGeom>
              <a:avLst/>
              <a:gdLst/>
              <a:ahLst/>
              <a:cxnLst/>
              <a:rect l="0" t="0" r="0" b="0"/>
              <a:pathLst>
                <a:path w="1219200" h="57150">
                  <a:moveTo>
                    <a:pt x="0" y="0"/>
                  </a:moveTo>
                  <a:lnTo>
                    <a:pt x="1219200" y="0"/>
                  </a:lnTo>
                  <a:lnTo>
                    <a:pt x="1219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Shape 9686">
              <a:extLst>
                <a:ext uri="{FF2B5EF4-FFF2-40B4-BE49-F238E27FC236}">
                  <a16:creationId xmlns:a16="http://schemas.microsoft.com/office/drawing/2014/main" id="{F16ECFC3-64FA-D69A-65BE-09D4435D56B1}"/>
                </a:ext>
              </a:extLst>
            </p:cNvPr>
            <p:cNvSpPr/>
            <p:nvPr/>
          </p:nvSpPr>
          <p:spPr>
            <a:xfrm>
              <a:off x="152400" y="2943225"/>
              <a:ext cx="1371600" cy="57150"/>
            </a:xfrm>
            <a:custGeom>
              <a:avLst/>
              <a:gdLst/>
              <a:ahLst/>
              <a:cxnLst/>
              <a:rect l="0" t="0" r="0" b="0"/>
              <a:pathLst>
                <a:path w="1371600" h="57150">
                  <a:moveTo>
                    <a:pt x="0" y="0"/>
                  </a:moveTo>
                  <a:lnTo>
                    <a:pt x="1371600" y="0"/>
                  </a:lnTo>
                  <a:lnTo>
                    <a:pt x="1371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3" name="Shape 9687">
              <a:extLst>
                <a:ext uri="{FF2B5EF4-FFF2-40B4-BE49-F238E27FC236}">
                  <a16:creationId xmlns:a16="http://schemas.microsoft.com/office/drawing/2014/main" id="{F090AB4C-7100-65E8-5DD6-786255984306}"/>
                </a:ext>
              </a:extLst>
            </p:cNvPr>
            <p:cNvSpPr/>
            <p:nvPr/>
          </p:nvSpPr>
          <p:spPr>
            <a:xfrm>
              <a:off x="4191000" y="3171825"/>
              <a:ext cx="914400" cy="57150"/>
            </a:xfrm>
            <a:custGeom>
              <a:avLst/>
              <a:gdLst/>
              <a:ahLst/>
              <a:cxnLst/>
              <a:rect l="0" t="0" r="0" b="0"/>
              <a:pathLst>
                <a:path w="914400" h="57150">
                  <a:moveTo>
                    <a:pt x="0" y="0"/>
                  </a:moveTo>
                  <a:lnTo>
                    <a:pt x="914400" y="0"/>
                  </a:lnTo>
                  <a:lnTo>
                    <a:pt x="914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4" name="Shape 9688">
              <a:extLst>
                <a:ext uri="{FF2B5EF4-FFF2-40B4-BE49-F238E27FC236}">
                  <a16:creationId xmlns:a16="http://schemas.microsoft.com/office/drawing/2014/main" id="{2D3F3DFF-0EF2-AADE-BFC4-6826FC06C871}"/>
                </a:ext>
              </a:extLst>
            </p:cNvPr>
            <p:cNvSpPr/>
            <p:nvPr/>
          </p:nvSpPr>
          <p:spPr>
            <a:xfrm>
              <a:off x="0" y="3476625"/>
              <a:ext cx="914400" cy="57150"/>
            </a:xfrm>
            <a:custGeom>
              <a:avLst/>
              <a:gdLst/>
              <a:ahLst/>
              <a:cxnLst/>
              <a:rect l="0" t="0" r="0" b="0"/>
              <a:pathLst>
                <a:path w="914400" h="57150">
                  <a:moveTo>
                    <a:pt x="0" y="0"/>
                  </a:moveTo>
                  <a:lnTo>
                    <a:pt x="914400" y="0"/>
                  </a:lnTo>
                  <a:lnTo>
                    <a:pt x="914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98803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F9FE6-21DC-854F-E72B-3C641642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1.</a:t>
            </a:r>
            <a:r>
              <a:rPr lang="zh-CN" alt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Abstract</a:t>
            </a:r>
            <a:r>
              <a:rPr lang="zh-CN" alt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VS</a:t>
            </a:r>
            <a:r>
              <a:rPr lang="zh-CN" altLang="en-US" b="1" dirty="0">
                <a:solidFill>
                  <a:srgbClr val="FF0000"/>
                </a:solidFill>
                <a:latin typeface="Comic Sans MS" panose="030F0902030302020204" pitchFamily="66" charset="0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Comic Sans MS" panose="030F0902030302020204" pitchFamily="66" charset="0"/>
              </a:rPr>
              <a:t>Conclusion</a:t>
            </a:r>
            <a:endParaRPr kumimoji="1" lang="zh-CN" altLang="en-US" dirty="0">
              <a:solidFill>
                <a:srgbClr val="00B0F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9D4B-F2B5-E269-BAEE-0FCC050CF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32694"/>
            <a:ext cx="8142287" cy="4392612"/>
          </a:xfrm>
        </p:spPr>
        <p:txBody>
          <a:bodyPr/>
          <a:lstStyle/>
          <a:p>
            <a:pPr marL="457200" indent="-457200">
              <a:buSzPct val="105000"/>
              <a:buFont typeface="+mj-lt"/>
              <a:buAutoNum type="arabicPeriod" startAt="2"/>
            </a:pPr>
            <a:r>
              <a:rPr lang="zh-CN" altLang="en-US" sz="2400" b="1" dirty="0">
                <a:solidFill>
                  <a:srgbClr val="990033"/>
                </a:solidFill>
                <a:effectLst/>
                <a:latin typeface="Comic Sans MS" panose="030F0902030302020204" pitchFamily="66" charset="0"/>
              </a:rPr>
              <a:t> </a:t>
            </a: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Example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99EA02-9905-BD18-9665-9D21EAE2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39A485-4604-4478-93F7-8672BCD5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5</a:t>
            </a:fld>
            <a:endParaRPr lang="en-US" altLang="zh-CN"/>
          </a:p>
        </p:txBody>
      </p:sp>
      <p:grpSp>
        <p:nvGrpSpPr>
          <p:cNvPr id="16" name="Group 8369">
            <a:extLst>
              <a:ext uri="{FF2B5EF4-FFF2-40B4-BE49-F238E27FC236}">
                <a16:creationId xmlns:a16="http://schemas.microsoft.com/office/drawing/2014/main" id="{1B609B6F-5731-3535-4C78-D7ED326E2B42}"/>
              </a:ext>
            </a:extLst>
          </p:cNvPr>
          <p:cNvGrpSpPr/>
          <p:nvPr/>
        </p:nvGrpSpPr>
        <p:grpSpPr>
          <a:xfrm>
            <a:off x="196213" y="1750473"/>
            <a:ext cx="8751571" cy="4126798"/>
            <a:chOff x="0" y="0"/>
            <a:chExt cx="8751888" cy="4127148"/>
          </a:xfrm>
        </p:grpSpPr>
        <p:pic>
          <p:nvPicPr>
            <p:cNvPr id="24" name="Picture 1010">
              <a:extLst>
                <a:ext uri="{FF2B5EF4-FFF2-40B4-BE49-F238E27FC236}">
                  <a16:creationId xmlns:a16="http://schemas.microsoft.com/office/drawing/2014/main" id="{183AE7F0-2DA5-5671-3362-65D7307893C5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76200"/>
              <a:ext cx="4334256" cy="3553968"/>
            </a:xfrm>
            <a:prstGeom prst="rect">
              <a:avLst/>
            </a:prstGeom>
          </p:spPr>
        </p:pic>
        <p:sp>
          <p:nvSpPr>
            <p:cNvPr id="25" name="Shape 9696">
              <a:extLst>
                <a:ext uri="{FF2B5EF4-FFF2-40B4-BE49-F238E27FC236}">
                  <a16:creationId xmlns:a16="http://schemas.microsoft.com/office/drawing/2014/main" id="{B918B3CB-9276-2363-B2CA-6B39B6B5EFC7}"/>
                </a:ext>
              </a:extLst>
            </p:cNvPr>
            <p:cNvSpPr/>
            <p:nvPr/>
          </p:nvSpPr>
          <p:spPr>
            <a:xfrm>
              <a:off x="685800" y="885825"/>
              <a:ext cx="1828800" cy="57150"/>
            </a:xfrm>
            <a:custGeom>
              <a:avLst/>
              <a:gdLst/>
              <a:ahLst/>
              <a:cxnLst/>
              <a:rect l="0" t="0" r="0" b="0"/>
              <a:pathLst>
                <a:path w="1828800" h="57150">
                  <a:moveTo>
                    <a:pt x="0" y="0"/>
                  </a:moveTo>
                  <a:lnTo>
                    <a:pt x="1828800" y="0"/>
                  </a:lnTo>
                  <a:lnTo>
                    <a:pt x="18288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Shape 9697">
              <a:extLst>
                <a:ext uri="{FF2B5EF4-FFF2-40B4-BE49-F238E27FC236}">
                  <a16:creationId xmlns:a16="http://schemas.microsoft.com/office/drawing/2014/main" id="{52161CC2-6DC0-7666-FBD2-51B14518C0D5}"/>
                </a:ext>
              </a:extLst>
            </p:cNvPr>
            <p:cNvSpPr/>
            <p:nvPr/>
          </p:nvSpPr>
          <p:spPr>
            <a:xfrm>
              <a:off x="76200" y="3248025"/>
              <a:ext cx="1143000" cy="57150"/>
            </a:xfrm>
            <a:custGeom>
              <a:avLst/>
              <a:gdLst/>
              <a:ahLst/>
              <a:cxnLst/>
              <a:rect l="0" t="0" r="0" b="0"/>
              <a:pathLst>
                <a:path w="1143000" h="57150">
                  <a:moveTo>
                    <a:pt x="0" y="0"/>
                  </a:moveTo>
                  <a:lnTo>
                    <a:pt x="1143000" y="0"/>
                  </a:lnTo>
                  <a:lnTo>
                    <a:pt x="1143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7" name="Shape 9698">
              <a:extLst>
                <a:ext uri="{FF2B5EF4-FFF2-40B4-BE49-F238E27FC236}">
                  <a16:creationId xmlns:a16="http://schemas.microsoft.com/office/drawing/2014/main" id="{85E9FCE6-4138-AE1F-4EA8-CB985E353438}"/>
                </a:ext>
              </a:extLst>
            </p:cNvPr>
            <p:cNvSpPr/>
            <p:nvPr/>
          </p:nvSpPr>
          <p:spPr>
            <a:xfrm>
              <a:off x="3886200" y="1495425"/>
              <a:ext cx="381000" cy="57150"/>
            </a:xfrm>
            <a:custGeom>
              <a:avLst/>
              <a:gdLst/>
              <a:ahLst/>
              <a:cxnLst/>
              <a:rect l="0" t="0" r="0" b="0"/>
              <a:pathLst>
                <a:path w="381000" h="57150">
                  <a:moveTo>
                    <a:pt x="0" y="0"/>
                  </a:moveTo>
                  <a:lnTo>
                    <a:pt x="381000" y="0"/>
                  </a:lnTo>
                  <a:lnTo>
                    <a:pt x="381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Shape 9699">
              <a:extLst>
                <a:ext uri="{FF2B5EF4-FFF2-40B4-BE49-F238E27FC236}">
                  <a16:creationId xmlns:a16="http://schemas.microsoft.com/office/drawing/2014/main" id="{7C4435BC-BF52-248B-8FD3-5003A5A7DD1F}"/>
                </a:ext>
              </a:extLst>
            </p:cNvPr>
            <p:cNvSpPr/>
            <p:nvPr/>
          </p:nvSpPr>
          <p:spPr>
            <a:xfrm>
              <a:off x="76200" y="1724025"/>
              <a:ext cx="381000" cy="57150"/>
            </a:xfrm>
            <a:custGeom>
              <a:avLst/>
              <a:gdLst/>
              <a:ahLst/>
              <a:cxnLst/>
              <a:rect l="0" t="0" r="0" b="0"/>
              <a:pathLst>
                <a:path w="381000" h="57150">
                  <a:moveTo>
                    <a:pt x="0" y="0"/>
                  </a:moveTo>
                  <a:lnTo>
                    <a:pt x="381000" y="0"/>
                  </a:lnTo>
                  <a:lnTo>
                    <a:pt x="381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9" name="Shape 9700">
              <a:extLst>
                <a:ext uri="{FF2B5EF4-FFF2-40B4-BE49-F238E27FC236}">
                  <a16:creationId xmlns:a16="http://schemas.microsoft.com/office/drawing/2014/main" id="{73ACF5F1-9D59-717A-3236-147CA5600125}"/>
                </a:ext>
              </a:extLst>
            </p:cNvPr>
            <p:cNvSpPr/>
            <p:nvPr/>
          </p:nvSpPr>
          <p:spPr>
            <a:xfrm>
              <a:off x="762000" y="2790825"/>
              <a:ext cx="1219200" cy="57150"/>
            </a:xfrm>
            <a:custGeom>
              <a:avLst/>
              <a:gdLst/>
              <a:ahLst/>
              <a:cxnLst/>
              <a:rect l="0" t="0" r="0" b="0"/>
              <a:pathLst>
                <a:path w="1219200" h="57150">
                  <a:moveTo>
                    <a:pt x="0" y="0"/>
                  </a:moveTo>
                  <a:lnTo>
                    <a:pt x="1219200" y="0"/>
                  </a:lnTo>
                  <a:lnTo>
                    <a:pt x="1219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sq">
              <a:bevel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pic>
          <p:nvPicPr>
            <p:cNvPr id="30" name="Picture 1017">
              <a:extLst>
                <a:ext uri="{FF2B5EF4-FFF2-40B4-BE49-F238E27FC236}">
                  <a16:creationId xmlns:a16="http://schemas.microsoft.com/office/drawing/2014/main" id="{FED247A8-3C88-5E84-92F7-9B63A603CE8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419600" y="0"/>
              <a:ext cx="4314457" cy="1782775"/>
            </a:xfrm>
            <a:prstGeom prst="rect">
              <a:avLst/>
            </a:prstGeom>
          </p:spPr>
        </p:pic>
        <p:pic>
          <p:nvPicPr>
            <p:cNvPr id="31" name="Picture 1019">
              <a:extLst>
                <a:ext uri="{FF2B5EF4-FFF2-40B4-BE49-F238E27FC236}">
                  <a16:creationId xmlns:a16="http://schemas.microsoft.com/office/drawing/2014/main" id="{13735ED7-EE4F-47AF-4BAE-50D95568A9E4}"/>
                </a:ext>
              </a:extLst>
            </p:cNvPr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4426903" y="1819909"/>
              <a:ext cx="4324985" cy="2307239"/>
            </a:xfrm>
            <a:prstGeom prst="rect">
              <a:avLst/>
            </a:prstGeom>
          </p:spPr>
        </p:pic>
        <p:sp>
          <p:nvSpPr>
            <p:cNvPr id="32" name="Shape 9701">
              <a:extLst>
                <a:ext uri="{FF2B5EF4-FFF2-40B4-BE49-F238E27FC236}">
                  <a16:creationId xmlns:a16="http://schemas.microsoft.com/office/drawing/2014/main" id="{66970C1C-F929-B81D-3C53-02C3F91785C7}"/>
                </a:ext>
              </a:extLst>
            </p:cNvPr>
            <p:cNvSpPr/>
            <p:nvPr/>
          </p:nvSpPr>
          <p:spPr>
            <a:xfrm>
              <a:off x="4419600" y="504825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3" name="Shape 9702">
              <a:extLst>
                <a:ext uri="{FF2B5EF4-FFF2-40B4-BE49-F238E27FC236}">
                  <a16:creationId xmlns:a16="http://schemas.microsoft.com/office/drawing/2014/main" id="{8122AC19-3D08-61C4-264B-5469B5701B40}"/>
                </a:ext>
              </a:extLst>
            </p:cNvPr>
            <p:cNvSpPr/>
            <p:nvPr/>
          </p:nvSpPr>
          <p:spPr>
            <a:xfrm>
              <a:off x="7315200" y="1114425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9703">
              <a:extLst>
                <a:ext uri="{FF2B5EF4-FFF2-40B4-BE49-F238E27FC236}">
                  <a16:creationId xmlns:a16="http://schemas.microsoft.com/office/drawing/2014/main" id="{63C5AA6D-E5CD-8521-051B-3CA6DCF9DA76}"/>
                </a:ext>
              </a:extLst>
            </p:cNvPr>
            <p:cNvSpPr/>
            <p:nvPr/>
          </p:nvSpPr>
          <p:spPr>
            <a:xfrm>
              <a:off x="7619999" y="2189949"/>
              <a:ext cx="1114057" cy="64833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Shape 9704">
              <a:extLst>
                <a:ext uri="{FF2B5EF4-FFF2-40B4-BE49-F238E27FC236}">
                  <a16:creationId xmlns:a16="http://schemas.microsoft.com/office/drawing/2014/main" id="{C736FABC-8A9D-16B7-D236-B66212D79334}"/>
                </a:ext>
              </a:extLst>
            </p:cNvPr>
            <p:cNvSpPr/>
            <p:nvPr/>
          </p:nvSpPr>
          <p:spPr>
            <a:xfrm>
              <a:off x="4495800" y="2562225"/>
              <a:ext cx="762000" cy="57150"/>
            </a:xfrm>
            <a:custGeom>
              <a:avLst/>
              <a:gdLst/>
              <a:ahLst/>
              <a:cxnLst/>
              <a:rect l="0" t="0" r="0" b="0"/>
              <a:pathLst>
                <a:path w="762000" h="57150">
                  <a:moveTo>
                    <a:pt x="0" y="0"/>
                  </a:moveTo>
                  <a:lnTo>
                    <a:pt x="762000" y="0"/>
                  </a:lnTo>
                  <a:lnTo>
                    <a:pt x="76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6" name="Shape 9705">
              <a:extLst>
                <a:ext uri="{FF2B5EF4-FFF2-40B4-BE49-F238E27FC236}">
                  <a16:creationId xmlns:a16="http://schemas.microsoft.com/office/drawing/2014/main" id="{01B3FD1E-BB66-19EE-7B3E-8CDAD1BEAC15}"/>
                </a:ext>
              </a:extLst>
            </p:cNvPr>
            <p:cNvSpPr/>
            <p:nvPr/>
          </p:nvSpPr>
          <p:spPr>
            <a:xfrm>
              <a:off x="7924800" y="3349858"/>
              <a:ext cx="762000" cy="57150"/>
            </a:xfrm>
            <a:custGeom>
              <a:avLst/>
              <a:gdLst/>
              <a:ahLst/>
              <a:cxnLst/>
              <a:rect l="0" t="0" r="0" b="0"/>
              <a:pathLst>
                <a:path w="762000" h="57150">
                  <a:moveTo>
                    <a:pt x="0" y="0"/>
                  </a:moveTo>
                  <a:lnTo>
                    <a:pt x="762000" y="0"/>
                  </a:lnTo>
                  <a:lnTo>
                    <a:pt x="7620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299319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766986"/>
          </a:xfrm>
        </p:spPr>
        <p:txBody>
          <a:bodyPr/>
          <a:lstStyle/>
          <a:p>
            <a:r>
              <a:rPr kumimoji="1" lang="en-US" altLang="zh-CN" dirty="0">
                <a:latin typeface="Comic Sans MS" panose="030F0902030302020204" pitchFamily="66" charset="0"/>
              </a:rPr>
              <a:t>Main</a:t>
            </a:r>
            <a:r>
              <a:rPr kumimoji="1" lang="zh-CN" altLang="en-US" dirty="0">
                <a:latin typeface="Comic Sans MS" panose="030F0902030302020204" pitchFamily="66" charset="0"/>
              </a:rPr>
              <a:t> </a:t>
            </a:r>
            <a:r>
              <a:rPr kumimoji="1" lang="en-US" altLang="zh-CN" dirty="0">
                <a:latin typeface="Comic Sans MS" panose="030F0902030302020204" pitchFamily="66" charset="0"/>
              </a:rPr>
              <a:t>Sections</a:t>
            </a:r>
            <a:endParaRPr kumimoji="1" lang="zh-CN" altLang="en-US" dirty="0">
              <a:latin typeface="Comic Sans MS" panose="030F09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273742"/>
            <a:ext cx="8142287" cy="4680991"/>
          </a:xfrm>
        </p:spPr>
        <p:txBody>
          <a:bodyPr/>
          <a:lstStyle/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latin typeface="Comic Sans MS" panose="030F0902030302020204" pitchFamily="66" charset="0"/>
              </a:rPr>
              <a:t>Abstract, Keywords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solidFill>
                  <a:srgbClr val="FF0000"/>
                </a:solidFill>
                <a:latin typeface="Comic Sans MS" panose="030F0902030302020204" pitchFamily="66" charset="0"/>
              </a:rPr>
              <a:t>Introduction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Related Work (Literature Review)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Preliminary</a:t>
            </a:r>
            <a:endParaRPr lang="en" altLang="zh-CN" b="1" dirty="0">
              <a:latin typeface="Comic Sans MS" panose="030F0902030302020204" pitchFamily="66" charset="0"/>
            </a:endParaRP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Algorithm (Method)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Experimental Results</a:t>
            </a:r>
          </a:p>
          <a:p>
            <a:pPr marL="514350" indent="-514350">
              <a:spcBef>
                <a:spcPts val="300"/>
              </a:spcBef>
              <a:buSzPct val="105000"/>
              <a:buFont typeface="+mj-lt"/>
              <a:buAutoNum type="arabicPeriod"/>
            </a:pPr>
            <a:r>
              <a:rPr lang="en" altLang="zh-CN" b="1" dirty="0">
                <a:effectLst/>
                <a:latin typeface="Comic Sans MS" panose="030F0902030302020204" pitchFamily="66" charset="0"/>
              </a:rPr>
              <a:t>Conclusion &amp; Future Work</a:t>
            </a:r>
            <a:endParaRPr lang="en" altLang="zh-CN" dirty="0">
              <a:effectLst/>
              <a:latin typeface="Comic Sans MS" panose="030F0902030302020204" pitchFamily="66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380611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C23A87-262B-B82F-25B0-537571488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  <a:effectLst/>
                <a:latin typeface="Comic Sans MS" panose="030F0902030302020204" pitchFamily="66" charset="0"/>
              </a:rPr>
              <a:t>2.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omic Sans MS" panose="030F0902030302020204" pitchFamily="66" charset="0"/>
              </a:rPr>
              <a:t>  </a:t>
            </a:r>
            <a:r>
              <a:rPr lang="en" altLang="zh-CN" b="1" dirty="0">
                <a:solidFill>
                  <a:srgbClr val="FF0000"/>
                </a:solidFill>
                <a:effectLst/>
                <a:latin typeface="Comic Sans MS" panose="030F0902030302020204" pitchFamily="66" charset="0"/>
              </a:rPr>
              <a:t>Introduction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3218B-412E-60B1-89A0-CCCF5B36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Background</a:t>
            </a:r>
            <a:r>
              <a:rPr lang="zh-CN" altLang="en-US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</a:t>
            </a:r>
            <a:r>
              <a:rPr lang="en" altLang="zh-CN" sz="2400" dirty="0">
                <a:solidFill>
                  <a:srgbClr val="990033"/>
                </a:solidFill>
                <a:effectLst/>
                <a:latin typeface="Wingdings" pitchFamily="2" charset="2"/>
              </a:rPr>
              <a:t> </a:t>
            </a: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Topic (1-2 paragraphs)</a:t>
            </a:r>
          </a:p>
          <a:p>
            <a:pPr marL="342900" indent="-3429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Literature Review</a:t>
            </a:r>
            <a:r>
              <a:rPr lang="zh-CN" altLang="en-US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</a:t>
            </a:r>
            <a:r>
              <a:rPr lang="en" altLang="zh-CN" sz="2400" dirty="0">
                <a:solidFill>
                  <a:srgbClr val="990033"/>
                </a:solidFill>
                <a:effectLst/>
                <a:latin typeface="Wingdings" pitchFamily="2" charset="2"/>
              </a:rPr>
              <a:t> </a:t>
            </a: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Motivation (1 paragraph) </a:t>
            </a:r>
          </a:p>
          <a:p>
            <a:pPr marL="342900" indent="-3429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Algorithm Overview (1 paragraph)</a:t>
            </a:r>
          </a:p>
          <a:p>
            <a:pPr marL="342900" indent="-3429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Contributions (1 paragraph)</a:t>
            </a:r>
          </a:p>
          <a:p>
            <a:pPr marL="342900" indent="-3429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00B0F0"/>
                </a:solidFill>
                <a:latin typeface="Comic Sans MS" panose="030F0902030302020204" pitchFamily="66" charset="0"/>
              </a:rPr>
              <a:t>Experiment Overview</a:t>
            </a:r>
          </a:p>
          <a:p>
            <a:pPr marL="342900" indent="-342900">
              <a:buSzPct val="105000"/>
              <a:buFont typeface="+mj-lt"/>
              <a:buAutoNum type="arabicPeriod"/>
            </a:pPr>
            <a:r>
              <a:rPr lang="en" altLang="zh-CN" sz="2400" b="1" dirty="0">
                <a:solidFill>
                  <a:srgbClr val="990033"/>
                </a:solidFill>
                <a:latin typeface="Comic Sans MS" panose="030F0902030302020204" pitchFamily="66" charset="0"/>
              </a:rPr>
              <a:t>Roadmap (1 paragraph) 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E01E07-74C0-E329-F673-62998502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199239-A1A0-7DA8-4CBB-3B86A4AB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215598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5BA9F-3BFC-8B52-3334-7B31BF70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Background</a:t>
            </a:r>
            <a:r>
              <a:rPr lang="zh-CN" altLang="en-US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</a:t>
            </a:r>
            <a:r>
              <a:rPr lang="en" altLang="zh-CN" sz="3200" dirty="0">
                <a:solidFill>
                  <a:srgbClr val="990033"/>
                </a:solidFill>
                <a:effectLst/>
                <a:latin typeface="Wingdings" pitchFamily="2" charset="2"/>
              </a:rPr>
              <a:t> </a:t>
            </a:r>
            <a:r>
              <a:rPr lang="en" altLang="zh-CN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E419A-B9F0-E6D8-2365-51EFA2C4A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b="1" dirty="0">
                <a:solidFill>
                  <a:srgbClr val="7F0000"/>
                </a:solidFill>
                <a:effectLst/>
                <a:latin typeface="Comic Sans MS" panose="030F0902030302020204" pitchFamily="66" charset="0"/>
              </a:rPr>
              <a:t>Concept, Characteristics, Application, Importance, and etc. </a:t>
            </a:r>
            <a:endParaRPr lang="en" altLang="zh-CN" sz="2400" dirty="0">
              <a:effectLst/>
              <a:latin typeface="Comic Sans MS" panose="030F0902030302020204" pitchFamily="66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CB69A5-8EA4-9CEB-466A-4DD356F2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6C42DA-4071-F980-63B9-FBCABD67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8</a:t>
            </a:fld>
            <a:endParaRPr lang="en-US" altLang="zh-CN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AA6DB-5CD3-680B-23C5-21C6D8515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780928"/>
            <a:ext cx="5091534" cy="291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6707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75926-C1B1-2C6A-A3EB-1051AB395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Background</a:t>
            </a:r>
            <a:r>
              <a:rPr lang="zh-CN" altLang="en-US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 </a:t>
            </a:r>
            <a:r>
              <a:rPr lang="en" altLang="zh-CN" sz="3200" dirty="0">
                <a:solidFill>
                  <a:srgbClr val="990033"/>
                </a:solidFill>
                <a:effectLst/>
                <a:latin typeface="Wingdings" pitchFamily="2" charset="2"/>
              </a:rPr>
              <a:t> </a:t>
            </a:r>
            <a:r>
              <a:rPr lang="en" altLang="zh-CN" sz="3200" b="1" dirty="0">
                <a:solidFill>
                  <a:srgbClr val="990033"/>
                </a:solidFill>
                <a:latin typeface="Comic Sans MS" panose="030F0902030302020204" pitchFamily="66" charset="0"/>
              </a:rPr>
              <a:t>Topic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982934-3DCE-5098-46D7-CD2CF08C15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303" y="1329830"/>
            <a:ext cx="8142287" cy="4392612"/>
          </a:xfrm>
        </p:spPr>
        <p:txBody>
          <a:bodyPr/>
          <a:lstStyle/>
          <a:p>
            <a:r>
              <a:rPr lang="en" altLang="zh-CN" sz="2400" b="1" dirty="0">
                <a:solidFill>
                  <a:srgbClr val="0066FF"/>
                </a:solidFill>
                <a:latin typeface="Comic Sans MS" panose="030F0902030302020204" pitchFamily="66" charset="0"/>
              </a:rPr>
              <a:t>Time Oriented </a:t>
            </a:r>
          </a:p>
          <a:p>
            <a:endParaRPr lang="zh-CN" altLang="en-US" sz="2400" b="1" dirty="0">
              <a:solidFill>
                <a:srgbClr val="0066FF"/>
              </a:solidFill>
              <a:latin typeface="Comic Sans MS" panose="030F0902030302020204" pitchFamily="66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017504-B465-1626-FF8D-7F6D37DF2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7BF925-CDB5-B4DE-B1AB-FDF180490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9</a:t>
            </a:fld>
            <a:endParaRPr lang="en-US" altLang="zh-CN"/>
          </a:p>
        </p:txBody>
      </p:sp>
      <p:grpSp>
        <p:nvGrpSpPr>
          <p:cNvPr id="11" name="Group 7215">
            <a:extLst>
              <a:ext uri="{FF2B5EF4-FFF2-40B4-BE49-F238E27FC236}">
                <a16:creationId xmlns:a16="http://schemas.microsoft.com/office/drawing/2014/main" id="{A195461D-D448-BE19-B144-898053314FFA}"/>
              </a:ext>
            </a:extLst>
          </p:cNvPr>
          <p:cNvGrpSpPr/>
          <p:nvPr/>
        </p:nvGrpSpPr>
        <p:grpSpPr>
          <a:xfrm>
            <a:off x="3563888" y="1385094"/>
            <a:ext cx="5225416" cy="4591049"/>
            <a:chOff x="0" y="0"/>
            <a:chExt cx="5225632" cy="4591380"/>
          </a:xfrm>
        </p:grpSpPr>
        <p:pic>
          <p:nvPicPr>
            <p:cNvPr id="12" name="Picture 98">
              <a:extLst>
                <a:ext uri="{FF2B5EF4-FFF2-40B4-BE49-F238E27FC236}">
                  <a16:creationId xmlns:a16="http://schemas.microsoft.com/office/drawing/2014/main" id="{4EC85372-9F1F-95AB-7AD7-D55080473DE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5178552" cy="2805684"/>
            </a:xfrm>
            <a:prstGeom prst="rect">
              <a:avLst/>
            </a:prstGeom>
          </p:spPr>
        </p:pic>
        <p:pic>
          <p:nvPicPr>
            <p:cNvPr id="13" name="Picture 100">
              <a:extLst>
                <a:ext uri="{FF2B5EF4-FFF2-40B4-BE49-F238E27FC236}">
                  <a16:creationId xmlns:a16="http://schemas.microsoft.com/office/drawing/2014/main" id="{C9CE7836-0E39-C54B-51D5-4BEB396E2E3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513" y="2819400"/>
              <a:ext cx="5189119" cy="1771980"/>
            </a:xfrm>
            <a:prstGeom prst="rect">
              <a:avLst/>
            </a:prstGeom>
          </p:spPr>
        </p:pic>
        <p:sp>
          <p:nvSpPr>
            <p:cNvPr id="14" name="Shape 9420">
              <a:extLst>
                <a:ext uri="{FF2B5EF4-FFF2-40B4-BE49-F238E27FC236}">
                  <a16:creationId xmlns:a16="http://schemas.microsoft.com/office/drawing/2014/main" id="{5B8C935C-02B8-74B2-808F-78CA3AD496A3}"/>
                </a:ext>
              </a:extLst>
            </p:cNvPr>
            <p:cNvSpPr/>
            <p:nvPr/>
          </p:nvSpPr>
          <p:spPr>
            <a:xfrm>
              <a:off x="4267200" y="428625"/>
              <a:ext cx="914400" cy="57150"/>
            </a:xfrm>
            <a:custGeom>
              <a:avLst/>
              <a:gdLst/>
              <a:ahLst/>
              <a:cxnLst/>
              <a:rect l="0" t="0" r="0" b="0"/>
              <a:pathLst>
                <a:path w="914400" h="57150">
                  <a:moveTo>
                    <a:pt x="0" y="0"/>
                  </a:moveTo>
                  <a:lnTo>
                    <a:pt x="914400" y="0"/>
                  </a:lnTo>
                  <a:lnTo>
                    <a:pt x="914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5" name="Shape 9421">
              <a:extLst>
                <a:ext uri="{FF2B5EF4-FFF2-40B4-BE49-F238E27FC236}">
                  <a16:creationId xmlns:a16="http://schemas.microsoft.com/office/drawing/2014/main" id="{DA3EF046-655B-713C-3B4E-195C3F2B336A}"/>
                </a:ext>
              </a:extLst>
            </p:cNvPr>
            <p:cNvSpPr/>
            <p:nvPr/>
          </p:nvSpPr>
          <p:spPr>
            <a:xfrm>
              <a:off x="76200" y="733425"/>
              <a:ext cx="1600200" cy="57150"/>
            </a:xfrm>
            <a:custGeom>
              <a:avLst/>
              <a:gdLst/>
              <a:ahLst/>
              <a:cxnLst/>
              <a:rect l="0" t="0" r="0" b="0"/>
              <a:pathLst>
                <a:path w="1600200" h="57150">
                  <a:moveTo>
                    <a:pt x="0" y="0"/>
                  </a:moveTo>
                  <a:lnTo>
                    <a:pt x="1600200" y="0"/>
                  </a:lnTo>
                  <a:lnTo>
                    <a:pt x="16002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6" name="Shape 9422">
              <a:extLst>
                <a:ext uri="{FF2B5EF4-FFF2-40B4-BE49-F238E27FC236}">
                  <a16:creationId xmlns:a16="http://schemas.microsoft.com/office/drawing/2014/main" id="{4DA0FDD8-3010-23E6-915B-88FFBD8FE5D7}"/>
                </a:ext>
              </a:extLst>
            </p:cNvPr>
            <p:cNvSpPr/>
            <p:nvPr/>
          </p:nvSpPr>
          <p:spPr>
            <a:xfrm>
              <a:off x="304800" y="200025"/>
              <a:ext cx="914400" cy="57150"/>
            </a:xfrm>
            <a:custGeom>
              <a:avLst/>
              <a:gdLst/>
              <a:ahLst/>
              <a:cxnLst/>
              <a:rect l="0" t="0" r="0" b="0"/>
              <a:pathLst>
                <a:path w="914400" h="57150">
                  <a:moveTo>
                    <a:pt x="0" y="0"/>
                  </a:moveTo>
                  <a:lnTo>
                    <a:pt x="914400" y="0"/>
                  </a:lnTo>
                  <a:lnTo>
                    <a:pt x="9144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7" name="Shape 105">
              <a:extLst>
                <a:ext uri="{FF2B5EF4-FFF2-40B4-BE49-F238E27FC236}">
                  <a16:creationId xmlns:a16="http://schemas.microsoft.com/office/drawing/2014/main" id="{F47BF76F-117F-9C9E-5DAA-1CD73AC64E8A}"/>
                </a:ext>
              </a:extLst>
            </p:cNvPr>
            <p:cNvSpPr/>
            <p:nvPr/>
          </p:nvSpPr>
          <p:spPr>
            <a:xfrm>
              <a:off x="3257550" y="971550"/>
              <a:ext cx="514350" cy="342900"/>
            </a:xfrm>
            <a:custGeom>
              <a:avLst/>
              <a:gdLst/>
              <a:ahLst/>
              <a:cxnLst/>
              <a:rect l="0" t="0" r="0" b="0"/>
              <a:pathLst>
                <a:path w="514350" h="342900">
                  <a:moveTo>
                    <a:pt x="0" y="0"/>
                  </a:moveTo>
                  <a:lnTo>
                    <a:pt x="514350" y="0"/>
                  </a:lnTo>
                  <a:lnTo>
                    <a:pt x="5143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514350" y="304800"/>
                  </a:lnTo>
                  <a:lnTo>
                    <a:pt x="5143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8" name="Shape 106">
              <a:extLst>
                <a:ext uri="{FF2B5EF4-FFF2-40B4-BE49-F238E27FC236}">
                  <a16:creationId xmlns:a16="http://schemas.microsoft.com/office/drawing/2014/main" id="{B1B59135-D67E-762B-B77A-46D040967CCD}"/>
                </a:ext>
              </a:extLst>
            </p:cNvPr>
            <p:cNvSpPr/>
            <p:nvPr/>
          </p:nvSpPr>
          <p:spPr>
            <a:xfrm>
              <a:off x="3771900" y="971550"/>
              <a:ext cx="514350" cy="342900"/>
            </a:xfrm>
            <a:custGeom>
              <a:avLst/>
              <a:gdLst/>
              <a:ahLst/>
              <a:cxnLst/>
              <a:rect l="0" t="0" r="0" b="0"/>
              <a:pathLst>
                <a:path w="514350" h="342900">
                  <a:moveTo>
                    <a:pt x="0" y="0"/>
                  </a:moveTo>
                  <a:lnTo>
                    <a:pt x="514350" y="0"/>
                  </a:lnTo>
                  <a:lnTo>
                    <a:pt x="5143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476250" y="304800"/>
                  </a:lnTo>
                  <a:lnTo>
                    <a:pt x="4762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9" name="Shape 108">
              <a:extLst>
                <a:ext uri="{FF2B5EF4-FFF2-40B4-BE49-F238E27FC236}">
                  <a16:creationId xmlns:a16="http://schemas.microsoft.com/office/drawing/2014/main" id="{8B3DAD99-95B5-39DD-4247-21AD30E11766}"/>
                </a:ext>
              </a:extLst>
            </p:cNvPr>
            <p:cNvSpPr/>
            <p:nvPr/>
          </p:nvSpPr>
          <p:spPr>
            <a:xfrm>
              <a:off x="3409950" y="1733550"/>
              <a:ext cx="361950" cy="342900"/>
            </a:xfrm>
            <a:custGeom>
              <a:avLst/>
              <a:gdLst/>
              <a:ahLst/>
              <a:cxnLst/>
              <a:rect l="0" t="0" r="0" b="0"/>
              <a:pathLst>
                <a:path w="361950" h="342900">
                  <a:moveTo>
                    <a:pt x="0" y="0"/>
                  </a:moveTo>
                  <a:lnTo>
                    <a:pt x="361950" y="0"/>
                  </a:lnTo>
                  <a:lnTo>
                    <a:pt x="3619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361950" y="304800"/>
                  </a:lnTo>
                  <a:lnTo>
                    <a:pt x="3619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0" name="Shape 109">
              <a:extLst>
                <a:ext uri="{FF2B5EF4-FFF2-40B4-BE49-F238E27FC236}">
                  <a16:creationId xmlns:a16="http://schemas.microsoft.com/office/drawing/2014/main" id="{369BCBD7-2A51-A622-1371-89BF6468501B}"/>
                </a:ext>
              </a:extLst>
            </p:cNvPr>
            <p:cNvSpPr/>
            <p:nvPr/>
          </p:nvSpPr>
          <p:spPr>
            <a:xfrm>
              <a:off x="3771900" y="1733550"/>
              <a:ext cx="361950" cy="342900"/>
            </a:xfrm>
            <a:custGeom>
              <a:avLst/>
              <a:gdLst/>
              <a:ahLst/>
              <a:cxnLst/>
              <a:rect l="0" t="0" r="0" b="0"/>
              <a:pathLst>
                <a:path w="361950" h="342900">
                  <a:moveTo>
                    <a:pt x="0" y="0"/>
                  </a:moveTo>
                  <a:lnTo>
                    <a:pt x="361950" y="0"/>
                  </a:lnTo>
                  <a:lnTo>
                    <a:pt x="3619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323850" y="304800"/>
                  </a:lnTo>
                  <a:lnTo>
                    <a:pt x="3238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1" name="Shape 111">
              <a:extLst>
                <a:ext uri="{FF2B5EF4-FFF2-40B4-BE49-F238E27FC236}">
                  <a16:creationId xmlns:a16="http://schemas.microsoft.com/office/drawing/2014/main" id="{0B050D62-F587-5B51-EFEB-DCCF2942FAD7}"/>
                </a:ext>
              </a:extLst>
            </p:cNvPr>
            <p:cNvSpPr/>
            <p:nvPr/>
          </p:nvSpPr>
          <p:spPr>
            <a:xfrm>
              <a:off x="514350" y="2495550"/>
              <a:ext cx="476250" cy="342900"/>
            </a:xfrm>
            <a:custGeom>
              <a:avLst/>
              <a:gdLst/>
              <a:ahLst/>
              <a:cxnLst/>
              <a:rect l="0" t="0" r="0" b="0"/>
              <a:pathLst>
                <a:path w="476250" h="342900">
                  <a:moveTo>
                    <a:pt x="0" y="0"/>
                  </a:moveTo>
                  <a:lnTo>
                    <a:pt x="476250" y="0"/>
                  </a:lnTo>
                  <a:lnTo>
                    <a:pt x="476250" y="38100"/>
                  </a:lnTo>
                  <a:lnTo>
                    <a:pt x="38100" y="38100"/>
                  </a:lnTo>
                  <a:lnTo>
                    <a:pt x="38100" y="304800"/>
                  </a:lnTo>
                  <a:lnTo>
                    <a:pt x="476250" y="304800"/>
                  </a:lnTo>
                  <a:lnTo>
                    <a:pt x="476250" y="342900"/>
                  </a:lnTo>
                  <a:lnTo>
                    <a:pt x="0" y="3429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2" name="Shape 112">
              <a:extLst>
                <a:ext uri="{FF2B5EF4-FFF2-40B4-BE49-F238E27FC236}">
                  <a16:creationId xmlns:a16="http://schemas.microsoft.com/office/drawing/2014/main" id="{F8ACDE8B-2DEA-5204-9128-02ED00FC2993}"/>
                </a:ext>
              </a:extLst>
            </p:cNvPr>
            <p:cNvSpPr/>
            <p:nvPr/>
          </p:nvSpPr>
          <p:spPr>
            <a:xfrm>
              <a:off x="990600" y="2495550"/>
              <a:ext cx="476250" cy="342900"/>
            </a:xfrm>
            <a:custGeom>
              <a:avLst/>
              <a:gdLst/>
              <a:ahLst/>
              <a:cxnLst/>
              <a:rect l="0" t="0" r="0" b="0"/>
              <a:pathLst>
                <a:path w="476250" h="342900">
                  <a:moveTo>
                    <a:pt x="0" y="0"/>
                  </a:moveTo>
                  <a:lnTo>
                    <a:pt x="476250" y="0"/>
                  </a:lnTo>
                  <a:lnTo>
                    <a:pt x="476250" y="342900"/>
                  </a:lnTo>
                  <a:lnTo>
                    <a:pt x="0" y="342900"/>
                  </a:lnTo>
                  <a:lnTo>
                    <a:pt x="0" y="304800"/>
                  </a:lnTo>
                  <a:lnTo>
                    <a:pt x="438150" y="304800"/>
                  </a:lnTo>
                  <a:lnTo>
                    <a:pt x="438150" y="38100"/>
                  </a:lnTo>
                  <a:lnTo>
                    <a:pt x="0" y="38100"/>
                  </a:lnTo>
                  <a:lnTo>
                    <a:pt x="0" y="0"/>
                  </a:lnTo>
                  <a:close/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FF0000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3" name="Shape 9423">
              <a:extLst>
                <a:ext uri="{FF2B5EF4-FFF2-40B4-BE49-F238E27FC236}">
                  <a16:creationId xmlns:a16="http://schemas.microsoft.com/office/drawing/2014/main" id="{C069848F-7D68-9332-F5CE-98EF0E6461A1}"/>
                </a:ext>
              </a:extLst>
            </p:cNvPr>
            <p:cNvSpPr/>
            <p:nvPr/>
          </p:nvSpPr>
          <p:spPr>
            <a:xfrm>
              <a:off x="76200" y="4086225"/>
              <a:ext cx="990600" cy="57150"/>
            </a:xfrm>
            <a:custGeom>
              <a:avLst/>
              <a:gdLst/>
              <a:ahLst/>
              <a:cxnLst/>
              <a:rect l="0" t="0" r="0" b="0"/>
              <a:pathLst>
                <a:path w="990600" h="57150">
                  <a:moveTo>
                    <a:pt x="0" y="0"/>
                  </a:moveTo>
                  <a:lnTo>
                    <a:pt x="990600" y="0"/>
                  </a:lnTo>
                  <a:lnTo>
                    <a:pt x="990600" y="57150"/>
                  </a:lnTo>
                  <a:lnTo>
                    <a:pt x="0" y="57150"/>
                  </a:lnTo>
                  <a:lnTo>
                    <a:pt x="0" y="0"/>
                  </a:lnTo>
                </a:path>
              </a:pathLst>
            </a:custGeom>
            <a:ln w="0" cap="flat">
              <a:miter lim="127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0066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798056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ju_beidalo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nju_beidalou</Template>
  <TotalTime>820</TotalTime>
  <Words>887</Words>
  <Application>Microsoft Macintosh PowerPoint</Application>
  <PresentationFormat>全屏显示(4:3)</PresentationFormat>
  <Paragraphs>247</Paragraphs>
  <Slides>37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45" baseType="lpstr">
      <vt:lpstr>华文新魏</vt:lpstr>
      <vt:lpstr>TimesNewRomanPS</vt:lpstr>
      <vt:lpstr>Arial</vt:lpstr>
      <vt:lpstr>Calibri</vt:lpstr>
      <vt:lpstr>Comic Sans MS</vt:lpstr>
      <vt:lpstr>Times New Roman</vt:lpstr>
      <vt:lpstr>Wingdings</vt:lpstr>
      <vt:lpstr>nju_beidalou</vt:lpstr>
      <vt:lpstr>第二讲  论文的构成与基本表达</vt:lpstr>
      <vt:lpstr>Main Sections</vt:lpstr>
      <vt:lpstr>1. Abstract</vt:lpstr>
      <vt:lpstr>1. Abstract  </vt:lpstr>
      <vt:lpstr>1. Abstract VS Conclusion</vt:lpstr>
      <vt:lpstr>Main Sections</vt:lpstr>
      <vt:lpstr>2.  Introduction</vt:lpstr>
      <vt:lpstr>Background  Topic</vt:lpstr>
      <vt:lpstr>Background  Topic</vt:lpstr>
      <vt:lpstr>Background  Topic</vt:lpstr>
      <vt:lpstr>Literature Review Motivation</vt:lpstr>
      <vt:lpstr>Algorithm Overview &amp; Contribution </vt:lpstr>
      <vt:lpstr>Contributions </vt:lpstr>
      <vt:lpstr>Experiment Overview </vt:lpstr>
      <vt:lpstr>Roadmap </vt:lpstr>
      <vt:lpstr>Main Sections</vt:lpstr>
      <vt:lpstr>3. Related work </vt:lpstr>
      <vt:lpstr>3. Related work </vt:lpstr>
      <vt:lpstr>3. Related work </vt:lpstr>
      <vt:lpstr>3. Related work (supplement) </vt:lpstr>
      <vt:lpstr>3. Related work (supplement) </vt:lpstr>
      <vt:lpstr>Main Sections</vt:lpstr>
      <vt:lpstr>4. Preliminary</vt:lpstr>
      <vt:lpstr>Main Sections</vt:lpstr>
      <vt:lpstr>5. Algorithm (method)</vt:lpstr>
      <vt:lpstr>5. Algorithm (method)</vt:lpstr>
      <vt:lpstr>5. Algorithm (main content)</vt:lpstr>
      <vt:lpstr>5. Algorithm (main content)</vt:lpstr>
      <vt:lpstr>Main Sections</vt:lpstr>
      <vt:lpstr>6. Experimental Results</vt:lpstr>
      <vt:lpstr>6. Experimental Results</vt:lpstr>
      <vt:lpstr>6. Experimental Results</vt:lpstr>
      <vt:lpstr>Main Sections</vt:lpstr>
      <vt:lpstr>7. Conclusion &amp; Future Work</vt:lpstr>
      <vt:lpstr>7. Conclusion &amp; Future Work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现代软件工程</dc:title>
  <dc:creator>Xiaolin Ju</dc:creator>
  <cp:lastModifiedBy>Xiaolin Ju</cp:lastModifiedBy>
  <cp:revision>87</cp:revision>
  <dcterms:created xsi:type="dcterms:W3CDTF">2017-12-21T14:06:23Z</dcterms:created>
  <dcterms:modified xsi:type="dcterms:W3CDTF">2025-10-08T00:38:37Z</dcterms:modified>
</cp:coreProperties>
</file>