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61" r:id="rId8"/>
    <p:sldId id="277" r:id="rId9"/>
    <p:sldId id="326" r:id="rId10"/>
    <p:sldId id="279" r:id="rId11"/>
    <p:sldId id="280" r:id="rId12"/>
    <p:sldId id="281" r:id="rId13"/>
    <p:sldId id="327" r:id="rId14"/>
    <p:sldId id="282" r:id="rId15"/>
    <p:sldId id="328" r:id="rId16"/>
    <p:sldId id="334" r:id="rId17"/>
    <p:sldId id="335" r:id="rId18"/>
    <p:sldId id="336" r:id="rId19"/>
    <p:sldId id="337" r:id="rId20"/>
    <p:sldId id="338" r:id="rId21"/>
    <p:sldId id="264" r:id="rId22"/>
    <p:sldId id="3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8DF05-0463-4744-943A-9BD47432CE4B}" v="14" dt="2022-11-29T14:31:27.877"/>
    <p1510:client id="{57FB411C-B2D4-F74B-25BB-A54E68301F00}" v="2" dt="2022-12-18T16:09:46.926"/>
    <p1510:client id="{F22708A1-C82F-4C70-B6A8-50815F000BE2}" v="1" dt="2022-12-14T15:17:5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u Tuyen Nham 20204771" userId="S::nham.tt204771@sis.hust.edu.vn::bf555334-3123-4b53-bc4e-4a50b8d910be" providerId="AD" clId="Web-{E3D9B3B6-B87F-8F51-9E1D-FE2317264A92}"/>
    <pc:docChg chg="modSld">
      <pc:chgData name="Trieu Tuyen Nham 20204771" userId="S::nham.tt204771@sis.hust.edu.vn::bf555334-3123-4b53-bc4e-4a50b8d910be" providerId="AD" clId="Web-{E3D9B3B6-B87F-8F51-9E1D-FE2317264A92}" dt="2022-11-15T00:29:26.145" v="0" actId="1076"/>
      <pc:docMkLst>
        <pc:docMk/>
      </pc:docMkLst>
      <pc:sldChg chg="modSp">
        <pc:chgData name="Trieu Tuyen Nham 20204771" userId="S::nham.tt204771@sis.hust.edu.vn::bf555334-3123-4b53-bc4e-4a50b8d910be" providerId="AD" clId="Web-{E3D9B3B6-B87F-8F51-9E1D-FE2317264A92}" dt="2022-11-15T00:29:26.145" v="0" actId="1076"/>
        <pc:sldMkLst>
          <pc:docMk/>
          <pc:sldMk cId="0" sldId="327"/>
        </pc:sldMkLst>
        <pc:spChg chg="mod">
          <ac:chgData name="Trieu Tuyen Nham 20204771" userId="S::nham.tt204771@sis.hust.edu.vn::bf555334-3123-4b53-bc4e-4a50b8d910be" providerId="AD" clId="Web-{E3D9B3B6-B87F-8F51-9E1D-FE2317264A92}" dt="2022-11-15T00:29:26.145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Manh Cuong 20205062" userId="S::cuong.tm205062@sis.hust.edu.vn::66236811-b727-44ca-8d3b-3a8f03de750a" providerId="AD" clId="Web-{6283A959-FF73-BD09-3745-02ACFB6C5BC0}"/>
    <pc:docChg chg="modSld">
      <pc:chgData name="Tran Manh Cuong 20205062" userId="S::cuong.tm205062@sis.hust.edu.vn::66236811-b727-44ca-8d3b-3a8f03de750a" providerId="AD" clId="Web-{6283A959-FF73-BD09-3745-02ACFB6C5BC0}" dt="2022-11-18T00:05:18.124" v="2" actId="20577"/>
      <pc:docMkLst>
        <pc:docMk/>
      </pc:docMkLst>
      <pc:sldChg chg="modSp">
        <pc:chgData name="Tran Manh Cuong 20205062" userId="S::cuong.tm205062@sis.hust.edu.vn::66236811-b727-44ca-8d3b-3a8f03de750a" providerId="AD" clId="Web-{6283A959-FF73-BD09-3745-02ACFB6C5BC0}" dt="2022-11-18T00:05:18.124" v="2" actId="20577"/>
        <pc:sldMkLst>
          <pc:docMk/>
          <pc:sldMk cId="2990818125" sldId="279"/>
        </pc:sldMkLst>
        <pc:spChg chg="mod">
          <ac:chgData name="Tran Manh Cuong 20205062" userId="S::cuong.tm205062@sis.hust.edu.vn::66236811-b727-44ca-8d3b-3a8f03de750a" providerId="AD" clId="Web-{6283A959-FF73-BD09-3745-02ACFB6C5BC0}" dt="2022-11-18T00:05:18.124" v="2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  <pc:docChgLst>
    <pc:chgData name="Tran Lam 20204759" userId="S::lam.t204759@sis.hust.edu.vn::97b165fb-3e62-41ac-b508-d783ab288594" providerId="AD" clId="Web-{7C4C1FF6-7813-4952-8559-136EB9825B16}"/>
    <pc:docChg chg="modSld">
      <pc:chgData name="Tran Lam 20204759" userId="S::lam.t204759@sis.hust.edu.vn::97b165fb-3e62-41ac-b508-d783ab288594" providerId="AD" clId="Web-{7C4C1FF6-7813-4952-8559-136EB9825B16}" dt="2022-11-16T03:16:10.486" v="1" actId="1076"/>
      <pc:docMkLst>
        <pc:docMk/>
      </pc:docMkLst>
      <pc:sldChg chg="modSp">
        <pc:chgData name="Tran Lam 20204759" userId="S::lam.t204759@sis.hust.edu.vn::97b165fb-3e62-41ac-b508-d783ab288594" providerId="AD" clId="Web-{7C4C1FF6-7813-4952-8559-136EB9825B16}" dt="2022-11-16T03:16:10.486" v="1" actId="1076"/>
        <pc:sldMkLst>
          <pc:docMk/>
          <pc:sldMk cId="0" sldId="339"/>
        </pc:sldMkLst>
        <pc:spChg chg="mod">
          <ac:chgData name="Tran Lam 20204759" userId="S::lam.t204759@sis.hust.edu.vn::97b165fb-3e62-41ac-b508-d783ab288594" providerId="AD" clId="Web-{7C4C1FF6-7813-4952-8559-136EB9825B16}" dt="2022-11-16T03:16:10.486" v="1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Dang Quang Dat 20205064" userId="S::dat.dq205064@sis.hust.edu.vn::a2fec2da-f3fd-4a31-a53e-9fd0087d9573" providerId="AD" clId="Web-{7F445528-7AEE-49D0-A857-5FA2039BF920}"/>
    <pc:docChg chg="modSld">
      <pc:chgData name="Dang Quang Dat 20205064" userId="S::dat.dq205064@sis.hust.edu.vn::a2fec2da-f3fd-4a31-a53e-9fd0087d9573" providerId="AD" clId="Web-{7F445528-7AEE-49D0-A857-5FA2039BF920}" dt="2022-11-18T01:56:04.745" v="1" actId="20577"/>
      <pc:docMkLst>
        <pc:docMk/>
      </pc:docMkLst>
      <pc:sldChg chg="modSp">
        <pc:chgData name="Dang Quang Dat 20205064" userId="S::dat.dq205064@sis.hust.edu.vn::a2fec2da-f3fd-4a31-a53e-9fd0087d9573" providerId="AD" clId="Web-{7F445528-7AEE-49D0-A857-5FA2039BF920}" dt="2022-11-18T01:56:04.745" v="1" actId="20577"/>
        <pc:sldMkLst>
          <pc:docMk/>
          <pc:sldMk cId="2990818125" sldId="279"/>
        </pc:sldMkLst>
        <pc:spChg chg="mod">
          <ac:chgData name="Dang Quang Dat 20205064" userId="S::dat.dq205064@sis.hust.edu.vn::a2fec2da-f3fd-4a31-a53e-9fd0087d9573" providerId="AD" clId="Web-{7F445528-7AEE-49D0-A857-5FA2039BF920}" dt="2022-11-18T01:56:04.745" v="1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  <pc:docChgLst>
    <pc:chgData name="Nguyen Thanh Vinh 20205139" userId="S::vinh.nt205139@sis.hust.edu.vn::b60828cd-1106-46ed-9377-1965e31f0379" providerId="AD" clId="Web-{1B08DAA4-94BE-460A-95A7-6DDA852A3CB3}"/>
    <pc:docChg chg="modSld">
      <pc:chgData name="Nguyen Thanh Vinh 20205139" userId="S::vinh.nt205139@sis.hust.edu.vn::b60828cd-1106-46ed-9377-1965e31f0379" providerId="AD" clId="Web-{1B08DAA4-94BE-460A-95A7-6DDA852A3CB3}" dt="2022-11-18T01:47:30.093" v="0" actId="1076"/>
      <pc:docMkLst>
        <pc:docMk/>
      </pc:docMkLst>
      <pc:sldChg chg="modSp">
        <pc:chgData name="Nguyen Thanh Vinh 20205139" userId="S::vinh.nt205139@sis.hust.edu.vn::b60828cd-1106-46ed-9377-1965e31f0379" providerId="AD" clId="Web-{1B08DAA4-94BE-460A-95A7-6DDA852A3CB3}" dt="2022-11-18T01:47:30.093" v="0" actId="1076"/>
        <pc:sldMkLst>
          <pc:docMk/>
          <pc:sldMk cId="900651903" sldId="328"/>
        </pc:sldMkLst>
        <pc:spChg chg="mod">
          <ac:chgData name="Nguyen Thanh Vinh 20205139" userId="S::vinh.nt205139@sis.hust.edu.vn::b60828cd-1106-46ed-9377-1965e31f0379" providerId="AD" clId="Web-{1B08DAA4-94BE-460A-95A7-6DDA852A3CB3}" dt="2022-11-18T01:47:30.093" v="0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an Quang Phuc 20204679" userId="S::phuc.tq204679@sis.hust.edu.vn::4a63baaa-41e5-4084-8c0a-35ddd39be9ee" providerId="AD" clId="Web-{F0812F26-4FA0-4E60-B8D6-103652931E97}"/>
    <pc:docChg chg="modSld">
      <pc:chgData name="Tran Quang Phuc 20204679" userId="S::phuc.tq204679@sis.hust.edu.vn::4a63baaa-41e5-4084-8c0a-35ddd39be9ee" providerId="AD" clId="Web-{F0812F26-4FA0-4E60-B8D6-103652931E97}" dt="2022-11-15T04:13:47.947" v="1"/>
      <pc:docMkLst>
        <pc:docMk/>
      </pc:docMkLst>
      <pc:sldChg chg="modSp">
        <pc:chgData name="Tran Quang Phuc 20204679" userId="S::phuc.tq204679@sis.hust.edu.vn::4a63baaa-41e5-4084-8c0a-35ddd39be9ee" providerId="AD" clId="Web-{F0812F26-4FA0-4E60-B8D6-103652931E97}" dt="2022-11-15T04:13:47.947" v="1"/>
        <pc:sldMkLst>
          <pc:docMk/>
          <pc:sldMk cId="0" sldId="327"/>
        </pc:sldMkLst>
        <pc:graphicFrameChg chg="mod modGraphic">
          <ac:chgData name="Tran Quang Phuc 20204679" userId="S::phuc.tq204679@sis.hust.edu.vn::4a63baaa-41e5-4084-8c0a-35ddd39be9ee" providerId="AD" clId="Web-{F0812F26-4FA0-4E60-B8D6-103652931E97}" dt="2022-11-15T04:13:47.947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Le Duc Quan 20204682" userId="28718283-2a3d-4049-a562-daac31d521fb" providerId="ADAL" clId="{E8762102-2401-4093-BBE3-ADC4DFEFF7D5}"/>
    <pc:docChg chg="modSld">
      <pc:chgData name="Le Duc Quan 20204682" userId="28718283-2a3d-4049-a562-daac31d521fb" providerId="ADAL" clId="{E8762102-2401-4093-BBE3-ADC4DFEFF7D5}" dt="2022-11-29T12:59:17.744" v="0" actId="1076"/>
      <pc:docMkLst>
        <pc:docMk/>
      </pc:docMkLst>
      <pc:sldChg chg="modSp mod">
        <pc:chgData name="Le Duc Quan 20204682" userId="28718283-2a3d-4049-a562-daac31d521fb" providerId="ADAL" clId="{E8762102-2401-4093-BBE3-ADC4DFEFF7D5}" dt="2022-11-29T12:59:17.744" v="0" actId="1076"/>
        <pc:sldMkLst>
          <pc:docMk/>
          <pc:sldMk cId="900651903" sldId="328"/>
        </pc:sldMkLst>
        <pc:spChg chg="mod">
          <ac:chgData name="Le Duc Quan 20204682" userId="28718283-2a3d-4049-a562-daac31d521fb" providerId="ADAL" clId="{E8762102-2401-4093-BBE3-ADC4DFEFF7D5}" dt="2022-11-29T12:59:17.744" v="0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Le Giang Nam 20205004" userId="S::nam.lg205004@sis.hust.edu.vn::a65bf7bf-a20c-45c3-b825-9ae662625cb1" providerId="AD" clId="Web-{1B001109-E993-FF38-816F-85E09A1E3150}"/>
    <pc:docChg chg="modSld sldOrd">
      <pc:chgData name="Le Giang Nam 20205004" userId="S::nam.lg205004@sis.hust.edu.vn::a65bf7bf-a20c-45c3-b825-9ae662625cb1" providerId="AD" clId="Web-{1B001109-E993-FF38-816F-85E09A1E3150}" dt="2022-11-18T01:34:11.686" v="2"/>
      <pc:docMkLst>
        <pc:docMk/>
      </pc:docMkLst>
      <pc:sldChg chg="modSp">
        <pc:chgData name="Le Giang Nam 20205004" userId="S::nam.lg205004@sis.hust.edu.vn::a65bf7bf-a20c-45c3-b825-9ae662625cb1" providerId="AD" clId="Web-{1B001109-E993-FF38-816F-85E09A1E3150}" dt="2022-11-18T01:34:11.686" v="2"/>
        <pc:sldMkLst>
          <pc:docMk/>
          <pc:sldMk cId="0" sldId="327"/>
        </pc:sldMkLst>
        <pc:graphicFrameChg chg="mod modGraphic">
          <ac:chgData name="Le Giang Nam 20205004" userId="S::nam.lg205004@sis.hust.edu.vn::a65bf7bf-a20c-45c3-b825-9ae662625cb1" providerId="AD" clId="Web-{1B001109-E993-FF38-816F-85E09A1E3150}" dt="2022-11-18T01:34:11.686" v="2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ord">
        <pc:chgData name="Le Giang Nam 20205004" userId="S::nam.lg205004@sis.hust.edu.vn::a65bf7bf-a20c-45c3-b825-9ae662625cb1" providerId="AD" clId="Web-{1B001109-E993-FF38-816F-85E09A1E3150}" dt="2022-11-18T00:57:21.201" v="0"/>
        <pc:sldMkLst>
          <pc:docMk/>
          <pc:sldMk cId="0" sldId="339"/>
        </pc:sldMkLst>
      </pc:sldChg>
    </pc:docChg>
  </pc:docChgLst>
  <pc:docChgLst>
    <pc:chgData name="Vu The Phuong 20204681" userId="S::phuong.vt204681@sis.hust.edu.vn::d914ab9f-bbac-4137-aaa5-a6e2214435ca" providerId="AD" clId="Web-{5CFE200D-0387-4756-A06A-0DA832896CD6}"/>
    <pc:docChg chg="modSld">
      <pc:chgData name="Vu The Phuong 20204681" userId="S::phuong.vt204681@sis.hust.edu.vn::d914ab9f-bbac-4137-aaa5-a6e2214435ca" providerId="AD" clId="Web-{5CFE200D-0387-4756-A06A-0DA832896CD6}" dt="2022-11-15T03:49:33.320" v="0" actId="1076"/>
      <pc:docMkLst>
        <pc:docMk/>
      </pc:docMkLst>
      <pc:sldChg chg="modSp">
        <pc:chgData name="Vu The Phuong 20204681" userId="S::phuong.vt204681@sis.hust.edu.vn::d914ab9f-bbac-4137-aaa5-a6e2214435ca" providerId="AD" clId="Web-{5CFE200D-0387-4756-A06A-0DA832896CD6}" dt="2022-11-15T03:49:33.320" v="0" actId="1076"/>
        <pc:sldMkLst>
          <pc:docMk/>
          <pc:sldMk cId="2447525663" sldId="337"/>
        </pc:sldMkLst>
        <pc:picChg chg="mod">
          <ac:chgData name="Vu The Phuong 20204681" userId="S::phuong.vt204681@sis.hust.edu.vn::d914ab9f-bbac-4137-aaa5-a6e2214435ca" providerId="AD" clId="Web-{5CFE200D-0387-4756-A06A-0DA832896CD6}" dt="2022-11-15T03:49:33.32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Nguyen Hoang Anh 20200026" userId="S::anh.nh200026@sis.hust.edu.vn::053fd2f8-685c-46a8-8e85-9742c13dd565" providerId="AD" clId="Web-{CCE0E159-5426-44BE-AC92-B636C49D854F}"/>
    <pc:docChg chg="modSld sldOrd">
      <pc:chgData name="Nguyen Hoang Anh 20200026" userId="S::anh.nh200026@sis.hust.edu.vn::053fd2f8-685c-46a8-8e85-9742c13dd565" providerId="AD" clId="Web-{CCE0E159-5426-44BE-AC92-B636C49D854F}" dt="2022-11-18T01:01:09.132" v="3"/>
      <pc:docMkLst>
        <pc:docMk/>
      </pc:docMkLst>
      <pc:sldChg chg="ord">
        <pc:chgData name="Nguyen Hoang Anh 20200026" userId="S::anh.nh200026@sis.hust.edu.vn::053fd2f8-685c-46a8-8e85-9742c13dd565" providerId="AD" clId="Web-{CCE0E159-5426-44BE-AC92-B636C49D854F}" dt="2022-11-18T01:01:09.132" v="3"/>
        <pc:sldMkLst>
          <pc:docMk/>
          <pc:sldMk cId="2541775426" sldId="264"/>
        </pc:sldMkLst>
      </pc:sldChg>
      <pc:sldChg chg="modSp">
        <pc:chgData name="Nguyen Hoang Anh 20200026" userId="S::anh.nh200026@sis.hust.edu.vn::053fd2f8-685c-46a8-8e85-9742c13dd565" providerId="AD" clId="Web-{CCE0E159-5426-44BE-AC92-B636C49D854F}" dt="2022-11-18T00:32:54.057" v="2"/>
        <pc:sldMkLst>
          <pc:docMk/>
          <pc:sldMk cId="0" sldId="327"/>
        </pc:sldMkLst>
        <pc:graphicFrameChg chg="mod modGraphic">
          <ac:chgData name="Nguyen Hoang Anh 20200026" userId="S::anh.nh200026@sis.hust.edu.vn::053fd2f8-685c-46a8-8e85-9742c13dd565" providerId="AD" clId="Web-{CCE0E159-5426-44BE-AC92-B636C49D854F}" dt="2022-11-18T00:32:54.057" v="2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Khuat Anh Tu 20204614" userId="S::tu.ka204614@sis.hust.edu.vn::22160289-f050-4748-9b77-15b781ac2f38" providerId="AD" clId="Web-{D10836DA-B182-4421-8335-C065FB039362}"/>
    <pc:docChg chg="modSld">
      <pc:chgData name="Khuat Anh Tu 20204614" userId="S::tu.ka204614@sis.hust.edu.vn::22160289-f050-4748-9b77-15b781ac2f38" providerId="AD" clId="Web-{D10836DA-B182-4421-8335-C065FB039362}" dt="2022-11-15T02:49:33.550" v="2" actId="20577"/>
      <pc:docMkLst>
        <pc:docMk/>
      </pc:docMkLst>
      <pc:sldChg chg="modSp">
        <pc:chgData name="Khuat Anh Tu 20204614" userId="S::tu.ka204614@sis.hust.edu.vn::22160289-f050-4748-9b77-15b781ac2f38" providerId="AD" clId="Web-{D10836DA-B182-4421-8335-C065FB039362}" dt="2022-11-15T02:49:33.550" v="2" actId="20577"/>
        <pc:sldMkLst>
          <pc:docMk/>
          <pc:sldMk cId="1095555810" sldId="261"/>
        </pc:sldMkLst>
        <pc:spChg chg="mod">
          <ac:chgData name="Khuat Anh Tu 20204614" userId="S::tu.ka204614@sis.hust.edu.vn::22160289-f050-4748-9b77-15b781ac2f38" providerId="AD" clId="Web-{D10836DA-B182-4421-8335-C065FB039362}" dt="2022-11-15T02:49:33.550" v="2" actId="20577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  <pc:docChgLst>
    <pc:chgData name="Tran Lam 20204759" userId="S::lam.t204759@sis.hust.edu.vn::97b165fb-3e62-41ac-b508-d783ab288594" providerId="AD" clId="Web-{34DE7CC0-9B72-479C-8D80-DDDD7088AFA8}"/>
    <pc:docChg chg="modSld">
      <pc:chgData name="Tran Lam 20204759" userId="S::lam.t204759@sis.hust.edu.vn::97b165fb-3e62-41ac-b508-d783ab288594" providerId="AD" clId="Web-{34DE7CC0-9B72-479C-8D80-DDDD7088AFA8}" dt="2022-11-15T03:40:10.336" v="0" actId="1076"/>
      <pc:docMkLst>
        <pc:docMk/>
      </pc:docMkLst>
      <pc:sldChg chg="modSp">
        <pc:chgData name="Tran Lam 20204759" userId="S::lam.t204759@sis.hust.edu.vn::97b165fb-3e62-41ac-b508-d783ab288594" providerId="AD" clId="Web-{34DE7CC0-9B72-479C-8D80-DDDD7088AFA8}" dt="2022-11-15T03:40:10.336" v="0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34DE7CC0-9B72-479C-8D80-DDDD7088AFA8}" dt="2022-11-15T03:40:10.336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Nguyen Luong Phuc 20200475" userId="S::phuc.nl200475@sis.hust.edu.vn::84ec3c56-956d-4d74-a95e-69f24891a2ef" providerId="AD" clId="Web-{D56412B8-2806-8CD6-47F0-54EEEF8EFA31}"/>
    <pc:docChg chg="modSld">
      <pc:chgData name="Nguyen Luong Phuc 20200475" userId="S::phuc.nl200475@sis.hust.edu.vn::84ec3c56-956d-4d74-a95e-69f24891a2ef" providerId="AD" clId="Web-{D56412B8-2806-8CD6-47F0-54EEEF8EFA31}" dt="2022-11-17T10:59:16.291" v="3" actId="1076"/>
      <pc:docMkLst>
        <pc:docMk/>
      </pc:docMkLst>
      <pc:sldChg chg="modSp">
        <pc:chgData name="Nguyen Luong Phuc 20200475" userId="S::phuc.nl200475@sis.hust.edu.vn::84ec3c56-956d-4d74-a95e-69f24891a2ef" providerId="AD" clId="Web-{D56412B8-2806-8CD6-47F0-54EEEF8EFA31}" dt="2022-11-17T10:59:16.291" v="3" actId="1076"/>
        <pc:sldMkLst>
          <pc:docMk/>
          <pc:sldMk cId="0" sldId="339"/>
        </pc:sldMkLst>
        <pc:spChg chg="mod">
          <ac:chgData name="Nguyen Luong Phuc 20200475" userId="S::phuc.nl200475@sis.hust.edu.vn::84ec3c56-956d-4d74-a95e-69f24891a2ef" providerId="AD" clId="Web-{D56412B8-2806-8CD6-47F0-54EEEF8EFA31}" dt="2022-11-17T10:59:16.291" v="3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Le Tuan Ngoc Huy 20204986" userId="S::huy.ltn204986@sis.hust.edu.vn::25688bcc-8b71-46e1-b3ec-43c7db32ee95" providerId="AD" clId="Web-{F22708A1-C82F-4C70-B6A8-50815F000BE2}"/>
    <pc:docChg chg="modSld">
      <pc:chgData name="Le Tuan Ngoc Huy 20204986" userId="S::huy.ltn204986@sis.hust.edu.vn::25688bcc-8b71-46e1-b3ec-43c7db32ee95" providerId="AD" clId="Web-{F22708A1-C82F-4C70-B6A8-50815F000BE2}" dt="2022-12-14T15:17:55.371" v="0"/>
      <pc:docMkLst>
        <pc:docMk/>
      </pc:docMkLst>
      <pc:sldChg chg="modSp">
        <pc:chgData name="Le Tuan Ngoc Huy 20204986" userId="S::huy.ltn204986@sis.hust.edu.vn::25688bcc-8b71-46e1-b3ec-43c7db32ee95" providerId="AD" clId="Web-{F22708A1-C82F-4C70-B6A8-50815F000BE2}" dt="2022-12-14T15:17:55.371" v="0"/>
        <pc:sldMkLst>
          <pc:docMk/>
          <pc:sldMk cId="0" sldId="339"/>
        </pc:sldMkLst>
        <pc:graphicFrameChg chg="modGraphic">
          <ac:chgData name="Le Tuan Ngoc Huy 20204986" userId="S::huy.ltn204986@sis.hust.edu.vn::25688bcc-8b71-46e1-b3ec-43c7db32ee95" providerId="AD" clId="Web-{F22708A1-C82F-4C70-B6A8-50815F000BE2}" dt="2022-12-14T15:17:55.371" v="0"/>
          <ac:graphicFrameMkLst>
            <pc:docMk/>
            <pc:sldMk cId="0" sldId="339"/>
            <ac:graphicFrameMk id="92" creationId="{00000000-0000-0000-0000-000000000000}"/>
          </ac:graphicFrameMkLst>
        </pc:graphicFrameChg>
      </pc:sldChg>
    </pc:docChg>
  </pc:docChgLst>
  <pc:docChgLst>
    <pc:chgData name="Do Khanh Toan 20204856" userId="S::toan.dk204856@sis.hust.edu.vn::c82175be-974c-4987-a6c7-0150b6357e39" providerId="AD" clId="Web-{A780D09F-A214-448B-80FC-A50F5B6B4888}"/>
    <pc:docChg chg="modSld">
      <pc:chgData name="Do Khanh Toan 20204856" userId="S::toan.dk204856@sis.hust.edu.vn::c82175be-974c-4987-a6c7-0150b6357e39" providerId="AD" clId="Web-{A780D09F-A214-448B-80FC-A50F5B6B4888}" dt="2022-11-15T03:26:04.759" v="1" actId="1076"/>
      <pc:docMkLst>
        <pc:docMk/>
      </pc:docMkLst>
      <pc:sldChg chg="modSp">
        <pc:chgData name="Do Khanh Toan 20204856" userId="S::toan.dk204856@sis.hust.edu.vn::c82175be-974c-4987-a6c7-0150b6357e39" providerId="AD" clId="Web-{A780D09F-A214-448B-80FC-A50F5B6B4888}" dt="2022-11-15T03:26:04.759" v="1" actId="1076"/>
        <pc:sldMkLst>
          <pc:docMk/>
          <pc:sldMk cId="2447525663" sldId="337"/>
        </pc:sldMkLst>
        <pc:picChg chg="mod">
          <ac:chgData name="Do Khanh Toan 20204856" userId="S::toan.dk204856@sis.hust.edu.vn::c82175be-974c-4987-a6c7-0150b6357e39" providerId="AD" clId="Web-{A780D09F-A214-448B-80FC-A50F5B6B4888}" dt="2022-11-15T03:26:04.759" v="1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Tran Lam 20204759" userId="S::lam.t204759@sis.hust.edu.vn::97b165fb-3e62-41ac-b508-d783ab288594" providerId="AD" clId="Web-{CD8246C9-8A92-4D4B-A4ED-265E0C960433}"/>
    <pc:docChg chg="modSld">
      <pc:chgData name="Tran Lam 20204759" userId="S::lam.t204759@sis.hust.edu.vn::97b165fb-3e62-41ac-b508-d783ab288594" providerId="AD" clId="Web-{CD8246C9-8A92-4D4B-A4ED-265E0C960433}" dt="2022-11-16T03:17:14.497" v="1" actId="1076"/>
      <pc:docMkLst>
        <pc:docMk/>
      </pc:docMkLst>
      <pc:sldChg chg="modSp">
        <pc:chgData name="Tran Lam 20204759" userId="S::lam.t204759@sis.hust.edu.vn::97b165fb-3e62-41ac-b508-d783ab288594" providerId="AD" clId="Web-{CD8246C9-8A92-4D4B-A4ED-265E0C960433}" dt="2022-11-16T03:17:14.497" v="1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CD8246C9-8A92-4D4B-A4ED-265E0C960433}" dt="2022-11-16T03:17:14.497" v="1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Phan Duc Thinh 20204693" userId="S::thinh.pd204693@sis.hust.edu.vn::56a4edca-9d33-4ed8-af17-d4fb5f73b5a9" providerId="AD" clId="Web-{0598DF05-0463-4744-943A-9BD47432CE4B}"/>
    <pc:docChg chg="modSld">
      <pc:chgData name="Phan Duc Thinh 20204693" userId="S::thinh.pd204693@sis.hust.edu.vn::56a4edca-9d33-4ed8-af17-d4fb5f73b5a9" providerId="AD" clId="Web-{0598DF05-0463-4744-943A-9BD47432CE4B}" dt="2022-11-29T14:31:27.877" v="8"/>
      <pc:docMkLst>
        <pc:docMk/>
      </pc:docMkLst>
      <pc:sldChg chg="modSp">
        <pc:chgData name="Phan Duc Thinh 20204693" userId="S::thinh.pd204693@sis.hust.edu.vn::56a4edca-9d33-4ed8-af17-d4fb5f73b5a9" providerId="AD" clId="Web-{0598DF05-0463-4744-943A-9BD47432CE4B}" dt="2022-11-29T14:31:27.877" v="8"/>
        <pc:sldMkLst>
          <pc:docMk/>
          <pc:sldMk cId="0" sldId="339"/>
        </pc:sldMkLst>
        <pc:graphicFrameChg chg="mod modGraphic">
          <ac:chgData name="Phan Duc Thinh 20204693" userId="S::thinh.pd204693@sis.hust.edu.vn::56a4edca-9d33-4ed8-af17-d4fb5f73b5a9" providerId="AD" clId="Web-{0598DF05-0463-4744-943A-9BD47432CE4B}" dt="2022-11-29T14:31:27.877" v="8"/>
          <ac:graphicFrameMkLst>
            <pc:docMk/>
            <pc:sldMk cId="0" sldId="339"/>
            <ac:graphicFrameMk id="92" creationId="{00000000-0000-0000-0000-000000000000}"/>
          </ac:graphicFrameMkLst>
        </pc:graphicFrameChg>
      </pc:sldChg>
    </pc:docChg>
  </pc:docChgLst>
  <pc:docChgLst>
    <pc:chgData name="Tran Ba Duc 20204821" userId="S::duc.tb204821@sis.hust.edu.vn::9d9be1c0-92e1-439e-a6ac-1748c943d252" providerId="AD" clId="Web-{76A32CE0-8520-49D8-B03E-1A871FBE39BF}"/>
    <pc:docChg chg="modSld">
      <pc:chgData name="Tran Ba Duc 20204821" userId="S::duc.tb204821@sis.hust.edu.vn::9d9be1c0-92e1-439e-a6ac-1748c943d252" providerId="AD" clId="Web-{76A32CE0-8520-49D8-B03E-1A871FBE39BF}" dt="2022-11-15T01:09:42.237" v="2" actId="1076"/>
      <pc:docMkLst>
        <pc:docMk/>
      </pc:docMkLst>
      <pc:sldChg chg="modSp">
        <pc:chgData name="Tran Ba Duc 20204821" userId="S::duc.tb204821@sis.hust.edu.vn::9d9be1c0-92e1-439e-a6ac-1748c943d252" providerId="AD" clId="Web-{76A32CE0-8520-49D8-B03E-1A871FBE39BF}" dt="2022-11-15T01:09:42.237" v="2" actId="1076"/>
        <pc:sldMkLst>
          <pc:docMk/>
          <pc:sldMk cId="1389175072" sldId="280"/>
        </pc:sldMkLst>
        <pc:picChg chg="mod">
          <ac:chgData name="Tran Ba Duc 20204821" userId="S::duc.tb204821@sis.hust.edu.vn::9d9be1c0-92e1-439e-a6ac-1748c943d252" providerId="AD" clId="Web-{76A32CE0-8520-49D8-B03E-1A871FBE39BF}" dt="2022-11-15T01:09:42.237" v="2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Nguyen Quang Thang 20204605" userId="S::thang.nq204605@sis.hust.edu.vn::e87509a6-770b-470b-bf2d-008761fdb3a8" providerId="AD" clId="Web-{9BCE4EAD-986D-40C5-B015-84BBD0CF9721}"/>
    <pc:docChg chg="modSld">
      <pc:chgData name="Nguyen Quang Thang 20204605" userId="S::thang.nq204605@sis.hust.edu.vn::e87509a6-770b-470b-bf2d-008761fdb3a8" providerId="AD" clId="Web-{9BCE4EAD-986D-40C5-B015-84BBD0CF9721}" dt="2022-11-15T02:24:03.926" v="0" actId="1076"/>
      <pc:docMkLst>
        <pc:docMk/>
      </pc:docMkLst>
      <pc:sldChg chg="modSp">
        <pc:chgData name="Nguyen Quang Thang 20204605" userId="S::thang.nq204605@sis.hust.edu.vn::e87509a6-770b-470b-bf2d-008761fdb3a8" providerId="AD" clId="Web-{9BCE4EAD-986D-40C5-B015-84BBD0CF9721}" dt="2022-11-15T02:24:03.926" v="0" actId="1076"/>
        <pc:sldMkLst>
          <pc:docMk/>
          <pc:sldMk cId="0" sldId="257"/>
        </pc:sldMkLst>
        <pc:cxnChg chg="mod">
          <ac:chgData name="Nguyen Quang Thang 20204605" userId="S::thang.nq204605@sis.hust.edu.vn::e87509a6-770b-470b-bf2d-008761fdb3a8" providerId="AD" clId="Web-{9BCE4EAD-986D-40C5-B015-84BBD0CF9721}" dt="2022-11-15T02:24:03.926" v="0" actId="1076"/>
          <ac:cxnSpMkLst>
            <pc:docMk/>
            <pc:sldMk cId="0" sldId="257"/>
            <ac:cxnSpMk id="86" creationId="{00000000-0000-0000-0000-000000000000}"/>
          </ac:cxnSpMkLst>
        </pc:cxnChg>
      </pc:sldChg>
    </pc:docChg>
  </pc:docChgLst>
  <pc:docChgLst>
    <pc:chgData name="Tran Quang Phuc 20204679" userId="S::phuc.tq204679@sis.hust.edu.vn::4a63baaa-41e5-4084-8c0a-35ddd39be9ee" providerId="AD" clId="Web-{DE3FC3EC-6C95-4C50-9D35-F420B7443CAC}"/>
    <pc:docChg chg="modSld">
      <pc:chgData name="Tran Quang Phuc 20204679" userId="S::phuc.tq204679@sis.hust.edu.vn::4a63baaa-41e5-4084-8c0a-35ddd39be9ee" providerId="AD" clId="Web-{DE3FC3EC-6C95-4C50-9D35-F420B7443CAC}" dt="2022-11-21T15:57:41.810" v="1" actId="14100"/>
      <pc:docMkLst>
        <pc:docMk/>
      </pc:docMkLst>
      <pc:sldChg chg="modSp">
        <pc:chgData name="Tran Quang Phuc 20204679" userId="S::phuc.tq204679@sis.hust.edu.vn::4a63baaa-41e5-4084-8c0a-35ddd39be9ee" providerId="AD" clId="Web-{DE3FC3EC-6C95-4C50-9D35-F420B7443CAC}" dt="2022-11-21T15:57:41.810" v="1" actId="14100"/>
        <pc:sldMkLst>
          <pc:docMk/>
          <pc:sldMk cId="0" sldId="339"/>
        </pc:sldMkLst>
        <pc:spChg chg="mod">
          <ac:chgData name="Tran Quang Phuc 20204679" userId="S::phuc.tq204679@sis.hust.edu.vn::4a63baaa-41e5-4084-8c0a-35ddd39be9ee" providerId="AD" clId="Web-{DE3FC3EC-6C95-4C50-9D35-F420B7443CAC}" dt="2022-11-21T15:57:41.810" v="1" actId="14100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Nguyen Luong Phuc 20200475" userId="S::phuc.nl200475@sis.hust.edu.vn::84ec3c56-956d-4d74-a95e-69f24891a2ef" providerId="AD" clId="Web-{DE188D4A-C2A1-42CC-9902-9D1FF8770C3D}"/>
    <pc:docChg chg="modSld">
      <pc:chgData name="Nguyen Luong Phuc 20200475" userId="S::phuc.nl200475@sis.hust.edu.vn::84ec3c56-956d-4d74-a95e-69f24891a2ef" providerId="AD" clId="Web-{DE188D4A-C2A1-42CC-9902-9D1FF8770C3D}" dt="2022-11-15T03:03:11.727" v="3" actId="20577"/>
      <pc:docMkLst>
        <pc:docMk/>
      </pc:docMkLst>
      <pc:sldChg chg="modSp">
        <pc:chgData name="Nguyen Luong Phuc 20200475" userId="S::phuc.nl200475@sis.hust.edu.vn::84ec3c56-956d-4d74-a95e-69f24891a2ef" providerId="AD" clId="Web-{DE188D4A-C2A1-42CC-9902-9D1FF8770C3D}" dt="2022-11-15T02:47:28.926" v="1"/>
        <pc:sldMkLst>
          <pc:docMk/>
          <pc:sldMk cId="0" sldId="327"/>
        </pc:sldMkLst>
        <pc:graphicFrameChg chg="mod modGraphic">
          <ac:chgData name="Nguyen Luong Phuc 20200475" userId="S::phuc.nl200475@sis.hust.edu.vn::84ec3c56-956d-4d74-a95e-69f24891a2ef" providerId="AD" clId="Web-{DE188D4A-C2A1-42CC-9902-9D1FF8770C3D}" dt="2022-11-15T02:47:28.92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Nguyen Luong Phuc 20200475" userId="S::phuc.nl200475@sis.hust.edu.vn::84ec3c56-956d-4d74-a95e-69f24891a2ef" providerId="AD" clId="Web-{DE188D4A-C2A1-42CC-9902-9D1FF8770C3D}" dt="2022-11-15T03:03:11.727" v="3" actId="20577"/>
        <pc:sldMkLst>
          <pc:docMk/>
          <pc:sldMk cId="900651903" sldId="328"/>
        </pc:sldMkLst>
        <pc:spChg chg="mod">
          <ac:chgData name="Nguyen Luong Phuc 20200475" userId="S::phuc.nl200475@sis.hust.edu.vn::84ec3c56-956d-4d74-a95e-69f24891a2ef" providerId="AD" clId="Web-{DE188D4A-C2A1-42CC-9902-9D1FF8770C3D}" dt="2022-11-15T03:03:11.727" v="3" actId="20577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an Khac Tuan 20200554" userId="8c7d7ed8-596f-4ff4-9678-84c573a1eb7e" providerId="ADAL" clId="{9F98D909-0168-0F49-86A5-F4CC75199FE5}"/>
    <pc:docChg chg="modSld">
      <pc:chgData name="Tran Khac Tuan 20200554" userId="8c7d7ed8-596f-4ff4-9678-84c573a1eb7e" providerId="ADAL" clId="{9F98D909-0168-0F49-86A5-F4CC75199FE5}" dt="2022-11-17T01:49:01.854" v="0" actId="20578"/>
      <pc:docMkLst>
        <pc:docMk/>
      </pc:docMkLst>
      <pc:sldChg chg="modSp">
        <pc:chgData name="Tran Khac Tuan 20200554" userId="8c7d7ed8-596f-4ff4-9678-84c573a1eb7e" providerId="ADAL" clId="{9F98D909-0168-0F49-86A5-F4CC75199FE5}" dt="2022-11-17T01:49:01.854" v="0" actId="20578"/>
        <pc:sldMkLst>
          <pc:docMk/>
          <pc:sldMk cId="900651903" sldId="328"/>
        </pc:sldMkLst>
        <pc:spChg chg="mod">
          <ac:chgData name="Tran Khac Tuan 20200554" userId="8c7d7ed8-596f-4ff4-9678-84c573a1eb7e" providerId="ADAL" clId="{9F98D909-0168-0F49-86A5-F4CC75199FE5}" dt="2022-11-17T01:49:01.854" v="0" actId="20578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Van Dang Huy 20205086" userId="S::huy.vd205086@sis.hust.edu.vn::cff7b572-d8eb-4b63-8c40-217263a7ab8a" providerId="AD" clId="Web-{8FEFE976-11E7-4BD8-9771-0759AF4C1F37}"/>
    <pc:docChg chg="modSld">
      <pc:chgData name="Van Dang Huy 20205086" userId="S::huy.vd205086@sis.hust.edu.vn::cff7b572-d8eb-4b63-8c40-217263a7ab8a" providerId="AD" clId="Web-{8FEFE976-11E7-4BD8-9771-0759AF4C1F37}" dt="2022-11-18T02:13:05.211" v="2" actId="1076"/>
      <pc:docMkLst>
        <pc:docMk/>
      </pc:docMkLst>
      <pc:sldChg chg="modSp">
        <pc:chgData name="Van Dang Huy 20205086" userId="S::huy.vd205086@sis.hust.edu.vn::cff7b572-d8eb-4b63-8c40-217263a7ab8a" providerId="AD" clId="Web-{8FEFE976-11E7-4BD8-9771-0759AF4C1F37}" dt="2022-11-18T01:40:00.836" v="1"/>
        <pc:sldMkLst>
          <pc:docMk/>
          <pc:sldMk cId="0" sldId="327"/>
        </pc:sldMkLst>
        <pc:spChg chg="mod">
          <ac:chgData name="Van Dang Huy 20205086" userId="S::huy.vd205086@sis.hust.edu.vn::cff7b572-d8eb-4b63-8c40-217263a7ab8a" providerId="AD" clId="Web-{8FEFE976-11E7-4BD8-9771-0759AF4C1F37}" dt="2022-11-18T01:39:58.430" v="0" actId="14100"/>
          <ac:spMkLst>
            <pc:docMk/>
            <pc:sldMk cId="0" sldId="327"/>
            <ac:spMk id="3" creationId="{D76E5E56-0222-1172-2E3A-94C8567189E8}"/>
          </ac:spMkLst>
        </pc:spChg>
        <pc:graphicFrameChg chg="modGraphic">
          <ac:chgData name="Van Dang Huy 20205086" userId="S::huy.vd205086@sis.hust.edu.vn::cff7b572-d8eb-4b63-8c40-217263a7ab8a" providerId="AD" clId="Web-{8FEFE976-11E7-4BD8-9771-0759AF4C1F37}" dt="2022-11-18T01:40:00.83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Van Dang Huy 20205086" userId="S::huy.vd205086@sis.hust.edu.vn::cff7b572-d8eb-4b63-8c40-217263a7ab8a" providerId="AD" clId="Web-{8FEFE976-11E7-4BD8-9771-0759AF4C1F37}" dt="2022-11-18T02:13:05.211" v="2" actId="1076"/>
        <pc:sldMkLst>
          <pc:docMk/>
          <pc:sldMk cId="900651903" sldId="328"/>
        </pc:sldMkLst>
        <pc:spChg chg="mod">
          <ac:chgData name="Van Dang Huy 20205086" userId="S::huy.vd205086@sis.hust.edu.vn::cff7b572-d8eb-4b63-8c40-217263a7ab8a" providerId="AD" clId="Web-{8FEFE976-11E7-4BD8-9771-0759AF4C1F37}" dt="2022-11-18T02:13:05.211" v="2" actId="1076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Le Tuan Ngoc Huy 20204986" userId="S::huy.ltn204986@sis.hust.edu.vn::25688bcc-8b71-46e1-b3ec-43c7db32ee95" providerId="AD" clId="Web-{DD7E8DE9-4921-4790-B9A8-CFC4196261D6}"/>
    <pc:docChg chg="modSld">
      <pc:chgData name="Le Tuan Ngoc Huy 20204986" userId="S::huy.ltn204986@sis.hust.edu.vn::25688bcc-8b71-46e1-b3ec-43c7db32ee95" providerId="AD" clId="Web-{DD7E8DE9-4921-4790-B9A8-CFC4196261D6}" dt="2022-11-18T00:53:56.686" v="0" actId="1076"/>
      <pc:docMkLst>
        <pc:docMk/>
      </pc:docMkLst>
      <pc:sldChg chg="modSp">
        <pc:chgData name="Le Tuan Ngoc Huy 20204986" userId="S::huy.ltn204986@sis.hust.edu.vn::25688bcc-8b71-46e1-b3ec-43c7db32ee95" providerId="AD" clId="Web-{DD7E8DE9-4921-4790-B9A8-CFC4196261D6}" dt="2022-11-18T00:53:56.686" v="0" actId="1076"/>
        <pc:sldMkLst>
          <pc:docMk/>
          <pc:sldMk cId="900651903" sldId="328"/>
        </pc:sldMkLst>
        <pc:cxnChg chg="mod">
          <ac:chgData name="Le Tuan Ngoc Huy 20204986" userId="S::huy.ltn204986@sis.hust.edu.vn::25688bcc-8b71-46e1-b3ec-43c7db32ee95" providerId="AD" clId="Web-{DD7E8DE9-4921-4790-B9A8-CFC4196261D6}" dt="2022-11-18T00:53:56.686" v="0" actId="1076"/>
          <ac:cxnSpMkLst>
            <pc:docMk/>
            <pc:sldMk cId="900651903" sldId="328"/>
            <ac:cxnSpMk id="93" creationId="{00000000-0000-0000-0000-000000000000}"/>
          </ac:cxnSpMkLst>
        </pc:cxnChg>
      </pc:sldChg>
    </pc:docChg>
  </pc:docChgLst>
  <pc:docChgLst>
    <pc:chgData name="Khuat Anh Tu 20204614" userId="S::tu.ka204614@sis.hust.edu.vn::22160289-f050-4748-9b77-15b781ac2f38" providerId="AD" clId="Web-{F48A7A4A-E269-4611-95EF-EFDD65614820}"/>
    <pc:docChg chg="modSld">
      <pc:chgData name="Khuat Anh Tu 20204614" userId="S::tu.ka204614@sis.hust.edu.vn::22160289-f050-4748-9b77-15b781ac2f38" providerId="AD" clId="Web-{F48A7A4A-E269-4611-95EF-EFDD65614820}" dt="2022-11-19T14:12:43.425" v="5"/>
      <pc:docMkLst>
        <pc:docMk/>
      </pc:docMkLst>
      <pc:sldChg chg="modSp">
        <pc:chgData name="Khuat Anh Tu 20204614" userId="S::tu.ka204614@sis.hust.edu.vn::22160289-f050-4748-9b77-15b781ac2f38" providerId="AD" clId="Web-{F48A7A4A-E269-4611-95EF-EFDD65614820}" dt="2022-11-19T14:12:43.425" v="5"/>
        <pc:sldMkLst>
          <pc:docMk/>
          <pc:sldMk cId="0" sldId="327"/>
        </pc:sldMkLst>
        <pc:graphicFrameChg chg="mod modGraphic">
          <ac:chgData name="Khuat Anh Tu 20204614" userId="S::tu.ka204614@sis.hust.edu.vn::22160289-f050-4748-9b77-15b781ac2f38" providerId="AD" clId="Web-{F48A7A4A-E269-4611-95EF-EFDD65614820}" dt="2022-11-19T14:12:43.425" v="5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Vu Minh Hieu 20204831" userId="S::hieu.vm204831@sis.hust.edu.vn::6a4ce153-f582-4510-9bd8-96fac4beaca2" providerId="AD" clId="Web-{EE7DEC83-460E-4497-814E-C5AC6E179564}"/>
    <pc:docChg chg="modSld">
      <pc:chgData name="Vu Minh Hieu 20204831" userId="S::hieu.vm204831@sis.hust.edu.vn::6a4ce153-f582-4510-9bd8-96fac4beaca2" providerId="AD" clId="Web-{EE7DEC83-460E-4497-814E-C5AC6E179564}" dt="2022-11-15T09:21:28.280" v="0" actId="1076"/>
      <pc:docMkLst>
        <pc:docMk/>
      </pc:docMkLst>
      <pc:sldChg chg="modSp">
        <pc:chgData name="Vu Minh Hieu 20204831" userId="S::hieu.vm204831@sis.hust.edu.vn::6a4ce153-f582-4510-9bd8-96fac4beaca2" providerId="AD" clId="Web-{EE7DEC83-460E-4497-814E-C5AC6E179564}" dt="2022-11-15T09:21:28.280" v="0" actId="1076"/>
        <pc:sldMkLst>
          <pc:docMk/>
          <pc:sldMk cId="2447525663" sldId="337"/>
        </pc:sldMkLst>
        <pc:picChg chg="mod">
          <ac:chgData name="Vu Minh Hieu 20204831" userId="S::hieu.vm204831@sis.hust.edu.vn::6a4ce153-f582-4510-9bd8-96fac4beaca2" providerId="AD" clId="Web-{EE7DEC83-460E-4497-814E-C5AC6E179564}" dt="2022-11-15T09:21:28.28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Bui Tuan Thanh 20204851" userId="S::thanh.bt204851@sis.hust.edu.vn::f388e464-466f-4987-8dd8-212dac186566" providerId="AD" clId="Web-{DFE88B53-FB0C-4955-8CC5-DC1E3751DD9F}"/>
    <pc:docChg chg="modSld">
      <pc:chgData name="Bui Tuan Thanh 20204851" userId="S::thanh.bt204851@sis.hust.edu.vn::f388e464-466f-4987-8dd8-212dac186566" providerId="AD" clId="Web-{DFE88B53-FB0C-4955-8CC5-DC1E3751DD9F}" dt="2022-11-15T00:41:47.931" v="1" actId="1076"/>
      <pc:docMkLst>
        <pc:docMk/>
      </pc:docMkLst>
      <pc:sldChg chg="modSp">
        <pc:chgData name="Bui Tuan Thanh 20204851" userId="S::thanh.bt204851@sis.hust.edu.vn::f388e464-466f-4987-8dd8-212dac186566" providerId="AD" clId="Web-{DFE88B53-FB0C-4955-8CC5-DC1E3751DD9F}" dt="2022-11-15T00:41:47.931" v="1" actId="1076"/>
        <pc:sldMkLst>
          <pc:docMk/>
          <pc:sldMk cId="1389175072" sldId="280"/>
        </pc:sldMkLst>
        <pc:picChg chg="mod">
          <ac:chgData name="Bui Tuan Thanh 20204851" userId="S::thanh.bt204851@sis.hust.edu.vn::f388e464-466f-4987-8dd8-212dac186566" providerId="AD" clId="Web-{DFE88B53-FB0C-4955-8CC5-DC1E3751DD9F}" dt="2022-11-15T00:41:47.931" v="1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Nguyen Duy Chien 20205059" userId="S::chien.nd205059@sis.hust.edu.vn::f46b4456-2567-47bb-b0fa-6a62fe04fe03" providerId="AD" clId="Web-{D1943F6A-E9B8-4114-B020-888ED430257E}"/>
    <pc:docChg chg="modSld">
      <pc:chgData name="Nguyen Duy Chien 20205059" userId="S::chien.nd205059@sis.hust.edu.vn::f46b4456-2567-47bb-b0fa-6a62fe04fe03" providerId="AD" clId="Web-{D1943F6A-E9B8-4114-B020-888ED430257E}" dt="2022-11-16T05:22:59.034" v="1"/>
      <pc:docMkLst>
        <pc:docMk/>
      </pc:docMkLst>
      <pc:sldChg chg="modSp">
        <pc:chgData name="Nguyen Duy Chien 20205059" userId="S::chien.nd205059@sis.hust.edu.vn::f46b4456-2567-47bb-b0fa-6a62fe04fe03" providerId="AD" clId="Web-{D1943F6A-E9B8-4114-B020-888ED430257E}" dt="2022-11-16T05:22:59.034" v="1"/>
        <pc:sldMkLst>
          <pc:docMk/>
          <pc:sldMk cId="0" sldId="258"/>
        </pc:sldMkLst>
        <pc:graphicFrameChg chg="modGraphic">
          <ac:chgData name="Nguyen Duy Chien 20205059" userId="S::chien.nd205059@sis.hust.edu.vn::f46b4456-2567-47bb-b0fa-6a62fe04fe03" providerId="AD" clId="Web-{D1943F6A-E9B8-4114-B020-888ED430257E}" dt="2022-11-16T05:22:59.034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Phung Van Duy 20204541" userId="S::duy.pv204541@sis.hust.edu.vn::8c3e2248-a3e4-4d9f-a555-f2a7947e81fb" providerId="AD" clId="Web-{D620DB17-ACD7-4D56-BB90-7B33798CE98C}"/>
    <pc:docChg chg="modSld">
      <pc:chgData name="Phung Van Duy 20204541" userId="S::duy.pv204541@sis.hust.edu.vn::8c3e2248-a3e4-4d9f-a555-f2a7947e81fb" providerId="AD" clId="Web-{D620DB17-ACD7-4D56-BB90-7B33798CE98C}" dt="2022-11-22T09:22:12.267" v="1"/>
      <pc:docMkLst>
        <pc:docMk/>
      </pc:docMkLst>
      <pc:sldChg chg="modSp">
        <pc:chgData name="Phung Van Duy 20204541" userId="S::duy.pv204541@sis.hust.edu.vn::8c3e2248-a3e4-4d9f-a555-f2a7947e81fb" providerId="AD" clId="Web-{D620DB17-ACD7-4D56-BB90-7B33798CE98C}" dt="2022-11-22T09:22:12.267" v="1"/>
        <pc:sldMkLst>
          <pc:docMk/>
          <pc:sldMk cId="0" sldId="258"/>
        </pc:sldMkLst>
        <pc:graphicFrameChg chg="mod modGraphic">
          <ac:chgData name="Phung Van Duy 20204541" userId="S::duy.pv204541@sis.hust.edu.vn::8c3e2248-a3e4-4d9f-a555-f2a7947e81fb" providerId="AD" clId="Web-{D620DB17-ACD7-4D56-BB90-7B33798CE98C}" dt="2022-11-22T09:22:12.267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Pham Minh Thong 20205029" userId="S::thong.pm205029@sis.hust.edu.vn::b2689aa4-092e-422b-898f-7265911a52cc" providerId="AD" clId="Web-{57FB411C-B2D4-F74B-25BB-A54E68301F00}"/>
    <pc:docChg chg="addSld delSld">
      <pc:chgData name="Pham Minh Thong 20205029" userId="S::thong.pm205029@sis.hust.edu.vn::b2689aa4-092e-422b-898f-7265911a52cc" providerId="AD" clId="Web-{57FB411C-B2D4-F74B-25BB-A54E68301F00}" dt="2022-12-18T16:09:46.926" v="1"/>
      <pc:docMkLst>
        <pc:docMk/>
      </pc:docMkLst>
      <pc:sldChg chg="new del">
        <pc:chgData name="Pham Minh Thong 20205029" userId="S::thong.pm205029@sis.hust.edu.vn::b2689aa4-092e-422b-898f-7265911a52cc" providerId="AD" clId="Web-{57FB411C-B2D4-F74B-25BB-A54E68301F00}" dt="2022-12-18T16:09:46.926" v="1"/>
        <pc:sldMkLst>
          <pc:docMk/>
          <pc:sldMk cId="571568106" sldId="340"/>
        </pc:sldMkLst>
      </pc:sldChg>
    </pc:docChg>
  </pc:docChgLst>
  <pc:docChgLst>
    <pc:chgData name="Nong Hoang Lam 20204575" userId="S::lam.nh204575@sis.hust.edu.vn::0cad127b-8b53-435b-a6f3-1e7e3d1f67a3" providerId="AD" clId="Web-{8D8B9168-7947-4047-9D59-22340F4982A8}"/>
    <pc:docChg chg="modSld">
      <pc:chgData name="Nong Hoang Lam 20204575" userId="S::lam.nh204575@sis.hust.edu.vn::0cad127b-8b53-435b-a6f3-1e7e3d1f67a3" providerId="AD" clId="Web-{8D8B9168-7947-4047-9D59-22340F4982A8}" dt="2022-11-18T16:53:23.624" v="2" actId="1076"/>
      <pc:docMkLst>
        <pc:docMk/>
      </pc:docMkLst>
      <pc:sldChg chg="modSp">
        <pc:chgData name="Nong Hoang Lam 20204575" userId="S::lam.nh204575@sis.hust.edu.vn::0cad127b-8b53-435b-a6f3-1e7e3d1f67a3" providerId="AD" clId="Web-{8D8B9168-7947-4047-9D59-22340F4982A8}" dt="2022-11-18T16:53:23.624" v="2" actId="1076"/>
        <pc:sldMkLst>
          <pc:docMk/>
          <pc:sldMk cId="0" sldId="339"/>
        </pc:sldMkLst>
        <pc:spChg chg="mod">
          <ac:chgData name="Nong Hoang Lam 20204575" userId="S::lam.nh204575@sis.hust.edu.vn::0cad127b-8b53-435b-a6f3-1e7e3d1f67a3" providerId="AD" clId="Web-{8D8B9168-7947-4047-9D59-22340F4982A8}" dt="2022-11-18T16:53:23.624" v="2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Hoang Minh Dung 20205071" userId="S::dung.hm205071@sis.hust.edu.vn::47dfb3c4-ed38-4b2e-921c-159d60f50f0e" providerId="AD" clId="Web-{F7D7B548-6019-497E-97EF-AC9B92F9A43F}"/>
    <pc:docChg chg="modSld">
      <pc:chgData name="Hoang Minh Dung 20205071" userId="S::dung.hm205071@sis.hust.edu.vn::47dfb3c4-ed38-4b2e-921c-159d60f50f0e" providerId="AD" clId="Web-{F7D7B548-6019-497E-97EF-AC9B92F9A43F}" dt="2022-11-18T00:45:17.372" v="1" actId="1076"/>
      <pc:docMkLst>
        <pc:docMk/>
      </pc:docMkLst>
      <pc:sldChg chg="modSp">
        <pc:chgData name="Hoang Minh Dung 20205071" userId="S::dung.hm205071@sis.hust.edu.vn::47dfb3c4-ed38-4b2e-921c-159d60f50f0e" providerId="AD" clId="Web-{F7D7B548-6019-497E-97EF-AC9B92F9A43F}" dt="2022-11-18T00:45:17.372" v="1" actId="1076"/>
        <pc:sldMkLst>
          <pc:docMk/>
          <pc:sldMk cId="0" sldId="258"/>
        </pc:sldMkLst>
        <pc:spChg chg="mod">
          <ac:chgData name="Hoang Minh Dung 20205071" userId="S::dung.hm205071@sis.hust.edu.vn::47dfb3c4-ed38-4b2e-921c-159d60f50f0e" providerId="AD" clId="Web-{F7D7B548-6019-497E-97EF-AC9B92F9A43F}" dt="2022-11-18T00:45:17.372" v="1" actId="1076"/>
          <ac:spMkLst>
            <pc:docMk/>
            <pc:sldMk cId="0" sldId="258"/>
            <ac:spMk id="94" creationId="{00000000-0000-0000-0000-000000000000}"/>
          </ac:spMkLst>
        </pc:spChg>
      </pc:sldChg>
    </pc:docChg>
  </pc:docChgLst>
  <pc:docChgLst>
    <pc:chgData name="Tran Manh Cuong 20205062" userId="66236811-b727-44ca-8d3b-3a8f03de750a" providerId="ADAL" clId="{8FD2D0F8-6A55-D043-A5DE-7961A2A0F97E}"/>
    <pc:docChg chg="custSel modSld">
      <pc:chgData name="Tran Manh Cuong 20205062" userId="66236811-b727-44ca-8d3b-3a8f03de750a" providerId="ADAL" clId="{8FD2D0F8-6A55-D043-A5DE-7961A2A0F97E}" dt="2022-11-17T10:03:47.296" v="259" actId="20577"/>
      <pc:docMkLst>
        <pc:docMk/>
      </pc:docMkLst>
      <pc:sldChg chg="modSp mod">
        <pc:chgData name="Tran Manh Cuong 20205062" userId="66236811-b727-44ca-8d3b-3a8f03de750a" providerId="ADAL" clId="{8FD2D0F8-6A55-D043-A5DE-7961A2A0F97E}" dt="2022-11-17T10:03:47.296" v="259" actId="20577"/>
        <pc:sldMkLst>
          <pc:docMk/>
          <pc:sldMk cId="2990818125" sldId="279"/>
        </pc:sldMkLst>
        <pc:spChg chg="mod">
          <ac:chgData name="Tran Manh Cuong 20205062" userId="66236811-b727-44ca-8d3b-3a8f03de750a" providerId="ADAL" clId="{8FD2D0F8-6A55-D043-A5DE-7961A2A0F97E}" dt="2022-11-17T10:03:47.296" v="259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064C-1C7E-4927-A5FD-FDE5DFC0E94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504A-558D-452B-89A2-D743A14F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ea typeface="Consolas"/>
                <a:cs typeface="Consolas"/>
                <a:sym typeface="Consolas"/>
              </a:rPr>
              <a:t>(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1100">
                <a:ea typeface="Consolas"/>
                <a:cs typeface="Consolas"/>
                <a:sym typeface="Consolas"/>
              </a:rPr>
              <a:t>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1100">
                <a:ea typeface="Consolas"/>
                <a:cs typeface="Consolas"/>
                <a:sym typeface="Consolas"/>
              </a:rPr>
              <a:t> + …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1100">
                <a:ea typeface="Consolas"/>
                <a:cs typeface="Consolas"/>
                <a:sym typeface="Consolas"/>
              </a:rPr>
              <a:t>))/</a:t>
            </a:r>
            <a:r>
              <a:rPr lang="en-US" sz="1100" i="1" err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err="1">
                <a:ea typeface="Consolas"/>
                <a:cs typeface="Consolas"/>
                <a:sym typeface="Consolas"/>
              </a:rPr>
              <a:t>k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Giá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trị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tối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đa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mà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Xk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có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thể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nhận</a:t>
            </a:r>
            <a:endParaRPr baseline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8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843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141246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413502"/>
            <a:ext cx="1524000" cy="365125"/>
          </a:xfrm>
        </p:spPr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2396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3227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781176"/>
            <a:ext cx="3615267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5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600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3667" y="6121401"/>
            <a:ext cx="1490133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0A5224-1EFD-4538-933D-078D9F80581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0467" y="6432551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3667" y="6432552"/>
            <a:ext cx="149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62C-1287-A5E5-7C22-A7972E8C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21" y="868362"/>
            <a:ext cx="7983984" cy="2387600"/>
          </a:xfrm>
        </p:spPr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961D-AF3C-900F-2A65-5B5BC400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err="1"/>
              <a:t>Tuần</a:t>
            </a:r>
            <a:r>
              <a:rPr lang="en-US" sz="40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238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980812366"/>
              </p:ext>
            </p:extLst>
          </p:nvPr>
        </p:nvGraphicFramePr>
        <p:xfrm>
          <a:off x="5923471" y="1351471"/>
          <a:ext cx="5063234" cy="2911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3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4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695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vào bao gồm các dòng sau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1: chứa hai số nguyên m và n (1≤m≤10, 1≤n≤30)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+ 1: chứa số nguyên dương k và k số nguyên dương cho biết các khóa học mà giáo viên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thể dạy (∀i = 1,…, 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+ 2: chứa số nguyên 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m + 2: chứa hai số nguyên i và j cho biết hai khóa học mâu thuẫn nhau (∀i = 1,…, k)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ra chứa một số duy nhất là tải trọng lớn nhất của giáo viên trong lời giải tìm được và giá trị -1 nếu không tìm thấy lời giải.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E5E56-0222-1172-2E3A-94C8567189E8}"/>
              </a:ext>
            </a:extLst>
          </p:cNvPr>
          <p:cNvSpPr txBox="1"/>
          <p:nvPr/>
        </p:nvSpPr>
        <p:spPr>
          <a:xfrm>
            <a:off x="4753868" y="28542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>
            <a:normAutofit/>
          </a:bodyPr>
          <a:lstStyle/>
          <a:p>
            <a:r>
              <a:rPr lang="en-US" err="1"/>
              <a:t>Cách</a:t>
            </a:r>
            <a:r>
              <a:rPr lang="en-US"/>
              <a:t> 1:</a:t>
            </a:r>
          </a:p>
          <a:p>
            <a:r>
              <a:rPr lang="vi-VN"/>
              <a:t>Sử dụng </a:t>
            </a:r>
            <a:r>
              <a:rPr lang="vi-VN" i="1" u="sng"/>
              <a:t>thuật toán vét cạn</a:t>
            </a:r>
            <a:r>
              <a:rPr lang="vi-VN"/>
              <a:t>, duyệt toàn bộ khóa học,</a:t>
            </a:r>
            <a:r>
              <a:rPr lang="en-US"/>
              <a:t> </a:t>
            </a:r>
            <a:r>
              <a:rPr lang="vi-VN"/>
              <a:t>xếp giáo viên dạy khóa học đó.</a:t>
            </a:r>
            <a:endParaRPr lang="en-US"/>
          </a:p>
          <a:p>
            <a:r>
              <a:rPr lang="vi-VN" err="1"/>
              <a:t>Nếu</a:t>
            </a:r>
            <a:r>
              <a:rPr lang="vi-VN"/>
              <a:t> phân công cho giáo viên A môn X, mọi môn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trùng lịch với môn X không thể được dạy bởi giáo viên</a:t>
            </a:r>
            <a:r>
              <a:rPr lang="en-US"/>
              <a:t> </a:t>
            </a:r>
            <a:r>
              <a:rPr lang="vi-VN"/>
              <a:t>A sau này.</a:t>
            </a:r>
            <a:endParaRPr lang="en-US"/>
          </a:p>
          <a:p>
            <a:r>
              <a:rPr lang="vi-VN"/>
              <a:t>Nếu maxLoad hiện tại lớn hơn minLoad tối ưu thu</a:t>
            </a:r>
            <a:r>
              <a:rPr lang="en-US"/>
              <a:t> </a:t>
            </a:r>
            <a:r>
              <a:rPr lang="vi-VN"/>
              <a:t>được trước đó thì không duyệt nữa.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78976" y="63478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6887" y="681037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800" b="0" i="0" noProof="1">
                <a:effectLst/>
                <a:latin typeface="+mn-lt"/>
                <a:cs typeface="Times New Roman"/>
              </a:rPr>
              <a:t>Cách 2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Sử dụng backtracking để duyệt qua tất cả các phương án, kết hợp Branch and Bound để bỏ qua các tính toán dư thừa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Biểu diễn lời giải: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x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[1…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n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 trong đó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x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[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 là giáo viên được phân công dạy môn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(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i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= 1, 2…,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n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)</a:t>
            </a:r>
          </a:p>
          <a:p>
            <a:r>
              <a:rPr lang="en-US" sz="1800" noProof="1">
                <a:latin typeface="+mn-lt"/>
                <a:cs typeface="Times New Roman"/>
              </a:rPr>
              <a:t>res: giá trị hàm mục tiêu tối ưu</a:t>
            </a:r>
          </a:p>
          <a:p>
            <a:r>
              <a:rPr lang="en-US" sz="1800" noProof="1">
                <a:latin typeface="+mn-lt"/>
                <a:cs typeface="Times New Roman"/>
              </a:rPr>
              <a:t>Các cấu trúc dữ liệu phụ trợ:</a:t>
            </a:r>
          </a:p>
          <a:p>
            <a:pPr lvl="1"/>
            <a:r>
              <a:rPr lang="en-US" sz="1800" b="0" i="0" noProof="1">
                <a:effectLst/>
                <a:latin typeface="+mn-lt"/>
                <a:cs typeface="Times New Roman"/>
              </a:rPr>
              <a:t>load[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]: số môn được phân công cho giáo viên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(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t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= 1, …, </a:t>
            </a:r>
            <a:r>
              <a:rPr lang="en-US" sz="1800" b="0" i="1" noProof="1">
                <a:effectLst/>
                <a:latin typeface="+mn-lt"/>
                <a:cs typeface="Times New Roman"/>
              </a:rPr>
              <a:t>m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).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endParaRPr lang="en-US" sz="1800" b="0" i="0" noProof="1">
              <a:effectLst/>
              <a:latin typeface="+mn-lt"/>
            </a:endParaRPr>
          </a:p>
          <a:p>
            <a:pPr lvl="1"/>
            <a:r>
              <a:rPr lang="en-US" sz="1800" noProof="1">
                <a:latin typeface="+mn-lt"/>
                <a:cs typeface="Times New Roman"/>
              </a:rPr>
              <a:t>load[</a:t>
            </a:r>
            <a:r>
              <a:rPr lang="en-US" sz="1800" i="1" noProof="1">
                <a:latin typeface="+mn-lt"/>
                <a:cs typeface="Times New Roman"/>
              </a:rPr>
              <a:t>t</a:t>
            </a:r>
            <a:r>
              <a:rPr lang="en-US" sz="1800" noProof="1">
                <a:latin typeface="+mn-lt"/>
                <a:cs typeface="Times New Roman"/>
              </a:rPr>
              <a:t>]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: được tích lũy dần trong quá trình duyệt</a:t>
            </a:r>
          </a:p>
          <a:p>
            <a:r>
              <a:rPr lang="en-US" sz="1800" b="0" i="0" noProof="1">
                <a:effectLst/>
                <a:latin typeface="+mn-lt"/>
                <a:cs typeface="Times New Roman"/>
              </a:rPr>
              <a:t>Branch and Bound:</a:t>
            </a:r>
          </a:p>
          <a:p>
            <a:pPr lvl="1"/>
            <a:r>
              <a:rPr lang="en-US" sz="1800" noProof="1">
                <a:latin typeface="+mn-lt"/>
                <a:cs typeface="Times New Roman"/>
              </a:rPr>
              <a:t>Try(i): thử tất cả các giá trị (giáo viên) cho x[</a:t>
            </a:r>
            <a:r>
              <a:rPr lang="en-US" sz="1800" i="1" noProof="1">
                <a:latin typeface="+mn-lt"/>
                <a:cs typeface="Times New Roman"/>
              </a:rPr>
              <a:t>i</a:t>
            </a:r>
            <a:r>
              <a:rPr lang="en-US" sz="1800" noProof="1">
                <a:latin typeface="+mn-lt"/>
                <a:cs typeface="Times New Roman"/>
              </a:rPr>
              <a:t>]</a:t>
            </a:r>
          </a:p>
          <a:p>
            <a:pPr lvl="2"/>
            <a:r>
              <a:rPr lang="en-US" sz="1800" b="0" i="0" noProof="1">
                <a:effectLst/>
                <a:latin typeface="+mn-lt"/>
                <a:cs typeface="Times New Roman"/>
              </a:rPr>
              <a:t>Với mỗi giá trị</a:t>
            </a:r>
            <a:r>
              <a:rPr lang="en-US" sz="1800" noProof="1">
                <a:latin typeface="+mn-lt"/>
                <a:cs typeface="Times New Roman"/>
              </a:rPr>
              <a:t> </a:t>
            </a:r>
            <a:r>
              <a:rPr lang="en-US" sz="1800" b="0" i="0" noProof="1">
                <a:effectLst/>
                <a:latin typeface="+mn-lt"/>
                <a:cs typeface="Times New Roman"/>
              </a:rPr>
              <a:t> </a:t>
            </a:r>
            <a:r>
              <a:rPr lang="en-US" sz="1800" noProof="1">
                <a:latin typeface="+mn-lt"/>
                <a:cs typeface="Times New Roman"/>
              </a:rPr>
              <a:t>(giáo viên)</a:t>
            </a:r>
            <a:r>
              <a:rPr lang="en-US" sz="1800" i="1" noProof="1">
                <a:latin typeface="+mn-lt"/>
                <a:cs typeface="Times New Roman"/>
              </a:rPr>
              <a:t> t </a:t>
            </a:r>
            <a:r>
              <a:rPr lang="en-US" sz="1800" noProof="1">
                <a:latin typeface="+mn-lt"/>
                <a:cs typeface="Times New Roman"/>
              </a:rPr>
              <a:t>được gán  cho</a:t>
            </a:r>
            <a:r>
              <a:rPr lang="en-US" sz="1800" i="1" noProof="1">
                <a:latin typeface="+mn-lt"/>
                <a:cs typeface="Times New Roman"/>
              </a:rPr>
              <a:t> x</a:t>
            </a:r>
            <a:r>
              <a:rPr lang="en-US" sz="1800" noProof="1">
                <a:latin typeface="+mn-lt"/>
                <a:cs typeface="Times New Roman"/>
              </a:rPr>
              <a:t>[</a:t>
            </a:r>
            <a:r>
              <a:rPr lang="en-US" sz="1800" i="1" noProof="1">
                <a:latin typeface="+mn-lt"/>
                <a:cs typeface="Times New Roman"/>
              </a:rPr>
              <a:t>i</a:t>
            </a:r>
            <a:r>
              <a:rPr lang="en-US" sz="1800" noProof="1">
                <a:latin typeface="+mn-lt"/>
                <a:cs typeface="Times New Roman"/>
              </a:rPr>
              <a:t>], thực hiện:</a:t>
            </a:r>
          </a:p>
          <a:p>
            <a:pPr lvl="3"/>
            <a:r>
              <a:rPr lang="en-US" noProof="1">
                <a:latin typeface="+mn-lt"/>
                <a:cs typeface="Times New Roman"/>
              </a:rPr>
              <a:t>Cập nhật: l</a:t>
            </a:r>
            <a:r>
              <a:rPr lang="en-US" b="0" i="0" noProof="1">
                <a:effectLst/>
                <a:latin typeface="+mn-lt"/>
                <a:cs typeface="Times New Roman"/>
              </a:rPr>
              <a:t>oad[</a:t>
            </a:r>
            <a:r>
              <a:rPr lang="en-US" i="1" noProof="1">
                <a:latin typeface="+mn-lt"/>
                <a:cs typeface="Times New Roman"/>
              </a:rPr>
              <a:t>t</a:t>
            </a:r>
            <a:r>
              <a:rPr lang="en-US" noProof="1">
                <a:latin typeface="+mn-lt"/>
                <a:cs typeface="Times New Roman"/>
              </a:rPr>
              <a:t>] = load[</a:t>
            </a:r>
            <a:r>
              <a:rPr lang="en-US" i="1" noProof="1">
                <a:latin typeface="+mn-lt"/>
                <a:cs typeface="Times New Roman"/>
              </a:rPr>
              <a:t>t</a:t>
            </a:r>
            <a:r>
              <a:rPr lang="en-US" noProof="1">
                <a:latin typeface="+mn-lt"/>
                <a:cs typeface="Times New Roman"/>
              </a:rPr>
              <a:t>] + 1</a:t>
            </a:r>
          </a:p>
          <a:p>
            <a:pPr lvl="3"/>
            <a:r>
              <a:rPr lang="en-US" b="0" i="0" noProof="1">
                <a:effectLst/>
                <a:latin typeface="+mn-lt"/>
                <a:cs typeface="Times New Roman"/>
              </a:rPr>
              <a:t>Nếu</a:t>
            </a:r>
            <a:r>
              <a:rPr lang="en-US" noProof="1">
                <a:latin typeface="+mn-lt"/>
                <a:cs typeface="Times New Roman"/>
              </a:rPr>
              <a:t> </a:t>
            </a:r>
            <a:r>
              <a:rPr lang="en-US" b="0" i="0" noProof="1">
                <a:effectLst/>
                <a:latin typeface="+mn-lt"/>
                <a:cs typeface="Times New Roman"/>
              </a:rPr>
              <a:t> load[</a:t>
            </a:r>
            <a:r>
              <a:rPr lang="en-US" b="0" i="1" noProof="1">
                <a:effectLst/>
                <a:latin typeface="+mn-lt"/>
                <a:cs typeface="Times New Roman"/>
              </a:rPr>
              <a:t>t</a:t>
            </a:r>
            <a:r>
              <a:rPr lang="en-US" b="0" i="0" noProof="1">
                <a:effectLst/>
                <a:latin typeface="+mn-lt"/>
                <a:cs typeface="Times New Roman"/>
              </a:rPr>
              <a:t>] &lt; res thì gọi tiếp Try(</a:t>
            </a:r>
            <a:r>
              <a:rPr lang="en-US" b="0" i="1" noProof="1">
                <a:effectLst/>
                <a:latin typeface="+mn-lt"/>
                <a:cs typeface="Times New Roman"/>
              </a:rPr>
              <a:t>i</a:t>
            </a:r>
            <a:r>
              <a:rPr lang="en-US" b="0" i="0" noProof="1">
                <a:effectLst/>
                <a:latin typeface="+mn-lt"/>
                <a:cs typeface="Times New Roman"/>
              </a:rPr>
              <a:t>+1)</a:t>
            </a:r>
          </a:p>
          <a:p>
            <a:pPr lvl="3"/>
            <a:r>
              <a:rPr lang="en-US" b="0" i="0" noProof="1">
                <a:effectLst/>
                <a:latin typeface="+mn-lt"/>
                <a:cs typeface="Times New Roman"/>
              </a:rPr>
              <a:t>Ngược lại thì thuật toán quay lui để duyệt giá trị khác cho </a:t>
            </a:r>
            <a:r>
              <a:rPr lang="en-US" b="0" i="1" noProof="1">
                <a:effectLst/>
                <a:latin typeface="+mn-lt"/>
                <a:cs typeface="Times New Roman"/>
              </a:rPr>
              <a:t>x</a:t>
            </a:r>
            <a:r>
              <a:rPr lang="en-US" b="0" i="0" noProof="1">
                <a:effectLst/>
                <a:latin typeface="+mn-lt"/>
                <a:cs typeface="Times New Roman"/>
              </a:rPr>
              <a:t>[</a:t>
            </a:r>
            <a:r>
              <a:rPr lang="en-US" b="0" i="1" noProof="1">
                <a:effectLst/>
                <a:latin typeface="+mn-lt"/>
                <a:cs typeface="Times New Roman"/>
              </a:rPr>
              <a:t>i</a:t>
            </a:r>
            <a:r>
              <a:rPr lang="en-US" b="0" i="0" noProof="1">
                <a:effectLst/>
                <a:latin typeface="+mn-lt"/>
                <a:cs typeface="Times New Roman"/>
              </a:rPr>
              <a:t>]</a:t>
            </a:r>
          </a:p>
          <a:p>
            <a:pPr lvl="1" algn="l" rtl="0"/>
            <a:endParaRPr lang="en-US" sz="1400" b="0" i="0" noProof="1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" y="1593851"/>
            <a:ext cx="10331777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về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hay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,...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nhắc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vi-VN"/>
              <a:t>của </a:t>
            </a:r>
            <a:r>
              <a:rPr lang="vi-VN">
                <a:hlinkClick r:id="rId2" tooltip="George Dantzig"/>
              </a:rPr>
              <a:t>George Dantzig</a:t>
            </a:r>
            <a:r>
              <a:rPr lang="vi-VN"/>
              <a:t> và John Ramser vào năm 1959,</a:t>
            </a:r>
            <a:r>
              <a:rPr lang="en-US"/>
              <a:t> </a:t>
            </a:r>
            <a:r>
              <a:rPr lang="vi-VN"/>
              <a:t>trong đó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vi-VN"/>
              <a:t>thuật toán đầu tiên được viết và được áp dụng cho việc giao xăng dầu</a:t>
            </a:r>
            <a:r>
              <a:rPr lang="en-US"/>
              <a:t>.</a:t>
            </a:r>
          </a:p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“Ng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du </a:t>
            </a:r>
            <a:r>
              <a:rPr lang="en-US" err="1"/>
              <a:t>lịch</a:t>
            </a:r>
            <a:r>
              <a:rPr lang="en-US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>
            <a:normAutofit/>
          </a:bodyPr>
          <a:lstStyle/>
          <a:p>
            <a:r>
              <a:rPr lang="vi-VN"/>
              <a:t>Có n hành khách 1, 2,..., n, hành khách i cần di chuyển từ địa điểm i đến địa điểm </a:t>
            </a:r>
            <a:r>
              <a:rPr lang="en-US"/>
              <a:t>j</a:t>
            </a:r>
            <a:endParaRPr lang="vi-VN"/>
          </a:p>
          <a:p>
            <a:r>
              <a:rPr lang="vi-VN"/>
              <a:t>Xe khách </a:t>
            </a:r>
            <a:r>
              <a:rPr lang="vi-VN" i="1">
                <a:solidFill>
                  <a:srgbClr val="CC0000"/>
                </a:solidFill>
              </a:rPr>
              <a:t>xuất phát ở địa điểm 0</a:t>
            </a:r>
            <a:r>
              <a:rPr lang="vi-VN"/>
              <a:t> và có thể </a:t>
            </a:r>
            <a:r>
              <a:rPr lang="vi-VN" i="1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/>
              <a:t>Cho ma trận c với </a:t>
            </a:r>
            <a:r>
              <a:rPr lang="vi-VN" i="1">
                <a:solidFill>
                  <a:srgbClr val="CC0000"/>
                </a:solidFill>
              </a:rPr>
              <a:t>c(i, j)</a:t>
            </a:r>
            <a:r>
              <a:rPr lang="vi-VN"/>
              <a:t> là khoảng cách di chuyển từ địa điểm i đến địa điểm j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:</a:t>
            </a:r>
            <a:r>
              <a:rPr lang="en-US" b="1"/>
              <a:t> </a:t>
            </a:r>
            <a:r>
              <a:rPr lang="vi-VN"/>
              <a:t>Tính khoảng cách ngắn nhất để xe khách phục vụ hết n hành khách và quay trở về địa điểm 0</a:t>
            </a:r>
          </a:p>
          <a:p>
            <a:r>
              <a:rPr lang="vi-VN"/>
              <a:t>Lưu ý: Ngoại trừ địa điểm 0, các địa điểm khác chỉ được thăm tối đa 1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4" y="1586747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593851"/>
            <a:ext cx="3802241" cy="4483100"/>
          </a:xfrm>
        </p:spPr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cho</a:t>
            </a:r>
            <a:r>
              <a:rPr lang="en-US"/>
              <a:t> tr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endParaRPr lang="en-US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3483420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91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Có n hành khách 1, 2,…, n. Hành khách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thứ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 muốn đi từ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đến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 + n </a:t>
            </a:r>
            <a:r>
              <a:rPr lang="vi-VN" sz="1800" b="0" i="0">
                <a:effectLst/>
                <a:latin typeface="+mn-lt"/>
              </a:rPr>
              <a:t>(i = 1,2,…, 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Có một xe buýt đặt tại điểm 0 và có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vị trí ghế ngồi (có nghĩa là bất cứ lúc nào cũng có nhiều nhất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hành khách trên xe buýt).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Bạn được cung cấp ma trận khoảng cách </a:t>
            </a:r>
            <a:r>
              <a:rPr lang="vi-VN" sz="1800" b="0" i="1">
                <a:effectLst/>
                <a:latin typeface="+mn-lt"/>
              </a:rPr>
              <a:t>c</a:t>
            </a:r>
            <a:r>
              <a:rPr lang="vi-VN" sz="1800" b="0" i="0">
                <a:effectLst/>
                <a:latin typeface="+mn-lt"/>
              </a:rPr>
              <a:t> trong đó c (i, j) là khoảng cách di chuyển từ điểm i đến điểm j (i, j = 0,1,…, 2n).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Tính tuyến đường ngắn nhất của xe buýt, phục vụ n hành khách và quay trở lại điểm 0.</a:t>
            </a:r>
          </a:p>
          <a:p>
            <a:pPr algn="l" rtl="0"/>
            <a:endParaRPr lang="en-US" sz="1800" b="0" i="0">
              <a:effectLst/>
              <a:latin typeface="+mn-lt"/>
            </a:endParaRP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Input</a:t>
            </a:r>
            <a:endParaRPr lang="vi-VN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Output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sz="1800"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177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793975320"/>
              </p:ext>
            </p:extLst>
          </p:nvPr>
        </p:nvGraphicFramePr>
        <p:xfrm>
          <a:off x="857250" y="1314450"/>
          <a:ext cx="10515599" cy="2518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0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3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0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7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9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8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10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6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4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810520" y="906268"/>
            <a:ext cx="4235400" cy="54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4E651-5C79-9326-1A66-07695717F2EC}"/>
              </a:ext>
            </a:extLst>
          </p:cNvPr>
          <p:cNvSpPr txBox="1"/>
          <p:nvPr/>
        </p:nvSpPr>
        <p:spPr>
          <a:xfrm>
            <a:off x="753077" y="4112664"/>
            <a:ext cx="111699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Input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Output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lang="vi-VN" sz="180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Cho 2 số nguyên dương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, </a:t>
            </a:r>
            <a:r>
              <a:rPr lang="vi-VN" sz="1800" b="0" i="1">
                <a:effectLst/>
                <a:latin typeface="+mn-lt"/>
              </a:rPr>
              <a:t>M</a:t>
            </a:r>
            <a:r>
              <a:rPr lang="vi-VN" sz="1800" b="0" i="0">
                <a:effectLst/>
                <a:latin typeface="+mn-lt"/>
              </a:rPr>
              <a:t> và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 số nguyên dương </a:t>
            </a:r>
            <a:r>
              <a:rPr lang="en-US" sz="1800" b="0" i="0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. 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      </a:t>
            </a:r>
            <a:r>
              <a:rPr lang="vi-VN" sz="1800" b="0" i="0">
                <a:effectLst/>
                <a:latin typeface="+mn-lt"/>
              </a:rPr>
              <a:t>Tính số nghiệm nguyên dương của phương trình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 +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 + . . . + </a:t>
            </a:r>
            <a:r>
              <a:rPr lang="en-US" sz="1800" b="0" i="1" err="1">
                <a:effectLst/>
                <a:latin typeface="+mn-lt"/>
              </a:rPr>
              <a:t>a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1" err="1">
                <a:effectLst/>
                <a:latin typeface="+mn-lt"/>
              </a:rPr>
              <a:t>X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 = </a:t>
            </a:r>
            <a:r>
              <a:rPr lang="en-US" sz="1800" b="0" i="1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Input</a:t>
            </a:r>
            <a:endParaRPr lang="en-US" sz="1800" b="0" i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1: n </a:t>
            </a:r>
            <a:r>
              <a:rPr lang="en-US" sz="1800" b="0" i="0" err="1">
                <a:effectLst/>
                <a:latin typeface="+mn-lt"/>
              </a:rPr>
              <a:t>và</a:t>
            </a:r>
            <a:r>
              <a:rPr lang="en-US" sz="1800" b="0" i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2: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Output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 b="0" i="0" err="1">
                <a:effectLst/>
                <a:latin typeface="+mn-lt"/>
              </a:rPr>
              <a:t>Số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nghiệm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nguyên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dương</a:t>
            </a:r>
            <a:endParaRPr lang="en-US" sz="1800" b="0" i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-2124616" y="62890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163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6698303" y="1039527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DFB96-CA74-4AEC-05D6-1A1C3A67EC29}"/>
              </a:ext>
            </a:extLst>
          </p:cNvPr>
          <p:cNvSpPr txBox="1"/>
          <p:nvPr/>
        </p:nvSpPr>
        <p:spPr>
          <a:xfrm>
            <a:off x="753532" y="33646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>
                <a:effectLst/>
                <a:latin typeface="+mn-lt"/>
              </a:rPr>
              <a:t>1X</a:t>
            </a:r>
            <a:r>
              <a:rPr lang="en-US" sz="1400" b="0" i="0" baseline="-25000">
                <a:effectLst/>
                <a:latin typeface="+mn-lt"/>
              </a:rPr>
              <a:t>1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 i="1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sz="1400" b="0" i="0" baseline="-25000">
                <a:effectLst/>
                <a:latin typeface="+mn-lt"/>
              </a:rPr>
              <a:t>2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i="1" baseline="-25000">
                <a:latin typeface="+mn-lt"/>
              </a:rPr>
              <a:t>3</a:t>
            </a:r>
            <a:r>
              <a:rPr lang="en-US" sz="1400" b="0" i="0">
                <a:effectLst/>
                <a:latin typeface="+mn-lt"/>
              </a:rPr>
              <a:t> = </a:t>
            </a:r>
            <a:r>
              <a:rPr lang="en-US" i="1">
                <a:latin typeface="+mn-lt"/>
              </a:rPr>
              <a:t>5</a:t>
            </a:r>
          </a:p>
          <a:p>
            <a:endParaRPr lang="en-US" i="1">
              <a:latin typeface="+mn-lt"/>
            </a:endParaRPr>
          </a:p>
          <a:p>
            <a:r>
              <a:rPr lang="en-US" i="1">
                <a:latin typeface="+mn-lt"/>
              </a:rPr>
              <a:t>+&gt; </a:t>
            </a:r>
            <a:r>
              <a:rPr lang="vi-VN" i="1">
                <a:latin typeface="+mn-lt"/>
              </a:rPr>
              <a:t>nghiệm nguyên dương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của</a:t>
            </a:r>
            <a:r>
              <a:rPr lang="en-US" i="1">
                <a:latin typeface="+mn-lt"/>
              </a:rPr>
              <a:t> X</a:t>
            </a:r>
            <a:endParaRPr lang="en-US" i="1" baseline="-25000">
              <a:latin typeface="+mn-lt"/>
            </a:endParaRPr>
          </a:p>
          <a:p>
            <a:r>
              <a:rPr lang="en-US" i="1">
                <a:latin typeface="+mn-lt"/>
              </a:rPr>
              <a:t>(1,1,3)</a:t>
            </a:r>
          </a:p>
          <a:p>
            <a:r>
              <a:rPr lang="en-US" i="1">
                <a:latin typeface="+mn-lt"/>
              </a:rPr>
              <a:t>(1,3,1)</a:t>
            </a:r>
          </a:p>
          <a:p>
            <a:r>
              <a:rPr lang="en-US" i="1">
                <a:latin typeface="+mn-lt"/>
              </a:rPr>
              <a:t>(1,2,2)</a:t>
            </a:r>
          </a:p>
          <a:p>
            <a:r>
              <a:rPr lang="en-US" i="1">
                <a:latin typeface="+mn-lt"/>
              </a:rPr>
              <a:t>(2,1,2)</a:t>
            </a:r>
          </a:p>
          <a:p>
            <a:r>
              <a:rPr lang="en-US" i="1">
                <a:latin typeface="+mn-lt"/>
              </a:rPr>
              <a:t>(2,2,1)</a:t>
            </a:r>
          </a:p>
          <a:p>
            <a:r>
              <a:rPr lang="en-US" i="1">
                <a:latin typeface="+mn-lt"/>
              </a:rPr>
              <a:t>(3,1,1)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672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vi-V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tìm kiếm quay lui để duyệt các phương án thỏa mãn ràng buộc đặt ra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Xét các biến từ trái qua phải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, …,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 baseline="-25000">
                <a:solidFill>
                  <a:schemeClr val="dk1"/>
                </a:solidFill>
              </a:rPr>
              <a:t>-1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  <a:r>
              <a:rPr lang="vi-VN" sz="2000" baseline="-25000">
                <a:solidFill>
                  <a:schemeClr val="dk1"/>
                </a:solidFill>
              </a:rPr>
              <a:t>+1</a:t>
            </a:r>
            <a:r>
              <a:rPr lang="vi-VN" sz="2000">
                <a:solidFill>
                  <a:schemeClr val="dk1"/>
                </a:solidFill>
              </a:rPr>
              <a:t>, . . .,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 i="1" baseline="-25000">
                <a:solidFill>
                  <a:schemeClr val="dk1"/>
                </a:solidFill>
              </a:rPr>
              <a:t>n</a:t>
            </a:r>
            <a:r>
              <a:rPr lang="vi-VN" sz="2000">
                <a:solidFill>
                  <a:schemeClr val="dk1"/>
                </a:solidFill>
              </a:rPr>
              <a:t>.</a:t>
            </a:r>
            <a:endParaRPr lang="vi-VN" sz="2000">
              <a:solidFill>
                <a:schemeClr val="dk1"/>
              </a:solidFill>
              <a:cs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Giả sử đã gán được giá trị cho X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, X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, . . ., X</a:t>
            </a:r>
            <a:r>
              <a:rPr lang="vi-VN" sz="2000" baseline="-25000">
                <a:solidFill>
                  <a:schemeClr val="dk1"/>
                </a:solidFill>
              </a:rPr>
              <a:t>k-1</a:t>
            </a:r>
            <a:r>
              <a:rPr lang="vi-VN" sz="2000">
                <a:solidFill>
                  <a:schemeClr val="dk1"/>
                </a:solidFill>
              </a:rPr>
              <a:t>. Ta xét X</a:t>
            </a:r>
            <a:r>
              <a:rPr lang="vi-VN" sz="2000" baseline="-25000">
                <a:solidFill>
                  <a:schemeClr val="dk1"/>
                </a:solidFill>
              </a:rPr>
              <a:t>k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X</a:t>
            </a:r>
            <a:r>
              <a:rPr lang="vi-VN" sz="2000" baseline="-25000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 nhận các giá trị từ 1 đến (</a:t>
            </a:r>
            <a:r>
              <a:rPr lang="vi-VN" sz="2000" i="1">
                <a:solidFill>
                  <a:schemeClr val="dk1"/>
                </a:solidFill>
              </a:rPr>
              <a:t>M</a:t>
            </a:r>
            <a:r>
              <a:rPr lang="vi-VN" sz="2000">
                <a:solidFill>
                  <a:schemeClr val="dk1"/>
                </a:solidFill>
              </a:rPr>
              <a:t> – </a:t>
            </a:r>
            <a:r>
              <a:rPr lang="en-US" sz="2000">
                <a:solidFill>
                  <a:schemeClr val="dk1"/>
                </a:solidFill>
              </a:rPr>
              <a:t>(</a:t>
            </a:r>
            <a:r>
              <a:rPr lang="vi-VN" sz="2000" i="1"/>
              <a:t>a</a:t>
            </a:r>
            <a:r>
              <a:rPr lang="vi-VN" sz="2000" baseline="-25000"/>
              <a:t>1</a:t>
            </a:r>
            <a:r>
              <a:rPr lang="vi-VN" sz="2000" i="1"/>
              <a:t>X</a:t>
            </a:r>
            <a:r>
              <a:rPr lang="vi-VN" sz="2000" baseline="-25000"/>
              <a:t>1</a:t>
            </a:r>
            <a:r>
              <a:rPr lang="vi-VN" sz="2000"/>
              <a:t> + </a:t>
            </a:r>
            <a:r>
              <a:rPr lang="vi-VN" sz="2000" i="1"/>
              <a:t>a</a:t>
            </a:r>
            <a:r>
              <a:rPr lang="vi-VN" sz="2000" baseline="-25000"/>
              <a:t>2</a:t>
            </a:r>
            <a:r>
              <a:rPr lang="vi-VN" sz="2000" i="1"/>
              <a:t>X</a:t>
            </a:r>
            <a:r>
              <a:rPr lang="vi-VN" sz="2000" baseline="-25000"/>
              <a:t>2</a:t>
            </a:r>
            <a:r>
              <a:rPr lang="vi-VN" sz="2000"/>
              <a:t> + . . . + </a:t>
            </a:r>
            <a:r>
              <a:rPr lang="vi-VN" sz="2000" i="1"/>
              <a:t>a</a:t>
            </a:r>
            <a:r>
              <a:rPr lang="vi-VN" sz="2000" i="1" baseline="-25000"/>
              <a:t>k-1</a:t>
            </a:r>
            <a:r>
              <a:rPr lang="vi-VN" sz="2000" i="1"/>
              <a:t>X</a:t>
            </a:r>
            <a:r>
              <a:rPr lang="vi-VN" sz="2000" i="1" baseline="-25000"/>
              <a:t>k-1</a:t>
            </a:r>
            <a:r>
              <a:rPr lang="en-US" sz="2000" i="1"/>
              <a:t>)</a:t>
            </a:r>
            <a:r>
              <a:rPr lang="vi-VN" sz="2000" i="1"/>
              <a:t> </a:t>
            </a:r>
            <a:r>
              <a:rPr lang="en-US" sz="2000" i="1"/>
              <a:t>-</a:t>
            </a:r>
            <a:r>
              <a:rPr lang="vi-VN" sz="2000" i="1"/>
              <a:t> </a:t>
            </a:r>
            <a:r>
              <a:rPr lang="vi-VN" sz="2000">
                <a:ea typeface="Consolas"/>
                <a:cs typeface="Consolas"/>
                <a:sym typeface="Consolas"/>
              </a:rPr>
              <a:t>(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vi-VN" sz="2000" baseline="-25000">
                <a:ea typeface="Consolas"/>
                <a:cs typeface="Consolas"/>
                <a:sym typeface="Consolas"/>
              </a:rPr>
              <a:t>+1</a:t>
            </a:r>
            <a:r>
              <a:rPr lang="vi-VN" sz="2000">
                <a:ea typeface="Consolas"/>
                <a:cs typeface="Consolas"/>
                <a:sym typeface="Consolas"/>
              </a:rPr>
              <a:t> + 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vi-VN" sz="2000" baseline="-25000">
                <a:ea typeface="Consolas"/>
                <a:cs typeface="Consolas"/>
                <a:sym typeface="Consolas"/>
              </a:rPr>
              <a:t>+2</a:t>
            </a:r>
            <a:r>
              <a:rPr lang="vi-VN" sz="2000">
                <a:ea typeface="Consolas"/>
                <a:cs typeface="Consolas"/>
                <a:sym typeface="Consolas"/>
              </a:rPr>
              <a:t> + … + 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n</a:t>
            </a:r>
            <a:r>
              <a:rPr lang="vi-VN" sz="2000">
                <a:ea typeface="Consolas"/>
                <a:cs typeface="Consolas"/>
                <a:sym typeface="Consolas"/>
              </a:rPr>
              <a:t>))/</a:t>
            </a:r>
            <a:r>
              <a:rPr lang="vi-VN" sz="2000" i="1"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ea typeface="Consolas"/>
                <a:cs typeface="Consolas"/>
                <a:sym typeface="Consolas"/>
              </a:rPr>
              <a:t>k</a:t>
            </a:r>
            <a:endParaRPr lang="vi-VN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Biến phụ trợ</a:t>
            </a:r>
          </a:p>
          <a:p>
            <a:pPr marL="228600" lvl="5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 i="1">
                <a:solidFill>
                  <a:schemeClr val="dk1"/>
                </a:solidFill>
              </a:rPr>
              <a:t>       f </a:t>
            </a:r>
            <a:r>
              <a:rPr lang="vi-VN" sz="2000">
                <a:solidFill>
                  <a:schemeClr val="dk1"/>
                </a:solidFill>
              </a:rPr>
              <a:t>: tổng </a:t>
            </a:r>
            <a:r>
              <a:rPr lang="vi-VN" sz="2000" i="1"/>
              <a:t>a</a:t>
            </a:r>
            <a:r>
              <a:rPr lang="vi-VN" sz="2000" baseline="-25000"/>
              <a:t>1</a:t>
            </a:r>
            <a:r>
              <a:rPr lang="vi-VN" sz="2000" i="1"/>
              <a:t>X</a:t>
            </a:r>
            <a:r>
              <a:rPr lang="vi-VN" sz="2000" baseline="-25000"/>
              <a:t>1</a:t>
            </a:r>
            <a:r>
              <a:rPr lang="vi-VN" sz="2000"/>
              <a:t> + </a:t>
            </a:r>
            <a:r>
              <a:rPr lang="vi-VN" sz="2000" i="1"/>
              <a:t>a</a:t>
            </a:r>
            <a:r>
              <a:rPr lang="vi-VN" sz="2000" baseline="-25000"/>
              <a:t>2</a:t>
            </a:r>
            <a:r>
              <a:rPr lang="vi-VN" sz="2000" i="1"/>
              <a:t>X</a:t>
            </a:r>
            <a:r>
              <a:rPr lang="vi-VN" sz="2000" baseline="-25000"/>
              <a:t>2</a:t>
            </a:r>
            <a:r>
              <a:rPr lang="vi-VN" sz="2000"/>
              <a:t> + . . . + </a:t>
            </a:r>
            <a:r>
              <a:rPr lang="vi-VN" sz="2000" i="1"/>
              <a:t>a</a:t>
            </a:r>
            <a:r>
              <a:rPr lang="vi-VN" sz="2000" i="1" baseline="-25000"/>
              <a:t>k</a:t>
            </a:r>
            <a:r>
              <a:rPr lang="en-US" sz="2000" i="1" baseline="-25000"/>
              <a:t>-1</a:t>
            </a:r>
            <a:r>
              <a:rPr lang="vi-VN" sz="2000" i="1"/>
              <a:t>X</a:t>
            </a:r>
            <a:r>
              <a:rPr lang="vi-VN" sz="2000" i="1" baseline="-25000"/>
              <a:t>k</a:t>
            </a:r>
            <a:r>
              <a:rPr lang="en-US" sz="2000" i="1" baseline="-25000"/>
              <a:t>-1</a:t>
            </a:r>
            <a:r>
              <a:rPr lang="vi-VN" sz="2000" i="1" baseline="-25000"/>
              <a:t>  </a:t>
            </a:r>
            <a:r>
              <a:rPr lang="vi-VN" sz="2000"/>
              <a:t>đối với các biến đã được gán giá trị</a:t>
            </a:r>
          </a:p>
          <a:p>
            <a:pPr marL="228600" lvl="2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 i="1">
                <a:solidFill>
                  <a:schemeClr val="dk1"/>
                </a:solidFill>
              </a:rPr>
              <a:t>       f </a:t>
            </a:r>
            <a:r>
              <a:rPr lang="vi-VN" sz="2000">
                <a:solidFill>
                  <a:schemeClr val="dk1"/>
                </a:solidFill>
              </a:rPr>
              <a:t>: được cập nhật tích lũy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  Mảng </a:t>
            </a:r>
            <a:r>
              <a:rPr lang="vi-VN" sz="2000" i="1">
                <a:solidFill>
                  <a:schemeClr val="dk1"/>
                </a:solidFill>
              </a:rPr>
              <a:t>t</a:t>
            </a:r>
            <a:r>
              <a:rPr lang="vi-VN" sz="2000">
                <a:solidFill>
                  <a:schemeClr val="dk1"/>
                </a:solidFill>
              </a:rPr>
              <a:t>[1…</a:t>
            </a:r>
            <a:r>
              <a:rPr lang="vi-VN" sz="2000" i="1">
                <a:solidFill>
                  <a:schemeClr val="dk1"/>
                </a:solidFill>
              </a:rPr>
              <a:t>n</a:t>
            </a:r>
            <a:r>
              <a:rPr lang="vi-VN" sz="2000">
                <a:solidFill>
                  <a:schemeClr val="dk1"/>
                </a:solidFill>
              </a:rPr>
              <a:t>] trong đó </a:t>
            </a:r>
            <a:r>
              <a:rPr lang="vi-VN" sz="2000" i="1">
                <a:solidFill>
                  <a:schemeClr val="dk1"/>
                </a:solidFill>
              </a:rPr>
              <a:t>t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 =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baseline="-25000">
                <a:solidFill>
                  <a:schemeClr val="dk1"/>
                </a:solidFill>
              </a:rPr>
              <a:t>1</a:t>
            </a:r>
            <a:r>
              <a:rPr lang="vi-VN" sz="2000">
                <a:solidFill>
                  <a:schemeClr val="dk1"/>
                </a:solidFill>
              </a:rPr>
              <a:t> +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baseline="-25000">
                <a:solidFill>
                  <a:schemeClr val="dk1"/>
                </a:solidFill>
              </a:rPr>
              <a:t>2</a:t>
            </a:r>
            <a:r>
              <a:rPr lang="vi-VN" sz="2000">
                <a:solidFill>
                  <a:schemeClr val="dk1"/>
                </a:solidFill>
              </a:rPr>
              <a:t> + . . . + </a:t>
            </a:r>
            <a:r>
              <a:rPr lang="vi-VN" sz="2000" i="1">
                <a:solidFill>
                  <a:schemeClr val="dk1"/>
                </a:solidFill>
              </a:rPr>
              <a:t>a</a:t>
            </a:r>
            <a:r>
              <a:rPr lang="vi-VN" sz="2000" i="1" baseline="-25000">
                <a:solidFill>
                  <a:schemeClr val="dk1"/>
                </a:solidFill>
              </a:rPr>
              <a:t>k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Try(k): thử giá trị cho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</a:t>
            </a:r>
            <a:endParaRPr lang="vi-VN" sz="2000">
              <a:solidFill>
                <a:schemeClr val="dk1"/>
              </a:solidFill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 Với mỗi giá trị v (chạy từ 1 đến 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vi-VN" sz="2000" i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vi-VN" sz="2000" i="1" baseline="-2500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vi-VN" sz="200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vi-V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vi-VN" sz="2000">
                <a:solidFill>
                  <a:schemeClr val="dk1"/>
                </a:solidFill>
              </a:rPr>
              <a:t>gán cho </a:t>
            </a:r>
            <a:r>
              <a:rPr lang="vi-VN" sz="2000" i="1">
                <a:solidFill>
                  <a:schemeClr val="dk1"/>
                </a:solidFill>
              </a:rPr>
              <a:t>x</a:t>
            </a:r>
            <a:r>
              <a:rPr lang="vi-VN" sz="2000">
                <a:solidFill>
                  <a:schemeClr val="dk1"/>
                </a:solidFill>
              </a:rPr>
              <a:t>[</a:t>
            </a:r>
            <a:r>
              <a:rPr lang="vi-VN" sz="2000" i="1">
                <a:solidFill>
                  <a:schemeClr val="dk1"/>
                </a:solidFill>
              </a:rPr>
              <a:t>k</a:t>
            </a:r>
            <a:r>
              <a:rPr lang="vi-VN" sz="2000">
                <a:solidFill>
                  <a:schemeClr val="dk1"/>
                </a:solidFill>
              </a:rPr>
              <a:t>], thực hiện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>
                <a:solidFill>
                  <a:schemeClr val="dk1"/>
                </a:solidFill>
              </a:rPr>
              <a:t>      Cập nhật: </a:t>
            </a:r>
            <a:r>
              <a:rPr lang="vi-VN" sz="2000" i="1">
                <a:solidFill>
                  <a:schemeClr val="dk1"/>
                </a:solidFill>
              </a:rPr>
              <a:t>f</a:t>
            </a:r>
            <a:r>
              <a:rPr lang="vi-VN" sz="2000">
                <a:solidFill>
                  <a:schemeClr val="dk1"/>
                </a:solidFill>
              </a:rPr>
              <a:t> = </a:t>
            </a:r>
            <a:r>
              <a:rPr lang="vi-VN" sz="2000" i="1">
                <a:solidFill>
                  <a:schemeClr val="dk1"/>
                </a:solidFill>
              </a:rPr>
              <a:t>f</a:t>
            </a:r>
            <a:r>
              <a:rPr lang="vi-VN" sz="2000">
                <a:solidFill>
                  <a:schemeClr val="dk1"/>
                </a:solidFill>
              </a:rPr>
              <a:t> + </a:t>
            </a:r>
            <a:r>
              <a:rPr lang="vi-VN" sz="2000" i="1"/>
              <a:t>a</a:t>
            </a:r>
            <a:r>
              <a:rPr lang="vi-VN" sz="2000" i="1" baseline="-25000"/>
              <a:t>k</a:t>
            </a:r>
            <a:r>
              <a:rPr lang="vi-VN" sz="2000" i="1"/>
              <a:t>X</a:t>
            </a:r>
            <a:r>
              <a:rPr lang="vi-VN" sz="2000" i="1" baseline="-25000"/>
              <a:t>k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/>
              <a:t>      Nếu </a:t>
            </a:r>
            <a:r>
              <a:rPr lang="vi-VN" sz="2000" i="1"/>
              <a:t>k</a:t>
            </a:r>
            <a:r>
              <a:rPr lang="vi-VN" sz="2000"/>
              <a:t> &lt; </a:t>
            </a:r>
            <a:r>
              <a:rPr lang="vi-VN" sz="2000" i="1"/>
              <a:t>n</a:t>
            </a:r>
            <a:r>
              <a:rPr lang="vi-VN" sz="2000"/>
              <a:t> thì gọi tiếp Try(</a:t>
            </a:r>
            <a:r>
              <a:rPr lang="vi-VN" sz="2000" i="1"/>
              <a:t>k</a:t>
            </a:r>
            <a:r>
              <a:rPr lang="vi-VN" sz="2000"/>
              <a:t>+1)</a:t>
            </a:r>
            <a:endParaRPr lang="vi-VN" sz="2000"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2000"/>
              <a:t>      Ngược lại thì ghi nhận 1 lời giải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2.4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851"/>
            <a:ext cx="11109960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  <a:p>
            <a:pPr lvl="1" algn="just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,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v</a:t>
            </a:r>
            <a:r>
              <a:rPr lang="vi-VN"/>
              <a:t>ư</a:t>
            </a:r>
            <a:r>
              <a:rPr lang="en-US" err="1"/>
              <a:t>ợt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lvl="1" algn="just"/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algn="just"/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l</a:t>
            </a:r>
            <a:r>
              <a:rPr lang="vi-VN"/>
              <a:t>ư</a:t>
            </a:r>
            <a:r>
              <a:rPr lang="en-US" err="1"/>
              <a:t>ợng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01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593851"/>
            <a:ext cx="9787890" cy="4483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Mỗi đầu học kỳ các bộ môn phải thực hiện phân công giảng dạy đều cho các giảng viên.</a:t>
            </a:r>
          </a:p>
          <a:p>
            <a:r>
              <a:rPr lang="vi-VN">
                <a:latin typeface="Times New Roman"/>
                <a:cs typeface="Times New Roman"/>
              </a:rPr>
              <a:t>Có </a:t>
            </a:r>
            <a:r>
              <a:rPr lang="vi-VN" i="1" u="sng">
                <a:solidFill>
                  <a:srgbClr val="FF0000"/>
                </a:solidFill>
                <a:latin typeface="Times New Roman"/>
                <a:cs typeface="Times New Roman"/>
              </a:rPr>
              <a:t>n khóa học </a:t>
            </a:r>
            <a:r>
              <a:rPr lang="vi-VN">
                <a:latin typeface="Times New Roman"/>
                <a:cs typeface="Times New Roman"/>
              </a:rPr>
              <a:t>và </a:t>
            </a:r>
            <a:r>
              <a:rPr lang="vi-VN" i="1">
                <a:solidFill>
                  <a:srgbClr val="FF0000"/>
                </a:solidFill>
                <a:latin typeface="Times New Roman"/>
                <a:cs typeface="Times New Roman"/>
              </a:rPr>
              <a:t>m giáo viên</a:t>
            </a:r>
            <a:r>
              <a:rPr lang="vi-VN">
                <a:latin typeface="Times New Roman"/>
                <a:cs typeface="Times New Roman"/>
              </a:rPr>
              <a:t>, </a:t>
            </a:r>
            <a:endParaRPr lang="vi-VN"/>
          </a:p>
          <a:p>
            <a:pPr lvl="1"/>
            <a:r>
              <a:rPr lang="vi-VN">
                <a:latin typeface="Times New Roman"/>
                <a:cs typeface="Times New Roman"/>
              </a:rPr>
              <a:t>Mỗi giáo viên có thể dạy nhiều khóa học khác nhau.</a:t>
            </a:r>
          </a:p>
          <a:p>
            <a:pPr lvl="1"/>
            <a:r>
              <a:rPr lang="vi-VN">
                <a:latin typeface="Times New Roman"/>
                <a:cs typeface="Times New Roman"/>
              </a:rPr>
              <a:t>Mỗi một giáo viên không thể dạy hai khóa học có giờ trùng nhau. </a:t>
            </a:r>
            <a:endParaRPr lang="vi-VN"/>
          </a:p>
          <a:p>
            <a:pPr lvl="1"/>
            <a:r>
              <a:rPr lang="vi-VN" u="sng" err="1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r>
              <a:rPr lang="vi-VN">
                <a:latin typeface="Times New Roman"/>
                <a:cs typeface="Times New Roman"/>
              </a:rPr>
              <a:t> của một giáo viên là số khóa học phải dạy của giáo viên đó.</a:t>
            </a:r>
          </a:p>
          <a:p>
            <a:r>
              <a:rPr lang="vi-VN" b="1" u="sng">
                <a:latin typeface="Times New Roman"/>
                <a:cs typeface="Times New Roman"/>
              </a:rPr>
              <a:t>Yêu cầu </a:t>
            </a:r>
            <a:r>
              <a:rPr lang="vi-VN">
                <a:latin typeface="Times New Roman"/>
                <a:cs typeface="Times New Roman"/>
              </a:rPr>
              <a:t>: Tìm cách xếp lịch cho giáo viên sao cho </a:t>
            </a:r>
            <a:r>
              <a:rPr lang="vi-VN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r>
              <a:rPr lang="vi-VN">
                <a:latin typeface="Times New Roman"/>
                <a:cs typeface="Times New Roman"/>
              </a:rPr>
              <a:t> tối đa của các giáo viên là tối thiểu.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Phát biểu bài toán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4177875" y="1571532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cất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hạ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băng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dfab6d-866b-4e32-90b1-c515bc5f3615">
      <UserInfo>
        <DisplayName>2022_1-Thuật toán ứng dụng- Thực hành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E8EF-B8C1-4F55-AFFB-56E02FC19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BD4AF5-E58F-4F72-8562-A448D6ED5078}">
  <ds:schemaRefs>
    <ds:schemaRef ds:uri="http://purl.org/dc/elements/1.1/"/>
    <ds:schemaRef ds:uri="http://www.w3.org/XML/1998/namespace"/>
    <ds:schemaRef ds:uri="2d721117-0c01-491d-a51d-93b62a6970c4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dfab6d-866b-4e32-90b1-c515bc5f361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C911CE-5A2A-40A4-ACBF-54C22286E35A}">
  <ds:schemaRefs>
    <ds:schemaRef ds:uri="1cdfab6d-866b-4e32-90b1-c515bc5f3615"/>
    <ds:schemaRef ds:uri="2d721117-0c01-491d-a51d-93b62a697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De_bai_tuan_1</Template>
  <TotalTime>0</TotalTime>
  <Words>1757</Words>
  <Application>Microsoft Office PowerPoint</Application>
  <PresentationFormat>Màn hình rộng</PresentationFormat>
  <Paragraphs>150</Paragraphs>
  <Slides>19</Slides>
  <Notes>7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0" baseType="lpstr">
      <vt:lpstr>SoICT-PPT-template-hoi-thao-online</vt:lpstr>
      <vt:lpstr>Thực hành Thuật toán ứng dụng</vt:lpstr>
      <vt:lpstr>Integer Linear Equation</vt:lpstr>
      <vt:lpstr>Integer Linear Equation</vt:lpstr>
      <vt:lpstr>Integer Linear Equation - Hint</vt:lpstr>
      <vt:lpstr>02. Phân công giảng dạy (BCA)</vt:lpstr>
      <vt:lpstr>3.1 Lịch sử bài toán</vt:lpstr>
      <vt:lpstr>3.2 Phát biểu bài toán BCA</vt:lpstr>
      <vt:lpstr>3.2 Phát biểu bài toán BCA</vt:lpstr>
      <vt:lpstr>3.3 Ứng dụng </vt:lpstr>
      <vt:lpstr>Balanced Course Assignment (BCA)</vt:lpstr>
      <vt:lpstr>3.4 Thuật giải và cài đặt</vt:lpstr>
      <vt:lpstr>Balanced Course Assignment (BCA): Hint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CBUS</vt:lpstr>
      <vt:lpstr>CBUS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Thuật toán ứng dụng</dc:title>
  <dc:creator>Do Quoc Huy</dc:creator>
  <cp:lastModifiedBy>Le Duc Quan 20204682</cp:lastModifiedBy>
  <cp:revision>12</cp:revision>
  <dcterms:created xsi:type="dcterms:W3CDTF">2022-11-14T23:54:00Z</dcterms:created>
  <dcterms:modified xsi:type="dcterms:W3CDTF">2022-12-18T16:09:54Z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