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9" r:id="rId15"/>
    <p:sldId id="268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9DE"/>
    <a:srgbClr val="E9ED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C79AA-D21B-44AF-9D40-919510543089}" v="108" dt="2024-02-26T10:01:50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Ιωαννης Τσαντηλας" userId="8dde215a-4023-4541-9bd5-9c02cfa03cd9" providerId="ADAL" clId="{BCEC79AA-D21B-44AF-9D40-919510543089}"/>
    <pc:docChg chg="undo custSel addSld delSld modSld">
      <pc:chgData name="Ιωαννης Τσαντηλας" userId="8dde215a-4023-4541-9bd5-9c02cfa03cd9" providerId="ADAL" clId="{BCEC79AA-D21B-44AF-9D40-919510543089}" dt="2024-02-26T10:04:05.221" v="1095" actId="12"/>
      <pc:docMkLst>
        <pc:docMk/>
      </pc:docMkLst>
      <pc:sldChg chg="modSp mod">
        <pc:chgData name="Ιωαννης Τσαντηλας" userId="8dde215a-4023-4541-9bd5-9c02cfa03cd9" providerId="ADAL" clId="{BCEC79AA-D21B-44AF-9D40-919510543089}" dt="2024-02-26T10:01:59.402" v="1031" actId="313"/>
        <pc:sldMkLst>
          <pc:docMk/>
          <pc:sldMk cId="3559974484" sldId="256"/>
        </pc:sldMkLst>
        <pc:spChg chg="mod">
          <ac:chgData name="Ιωαννης Τσαντηλας" userId="8dde215a-4023-4541-9bd5-9c02cfa03cd9" providerId="ADAL" clId="{BCEC79AA-D21B-44AF-9D40-919510543089}" dt="2024-02-26T10:01:59.402" v="1031" actId="313"/>
          <ac:spMkLst>
            <pc:docMk/>
            <pc:sldMk cId="3559974484" sldId="256"/>
            <ac:spMk id="3" creationId="{0F112CB4-B803-69FE-B78F-555B66A2792C}"/>
          </ac:spMkLst>
        </pc:spChg>
      </pc:sldChg>
      <pc:sldChg chg="modSp mod">
        <pc:chgData name="Ιωαννης Τσαντηλας" userId="8dde215a-4023-4541-9bd5-9c02cfa03cd9" providerId="ADAL" clId="{BCEC79AA-D21B-44AF-9D40-919510543089}" dt="2024-02-26T09:45:09.261" v="832" actId="14734"/>
        <pc:sldMkLst>
          <pc:docMk/>
          <pc:sldMk cId="1983132454" sldId="257"/>
        </pc:sldMkLst>
        <pc:graphicFrameChg chg="modGraphic">
          <ac:chgData name="Ιωαννης Τσαντηλας" userId="8dde215a-4023-4541-9bd5-9c02cfa03cd9" providerId="ADAL" clId="{BCEC79AA-D21B-44AF-9D40-919510543089}" dt="2024-02-26T09:45:09.261" v="832" actId="14734"/>
          <ac:graphicFrameMkLst>
            <pc:docMk/>
            <pc:sldMk cId="1983132454" sldId="257"/>
            <ac:graphicFrameMk id="4" creationId="{A8FFF062-7BEA-02F1-0893-C63414027403}"/>
          </ac:graphicFrameMkLst>
        </pc:graphicFrameChg>
      </pc:sldChg>
      <pc:sldChg chg="addSp delSp modSp mod">
        <pc:chgData name="Ιωαννης Τσαντηλας" userId="8dde215a-4023-4541-9bd5-9c02cfa03cd9" providerId="ADAL" clId="{BCEC79AA-D21B-44AF-9D40-919510543089}" dt="2024-02-26T09:18:43.771" v="228" actId="20577"/>
        <pc:sldMkLst>
          <pc:docMk/>
          <pc:sldMk cId="2662568495" sldId="258"/>
        </pc:sldMkLst>
        <pc:spChg chg="del">
          <ac:chgData name="Ιωαννης Τσαντηλας" userId="8dde215a-4023-4541-9bd5-9c02cfa03cd9" providerId="ADAL" clId="{BCEC79AA-D21B-44AF-9D40-919510543089}" dt="2024-02-26T09:09:01.761" v="0" actId="3680"/>
          <ac:spMkLst>
            <pc:docMk/>
            <pc:sldMk cId="2662568495" sldId="258"/>
            <ac:spMk id="3" creationId="{04697B12-21C1-592B-92BD-BBAF7233C231}"/>
          </ac:spMkLst>
        </pc:spChg>
        <pc:graphicFrameChg chg="add mod ord modGraphic">
          <ac:chgData name="Ιωαννης Τσαντηλας" userId="8dde215a-4023-4541-9bd5-9c02cfa03cd9" providerId="ADAL" clId="{BCEC79AA-D21B-44AF-9D40-919510543089}" dt="2024-02-26T09:18:43.771" v="228" actId="20577"/>
          <ac:graphicFrameMkLst>
            <pc:docMk/>
            <pc:sldMk cId="2662568495" sldId="258"/>
            <ac:graphicFrameMk id="4" creationId="{8907C161-E1D9-723F-A853-B079EC001803}"/>
          </ac:graphicFrameMkLst>
        </pc:graphicFrameChg>
      </pc:sldChg>
      <pc:sldChg chg="addSp delSp modSp mod">
        <pc:chgData name="Ιωαννης Τσαντηλας" userId="8dde215a-4023-4541-9bd5-9c02cfa03cd9" providerId="ADAL" clId="{BCEC79AA-D21B-44AF-9D40-919510543089}" dt="2024-02-26T09:45:58.027" v="863" actId="2084"/>
        <pc:sldMkLst>
          <pc:docMk/>
          <pc:sldMk cId="1066024910" sldId="259"/>
        </pc:sldMkLst>
        <pc:spChg chg="mod">
          <ac:chgData name="Ιωαννης Τσαντηλας" userId="8dde215a-4023-4541-9bd5-9c02cfa03cd9" providerId="ADAL" clId="{BCEC79AA-D21B-44AF-9D40-919510543089}" dt="2024-02-26T09:33:13.498" v="574" actId="1076"/>
          <ac:spMkLst>
            <pc:docMk/>
            <pc:sldMk cId="1066024910" sldId="259"/>
            <ac:spMk id="2" creationId="{AA58F403-C2D4-947E-8507-EB9A5F2F5E63}"/>
          </ac:spMkLst>
        </pc:spChg>
        <pc:spChg chg="del">
          <ac:chgData name="Ιωαννης Τσαντηλας" userId="8dde215a-4023-4541-9bd5-9c02cfa03cd9" providerId="ADAL" clId="{BCEC79AA-D21B-44AF-9D40-919510543089}" dt="2024-02-26T09:14:52.940" v="162" actId="3680"/>
          <ac:spMkLst>
            <pc:docMk/>
            <pc:sldMk cId="1066024910" sldId="259"/>
            <ac:spMk id="3" creationId="{CE30DE2B-7AA7-3D4C-67C9-207FB2153A65}"/>
          </ac:spMkLst>
        </pc:spChg>
        <pc:graphicFrameChg chg="add mod ord modGraphic">
          <ac:chgData name="Ιωαννης Τσαντηλας" userId="8dde215a-4023-4541-9bd5-9c02cfa03cd9" providerId="ADAL" clId="{BCEC79AA-D21B-44AF-9D40-919510543089}" dt="2024-02-26T09:45:58.027" v="863" actId="2084"/>
          <ac:graphicFrameMkLst>
            <pc:docMk/>
            <pc:sldMk cId="1066024910" sldId="259"/>
            <ac:graphicFrameMk id="4" creationId="{D3B2B7E9-2456-918C-FBD9-F9459FAF9D53}"/>
          </ac:graphicFrameMkLst>
        </pc:graphicFrameChg>
      </pc:sldChg>
      <pc:sldChg chg="addSp delSp modSp add mod">
        <pc:chgData name="Ιωαννης Τσαντηλας" userId="8dde215a-4023-4541-9bd5-9c02cfa03cd9" providerId="ADAL" clId="{BCEC79AA-D21B-44AF-9D40-919510543089}" dt="2024-02-26T09:38:07.125" v="633"/>
        <pc:sldMkLst>
          <pc:docMk/>
          <pc:sldMk cId="736297763" sldId="260"/>
        </pc:sldMkLst>
        <pc:spChg chg="mod">
          <ac:chgData name="Ιωαννης Τσαντηλας" userId="8dde215a-4023-4541-9bd5-9c02cfa03cd9" providerId="ADAL" clId="{BCEC79AA-D21B-44AF-9D40-919510543089}" dt="2024-02-26T09:31:06.888" v="550" actId="20577"/>
          <ac:spMkLst>
            <pc:docMk/>
            <pc:sldMk cId="736297763" sldId="260"/>
            <ac:spMk id="2" creationId="{B7EF249D-949B-889F-5A5C-709EA0038188}"/>
          </ac:spMkLst>
        </pc:spChg>
        <pc:spChg chg="del">
          <ac:chgData name="Ιωαννης Τσαντηλας" userId="8dde215a-4023-4541-9bd5-9c02cfa03cd9" providerId="ADAL" clId="{BCEC79AA-D21B-44AF-9D40-919510543089}" dt="2024-02-26T09:31:32.044" v="551" actId="3680"/>
          <ac:spMkLst>
            <pc:docMk/>
            <pc:sldMk cId="736297763" sldId="260"/>
            <ac:spMk id="3" creationId="{126AAD59-1E40-D03A-6D9C-A673CEB57BC2}"/>
          </ac:spMkLst>
        </pc:spChg>
        <pc:graphicFrameChg chg="add mod ord modGraphic">
          <ac:chgData name="Ιωαννης Τσαντηλας" userId="8dde215a-4023-4541-9bd5-9c02cfa03cd9" providerId="ADAL" clId="{BCEC79AA-D21B-44AF-9D40-919510543089}" dt="2024-02-26T09:38:07.125" v="633"/>
          <ac:graphicFrameMkLst>
            <pc:docMk/>
            <pc:sldMk cId="736297763" sldId="260"/>
            <ac:graphicFrameMk id="4" creationId="{D11A1713-44AE-F732-A186-0009739B543E}"/>
          </ac:graphicFrameMkLst>
        </pc:graphicFrameChg>
      </pc:sldChg>
      <pc:sldChg chg="addSp delSp modSp add mod">
        <pc:chgData name="Ιωαννης Τσαντηλας" userId="8dde215a-4023-4541-9bd5-9c02cfa03cd9" providerId="ADAL" clId="{BCEC79AA-D21B-44AF-9D40-919510543089}" dt="2024-02-26T09:39:56.556" v="670"/>
        <pc:sldMkLst>
          <pc:docMk/>
          <pc:sldMk cId="1015117933" sldId="261"/>
        </pc:sldMkLst>
        <pc:spChg chg="mod">
          <ac:chgData name="Ιωαννης Τσαντηλας" userId="8dde215a-4023-4541-9bd5-9c02cfa03cd9" providerId="ADAL" clId="{BCEC79AA-D21B-44AF-9D40-919510543089}" dt="2024-02-26T09:37:24.496" v="627" actId="20577"/>
          <ac:spMkLst>
            <pc:docMk/>
            <pc:sldMk cId="1015117933" sldId="261"/>
            <ac:spMk id="2" creationId="{A233FEEF-8DFE-5BDE-19B2-19DAC23A6830}"/>
          </ac:spMkLst>
        </pc:spChg>
        <pc:spChg chg="del">
          <ac:chgData name="Ιωαννης Τσαντηλας" userId="8dde215a-4023-4541-9bd5-9c02cfa03cd9" providerId="ADAL" clId="{BCEC79AA-D21B-44AF-9D40-919510543089}" dt="2024-02-26T09:37:40.446" v="628" actId="3680"/>
          <ac:spMkLst>
            <pc:docMk/>
            <pc:sldMk cId="1015117933" sldId="261"/>
            <ac:spMk id="3" creationId="{A22B943A-A5C4-1821-3D3F-6438F02B4FC6}"/>
          </ac:spMkLst>
        </pc:spChg>
        <pc:graphicFrameChg chg="add mod ord modGraphic">
          <ac:chgData name="Ιωαννης Τσαντηλας" userId="8dde215a-4023-4541-9bd5-9c02cfa03cd9" providerId="ADAL" clId="{BCEC79AA-D21B-44AF-9D40-919510543089}" dt="2024-02-26T09:39:56.556" v="670"/>
          <ac:graphicFrameMkLst>
            <pc:docMk/>
            <pc:sldMk cId="1015117933" sldId="261"/>
            <ac:graphicFrameMk id="4" creationId="{146A8B28-4366-D68D-C307-EE19DC3435D1}"/>
          </ac:graphicFrameMkLst>
        </pc:graphicFrameChg>
      </pc:sldChg>
      <pc:sldChg chg="addSp delSp modSp add mod">
        <pc:chgData name="Ιωαννης Τσαντηλας" userId="8dde215a-4023-4541-9bd5-9c02cfa03cd9" providerId="ADAL" clId="{BCEC79AA-D21B-44AF-9D40-919510543089}" dt="2024-02-26T09:40:44.863" v="679" actId="108"/>
        <pc:sldMkLst>
          <pc:docMk/>
          <pc:sldMk cId="3709609006" sldId="262"/>
        </pc:sldMkLst>
        <pc:spChg chg="mod">
          <ac:chgData name="Ιωαννης Τσαντηλας" userId="8dde215a-4023-4541-9bd5-9c02cfa03cd9" providerId="ADAL" clId="{BCEC79AA-D21B-44AF-9D40-919510543089}" dt="2024-02-26T09:38:52.102" v="662" actId="20577"/>
          <ac:spMkLst>
            <pc:docMk/>
            <pc:sldMk cId="3709609006" sldId="262"/>
            <ac:spMk id="2" creationId="{0BCB031B-B815-7A3D-FBA5-BE85CA768E05}"/>
          </ac:spMkLst>
        </pc:spChg>
        <pc:spChg chg="del">
          <ac:chgData name="Ιωαννης Τσαντηλας" userId="8dde215a-4023-4541-9bd5-9c02cfa03cd9" providerId="ADAL" clId="{BCEC79AA-D21B-44AF-9D40-919510543089}" dt="2024-02-26T09:39:16.075" v="663" actId="3680"/>
          <ac:spMkLst>
            <pc:docMk/>
            <pc:sldMk cId="3709609006" sldId="262"/>
            <ac:spMk id="3" creationId="{B2152101-10BF-9593-56BC-E8E5024D1FF2}"/>
          </ac:spMkLst>
        </pc:spChg>
        <pc:graphicFrameChg chg="add mod ord modGraphic">
          <ac:chgData name="Ιωαννης Τσαντηλας" userId="8dde215a-4023-4541-9bd5-9c02cfa03cd9" providerId="ADAL" clId="{BCEC79AA-D21B-44AF-9D40-919510543089}" dt="2024-02-26T09:40:44.863" v="679" actId="108"/>
          <ac:graphicFrameMkLst>
            <pc:docMk/>
            <pc:sldMk cId="3709609006" sldId="262"/>
            <ac:graphicFrameMk id="4" creationId="{1EC2FDAB-5886-E53E-58E4-E880D65632FB}"/>
          </ac:graphicFrameMkLst>
        </pc:graphicFrameChg>
      </pc:sldChg>
      <pc:sldChg chg="modSp add mod">
        <pc:chgData name="Ιωαννης Τσαντηλας" userId="8dde215a-4023-4541-9bd5-9c02cfa03cd9" providerId="ADAL" clId="{BCEC79AA-D21B-44AF-9D40-919510543089}" dt="2024-02-26T09:43:08.603" v="719" actId="27636"/>
        <pc:sldMkLst>
          <pc:docMk/>
          <pc:sldMk cId="1365085743" sldId="263"/>
        </pc:sldMkLst>
        <pc:spChg chg="mod">
          <ac:chgData name="Ιωαννης Τσαντηλας" userId="8dde215a-4023-4541-9bd5-9c02cfa03cd9" providerId="ADAL" clId="{BCEC79AA-D21B-44AF-9D40-919510543089}" dt="2024-02-26T09:42:37.312" v="713" actId="20577"/>
          <ac:spMkLst>
            <pc:docMk/>
            <pc:sldMk cId="1365085743" sldId="263"/>
            <ac:spMk id="2" creationId="{957B3982-9BA4-4D38-D011-191E1E600C4F}"/>
          </ac:spMkLst>
        </pc:spChg>
        <pc:spChg chg="mod">
          <ac:chgData name="Ιωαννης Τσαντηλας" userId="8dde215a-4023-4541-9bd5-9c02cfa03cd9" providerId="ADAL" clId="{BCEC79AA-D21B-44AF-9D40-919510543089}" dt="2024-02-26T09:43:08.603" v="719" actId="27636"/>
          <ac:spMkLst>
            <pc:docMk/>
            <pc:sldMk cId="1365085743" sldId="263"/>
            <ac:spMk id="3" creationId="{87F0FD3B-712E-F3AC-346C-52D171CC7032}"/>
          </ac:spMkLst>
        </pc:spChg>
      </pc:sldChg>
      <pc:sldChg chg="new del">
        <pc:chgData name="Ιωαννης Τσαντηλας" userId="8dde215a-4023-4541-9bd5-9c02cfa03cd9" providerId="ADAL" clId="{BCEC79AA-D21B-44AF-9D40-919510543089}" dt="2024-02-26T09:40:52.521" v="681" actId="2696"/>
        <pc:sldMkLst>
          <pc:docMk/>
          <pc:sldMk cId="2206272667" sldId="264"/>
        </pc:sldMkLst>
      </pc:sldChg>
      <pc:sldChg chg="addSp modSp add mod">
        <pc:chgData name="Ιωαννης Τσαντηλας" userId="8dde215a-4023-4541-9bd5-9c02cfa03cd9" providerId="ADAL" clId="{BCEC79AA-D21B-44AF-9D40-919510543089}" dt="2024-02-26T10:04:05.221" v="1095" actId="12"/>
        <pc:sldMkLst>
          <pc:docMk/>
          <pc:sldMk cId="3644585070" sldId="264"/>
        </pc:sldMkLst>
        <pc:spChg chg="mod">
          <ac:chgData name="Ιωαννης Τσαντηλας" userId="8dde215a-4023-4541-9bd5-9c02cfa03cd9" providerId="ADAL" clId="{BCEC79AA-D21B-44AF-9D40-919510543089}" dt="2024-02-26T09:43:26.283" v="732" actId="20577"/>
          <ac:spMkLst>
            <pc:docMk/>
            <pc:sldMk cId="3644585070" sldId="264"/>
            <ac:spMk id="2" creationId="{28F43B32-B349-E22D-52EA-A855CBC5BEAB}"/>
          </ac:spMkLst>
        </pc:spChg>
        <pc:spChg chg="mod">
          <ac:chgData name="Ιωαννης Τσαντηλας" userId="8dde215a-4023-4541-9bd5-9c02cfa03cd9" providerId="ADAL" clId="{BCEC79AA-D21B-44AF-9D40-919510543089}" dt="2024-02-26T10:04:05.221" v="1095" actId="12"/>
          <ac:spMkLst>
            <pc:docMk/>
            <pc:sldMk cId="3644585070" sldId="264"/>
            <ac:spMk id="3" creationId="{C7F22F0C-6056-4104-66AF-A1417DCD3881}"/>
          </ac:spMkLst>
        </pc:spChg>
        <pc:spChg chg="add mod">
          <ac:chgData name="Ιωαννης Τσαντηλας" userId="8dde215a-4023-4541-9bd5-9c02cfa03cd9" providerId="ADAL" clId="{BCEC79AA-D21B-44AF-9D40-919510543089}" dt="2024-02-26T10:01:50.309" v="1027" actId="12"/>
          <ac:spMkLst>
            <pc:docMk/>
            <pc:sldMk cId="3644585070" sldId="264"/>
            <ac:spMk id="4" creationId="{84B4AA8D-DB0B-EC26-AE7B-DB5C95C11283}"/>
          </ac:spMkLst>
        </pc:spChg>
      </pc:sldChg>
      <pc:sldChg chg="modSp add mod">
        <pc:chgData name="Ιωαννης Τσαντηλας" userId="8dde215a-4023-4541-9bd5-9c02cfa03cd9" providerId="ADAL" clId="{BCEC79AA-D21B-44AF-9D40-919510543089}" dt="2024-02-26T09:43:45.297" v="740" actId="27636"/>
        <pc:sldMkLst>
          <pc:docMk/>
          <pc:sldMk cId="3116778789" sldId="265"/>
        </pc:sldMkLst>
        <pc:spChg chg="mod">
          <ac:chgData name="Ιωαννης Τσαντηλας" userId="8dde215a-4023-4541-9bd5-9c02cfa03cd9" providerId="ADAL" clId="{BCEC79AA-D21B-44AF-9D40-919510543089}" dt="2024-02-26T09:43:39.550" v="738" actId="20577"/>
          <ac:spMkLst>
            <pc:docMk/>
            <pc:sldMk cId="3116778789" sldId="265"/>
            <ac:spMk id="2" creationId="{9F03993E-5D71-8882-BBB6-D9DD0616ABDF}"/>
          </ac:spMkLst>
        </pc:spChg>
        <pc:spChg chg="mod">
          <ac:chgData name="Ιωαννης Τσαντηλας" userId="8dde215a-4023-4541-9bd5-9c02cfa03cd9" providerId="ADAL" clId="{BCEC79AA-D21B-44AF-9D40-919510543089}" dt="2024-02-26T09:43:45.297" v="740" actId="27636"/>
          <ac:spMkLst>
            <pc:docMk/>
            <pc:sldMk cId="3116778789" sldId="265"/>
            <ac:spMk id="3" creationId="{5650148D-AA00-F007-372E-ED3AEF383039}"/>
          </ac:spMkLst>
        </pc:spChg>
      </pc:sldChg>
      <pc:sldChg chg="modSp add mod">
        <pc:chgData name="Ιωαννης Τσαντηλας" userId="8dde215a-4023-4541-9bd5-9c02cfa03cd9" providerId="ADAL" clId="{BCEC79AA-D21B-44AF-9D40-919510543089}" dt="2024-02-26T09:44:52.659" v="830" actId="27636"/>
        <pc:sldMkLst>
          <pc:docMk/>
          <pc:sldMk cId="3603018427" sldId="266"/>
        </pc:sldMkLst>
        <pc:spChg chg="mod">
          <ac:chgData name="Ιωαννης Τσαντηλας" userId="8dde215a-4023-4541-9bd5-9c02cfa03cd9" providerId="ADAL" clId="{BCEC79AA-D21B-44AF-9D40-919510543089}" dt="2024-02-26T09:44:48.269" v="828" actId="20577"/>
          <ac:spMkLst>
            <pc:docMk/>
            <pc:sldMk cId="3603018427" sldId="266"/>
            <ac:spMk id="2" creationId="{C782333F-9818-2CCB-10A0-967FA2D0FBE7}"/>
          </ac:spMkLst>
        </pc:spChg>
        <pc:spChg chg="mod">
          <ac:chgData name="Ιωαννης Τσαντηλας" userId="8dde215a-4023-4541-9bd5-9c02cfa03cd9" providerId="ADAL" clId="{BCEC79AA-D21B-44AF-9D40-919510543089}" dt="2024-02-26T09:44:52.659" v="830" actId="27636"/>
          <ac:spMkLst>
            <pc:docMk/>
            <pc:sldMk cId="3603018427" sldId="266"/>
            <ac:spMk id="3" creationId="{440CB1E9-3E92-91D7-282D-28769EF4CEB9}"/>
          </ac:spMkLst>
        </pc:spChg>
      </pc:sldChg>
      <pc:sldChg chg="modSp add mod">
        <pc:chgData name="Ιωαννης Τσαντηλας" userId="8dde215a-4023-4541-9bd5-9c02cfa03cd9" providerId="ADAL" clId="{BCEC79AA-D21B-44AF-9D40-919510543089}" dt="2024-02-26T09:44:38.659" v="812"/>
        <pc:sldMkLst>
          <pc:docMk/>
          <pc:sldMk cId="1168351035" sldId="267"/>
        </pc:sldMkLst>
        <pc:spChg chg="mod">
          <ac:chgData name="Ιωαννης Τσαντηλας" userId="8dde215a-4023-4541-9bd5-9c02cfa03cd9" providerId="ADAL" clId="{BCEC79AA-D21B-44AF-9D40-919510543089}" dt="2024-02-26T09:44:33.832" v="811" actId="20577"/>
          <ac:spMkLst>
            <pc:docMk/>
            <pc:sldMk cId="1168351035" sldId="267"/>
            <ac:spMk id="2" creationId="{0FB373F6-5D1D-75E1-6587-30E6C92D5AEF}"/>
          </ac:spMkLst>
        </pc:spChg>
        <pc:spChg chg="mod">
          <ac:chgData name="Ιωαννης Τσαντηλας" userId="8dde215a-4023-4541-9bd5-9c02cfa03cd9" providerId="ADAL" clId="{BCEC79AA-D21B-44AF-9D40-919510543089}" dt="2024-02-26T09:44:38.659" v="812"/>
          <ac:spMkLst>
            <pc:docMk/>
            <pc:sldMk cId="1168351035" sldId="267"/>
            <ac:spMk id="3" creationId="{D65B9061-1313-BC34-2BDD-AEB5399B74A6}"/>
          </ac:spMkLst>
        </pc:spChg>
      </pc:sldChg>
      <pc:sldChg chg="modSp add mod">
        <pc:chgData name="Ιωαννης Τσαντηλας" userId="8dde215a-4023-4541-9bd5-9c02cfa03cd9" providerId="ADAL" clId="{BCEC79AA-D21B-44AF-9D40-919510543089}" dt="2024-02-26T09:44:20.897" v="788" actId="20577"/>
        <pc:sldMkLst>
          <pc:docMk/>
          <pc:sldMk cId="3156605195" sldId="268"/>
        </pc:sldMkLst>
        <pc:spChg chg="mod">
          <ac:chgData name="Ιωαννης Τσαντηλας" userId="8dde215a-4023-4541-9bd5-9c02cfa03cd9" providerId="ADAL" clId="{BCEC79AA-D21B-44AF-9D40-919510543089}" dt="2024-02-26T09:44:20.897" v="788" actId="20577"/>
          <ac:spMkLst>
            <pc:docMk/>
            <pc:sldMk cId="3156605195" sldId="268"/>
            <ac:spMk id="2" creationId="{858C47BB-4637-43E5-9EA0-88EA9CAD054E}"/>
          </ac:spMkLst>
        </pc:spChg>
        <pc:spChg chg="mod">
          <ac:chgData name="Ιωαννης Τσαντηλας" userId="8dde215a-4023-4541-9bd5-9c02cfa03cd9" providerId="ADAL" clId="{BCEC79AA-D21B-44AF-9D40-919510543089}" dt="2024-02-26T09:44:11.076" v="766" actId="27636"/>
          <ac:spMkLst>
            <pc:docMk/>
            <pc:sldMk cId="3156605195" sldId="268"/>
            <ac:spMk id="3" creationId="{87EB2F9A-EA1A-D597-AE6E-A56057F44162}"/>
          </ac:spMkLst>
        </pc:spChg>
      </pc:sldChg>
      <pc:sldChg chg="modSp add mod">
        <pc:chgData name="Ιωαννης Τσαντηλας" userId="8dde215a-4023-4541-9bd5-9c02cfa03cd9" providerId="ADAL" clId="{BCEC79AA-D21B-44AF-9D40-919510543089}" dt="2024-02-26T09:44:00.283" v="764" actId="27636"/>
        <pc:sldMkLst>
          <pc:docMk/>
          <pc:sldMk cId="2101489359" sldId="269"/>
        </pc:sldMkLst>
        <pc:spChg chg="mod">
          <ac:chgData name="Ιωαννης Τσαντηλας" userId="8dde215a-4023-4541-9bd5-9c02cfa03cd9" providerId="ADAL" clId="{BCEC79AA-D21B-44AF-9D40-919510543089}" dt="2024-02-26T09:43:55.331" v="762" actId="20577"/>
          <ac:spMkLst>
            <pc:docMk/>
            <pc:sldMk cId="2101489359" sldId="269"/>
            <ac:spMk id="2" creationId="{9A4E59A8-710D-868E-E93C-C84C92663FF8}"/>
          </ac:spMkLst>
        </pc:spChg>
        <pc:spChg chg="mod">
          <ac:chgData name="Ιωαννης Τσαντηλας" userId="8dde215a-4023-4541-9bd5-9c02cfa03cd9" providerId="ADAL" clId="{BCEC79AA-D21B-44AF-9D40-919510543089}" dt="2024-02-26T09:44:00.283" v="764" actId="27636"/>
          <ac:spMkLst>
            <pc:docMk/>
            <pc:sldMk cId="2101489359" sldId="269"/>
            <ac:spMk id="3" creationId="{D53770C5-301E-9843-654B-F4C717B38B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64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834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15922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57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4539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90512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7857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6827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1024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8752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0594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6562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141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0102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27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7920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031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605DF8-DF3B-4EF8-91C7-9C7C45260973}" type="datetimeFigureOut">
              <a:rPr lang="el-GR" smtClean="0"/>
              <a:t>26/2/2024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FCCE3-7F48-406A-A3A3-B1B39A7D597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75115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ua/softeng23-3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ua/softeng23-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72AA-68EC-81CF-504C-550F07E9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37927"/>
            <a:ext cx="10060442" cy="2239454"/>
          </a:xfrm>
        </p:spPr>
        <p:txBody>
          <a:bodyPr/>
          <a:lstStyle/>
          <a:p>
            <a:r>
              <a:rPr lang="el-GR" dirty="0"/>
              <a:t>Τεχνολογία Λογισμικού</a:t>
            </a:r>
            <a:r>
              <a:rPr lang="en-US" dirty="0"/>
              <a:t> 2023-2024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12CB4-B803-69FE-B78F-555B66A27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Συμπληρωματικές Διαφάνειες Παρουσίασης Εργασίας</a:t>
            </a:r>
          </a:p>
        </p:txBody>
      </p:sp>
    </p:spTree>
    <p:extLst>
      <p:ext uri="{BB962C8B-B14F-4D97-AF65-F5344CB8AC3E}">
        <p14:creationId xmlns:p14="http://schemas.microsoft.com/office/powerpoint/2010/main" val="3559974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1CAEAC-A1BF-2527-A36B-9D4FBC3AA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58AEB69-998A-D646-674A-D2208861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6A257A-93B8-05AB-7B11-20FC884B7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E18D874-6600-A6F0-9B7B-8354EBF01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9C17D27-1FE1-5659-F84B-40227756B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993E-5D71-8882-BBB6-D9DD0616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148D-AA00-F007-372E-ED3AEF383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92500" lnSpcReduction="20000"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&lt;1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'] </a:t>
            </a:r>
            <a:r>
              <a:rPr lang="el-GR" dirty="0">
                <a:latin typeface="+mn-lt"/>
              </a:rPr>
              <a:t>Αναφορά στα δεδομένα που χρησιμοποιήσατε, αν αποθηκεύονται στη δική σας εφαρμογή ή αν λαμβάνονται από άλλα </a:t>
            </a:r>
            <a:r>
              <a:rPr lang="en-US" dirty="0">
                <a:latin typeface="+mn-lt"/>
              </a:rPr>
              <a:t>APIs </a:t>
            </a:r>
            <a:r>
              <a:rPr lang="el-GR" dirty="0" err="1">
                <a:latin typeface="+mn-lt"/>
              </a:rPr>
              <a:t>κλπ</a:t>
            </a:r>
            <a:endParaRPr lang="el-GR" dirty="0">
              <a:latin typeface="+mn-lt"/>
            </a:endParaRP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Μπορείτε να χρησιμοποιήσετε περισσότερες από μία διαφάνειες (προσοχή στο χρόνο)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Μπορείτε να εναλλάσσετε την εμφάνιση του </a:t>
            </a:r>
            <a:r>
              <a:rPr lang="en-US" dirty="0" err="1">
                <a:latin typeface="+mn-lt"/>
              </a:rPr>
              <a:t>powerpoint</a:t>
            </a:r>
            <a:r>
              <a:rPr lang="en-US" dirty="0">
                <a:latin typeface="+mn-lt"/>
              </a:rPr>
              <a:t> </a:t>
            </a:r>
            <a:r>
              <a:rPr lang="el-GR" dirty="0">
                <a:latin typeface="+mn-lt"/>
              </a:rPr>
              <a:t>με </a:t>
            </a:r>
            <a:r>
              <a:rPr lang="en-US" dirty="0">
                <a:latin typeface="+mn-lt"/>
              </a:rPr>
              <a:t>ssh, browser </a:t>
            </a:r>
            <a:r>
              <a:rPr lang="el-GR" dirty="0">
                <a:latin typeface="+mn-lt"/>
              </a:rPr>
              <a:t>και ό,τι άλλο χρειάζεται</a:t>
            </a: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16778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EDF45-F09C-2436-2DC0-26D7B2029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096597-2861-D768-ED8F-A4504E940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399FC1-DE27-66F3-D603-162E125BE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0A4A32A4-85BA-E2CD-2933-B8D1B4C9B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A4FA0E7-539C-6029-44AB-D2A7A5A4F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E59A8-710D-868E-E93C-C84C9266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Επίδειξη </a:t>
            </a:r>
            <a:r>
              <a:rPr lang="en-US" dirty="0">
                <a:solidFill>
                  <a:srgbClr val="FFFFFF"/>
                </a:solidFill>
              </a:rPr>
              <a:t>CLI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770C5-301E-9843-654B-F4C717B38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92500" lnSpcReduction="10000"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3'] </a:t>
            </a:r>
            <a:r>
              <a:rPr lang="el-GR" dirty="0">
                <a:latin typeface="+mn-lt"/>
              </a:rPr>
              <a:t>Εκτέλεση των </a:t>
            </a:r>
            <a:r>
              <a:rPr lang="en-US" dirty="0">
                <a:latin typeface="+mn-lt"/>
              </a:rPr>
              <a:t>CLI </a:t>
            </a:r>
            <a:r>
              <a:rPr lang="el-GR" dirty="0">
                <a:latin typeface="+mn-lt"/>
              </a:rPr>
              <a:t>εντολών που υλοποιήσατε. Μπορείτε να τις τρέχετε </a:t>
            </a:r>
            <a:r>
              <a:rPr lang="el-GR" dirty="0" err="1">
                <a:latin typeface="+mn-lt"/>
              </a:rPr>
              <a:t>διαδραστικά</a:t>
            </a:r>
            <a:r>
              <a:rPr lang="el-GR" dirty="0">
                <a:latin typeface="+mn-lt"/>
              </a:rPr>
              <a:t> (δηλαδή να φαίνονται στο </a:t>
            </a:r>
            <a:r>
              <a:rPr lang="en-US" dirty="0">
                <a:latin typeface="+mn-lt"/>
              </a:rPr>
              <a:t>ssh </a:t>
            </a:r>
            <a:r>
              <a:rPr lang="el-GR" dirty="0">
                <a:latin typeface="+mn-lt"/>
              </a:rPr>
              <a:t>οι εντολές όπως δίνονται και εκτελούνται), ή να χρησιμοποιήσετε κάποιο </a:t>
            </a:r>
            <a:r>
              <a:rPr lang="en-US" dirty="0">
                <a:latin typeface="+mn-lt"/>
              </a:rPr>
              <a:t>shell script, </a:t>
            </a:r>
            <a:r>
              <a:rPr lang="el-GR" dirty="0">
                <a:latin typeface="+mn-lt"/>
              </a:rPr>
              <a:t>το οποίο πρέπει να δείξετε πρώτο (</a:t>
            </a:r>
            <a:r>
              <a:rPr lang="en-US" dirty="0">
                <a:latin typeface="+mn-lt"/>
              </a:rPr>
              <a:t>cat) </a:t>
            </a:r>
            <a:r>
              <a:rPr lang="el-GR" dirty="0">
                <a:latin typeface="+mn-lt"/>
              </a:rPr>
              <a:t>και κατόπιν να το εκτελέσετε, φροντίζοντας να φαίνονται τα αποτελέσματα κάθε εντολής</a:t>
            </a: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Μάλλον εδώ χρειάζεται μόνο μία διαφάνεια με κάποια βασικά στοιχεία και το κυρίως μέρος θα είναι η καταγραφή της αλληλεπίδρασης με το </a:t>
            </a:r>
            <a:r>
              <a:rPr lang="en-US" dirty="0">
                <a:latin typeface="+mn-lt"/>
              </a:rPr>
              <a:t>shell. </a:t>
            </a:r>
            <a:r>
              <a:rPr lang="el-GR" dirty="0" err="1">
                <a:latin typeface="+mn-lt"/>
              </a:rPr>
              <a:t>Φροντ</a:t>
            </a:r>
            <a:r>
              <a:rPr lang="en-US" dirty="0">
                <a:latin typeface="+mn-lt"/>
              </a:rPr>
              <a:t>ί</a:t>
            </a:r>
            <a:r>
              <a:rPr lang="el-GR" dirty="0" err="1">
                <a:latin typeface="+mn-lt"/>
              </a:rPr>
              <a:t>στε</a:t>
            </a:r>
            <a:r>
              <a:rPr lang="el-GR" dirty="0">
                <a:latin typeface="+mn-lt"/>
              </a:rPr>
              <a:t> να είναι αρκετά μεγάλα τα </a:t>
            </a:r>
            <a:r>
              <a:rPr lang="en-US" dirty="0">
                <a:latin typeface="+mn-lt"/>
              </a:rPr>
              <a:t>fonts </a:t>
            </a:r>
            <a:r>
              <a:rPr lang="el-GR" dirty="0">
                <a:latin typeface="+mn-lt"/>
              </a:rPr>
              <a:t>για να φαίνεται στο </a:t>
            </a:r>
            <a:r>
              <a:rPr lang="en-US" dirty="0">
                <a:latin typeface="+mn-lt"/>
              </a:rPr>
              <a:t>video</a:t>
            </a:r>
            <a:r>
              <a:rPr lang="el-GR" dirty="0">
                <a:latin typeface="+mn-lt"/>
              </a:rPr>
              <a:t>. </a:t>
            </a: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01489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2A125-2166-0138-44A8-1F5FCD8F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1569B8B-1BE0-03D2-8778-C17753DDE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3F470-E2F2-BF6F-BA4E-3FC01DB0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F9BC7DC6-AC60-7972-B6D4-2CA83F54E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D65DC9D-CCC1-635B-C27A-511EBE111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8C47BB-4637-43E5-9EA0-88EA9CAD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Επίδειξη </a:t>
            </a:r>
            <a:r>
              <a:rPr lang="en-US" dirty="0">
                <a:solidFill>
                  <a:srgbClr val="FFFFFF"/>
                </a:solidFill>
              </a:rPr>
              <a:t>API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B2F9A-EA1A-D597-AE6E-A56057F44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lnSpcReduction="10000"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3</a:t>
            </a:r>
            <a:r>
              <a:rPr lang="el-GR" b="1" dirty="0">
                <a:solidFill>
                  <a:srgbClr val="FF0000"/>
                </a:solidFill>
                <a:latin typeface="+mn-lt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] </a:t>
            </a:r>
            <a:r>
              <a:rPr lang="el-GR" dirty="0">
                <a:latin typeface="+mn-lt"/>
              </a:rPr>
              <a:t>Εκτέλεση των </a:t>
            </a:r>
            <a:r>
              <a:rPr lang="en-US" dirty="0">
                <a:latin typeface="+mn-lt"/>
              </a:rPr>
              <a:t>endpoints </a:t>
            </a:r>
            <a:r>
              <a:rPr lang="el-GR" dirty="0">
                <a:latin typeface="+mn-lt"/>
              </a:rPr>
              <a:t>του </a:t>
            </a:r>
            <a:r>
              <a:rPr lang="en-US" dirty="0">
                <a:latin typeface="+mn-lt"/>
              </a:rPr>
              <a:t>API </a:t>
            </a:r>
            <a:r>
              <a:rPr lang="el-GR" dirty="0">
                <a:latin typeface="+mn-lt"/>
              </a:rPr>
              <a:t>που </a:t>
            </a:r>
            <a:r>
              <a:rPr lang="el-GR" dirty="0" err="1">
                <a:latin typeface="+mn-lt"/>
              </a:rPr>
              <a:t>υλοποι</a:t>
            </a:r>
            <a:r>
              <a:rPr lang="en-US" dirty="0">
                <a:latin typeface="+mn-lt"/>
              </a:rPr>
              <a:t>ή</a:t>
            </a:r>
            <a:r>
              <a:rPr lang="el-GR" dirty="0" err="1">
                <a:latin typeface="+mn-lt"/>
              </a:rPr>
              <a:t>σατε</a:t>
            </a:r>
            <a:r>
              <a:rPr lang="el-GR" dirty="0">
                <a:latin typeface="+mn-lt"/>
              </a:rPr>
              <a:t> στο </a:t>
            </a:r>
            <a:r>
              <a:rPr lang="en-US" dirty="0">
                <a:latin typeface="+mn-lt"/>
              </a:rPr>
              <a:t>Postman</a:t>
            </a:r>
            <a:r>
              <a:rPr lang="el-GR" dirty="0">
                <a:latin typeface="+mn-lt"/>
              </a:rPr>
              <a:t>. </a:t>
            </a:r>
            <a:r>
              <a:rPr lang="en-US" dirty="0">
                <a:latin typeface="+mn-lt"/>
              </a:rPr>
              <a:t>H </a:t>
            </a:r>
            <a:r>
              <a:rPr lang="el-GR" dirty="0">
                <a:latin typeface="+mn-lt"/>
              </a:rPr>
              <a:t>αλληλεπίδραση με το </a:t>
            </a:r>
            <a:r>
              <a:rPr lang="en-US" dirty="0">
                <a:latin typeface="+mn-lt"/>
              </a:rPr>
              <a:t>postman </a:t>
            </a:r>
            <a:r>
              <a:rPr lang="el-GR" dirty="0">
                <a:latin typeface="+mn-lt"/>
              </a:rPr>
              <a:t>να φαίνεται για κάθε </a:t>
            </a:r>
            <a:r>
              <a:rPr lang="en-US" dirty="0">
                <a:latin typeface="+mn-lt"/>
              </a:rPr>
              <a:t>endpoint (base </a:t>
            </a:r>
            <a:r>
              <a:rPr lang="en-US" dirty="0" err="1">
                <a:latin typeface="+mn-lt"/>
              </a:rPr>
              <a:t>url</a:t>
            </a:r>
            <a:r>
              <a:rPr lang="en-US" dirty="0">
                <a:latin typeface="+mn-lt"/>
              </a:rPr>
              <a:t>, call params, call body, </a:t>
            </a:r>
            <a:r>
              <a:rPr lang="el-GR" dirty="0">
                <a:latin typeface="+mn-lt"/>
              </a:rPr>
              <a:t>αν απαιτείται </a:t>
            </a:r>
            <a:r>
              <a:rPr lang="en-US" dirty="0">
                <a:latin typeface="+mn-lt"/>
              </a:rPr>
              <a:t>headers, return body)</a:t>
            </a:r>
            <a:endParaRPr lang="el-GR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Μάλλον εδώ χρειάζεται μόνο μία διαφάνεια με κάποια βασικά στοιχεία και το κυρίως μέρος θα είναι η καταγραφή της αλληλεπίδρασης με το </a:t>
            </a:r>
            <a:r>
              <a:rPr lang="en-US" dirty="0">
                <a:latin typeface="+mn-lt"/>
              </a:rPr>
              <a:t>postman. </a:t>
            </a:r>
            <a:endParaRPr lang="el-GR" dirty="0">
              <a:latin typeface="+mn-lt"/>
            </a:endParaRP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6605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37A4C-0432-14D9-E288-CDEA0DD32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C8071A-E557-557F-2DA8-B45E4D33E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574C87-1D98-0273-050E-F3EF2D214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577CF466-8F47-3C33-1450-43647889E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18C37B8-DDE1-AE71-A541-91CA22E35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373F6-5D1D-75E1-6587-30E6C92D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Επίδειξη </a:t>
            </a:r>
            <a:r>
              <a:rPr lang="en-US" dirty="0">
                <a:solidFill>
                  <a:srgbClr val="FFFFFF"/>
                </a:solidFill>
              </a:rPr>
              <a:t>Frontend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9061-1313-BC34-2BDD-AEB5399B7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&lt;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4</a:t>
            </a:r>
            <a:r>
              <a:rPr lang="el-GR" b="1" dirty="0">
                <a:solidFill>
                  <a:srgbClr val="FF0000"/>
                </a:solidFill>
                <a:latin typeface="+mn-lt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] </a:t>
            </a:r>
            <a:r>
              <a:rPr lang="el-GR" dirty="0">
                <a:latin typeface="+mn-lt"/>
              </a:rPr>
              <a:t>Εκτέλεση του </a:t>
            </a:r>
            <a:r>
              <a:rPr lang="en-US" dirty="0">
                <a:latin typeface="+mn-lt"/>
              </a:rPr>
              <a:t>frontend </a:t>
            </a:r>
            <a:r>
              <a:rPr lang="el-GR" dirty="0">
                <a:latin typeface="+mn-lt"/>
              </a:rPr>
              <a:t>σας, κάθε περίπτωση χρήσης σύντομα.</a:t>
            </a: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Μάλλον εδώ χρειάζεται μόνο μία διαφάνεια με κάποια βασικά στοιχεία και το κυρίως μέρος θα είναι η καταγραφή της αλληλεπίδρασης με το </a:t>
            </a:r>
            <a:r>
              <a:rPr lang="en-US" dirty="0">
                <a:latin typeface="+mn-lt"/>
              </a:rPr>
              <a:t>frontend. </a:t>
            </a:r>
            <a:endParaRPr lang="el-GR" dirty="0">
              <a:latin typeface="+mn-lt"/>
            </a:endParaRP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8351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DAA9B-957C-3A25-72AD-EB327111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E94580-A693-7AAC-91BF-4CBAB1DC7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AE31-DD3E-C55A-BCF2-661162C5E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E59D60C-54B2-9E0B-1D36-E284DBFF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4A01CCE7-1103-6B11-FEA3-81469B399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2333F-9818-2CCB-10A0-967FA2D0F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Επίδειξη </a:t>
            </a:r>
            <a:r>
              <a:rPr lang="en-US" dirty="0">
                <a:solidFill>
                  <a:srgbClr val="FFFFFF"/>
                </a:solidFill>
              </a:rPr>
              <a:t>Testing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B1E9-3E92-91D7-282D-28769EF4C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92500" lnSpcReduction="10000"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2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'] </a:t>
            </a:r>
            <a:r>
              <a:rPr lang="el-GR" dirty="0">
                <a:latin typeface="+mn-lt"/>
              </a:rPr>
              <a:t>Εκτέλεση των ελ</a:t>
            </a:r>
            <a:r>
              <a:rPr lang="en-US" dirty="0">
                <a:latin typeface="+mn-lt"/>
              </a:rPr>
              <a:t>έ</a:t>
            </a:r>
            <a:r>
              <a:rPr lang="el-GR" dirty="0" err="1">
                <a:latin typeface="+mn-lt"/>
              </a:rPr>
              <a:t>γχων</a:t>
            </a:r>
            <a:r>
              <a:rPr lang="el-GR" dirty="0">
                <a:latin typeface="+mn-lt"/>
              </a:rPr>
              <a:t> που υλοποιήσατε. Μπορείτε να τρέχουν </a:t>
            </a:r>
            <a:r>
              <a:rPr lang="el-GR" dirty="0" err="1">
                <a:latin typeface="+mn-lt"/>
              </a:rPr>
              <a:t>διαδραστικά</a:t>
            </a:r>
            <a:r>
              <a:rPr lang="el-GR" dirty="0">
                <a:latin typeface="+mn-lt"/>
              </a:rPr>
              <a:t> (δηλαδή να φαίνονται στο </a:t>
            </a:r>
            <a:r>
              <a:rPr lang="en-US" dirty="0">
                <a:latin typeface="+mn-lt"/>
              </a:rPr>
              <a:t>ssh </a:t>
            </a:r>
            <a:r>
              <a:rPr lang="el-GR" dirty="0">
                <a:latin typeface="+mn-lt"/>
              </a:rPr>
              <a:t>οι εντολές όπως δίνονται και εκτελούνται), ή να χρησιμοποιήσετε κάποιο </a:t>
            </a:r>
            <a:r>
              <a:rPr lang="en-US" dirty="0">
                <a:latin typeface="+mn-lt"/>
              </a:rPr>
              <a:t>shell script, </a:t>
            </a:r>
            <a:r>
              <a:rPr lang="el-GR" dirty="0">
                <a:latin typeface="+mn-lt"/>
              </a:rPr>
              <a:t>το οποίο πρέπει να δείξετε πρώτο (</a:t>
            </a:r>
            <a:r>
              <a:rPr lang="en-US" dirty="0">
                <a:latin typeface="+mn-lt"/>
              </a:rPr>
              <a:t>cat) </a:t>
            </a:r>
            <a:r>
              <a:rPr lang="el-GR" dirty="0">
                <a:latin typeface="+mn-lt"/>
              </a:rPr>
              <a:t>και κατόπιν να το εκτελέσετε, φροντίζοντας να φαίνονται τα αποτελέσματα κάθε βήματος</a:t>
            </a: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Μάλλον εδώ χρειάζεται μόνο μία διαφάνεια με κάποια βασικά στοιχεία και το κυρίως μέρος θα είναι η καταγραφή της αλληλεπίδρασης με το </a:t>
            </a:r>
            <a:r>
              <a:rPr lang="en-US" dirty="0">
                <a:latin typeface="+mn-lt"/>
              </a:rPr>
              <a:t>shell. </a:t>
            </a:r>
            <a:r>
              <a:rPr lang="el-GR" dirty="0" err="1">
                <a:latin typeface="+mn-lt"/>
              </a:rPr>
              <a:t>Φροντ</a:t>
            </a:r>
            <a:r>
              <a:rPr lang="en-US" dirty="0">
                <a:latin typeface="+mn-lt"/>
              </a:rPr>
              <a:t>ί</a:t>
            </a:r>
            <a:r>
              <a:rPr lang="el-GR" dirty="0" err="1">
                <a:latin typeface="+mn-lt"/>
              </a:rPr>
              <a:t>στε</a:t>
            </a:r>
            <a:r>
              <a:rPr lang="el-GR" dirty="0">
                <a:latin typeface="+mn-lt"/>
              </a:rPr>
              <a:t> να είναι αρκετά μεγάλα τα </a:t>
            </a:r>
            <a:r>
              <a:rPr lang="en-US" dirty="0">
                <a:latin typeface="+mn-lt"/>
              </a:rPr>
              <a:t>fonts </a:t>
            </a:r>
            <a:r>
              <a:rPr lang="el-GR" dirty="0">
                <a:latin typeface="+mn-lt"/>
              </a:rPr>
              <a:t>για να φαίνεται στο </a:t>
            </a:r>
            <a:r>
              <a:rPr lang="en-US" dirty="0">
                <a:latin typeface="+mn-lt"/>
              </a:rPr>
              <a:t>video</a:t>
            </a:r>
            <a:r>
              <a:rPr lang="el-GR" dirty="0">
                <a:latin typeface="+mn-lt"/>
              </a:rPr>
              <a:t>. </a:t>
            </a: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3018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26F35-1DC9-91B2-EAD2-1968185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Παρουσίαση Εργασίας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FFF062-7BEA-02F1-0893-C63414027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10030"/>
              </p:ext>
            </p:extLst>
          </p:nvPr>
        </p:nvGraphicFramePr>
        <p:xfrm>
          <a:off x="553616" y="3326830"/>
          <a:ext cx="11084768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5649">
                  <a:extLst>
                    <a:ext uri="{9D8B030D-6E8A-4147-A177-3AD203B41FA5}">
                      <a16:colId xmlns:a16="http://schemas.microsoft.com/office/drawing/2014/main" val="1928268866"/>
                    </a:ext>
                  </a:extLst>
                </a:gridCol>
                <a:gridCol w="1508285">
                  <a:extLst>
                    <a:ext uri="{9D8B030D-6E8A-4147-A177-3AD203B41FA5}">
                      <a16:colId xmlns:a16="http://schemas.microsoft.com/office/drawing/2014/main" val="703447473"/>
                    </a:ext>
                  </a:extLst>
                </a:gridCol>
                <a:gridCol w="1767906">
                  <a:extLst>
                    <a:ext uri="{9D8B030D-6E8A-4147-A177-3AD203B41FA5}">
                      <a16:colId xmlns:a16="http://schemas.microsoft.com/office/drawing/2014/main" val="2303841390"/>
                    </a:ext>
                  </a:extLst>
                </a:gridCol>
                <a:gridCol w="5842928">
                  <a:extLst>
                    <a:ext uri="{9D8B030D-6E8A-4147-A177-3AD203B41FA5}">
                      <a16:colId xmlns:a16="http://schemas.microsoft.com/office/drawing/2014/main" val="71948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ΑΜ</a:t>
                      </a:r>
                      <a:r>
                        <a:rPr lang="en-US" dirty="0"/>
                        <a:t> </a:t>
                      </a:r>
                      <a:r>
                        <a:rPr lang="el-GR" dirty="0"/>
                        <a:t>(031ΧΧΧΧΧ)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Επώνυμο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Όνομα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Παρατηρήσεις (π.χ. για μεταφορά βαθμολογίας)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9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03120614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Στυλιανίδης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Χριστόδουλος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3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03120883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Τσαντήλας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Ιωάννης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70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03120605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Πιττάκης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Γεώργιος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07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03120607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err="1"/>
                        <a:t>Νικολαϊδης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Ηρακλής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6590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25F9D1-E618-B132-771C-F84A3A0FF4A9}"/>
              </a:ext>
            </a:extLst>
          </p:cNvPr>
          <p:cNvSpPr txBox="1"/>
          <p:nvPr/>
        </p:nvSpPr>
        <p:spPr>
          <a:xfrm>
            <a:off x="270588" y="2575249"/>
            <a:ext cx="26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Ομάδα: </a:t>
            </a:r>
            <a:r>
              <a:rPr lang="en-US" dirty="0"/>
              <a:t>Softeng23-30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83132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34E5-557B-4365-4A7C-EBD19D0C0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Γενικά Στοιχεία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07C161-E1D9-723F-A853-B079EC001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020887"/>
              </p:ext>
            </p:extLst>
          </p:nvPr>
        </p:nvGraphicFramePr>
        <p:xfrm>
          <a:off x="1622425" y="2502244"/>
          <a:ext cx="894715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23004">
                  <a:extLst>
                    <a:ext uri="{9D8B030D-6E8A-4147-A177-3AD203B41FA5}">
                      <a16:colId xmlns:a16="http://schemas.microsoft.com/office/drawing/2014/main" val="1288187820"/>
                    </a:ext>
                  </a:extLst>
                </a:gridCol>
                <a:gridCol w="6324146">
                  <a:extLst>
                    <a:ext uri="{9D8B030D-6E8A-4147-A177-3AD203B41FA5}">
                      <a16:colId xmlns:a16="http://schemas.microsoft.com/office/drawing/2014/main" val="205910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8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 repo (URL)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sng" strike="noStrike" noProof="0" dirty="0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https://github.com/ntua/softeng23-30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1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GitHub project (URL)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5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VP Online Workspace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rtujovck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289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  <a:endParaRPr lang="el-G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5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Title/People Browsing and Displaying Information</a:t>
                      </a:r>
                      <a:endParaRPr lang="en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277773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Rating and Admin Database Managment</a:t>
                      </a:r>
                      <a:endParaRPr lang="en-G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94513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Case 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Authentication (Login as User or User-Admin)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29025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l-GR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Παρατηρήσεις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42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197192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56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4C51D8-DC62-DDF8-0A4B-B97826084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556B1A-9139-C42A-AE6D-F7CBA2199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CA8722-332C-3B97-2FDA-9CB6947E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122329D-43E0-5D54-19D7-2A50F86E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1A7A6ED-BE4A-CCE8-E779-D967CBC0C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8F403-C2D4-947E-8507-EB9A5F2F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388" y="372251"/>
            <a:ext cx="8947522" cy="825932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Παραδοτέα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B2B7E9-2456-918C-FBD9-F9459FAF9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93486"/>
              </p:ext>
            </p:extLst>
          </p:nvPr>
        </p:nvGraphicFramePr>
        <p:xfrm>
          <a:off x="496855" y="1290738"/>
          <a:ext cx="11198290" cy="55091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18771">
                  <a:extLst>
                    <a:ext uri="{9D8B030D-6E8A-4147-A177-3AD203B41FA5}">
                      <a16:colId xmlns:a16="http://schemas.microsoft.com/office/drawing/2014/main" val="2958975034"/>
                    </a:ext>
                  </a:extLst>
                </a:gridCol>
                <a:gridCol w="3806934">
                  <a:extLst>
                    <a:ext uri="{9D8B030D-6E8A-4147-A177-3AD203B41FA5}">
                      <a16:colId xmlns:a16="http://schemas.microsoft.com/office/drawing/2014/main" val="900709616"/>
                    </a:ext>
                  </a:extLst>
                </a:gridCol>
                <a:gridCol w="4972585">
                  <a:extLst>
                    <a:ext uri="{9D8B030D-6E8A-4147-A177-3AD203B41FA5}">
                      <a16:colId xmlns:a16="http://schemas.microsoft.com/office/drawing/2014/main" val="1180430084"/>
                    </a:ext>
                  </a:extLst>
                </a:gridCol>
              </a:tblGrid>
              <a:tr h="314653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el-GR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9970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τίτλος διαγράμματος στο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VP)</a:t>
                      </a: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83662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ER/JSON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τίτλος διαγράμματος στο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VP)</a:t>
                      </a: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438836"/>
                  </a:ext>
                </a:extLst>
              </a:tr>
              <a:tr h="369565">
                <a:tc row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ACTIVITY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Title Browsing Activity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People Browsing Activity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7281801"/>
                  </a:ext>
                </a:extLst>
              </a:tr>
              <a:tr h="369565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Verification Activity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Rating Activity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8699993"/>
                  </a:ext>
                </a:extLst>
              </a:tr>
              <a:tr h="369565">
                <a:tc row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STATE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Title Browsing State Machine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People Browsing State Machine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140042"/>
                  </a:ext>
                </a:extLst>
              </a:tr>
              <a:tr h="369565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Verification State Machine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Rating State Machine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859184"/>
                  </a:ext>
                </a:extLst>
              </a:tr>
              <a:tr h="369565">
                <a:tc row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SEQUENCE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Title Browsing Sequence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People Browsing Sequence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093189"/>
                  </a:ext>
                </a:extLst>
              </a:tr>
              <a:tr h="369565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Verification Sequence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Rating Sequence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192867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DEPLOYMENT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E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457200" rtl="0" eaLnBrk="1" fontAlgn="ctr" latinLnBrk="0" hangingPunct="1"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Deployment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084879"/>
                  </a:ext>
                </a:extLst>
              </a:tr>
              <a:tr h="369565">
                <a:tc rowSpan="2"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COMPONENT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1D9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Title Browsing Component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People Browsing Component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54039"/>
                  </a:ext>
                </a:extLst>
              </a:tr>
              <a:tr h="369565">
                <a:tc v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Verification Component Diagram</a:t>
                      </a: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Rating Component Diagram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794841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1)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457200" rtl="0" eaLnBrk="1" fontAlgn="ctr" latinLnBrk="0" hangingPunct="1">
                        <a:buNone/>
                        <a:tabLst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Case Diagram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691948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2)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457200" rtl="0" eaLnBrk="1" fontAlgn="ctr" latinLnBrk="0" hangingPunct="1">
                        <a:buNone/>
                        <a:tabLst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Diagram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648599"/>
                  </a:ext>
                </a:extLst>
              </a:tr>
              <a:tr h="369565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</a:t>
                      </a:r>
                      <a:r>
                        <a:rPr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defTabSz="457200" rtl="0" eaLnBrk="1" fontAlgn="ctr" latinLnBrk="0" hangingPunct="1">
                        <a:buNone/>
                        <a:tabLst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l-G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4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24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A2F39-F074-5548-6E2F-517243D4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8B2B1A-5BBA-AE07-57FC-2EDC9DFE5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F11F9C-2AEB-7AB7-D179-11EC4945E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BEAEA104-1C1A-4E07-B71B-81C5E921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261EEA4-72F3-F46A-4EF4-74E0505A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F249D-949B-889F-5A5C-709EA003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Παραδοτέα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1A1713-44AE-F732-A186-0009739B5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98788"/>
              </p:ext>
            </p:extLst>
          </p:nvPr>
        </p:nvGraphicFramePr>
        <p:xfrm>
          <a:off x="1622425" y="2532461"/>
          <a:ext cx="894715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373649540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586432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</a:t>
                      </a: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(stack / tool)</a:t>
                      </a: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331468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Node js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56930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4062052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51272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DOC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60612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36102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html/</a:t>
                      </a:r>
                      <a:r>
                        <a:rPr lang="en-G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R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css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4273534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(stack / tool)</a:t>
                      </a: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1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08514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 functional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Postman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355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 unit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l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Terminal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25402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97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0477B-EBEB-FCD8-87D1-3BDD04379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38A19E6-8CBA-1C02-5211-92772D797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7C9D7-D443-C3A5-A209-8FE1EE5CF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84117B7-2002-CB5B-1F5B-DA0D73824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6188CFD-1044-0B9A-9922-ED3E3C628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3FEEF-8DFE-5BDE-19B2-19DAC23A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Ρόλοι της Ομάδας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6A8B28-4366-D68D-C307-EE19DC3435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203662"/>
              </p:ext>
            </p:extLst>
          </p:nvPr>
        </p:nvGraphicFramePr>
        <p:xfrm>
          <a:off x="1622425" y="2452349"/>
          <a:ext cx="894715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5748">
                  <a:extLst>
                    <a:ext uri="{9D8B030D-6E8A-4147-A177-3AD203B41FA5}">
                      <a16:colId xmlns:a16="http://schemas.microsoft.com/office/drawing/2014/main" val="2417890805"/>
                    </a:ext>
                  </a:extLst>
                </a:gridCol>
                <a:gridCol w="1463112">
                  <a:extLst>
                    <a:ext uri="{9D8B030D-6E8A-4147-A177-3AD203B41FA5}">
                      <a16:colId xmlns:a16="http://schemas.microsoft.com/office/drawing/2014/main" val="2976002124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67728666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07659024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4130142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1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2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3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4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58571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SRS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64446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ER/JSON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355165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ACTIVITY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58814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STATE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008093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SEQUENCE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66118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DEPLOYMENT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68361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UML COMPONENT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55524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1)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27936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2)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l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98498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Diagram (other 3)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00221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117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CC746-6FC4-2785-5FE3-727C89C1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E0E426-4253-E26F-9316-4696B9349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FF30B-F927-165B-EF99-15A24070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2271EBD-7DB4-E8D3-A0D6-133F4E8D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BDCD5E30-FBA3-5881-20C0-EF6888DD8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031B-B815-7A3D-FBA5-BE85CA76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Ρόλοι της Ομάδας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C2FDAB-5886-E53E-58E4-E880D6563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328582"/>
              </p:ext>
            </p:extLst>
          </p:nvPr>
        </p:nvGraphicFramePr>
        <p:xfrm>
          <a:off x="1622425" y="2452349"/>
          <a:ext cx="8947150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93348402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315848856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38860978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272007176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323623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1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2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3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Μέλος 4</a:t>
                      </a: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/>
                </a:tc>
                <a:extLst>
                  <a:ext uri="{0D108BD9-81ED-4DB2-BD59-A6C34878D82A}">
                    <a16:rowId xmlns:a16="http://schemas.microsoft.com/office/drawing/2014/main" val="71865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BACKEND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07730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ctr" latinLnBrk="0" hangingPunct="1">
                        <a:buNone/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93457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REST API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411204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 DOC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73228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3160863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FRONTEND</a:t>
                      </a: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17881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61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419585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 functional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defTabSz="457200" rtl="0" eaLnBrk="1" fontAlgn="ctr" latinLnBrk="0" hangingPunct="1">
                        <a:buNone/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402320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CLI unit</a:t>
                      </a:r>
                    </a:p>
                  </a:txBody>
                  <a:tcPr marL="72000" marR="7200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endParaRPr lang="en-G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457200" rtl="0" eaLnBrk="1" fontAlgn="ctr" latinLnBrk="0" hangingPunct="1">
                        <a:tabLst/>
                      </a:pPr>
                      <a:r>
                        <a:rPr lang="en-GR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</a:p>
                  </a:txBody>
                  <a:tcPr marL="72000" marR="0" marT="0" marB="0" anchor="ctr"/>
                </a:tc>
                <a:extLst>
                  <a:ext uri="{0D108BD9-81ED-4DB2-BD59-A6C34878D82A}">
                    <a16:rowId xmlns:a16="http://schemas.microsoft.com/office/drawing/2014/main" val="24856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60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4DE684-D714-3595-13B4-6E1F4A02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D0A9C43-EB7A-E299-EBD1-A6863AFC4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443288-4E54-0346-2675-828432CFC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4FB9D761-8BBE-99FC-97E4-080E7048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E8516E0-6930-A5A2-946A-DFF9A375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B3982-9BA4-4D38-D011-191E1E60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rgbClr val="FFFFFF"/>
                </a:solidFill>
              </a:rPr>
              <a:t>Περιβάλλον Εκτέλεσης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FD3B-712E-F3AC-346C-52D171CC7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fontScale="85000" lnSpcReduction="20000"/>
          </a:bodyPr>
          <a:lstStyle/>
          <a:p>
            <a:r>
              <a:rPr lang="el-GR" b="1" dirty="0">
                <a:solidFill>
                  <a:srgbClr val="FF0000"/>
                </a:solidFill>
                <a:latin typeface="+mn-lt"/>
              </a:rPr>
              <a:t>[διάρκεια &lt;1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'] </a:t>
            </a:r>
            <a:r>
              <a:rPr lang="en-GR" dirty="0">
                <a:latin typeface="+mn-lt"/>
              </a:rPr>
              <a:t>Αναφορά των server που απαιτείται να είναι εγκατεστημένοι και σε λειτουργία (πχ dbms). Οι server θα πρέπει να είναι ήδη εγκατεστημένοι στο μηχάνημά σας. </a:t>
            </a:r>
            <a:r>
              <a:rPr lang="el-GR" dirty="0">
                <a:latin typeface="+mn-lt"/>
              </a:rPr>
              <a:t>Μπορείτε να χρησιμοποιήσετε διάγραμμα της επιλογής σας ή/και αν απαιτείται να δείξετε τη λειτουργία των </a:t>
            </a:r>
            <a:r>
              <a:rPr lang="en-US" dirty="0">
                <a:latin typeface="+mn-lt"/>
              </a:rPr>
              <a:t>servers</a:t>
            </a:r>
            <a:r>
              <a:rPr lang="el-GR" dirty="0">
                <a:latin typeface="+mn-lt"/>
              </a:rPr>
              <a:t> από </a:t>
            </a:r>
            <a:r>
              <a:rPr lang="en-US" dirty="0">
                <a:latin typeface="+mn-lt"/>
              </a:rPr>
              <a:t>ssh </a:t>
            </a:r>
            <a:r>
              <a:rPr lang="el-GR" dirty="0" err="1">
                <a:latin typeface="+mn-lt"/>
              </a:rPr>
              <a:t>κλπ</a:t>
            </a:r>
            <a:r>
              <a:rPr lang="en-US" dirty="0">
                <a:latin typeface="+mn-lt"/>
              </a:rPr>
              <a:t>. </a:t>
            </a:r>
            <a:endParaRPr lang="el-GR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l-GR" dirty="0">
                <a:latin typeface="+mn-lt"/>
              </a:rPr>
              <a:t>Μπορείτε να εναλλάσσετε την εμφάνιση του </a:t>
            </a:r>
            <a:r>
              <a:rPr lang="en-US" dirty="0" err="1">
                <a:latin typeface="+mn-lt"/>
              </a:rPr>
              <a:t>powerpoint</a:t>
            </a:r>
            <a:r>
              <a:rPr lang="en-US" dirty="0">
                <a:latin typeface="+mn-lt"/>
              </a:rPr>
              <a:t> </a:t>
            </a:r>
            <a:r>
              <a:rPr lang="el-GR" dirty="0">
                <a:latin typeface="+mn-lt"/>
              </a:rPr>
              <a:t>με </a:t>
            </a:r>
            <a:r>
              <a:rPr lang="en-US" dirty="0">
                <a:latin typeface="+mn-lt"/>
              </a:rPr>
              <a:t>ssh, browser </a:t>
            </a:r>
            <a:r>
              <a:rPr lang="el-GR" dirty="0">
                <a:latin typeface="+mn-lt"/>
              </a:rPr>
              <a:t>και ό,τι άλλο χρειάζεται</a:t>
            </a: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Μπορείτε να χρησιμοποιήσετε περισσότερες από μία διαφάνειες (προσοχή στο χρόνο)</a:t>
            </a:r>
          </a:p>
          <a:p>
            <a:endParaRPr lang="el-GR" dirty="0">
              <a:latin typeface="+mn-lt"/>
            </a:endParaRPr>
          </a:p>
          <a:p>
            <a:r>
              <a:rPr lang="el-GR" dirty="0">
                <a:latin typeface="+mn-lt"/>
              </a:rPr>
              <a:t>ΜΗΝ ΣΥΜΠΕΡΙΛΑΒΕΤΕ ΤΗΝ ΟΔΗΓΙΑ ΑΥΤΗ ΣΤΗΝ ΠΑΡΟΥΣΙΑΣΗ</a:t>
            </a:r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65085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E318F-1B93-9A2E-A3D1-AD26E982B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C78CB7-4373-865D-418A-1B50DBB6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67133-CF78-2B10-7525-825875C73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A5F8335-4B7D-C001-FDF9-77905074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16FCEA3D-38E2-7090-F4FF-D1A549C7B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l-G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43B32-B349-E22D-52EA-A855CBC5B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 Clone</a:t>
            </a:r>
            <a:endParaRPr lang="el-GR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2F0C-6056-4104-66AF-A1417DCD3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763520"/>
            <a:ext cx="9334500" cy="3484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Ανοίγουμε το αγαπημένο μας </a:t>
            </a:r>
            <a:r>
              <a:rPr lang="en-US" dirty="0"/>
              <a:t>terminal </a:t>
            </a:r>
            <a:r>
              <a:rPr lang="el-GR" dirty="0"/>
              <a:t>και προχωράμε στο </a:t>
            </a:r>
            <a:r>
              <a:rPr lang="en-US" dirty="0"/>
              <a:t>directory </a:t>
            </a:r>
            <a:r>
              <a:rPr lang="el-GR" dirty="0"/>
              <a:t>που θέλουμε να αποθηκεύσουμε τον φάκελο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l-GR" dirty="0"/>
              <a:t>Εκτελούμε την εντολή </a:t>
            </a:r>
            <a:r>
              <a:rPr lang="en-US" b="1" dirty="0"/>
              <a:t>git clone </a:t>
            </a:r>
            <a:r>
              <a:rPr lang="en-US" sz="2000" b="1" i="0" u="sng" strike="noStrike" noProof="0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https://github.com/ntua/softeng23-30</a:t>
            </a:r>
            <a:r>
              <a:rPr lang="en-US" sz="2000" b="1" i="0" u="sng" strike="noStrike" noProof="0" dirty="0">
                <a:effectLst/>
              </a:rPr>
              <a:t>.git</a:t>
            </a:r>
            <a:endParaRPr lang="en-US" b="1" dirty="0"/>
          </a:p>
          <a:p>
            <a:endParaRPr lang="el-GR" dirty="0"/>
          </a:p>
          <a:p>
            <a:endParaRPr lang="en-GR" dirty="0">
              <a:latin typeface="+mn-lt"/>
            </a:endParaRP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44585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Έγγραφο" ma:contentTypeID="0x010100FB25F62A5FEF3E4B92C72F2E21BCA43A" ma:contentTypeVersion="15" ma:contentTypeDescription="Δημιουργία νέου εγγράφου" ma:contentTypeScope="" ma:versionID="947360d1fa58fe5a970427a8fc00e879">
  <xsd:schema xmlns:xsd="http://www.w3.org/2001/XMLSchema" xmlns:xs="http://www.w3.org/2001/XMLSchema" xmlns:p="http://schemas.microsoft.com/office/2006/metadata/properties" xmlns:ns3="e02dc85c-6337-4a6f-a290-c6334b5f0bbc" xmlns:ns4="a46536cf-2e73-4c09-a60e-0bad0ac7b9d9" targetNamespace="http://schemas.microsoft.com/office/2006/metadata/properties" ma:root="true" ma:fieldsID="61f08608af430595606d3e51398d550a" ns3:_="" ns4:_="">
    <xsd:import namespace="e02dc85c-6337-4a6f-a290-c6334b5f0bbc"/>
    <xsd:import namespace="a46536cf-2e73-4c09-a60e-0bad0ac7b9d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2dc85c-6337-4a6f-a290-c6334b5f0bb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Κοινή χρήση με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Κοινή χρήση με λεπτομέρειες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Κοινή χρήση κατακερματισμού υπόδειξης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536cf-2e73-4c09-a60e-0bad0ac7b9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Τύπος περιεχομένου"/>
        <xsd:element ref="dc:title" minOccurs="0" maxOccurs="1" ma:index="4" ma:displayName="Τίτλο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536cf-2e73-4c09-a60e-0bad0ac7b9d9" xsi:nil="true"/>
  </documentManagement>
</p:properties>
</file>

<file path=customXml/itemProps1.xml><?xml version="1.0" encoding="utf-8"?>
<ds:datastoreItem xmlns:ds="http://schemas.openxmlformats.org/officeDocument/2006/customXml" ds:itemID="{61BF4D2D-8800-4D94-8677-FD1B11C617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2dc85c-6337-4a6f-a290-c6334b5f0bbc"/>
    <ds:schemaRef ds:uri="a46536cf-2e73-4c09-a60e-0bad0ac7b9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747DE-8A12-4D9F-98E8-F211BF495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E429B6-8EEA-43BA-A28F-072A64AAD475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e02dc85c-6337-4a6f-a290-c6334b5f0bbc"/>
    <ds:schemaRef ds:uri="a46536cf-2e73-4c09-a60e-0bad0ac7b9d9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67</TotalTime>
  <Words>868</Words>
  <Application>Microsoft Office PowerPoint</Application>
  <PresentationFormat>Widescreen</PresentationFormat>
  <Paragraphs>192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Τεχνολογία Λογισμικού 2023-2024</vt:lpstr>
      <vt:lpstr>Παρουσίαση Εργασίας</vt:lpstr>
      <vt:lpstr>Γενικά Στοιχεία</vt:lpstr>
      <vt:lpstr>Παραδοτέα</vt:lpstr>
      <vt:lpstr>Παραδοτέα</vt:lpstr>
      <vt:lpstr>Ρόλοι της Ομάδας</vt:lpstr>
      <vt:lpstr>Ρόλοι της Ομάδας</vt:lpstr>
      <vt:lpstr>Περιβάλλον Εκτέλεσης</vt:lpstr>
      <vt:lpstr>Git Clone</vt:lpstr>
      <vt:lpstr>Data</vt:lpstr>
      <vt:lpstr>Επίδειξη CLI</vt:lpstr>
      <vt:lpstr>Επίδειξη API</vt:lpstr>
      <vt:lpstr>Επίδειξη Frontend</vt:lpstr>
      <vt:lpstr>Επίδειξη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Τεχνολογία Λογισμικού 2023-2024</dc:title>
  <dc:creator>Ιωάννης Τσαντήλας</dc:creator>
  <cp:lastModifiedBy>Ιωάννης Τσαντήλας</cp:lastModifiedBy>
  <cp:revision>1</cp:revision>
  <dcterms:created xsi:type="dcterms:W3CDTF">2024-02-26T08:56:36Z</dcterms:created>
  <dcterms:modified xsi:type="dcterms:W3CDTF">2024-02-26T10:04:05Z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0x010100FB25F62A5FEF3E4B92C72F2E21BCA43A</vt:lpwstr>
  </property>
</Properties>
</file>