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0"/>
  </p:notesMasterIdLst>
  <p:sldIdLst>
    <p:sldId id="256" r:id="rId5"/>
    <p:sldId id="265" r:id="rId6"/>
    <p:sldId id="282" r:id="rId7"/>
    <p:sldId id="257" r:id="rId8"/>
    <p:sldId id="284" r:id="rId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4FFC8D-2400-10A0-F344-97E647BA9B45}" name="Παρασκευη Μαρινα Κανδρελη" initials="" userId="S::el20047@ntua.gr::256c21f4-b209-4516-bfc6-187f962821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BFC28-4BEA-4C9A-9141-DAD65098D6C1}" v="7" dt="2024-04-22T05:55:2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Παρασκευη Μαρινα Κανδρελη" userId="256c21f4-b209-4516-bfc6-187f962821a5" providerId="ADAL" clId="{B0ABFC28-4BEA-4C9A-9141-DAD65098D6C1}"/>
    <pc:docChg chg="undo custSel modSld sldOrd">
      <pc:chgData name="Παρασκευη Μαρινα Κανδρελη" userId="256c21f4-b209-4516-bfc6-187f962821a5" providerId="ADAL" clId="{B0ABFC28-4BEA-4C9A-9141-DAD65098D6C1}" dt="2024-04-22T06:22:25.554" v="136" actId="1036"/>
      <pc:docMkLst>
        <pc:docMk/>
      </pc:docMkLst>
      <pc:sldChg chg="addSp modSp mod delCm modCm">
        <pc:chgData name="Παρασκευη Μαρινα Κανδρελη" userId="256c21f4-b209-4516-bfc6-187f962821a5" providerId="ADAL" clId="{B0ABFC28-4BEA-4C9A-9141-DAD65098D6C1}" dt="2024-04-22T06:22:25.554" v="136" actId="1036"/>
        <pc:sldMkLst>
          <pc:docMk/>
          <pc:sldMk cId="0" sldId="256"/>
        </pc:sldMkLst>
        <pc:spChg chg="add mod">
          <ac:chgData name="Παρασκευη Μαρινα Κανδρελη" userId="256c21f4-b209-4516-bfc6-187f962821a5" providerId="ADAL" clId="{B0ABFC28-4BEA-4C9A-9141-DAD65098D6C1}" dt="2024-04-22T06:22:25.554" v="136" actId="1036"/>
          <ac:spMkLst>
            <pc:docMk/>
            <pc:sldMk cId="0" sldId="256"/>
            <ac:spMk id="3" creationId="{48F3172D-4D1A-63DC-6ED9-44685ACFD69D}"/>
          </ac:spMkLst>
        </pc:spChg>
        <pc:spChg chg="mod">
          <ac:chgData name="Παρασκευη Μαρινα Κανδρελη" userId="256c21f4-b209-4516-bfc6-187f962821a5" providerId="ADAL" clId="{B0ABFC28-4BEA-4C9A-9141-DAD65098D6C1}" dt="2024-04-22T06:19:35.494" v="117" actId="113"/>
          <ac:spMkLst>
            <pc:docMk/>
            <pc:sldMk cId="0" sldId="256"/>
            <ac:spMk id="56" creationId="{00000000-0000-0000-0000-000000000000}"/>
          </ac:spMkLst>
        </pc:spChg>
        <pc:spChg chg="mod">
          <ac:chgData name="Παρασκευη Μαρινα Κανδρελη" userId="256c21f4-b209-4516-bfc6-187f962821a5" providerId="ADAL" clId="{B0ABFC28-4BEA-4C9A-9141-DAD65098D6C1}" dt="2024-04-22T05:45:08.043" v="102" actId="14100"/>
          <ac:spMkLst>
            <pc:docMk/>
            <pc:sldMk cId="0" sldId="256"/>
            <ac:spMk id="57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 modRxn">
              <pc226:chgData name="Παρασκευη Μαρινα Κανδρελη" userId="256c21f4-b209-4516-bfc6-187f962821a5" providerId="ADAL" clId="{B0ABFC28-4BEA-4C9A-9141-DAD65098D6C1}" dt="2024-04-22T05:45:02.208" v="101"/>
              <pc2:cmMkLst xmlns:pc2="http://schemas.microsoft.com/office/powerpoint/2019/9/main/command">
                <pc:docMk/>
                <pc:sldMk cId="0" sldId="256"/>
                <pc2:cmMk id="{DCBD5971-1529-4CFA-AE20-9DE815A0400A}"/>
              </pc2:cmMkLst>
            </pc226:cmChg>
          </p:ext>
        </pc:extLst>
      </pc:sldChg>
      <pc:sldChg chg="modSp mod modAnim">
        <pc:chgData name="Παρασκευη Μαρινα Κανδρελη" userId="256c21f4-b209-4516-bfc6-187f962821a5" providerId="ADAL" clId="{B0ABFC28-4BEA-4C9A-9141-DAD65098D6C1}" dt="2024-04-22T05:55:20.429" v="108"/>
        <pc:sldMkLst>
          <pc:docMk/>
          <pc:sldMk cId="0" sldId="257"/>
        </pc:sldMkLst>
        <pc:spChg chg="mod">
          <ac:chgData name="Παρασκευη Μαρινα Κανδρελη" userId="256c21f4-b209-4516-bfc6-187f962821a5" providerId="ADAL" clId="{B0ABFC28-4BEA-4C9A-9141-DAD65098D6C1}" dt="2024-04-20T12:26:44.713" v="36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Παρασκευη Μαρινα Κανδρελη" userId="256c21f4-b209-4516-bfc6-187f962821a5" providerId="ADAL" clId="{B0ABFC28-4BEA-4C9A-9141-DAD65098D6C1}" dt="2024-04-20T12:26:59.485" v="38" actId="20577"/>
          <ac:spMkLst>
            <pc:docMk/>
            <pc:sldMk cId="0" sldId="257"/>
            <ac:spMk id="111" creationId="{00000000-0000-0000-0000-000000000000}"/>
          </ac:spMkLst>
        </pc:spChg>
      </pc:sldChg>
      <pc:sldChg chg="modSp mod modAnim">
        <pc:chgData name="Παρασκευη Μαρινα Κανδρελη" userId="256c21f4-b209-4516-bfc6-187f962821a5" providerId="ADAL" clId="{B0ABFC28-4BEA-4C9A-9141-DAD65098D6C1}" dt="2024-04-22T05:54:21.739" v="104"/>
        <pc:sldMkLst>
          <pc:docMk/>
          <pc:sldMk cId="0" sldId="265"/>
        </pc:sldMkLst>
        <pc:spChg chg="mod">
          <ac:chgData name="Παρασκευη Μαρινα Κανδρελη" userId="256c21f4-b209-4516-bfc6-187f962821a5" providerId="ADAL" clId="{B0ABFC28-4BEA-4C9A-9141-DAD65098D6C1}" dt="2024-04-20T12:24:53.615" v="0" actId="403"/>
          <ac:spMkLst>
            <pc:docMk/>
            <pc:sldMk cId="0" sldId="265"/>
            <ac:spMk id="443" creationId="{00000000-0000-0000-0000-000000000000}"/>
          </ac:spMkLst>
        </pc:spChg>
        <pc:spChg chg="mod">
          <ac:chgData name="Παρασκευη Μαρινα Κανδρελη" userId="256c21f4-b209-4516-bfc6-187f962821a5" providerId="ADAL" clId="{B0ABFC28-4BEA-4C9A-9141-DAD65098D6C1}" dt="2024-04-20T12:25:03.557" v="8" actId="1035"/>
          <ac:spMkLst>
            <pc:docMk/>
            <pc:sldMk cId="0" sldId="265"/>
            <ac:spMk id="445" creationId="{00000000-0000-0000-0000-000000000000}"/>
          </ac:spMkLst>
        </pc:spChg>
        <pc:spChg chg="mod">
          <ac:chgData name="Παρασκευη Μαρινα Κανδρελη" userId="256c21f4-b209-4516-bfc6-187f962821a5" providerId="ADAL" clId="{B0ABFC28-4BEA-4C9A-9141-DAD65098D6C1}" dt="2024-04-22T05:23:59.778" v="81" actId="1035"/>
          <ac:spMkLst>
            <pc:docMk/>
            <pc:sldMk cId="0" sldId="265"/>
            <ac:spMk id="447" creationId="{00000000-0000-0000-0000-000000000000}"/>
          </ac:spMkLst>
        </pc:spChg>
        <pc:spChg chg="mod">
          <ac:chgData name="Παρασκευη Μαρινα Κανδρελη" userId="256c21f4-b209-4516-bfc6-187f962821a5" providerId="ADAL" clId="{B0ABFC28-4BEA-4C9A-9141-DAD65098D6C1}" dt="2024-04-22T05:23:55.011" v="77" actId="1035"/>
          <ac:spMkLst>
            <pc:docMk/>
            <pc:sldMk cId="0" sldId="265"/>
            <ac:spMk id="448" creationId="{00000000-0000-0000-0000-000000000000}"/>
          </ac:spMkLst>
        </pc:spChg>
      </pc:sldChg>
      <pc:sldChg chg="ord modAnim">
        <pc:chgData name="Παρασκευη Μαρινα Κανδρελη" userId="256c21f4-b209-4516-bfc6-187f962821a5" providerId="ADAL" clId="{B0ABFC28-4BEA-4C9A-9141-DAD65098D6C1}" dt="2024-04-22T05:55:04.412" v="107"/>
        <pc:sldMkLst>
          <pc:docMk/>
          <pc:sldMk cId="0" sldId="282"/>
        </pc:sldMkLst>
      </pc:sldChg>
      <pc:sldChg chg="addSp modSp mod">
        <pc:chgData name="Παρασκευη Μαρινα Κανδρελη" userId="256c21f4-b209-4516-bfc6-187f962821a5" providerId="ADAL" clId="{B0ABFC28-4BEA-4C9A-9141-DAD65098D6C1}" dt="2024-04-22T05:34:05.014" v="98" actId="207"/>
        <pc:sldMkLst>
          <pc:docMk/>
          <pc:sldMk cId="3027744015" sldId="284"/>
        </pc:sldMkLst>
        <pc:spChg chg="add mod">
          <ac:chgData name="Παρασκευη Μαρινα Κανδρελη" userId="256c21f4-b209-4516-bfc6-187f962821a5" providerId="ADAL" clId="{B0ABFC28-4BEA-4C9A-9141-DAD65098D6C1}" dt="2024-04-22T05:34:05.014" v="98" actId="207"/>
          <ac:spMkLst>
            <pc:docMk/>
            <pc:sldMk cId="3027744015" sldId="284"/>
            <ac:spMk id="3" creationId="{E8707621-BC55-EA0C-23A0-E7D3679570EF}"/>
          </ac:spMkLst>
        </pc:spChg>
        <pc:spChg chg="mod">
          <ac:chgData name="Παρασκευη Μαρινα Κανδρελη" userId="256c21f4-b209-4516-bfc6-187f962821a5" providerId="ADAL" clId="{B0ABFC28-4BEA-4C9A-9141-DAD65098D6C1}" dt="2024-04-20T12:27:46.600" v="76" actId="20577"/>
          <ac:spMkLst>
            <pc:docMk/>
            <pc:sldMk cId="3027744015" sldId="284"/>
            <ac:spMk id="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28bb875b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28bb875b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a28bb875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a28bb875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7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5477">
          <p15:clr>
            <a:srgbClr val="EA4335"/>
          </p15:clr>
        </p15:guide>
        <p15:guide id="4" pos="1497">
          <p15:clr>
            <a:srgbClr val="EA4335"/>
          </p15:clr>
        </p15:guide>
        <p15:guide id="5" pos="4263">
          <p15:clr>
            <a:srgbClr val="EA4335"/>
          </p15:clr>
        </p15:guide>
        <p15:guide id="6" pos="288">
          <p15:clr>
            <a:srgbClr val="EA4335"/>
          </p15:clr>
        </p15:guide>
        <p15:guide id="7" orient="horz" pos="257">
          <p15:clr>
            <a:srgbClr val="EA4335"/>
          </p15:clr>
        </p15:guide>
        <p15:guide id="8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r5RCQi9Z272eNi9fo2C01i/eHealth?type=design&amp;node-id=0-1&amp;mode=design&amp;t=bQurjYXqwiYGjUzL-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099100" y="950950"/>
            <a:ext cx="6945900" cy="16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l-GR" sz="3200" b="1" dirty="0"/>
              <a:t>Ανάπτυξη εφαρμογής </a:t>
            </a:r>
            <a:r>
              <a:rPr lang="el-GR" sz="3200" b="1" dirty="0" err="1"/>
              <a:t>mobile</a:t>
            </a:r>
            <a:r>
              <a:rPr lang="el-GR" sz="3200" b="1" dirty="0"/>
              <a:t> για Διαχείριση Άγχους με τεχνικές</a:t>
            </a:r>
            <a:br>
              <a:rPr lang="el-GR" sz="3200" b="1" dirty="0"/>
            </a:br>
            <a:r>
              <a:rPr lang="el-GR" sz="3200" b="1" dirty="0"/>
              <a:t>αντιμετώπισης βασισμένες στην επιστήμη</a:t>
            </a:r>
            <a:endParaRPr sz="3200" b="1"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1"/>
          </p:nvPr>
        </p:nvSpPr>
        <p:spPr>
          <a:xfrm>
            <a:off x="2103150" y="2609399"/>
            <a:ext cx="4937700" cy="1028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Παρασκευή Μαρίνα </a:t>
            </a:r>
            <a:r>
              <a:rPr lang="en-US" dirty="0"/>
              <a:t>“</a:t>
            </a:r>
            <a:r>
              <a:rPr lang="el-GR" dirty="0" err="1"/>
              <a:t>Βουλίνα</a:t>
            </a:r>
            <a:r>
              <a:rPr lang="en-US" dirty="0"/>
              <a:t>”</a:t>
            </a:r>
            <a:r>
              <a:rPr lang="el-GR" dirty="0"/>
              <a:t> Κανδρέλη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Ιωάννης </a:t>
            </a:r>
            <a:r>
              <a:rPr lang="en-US" dirty="0"/>
              <a:t>“</a:t>
            </a:r>
            <a:r>
              <a:rPr lang="el-GR" dirty="0"/>
              <a:t>Χουάν</a:t>
            </a:r>
            <a:r>
              <a:rPr lang="en-US" dirty="0"/>
              <a:t>”</a:t>
            </a:r>
            <a:r>
              <a:rPr lang="el-GR" dirty="0"/>
              <a:t> </a:t>
            </a:r>
            <a:r>
              <a:rPr lang="el-GR" dirty="0" err="1"/>
              <a:t>Τσαντήλας</a:t>
            </a: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Αναστάσιος </a:t>
            </a:r>
            <a:r>
              <a:rPr lang="en-US" dirty="0"/>
              <a:t>“</a:t>
            </a:r>
            <a:r>
              <a:rPr lang="el-GR" dirty="0"/>
              <a:t>Τάσος</a:t>
            </a:r>
            <a:r>
              <a:rPr lang="en-US" dirty="0"/>
              <a:t>”</a:t>
            </a:r>
            <a:r>
              <a:rPr lang="el-GR" dirty="0"/>
              <a:t> </a:t>
            </a:r>
            <a:r>
              <a:rPr lang="el-GR" dirty="0" err="1"/>
              <a:t>Τσέτσιλας</a:t>
            </a:r>
            <a:endParaRPr dirty="0"/>
          </a:p>
        </p:txBody>
      </p:sp>
      <p:sp>
        <p:nvSpPr>
          <p:cNvPr id="58" name="Google Shape;58;p15"/>
          <p:cNvSpPr/>
          <p:nvPr/>
        </p:nvSpPr>
        <p:spPr>
          <a:xfrm>
            <a:off x="7308768" y="3206875"/>
            <a:ext cx="1040006" cy="1536730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2445850" y="4240657"/>
            <a:ext cx="1043851" cy="502942"/>
          </a:xfrm>
          <a:custGeom>
            <a:avLst/>
            <a:gdLst/>
            <a:ahLst/>
            <a:cxnLst/>
            <a:rect l="l" t="t" r="r" b="b"/>
            <a:pathLst>
              <a:path w="9501" h="4949" extrusionOk="0">
                <a:moveTo>
                  <a:pt x="4728" y="0"/>
                </a:moveTo>
                <a:lnTo>
                  <a:pt x="1" y="2052"/>
                </a:lnTo>
                <a:lnTo>
                  <a:pt x="1" y="4948"/>
                </a:lnTo>
                <a:lnTo>
                  <a:pt x="9500" y="4948"/>
                </a:lnTo>
                <a:lnTo>
                  <a:pt x="9500" y="2052"/>
                </a:lnTo>
                <a:lnTo>
                  <a:pt x="4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029125" y="3637969"/>
            <a:ext cx="1039896" cy="1105639"/>
          </a:xfrm>
          <a:custGeom>
            <a:avLst/>
            <a:gdLst/>
            <a:ahLst/>
            <a:cxnLst/>
            <a:rect l="l" t="t" r="r" b="b"/>
            <a:pathLst>
              <a:path w="9465" h="10636" extrusionOk="0">
                <a:moveTo>
                  <a:pt x="4737" y="0"/>
                </a:moveTo>
                <a:lnTo>
                  <a:pt x="1" y="2051"/>
                </a:lnTo>
                <a:lnTo>
                  <a:pt x="1" y="10635"/>
                </a:lnTo>
                <a:lnTo>
                  <a:pt x="9465" y="10635"/>
                </a:lnTo>
                <a:lnTo>
                  <a:pt x="9465" y="2051"/>
                </a:lnTo>
                <a:lnTo>
                  <a:pt x="4737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668953" y="3998175"/>
            <a:ext cx="1039896" cy="745419"/>
          </a:xfrm>
          <a:custGeom>
            <a:avLst/>
            <a:gdLst/>
            <a:ahLst/>
            <a:cxnLst/>
            <a:rect l="l" t="t" r="r" b="b"/>
            <a:pathLst>
              <a:path w="9465" h="7335" extrusionOk="0">
                <a:moveTo>
                  <a:pt x="4737" y="1"/>
                </a:moveTo>
                <a:lnTo>
                  <a:pt x="0" y="2052"/>
                </a:lnTo>
                <a:lnTo>
                  <a:pt x="0" y="7334"/>
                </a:lnTo>
                <a:lnTo>
                  <a:pt x="9464" y="7334"/>
                </a:lnTo>
                <a:lnTo>
                  <a:pt x="9464" y="2052"/>
                </a:lnTo>
                <a:lnTo>
                  <a:pt x="4737" y="1"/>
                </a:ln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66425" y="3290175"/>
            <a:ext cx="1040006" cy="1453428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3172D-4D1A-63DC-6ED9-44685ACFD69D}"/>
              </a:ext>
            </a:extLst>
          </p:cNvPr>
          <p:cNvSpPr txBox="1"/>
          <p:nvPr/>
        </p:nvSpPr>
        <p:spPr>
          <a:xfrm>
            <a:off x="928688" y="428468"/>
            <a:ext cx="7293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2400" dirty="0">
                <a:solidFill>
                  <a:schemeClr val="dk1"/>
                </a:solidFill>
                <a:latin typeface="Fira Sans Extra Condensed"/>
                <a:sym typeface="Fira Sans Extra Condensed"/>
              </a:rPr>
              <a:t>Παρουσίαση</a:t>
            </a:r>
            <a:r>
              <a:rPr lang="el-GR" sz="800" dirty="0"/>
              <a:t> </a:t>
            </a:r>
            <a:r>
              <a:rPr lang="el-GR" sz="2400" dirty="0">
                <a:solidFill>
                  <a:schemeClr val="dk1"/>
                </a:solidFill>
                <a:latin typeface="Fira Sans Extra Condensed"/>
              </a:rPr>
              <a:t>Ενδιάμεσης Προόδου Εργασίας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</a:t>
            </a:r>
            <a:endParaRPr dirty="0"/>
          </a:p>
        </p:txBody>
      </p:sp>
      <p:sp>
        <p:nvSpPr>
          <p:cNvPr id="440" name="Google Shape;440;p24"/>
          <p:cNvSpPr/>
          <p:nvPr/>
        </p:nvSpPr>
        <p:spPr>
          <a:xfrm>
            <a:off x="1075900" y="1763075"/>
            <a:ext cx="2144700" cy="2610000"/>
          </a:xfrm>
          <a:prstGeom prst="foldedCorner">
            <a:avLst>
              <a:gd name="adj" fmla="val 262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4"/>
          <p:cNvSpPr/>
          <p:nvPr/>
        </p:nvSpPr>
        <p:spPr>
          <a:xfrm>
            <a:off x="3567825" y="1763075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2" name="Google Shape;442;p24"/>
          <p:cNvSpPr/>
          <p:nvPr/>
        </p:nvSpPr>
        <p:spPr>
          <a:xfrm>
            <a:off x="6059750" y="1763075"/>
            <a:ext cx="2144700" cy="2610000"/>
          </a:xfrm>
          <a:prstGeom prst="foldedCorner">
            <a:avLst>
              <a:gd name="adj" fmla="val 2523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 txBox="1"/>
          <p:nvPr/>
        </p:nvSpPr>
        <p:spPr>
          <a:xfrm>
            <a:off x="1406394" y="2840151"/>
            <a:ext cx="1450509" cy="106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l-GR" dirty="0">
                <a:latin typeface="Roboto"/>
                <a:ea typeface="Roboto"/>
                <a:cs typeface="Roboto"/>
              </a:rPr>
              <a:t>Αύξηση επιπέδων άγχους.</a:t>
            </a:r>
            <a:endParaRPr lang="en-US" dirty="0">
              <a:latin typeface="Roboto"/>
              <a:ea typeface="Roboto"/>
              <a:cs typeface="Roboto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1345784" y="2478189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Πρόβλημα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3837972" y="304197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Ευρεία διαθεσιμότητα </a:t>
            </a:r>
            <a:r>
              <a:rPr lang="en-GB" dirty="0">
                <a:latin typeface="Roboto"/>
                <a:ea typeface="Roboto"/>
                <a:cs typeface="Roboto"/>
                <a:sym typeface="Roboto"/>
              </a:rPr>
              <a:t>smartphones.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3837972" y="2509424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Ευκαιρία</a:t>
            </a:r>
          </a:p>
        </p:txBody>
      </p:sp>
      <p:sp>
        <p:nvSpPr>
          <p:cNvPr id="447" name="Google Shape;447;p24"/>
          <p:cNvSpPr txBox="1"/>
          <p:nvPr/>
        </p:nvSpPr>
        <p:spPr>
          <a:xfrm>
            <a:off x="6329875" y="2977673"/>
            <a:ext cx="1604400" cy="92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Ανάπτυξη επιστημονικά τεκμηριωμένων εφαρμογών αντιμ</a:t>
            </a:r>
            <a:r>
              <a:rPr lang="el-GR" dirty="0">
                <a:latin typeface="Roboto"/>
                <a:ea typeface="Roboto"/>
                <a:cs typeface="Roboto"/>
                <a:sym typeface="Roboto"/>
              </a:rPr>
              <a:t>ετώπισης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6329875" y="2485714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Λύση</a:t>
            </a:r>
            <a:endParaRPr sz="1700" dirty="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3" name="Google Shape;473;p24"/>
          <p:cNvSpPr/>
          <p:nvPr/>
        </p:nvSpPr>
        <p:spPr>
          <a:xfrm>
            <a:off x="1474950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/>
          </a:p>
        </p:txBody>
      </p:sp>
      <p:sp>
        <p:nvSpPr>
          <p:cNvPr id="474" name="Google Shape;474;p24"/>
          <p:cNvSpPr/>
          <p:nvPr/>
        </p:nvSpPr>
        <p:spPr>
          <a:xfrm>
            <a:off x="3967726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6458802" y="1509951"/>
            <a:ext cx="1346598" cy="429624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/>
          </a:p>
        </p:txBody>
      </p:sp>
      <p:sp>
        <p:nvSpPr>
          <p:cNvPr id="12" name="Google Shape;232;p19">
            <a:extLst>
              <a:ext uri="{FF2B5EF4-FFF2-40B4-BE49-F238E27FC236}">
                <a16:creationId xmlns:a16="http://schemas.microsoft.com/office/drawing/2014/main" id="{193F3185-D055-EFBE-DEB0-763DC0DAC4D2}"/>
              </a:ext>
            </a:extLst>
          </p:cNvPr>
          <p:cNvSpPr/>
          <p:nvPr/>
        </p:nvSpPr>
        <p:spPr>
          <a:xfrm>
            <a:off x="6954824" y="2100072"/>
            <a:ext cx="350715" cy="341543"/>
          </a:xfrm>
          <a:custGeom>
            <a:avLst/>
            <a:gdLst/>
            <a:ahLst/>
            <a:cxnLst/>
            <a:rect l="l" t="t" r="r" b="b"/>
            <a:pathLst>
              <a:path w="5353" h="5213" extrusionOk="0">
                <a:moveTo>
                  <a:pt x="2095" y="2721"/>
                </a:moveTo>
                <a:cubicBezTo>
                  <a:pt x="2166" y="2721"/>
                  <a:pt x="2236" y="2721"/>
                  <a:pt x="2316" y="2756"/>
                </a:cubicBezTo>
                <a:lnTo>
                  <a:pt x="2051" y="3047"/>
                </a:lnTo>
                <a:cubicBezTo>
                  <a:pt x="2016" y="3082"/>
                  <a:pt x="2016" y="3126"/>
                  <a:pt x="2051" y="3161"/>
                </a:cubicBezTo>
                <a:cubicBezTo>
                  <a:pt x="2051" y="3196"/>
                  <a:pt x="2095" y="3196"/>
                  <a:pt x="2095" y="3196"/>
                </a:cubicBezTo>
                <a:cubicBezTo>
                  <a:pt x="2131" y="3196"/>
                  <a:pt x="2131" y="3196"/>
                  <a:pt x="2166" y="3161"/>
                </a:cubicBezTo>
                <a:lnTo>
                  <a:pt x="2421" y="2906"/>
                </a:lnTo>
                <a:cubicBezTo>
                  <a:pt x="2456" y="2976"/>
                  <a:pt x="2492" y="3012"/>
                  <a:pt x="2492" y="3126"/>
                </a:cubicBezTo>
                <a:cubicBezTo>
                  <a:pt x="2492" y="3346"/>
                  <a:pt x="2316" y="3487"/>
                  <a:pt x="2095" y="3487"/>
                </a:cubicBezTo>
                <a:cubicBezTo>
                  <a:pt x="1875" y="3487"/>
                  <a:pt x="1690" y="3346"/>
                  <a:pt x="1690" y="3126"/>
                </a:cubicBezTo>
                <a:cubicBezTo>
                  <a:pt x="1690" y="2906"/>
                  <a:pt x="1875" y="2721"/>
                  <a:pt x="2095" y="2721"/>
                </a:cubicBezTo>
                <a:close/>
                <a:moveTo>
                  <a:pt x="2095" y="1946"/>
                </a:moveTo>
                <a:cubicBezTo>
                  <a:pt x="2386" y="1946"/>
                  <a:pt x="2641" y="2061"/>
                  <a:pt x="2861" y="2246"/>
                </a:cubicBezTo>
                <a:lnTo>
                  <a:pt x="2421" y="2642"/>
                </a:lnTo>
                <a:cubicBezTo>
                  <a:pt x="2351" y="2571"/>
                  <a:pt x="2236" y="2536"/>
                  <a:pt x="2095" y="2536"/>
                </a:cubicBezTo>
                <a:cubicBezTo>
                  <a:pt x="1796" y="2536"/>
                  <a:pt x="1541" y="2791"/>
                  <a:pt x="1541" y="3126"/>
                </a:cubicBezTo>
                <a:cubicBezTo>
                  <a:pt x="1541" y="3417"/>
                  <a:pt x="1796" y="3672"/>
                  <a:pt x="2095" y="3672"/>
                </a:cubicBezTo>
                <a:cubicBezTo>
                  <a:pt x="2421" y="3672"/>
                  <a:pt x="2677" y="3417"/>
                  <a:pt x="2677" y="3126"/>
                </a:cubicBezTo>
                <a:cubicBezTo>
                  <a:pt x="2677" y="2976"/>
                  <a:pt x="2641" y="2862"/>
                  <a:pt x="2571" y="2756"/>
                </a:cubicBezTo>
                <a:lnTo>
                  <a:pt x="2976" y="2351"/>
                </a:lnTo>
                <a:cubicBezTo>
                  <a:pt x="3152" y="2571"/>
                  <a:pt x="3266" y="2827"/>
                  <a:pt x="3266" y="3126"/>
                </a:cubicBezTo>
                <a:cubicBezTo>
                  <a:pt x="3266" y="3742"/>
                  <a:pt x="2756" y="4262"/>
                  <a:pt x="2095" y="4262"/>
                </a:cubicBezTo>
                <a:cubicBezTo>
                  <a:pt x="1470" y="4262"/>
                  <a:pt x="951" y="3742"/>
                  <a:pt x="951" y="3126"/>
                </a:cubicBezTo>
                <a:cubicBezTo>
                  <a:pt x="951" y="2466"/>
                  <a:pt x="1470" y="1946"/>
                  <a:pt x="2095" y="1946"/>
                </a:cubicBezTo>
                <a:close/>
                <a:moveTo>
                  <a:pt x="2095" y="1180"/>
                </a:moveTo>
                <a:cubicBezTo>
                  <a:pt x="2606" y="1180"/>
                  <a:pt x="3046" y="1365"/>
                  <a:pt x="3416" y="1691"/>
                </a:cubicBezTo>
                <a:lnTo>
                  <a:pt x="2976" y="2096"/>
                </a:lnTo>
                <a:cubicBezTo>
                  <a:pt x="2756" y="1876"/>
                  <a:pt x="2421" y="1761"/>
                  <a:pt x="2095" y="1761"/>
                </a:cubicBezTo>
                <a:cubicBezTo>
                  <a:pt x="1356" y="1761"/>
                  <a:pt x="775" y="2351"/>
                  <a:pt x="775" y="3126"/>
                </a:cubicBezTo>
                <a:cubicBezTo>
                  <a:pt x="775" y="3857"/>
                  <a:pt x="1356" y="4447"/>
                  <a:pt x="2095" y="4447"/>
                </a:cubicBezTo>
                <a:cubicBezTo>
                  <a:pt x="2826" y="4447"/>
                  <a:pt x="3451" y="3857"/>
                  <a:pt x="3451" y="3126"/>
                </a:cubicBezTo>
                <a:cubicBezTo>
                  <a:pt x="3451" y="2756"/>
                  <a:pt x="3302" y="2466"/>
                  <a:pt x="3117" y="2246"/>
                </a:cubicBezTo>
                <a:lnTo>
                  <a:pt x="3522" y="1805"/>
                </a:lnTo>
                <a:cubicBezTo>
                  <a:pt x="3856" y="2166"/>
                  <a:pt x="4032" y="2607"/>
                  <a:pt x="4032" y="3126"/>
                </a:cubicBezTo>
                <a:cubicBezTo>
                  <a:pt x="4032" y="4183"/>
                  <a:pt x="3152" y="5028"/>
                  <a:pt x="2095" y="5028"/>
                </a:cubicBezTo>
                <a:cubicBezTo>
                  <a:pt x="1030" y="5028"/>
                  <a:pt x="185" y="4183"/>
                  <a:pt x="185" y="3126"/>
                </a:cubicBezTo>
                <a:cubicBezTo>
                  <a:pt x="185" y="2061"/>
                  <a:pt x="1030" y="1180"/>
                  <a:pt x="2095" y="1180"/>
                </a:cubicBezTo>
                <a:close/>
                <a:moveTo>
                  <a:pt x="4076" y="1"/>
                </a:moveTo>
                <a:cubicBezTo>
                  <a:pt x="4032" y="45"/>
                  <a:pt x="3997" y="80"/>
                  <a:pt x="4032" y="115"/>
                </a:cubicBezTo>
                <a:lnTo>
                  <a:pt x="4296" y="775"/>
                </a:lnTo>
                <a:lnTo>
                  <a:pt x="4112" y="995"/>
                </a:lnTo>
                <a:lnTo>
                  <a:pt x="3891" y="370"/>
                </a:lnTo>
                <a:cubicBezTo>
                  <a:pt x="3856" y="335"/>
                  <a:pt x="3812" y="300"/>
                  <a:pt x="3777" y="300"/>
                </a:cubicBezTo>
                <a:cubicBezTo>
                  <a:pt x="3707" y="335"/>
                  <a:pt x="3707" y="370"/>
                  <a:pt x="3707" y="406"/>
                </a:cubicBezTo>
                <a:lnTo>
                  <a:pt x="3962" y="1101"/>
                </a:lnTo>
                <a:lnTo>
                  <a:pt x="3522" y="1541"/>
                </a:lnTo>
                <a:cubicBezTo>
                  <a:pt x="3152" y="1216"/>
                  <a:pt x="2641" y="995"/>
                  <a:pt x="2095" y="995"/>
                </a:cubicBezTo>
                <a:cubicBezTo>
                  <a:pt x="951" y="995"/>
                  <a:pt x="0" y="1946"/>
                  <a:pt x="0" y="3126"/>
                </a:cubicBezTo>
                <a:cubicBezTo>
                  <a:pt x="0" y="4262"/>
                  <a:pt x="951" y="5213"/>
                  <a:pt x="2095" y="5213"/>
                </a:cubicBezTo>
                <a:cubicBezTo>
                  <a:pt x="3266" y="5213"/>
                  <a:pt x="4217" y="4262"/>
                  <a:pt x="4217" y="3126"/>
                </a:cubicBezTo>
                <a:cubicBezTo>
                  <a:pt x="4217" y="2571"/>
                  <a:pt x="3997" y="2061"/>
                  <a:pt x="3636" y="1691"/>
                </a:cubicBezTo>
                <a:lnTo>
                  <a:pt x="4032" y="1286"/>
                </a:lnTo>
                <a:cubicBezTo>
                  <a:pt x="4076" y="1321"/>
                  <a:pt x="4076" y="1321"/>
                  <a:pt x="4112" y="1321"/>
                </a:cubicBezTo>
                <a:lnTo>
                  <a:pt x="4957" y="1400"/>
                </a:lnTo>
                <a:cubicBezTo>
                  <a:pt x="4992" y="1400"/>
                  <a:pt x="5027" y="1400"/>
                  <a:pt x="5027" y="1321"/>
                </a:cubicBezTo>
                <a:cubicBezTo>
                  <a:pt x="5027" y="1286"/>
                  <a:pt x="4992" y="1251"/>
                  <a:pt x="4957" y="1251"/>
                </a:cubicBezTo>
                <a:lnTo>
                  <a:pt x="4182" y="1145"/>
                </a:lnTo>
                <a:lnTo>
                  <a:pt x="4402" y="925"/>
                </a:lnTo>
                <a:lnTo>
                  <a:pt x="5247" y="1031"/>
                </a:lnTo>
                <a:cubicBezTo>
                  <a:pt x="5282" y="1031"/>
                  <a:pt x="5353" y="995"/>
                  <a:pt x="5353" y="960"/>
                </a:cubicBezTo>
                <a:cubicBezTo>
                  <a:pt x="5353" y="881"/>
                  <a:pt x="5318" y="846"/>
                  <a:pt x="5282" y="846"/>
                </a:cubicBezTo>
                <a:lnTo>
                  <a:pt x="4552" y="775"/>
                </a:lnTo>
                <a:lnTo>
                  <a:pt x="4992" y="335"/>
                </a:lnTo>
                <a:cubicBezTo>
                  <a:pt x="5027" y="300"/>
                  <a:pt x="5027" y="265"/>
                  <a:pt x="4992" y="221"/>
                </a:cubicBezTo>
                <a:cubicBezTo>
                  <a:pt x="4974" y="203"/>
                  <a:pt x="4955" y="194"/>
                  <a:pt x="4935" y="194"/>
                </a:cubicBezTo>
                <a:cubicBezTo>
                  <a:pt x="4915" y="194"/>
                  <a:pt x="4895" y="203"/>
                  <a:pt x="4878" y="221"/>
                </a:cubicBezTo>
                <a:lnTo>
                  <a:pt x="4437" y="661"/>
                </a:lnTo>
                <a:lnTo>
                  <a:pt x="4182" y="45"/>
                </a:lnTo>
                <a:cubicBezTo>
                  <a:pt x="4182" y="1"/>
                  <a:pt x="4147" y="1"/>
                  <a:pt x="4076" y="1"/>
                </a:cubicBezTo>
                <a:close/>
              </a:path>
            </a:pathLst>
          </a:custGeom>
          <a:solidFill>
            <a:srgbClr val="1C3B6A"/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7;p25">
            <a:extLst>
              <a:ext uri="{FF2B5EF4-FFF2-40B4-BE49-F238E27FC236}">
                <a16:creationId xmlns:a16="http://schemas.microsoft.com/office/drawing/2014/main" id="{46748021-492F-BCE0-947E-C541DC165888}"/>
              </a:ext>
            </a:extLst>
          </p:cNvPr>
          <p:cNvSpPr/>
          <p:nvPr/>
        </p:nvSpPr>
        <p:spPr>
          <a:xfrm>
            <a:off x="4532138" y="2436698"/>
            <a:ext cx="52491" cy="39764"/>
          </a:xfrm>
          <a:custGeom>
            <a:avLst/>
            <a:gdLst/>
            <a:ahLst/>
            <a:cxnLst/>
            <a:rect l="l" t="t" r="r" b="b"/>
            <a:pathLst>
              <a:path w="2982" h="2259" extrusionOk="0">
                <a:moveTo>
                  <a:pt x="1" y="0"/>
                </a:moveTo>
                <a:lnTo>
                  <a:pt x="1" y="563"/>
                </a:lnTo>
                <a:cubicBezTo>
                  <a:pt x="1" y="1500"/>
                  <a:pt x="756" y="2256"/>
                  <a:pt x="1693" y="2259"/>
                </a:cubicBezTo>
                <a:lnTo>
                  <a:pt x="2982" y="2259"/>
                </a:lnTo>
                <a:cubicBezTo>
                  <a:pt x="2711" y="1527"/>
                  <a:pt x="2515" y="768"/>
                  <a:pt x="24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4" name="Google Shape;508;p25">
            <a:extLst>
              <a:ext uri="{FF2B5EF4-FFF2-40B4-BE49-F238E27FC236}">
                <a16:creationId xmlns:a16="http://schemas.microsoft.com/office/drawing/2014/main" id="{CE63B134-3FE2-3196-22ED-4267BBA7C107}"/>
              </a:ext>
            </a:extLst>
          </p:cNvPr>
          <p:cNvSpPr/>
          <p:nvPr/>
        </p:nvSpPr>
        <p:spPr>
          <a:xfrm>
            <a:off x="4532138" y="2217354"/>
            <a:ext cx="198785" cy="199489"/>
          </a:xfrm>
          <a:custGeom>
            <a:avLst/>
            <a:gdLst/>
            <a:ahLst/>
            <a:cxnLst/>
            <a:rect l="l" t="t" r="r" b="b"/>
            <a:pathLst>
              <a:path w="11293" h="11333" extrusionOk="0">
                <a:moveTo>
                  <a:pt x="1" y="1"/>
                </a:moveTo>
                <a:lnTo>
                  <a:pt x="1" y="11332"/>
                </a:lnTo>
                <a:lnTo>
                  <a:pt x="2283" y="11332"/>
                </a:lnTo>
                <a:cubicBezTo>
                  <a:pt x="2274" y="11142"/>
                  <a:pt x="2259" y="10956"/>
                  <a:pt x="2259" y="10766"/>
                </a:cubicBezTo>
                <a:lnTo>
                  <a:pt x="2259" y="9637"/>
                </a:lnTo>
                <a:cubicBezTo>
                  <a:pt x="2259" y="8396"/>
                  <a:pt x="2834" y="7249"/>
                  <a:pt x="3834" y="6490"/>
                </a:cubicBezTo>
                <a:lnTo>
                  <a:pt x="4517" y="5975"/>
                </a:lnTo>
                <a:lnTo>
                  <a:pt x="4517" y="3145"/>
                </a:lnTo>
                <a:cubicBezTo>
                  <a:pt x="4517" y="2051"/>
                  <a:pt x="5400" y="1169"/>
                  <a:pt x="6493" y="1169"/>
                </a:cubicBezTo>
                <a:cubicBezTo>
                  <a:pt x="7583" y="1169"/>
                  <a:pt x="8468" y="2051"/>
                  <a:pt x="8468" y="3145"/>
                </a:cubicBezTo>
                <a:lnTo>
                  <a:pt x="8468" y="3617"/>
                </a:lnTo>
                <a:cubicBezTo>
                  <a:pt x="8743" y="3487"/>
                  <a:pt x="9031" y="3426"/>
                  <a:pt x="9314" y="3426"/>
                </a:cubicBezTo>
                <a:cubicBezTo>
                  <a:pt x="10141" y="3426"/>
                  <a:pt x="10923" y="3949"/>
                  <a:pt x="11196" y="4795"/>
                </a:cubicBezTo>
                <a:cubicBezTo>
                  <a:pt x="11226" y="4780"/>
                  <a:pt x="11260" y="4771"/>
                  <a:pt x="11293" y="4759"/>
                </a:cubicBezTo>
                <a:lnTo>
                  <a:pt x="1129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5" name="Google Shape;509;p25">
            <a:extLst>
              <a:ext uri="{FF2B5EF4-FFF2-40B4-BE49-F238E27FC236}">
                <a16:creationId xmlns:a16="http://schemas.microsoft.com/office/drawing/2014/main" id="{8E86C27A-AF1A-6082-AFCF-672E630AD404}"/>
              </a:ext>
            </a:extLst>
          </p:cNvPr>
          <p:cNvSpPr/>
          <p:nvPr/>
        </p:nvSpPr>
        <p:spPr>
          <a:xfrm>
            <a:off x="4532138" y="2157734"/>
            <a:ext cx="198785" cy="39764"/>
          </a:xfrm>
          <a:custGeom>
            <a:avLst/>
            <a:gdLst/>
            <a:ahLst/>
            <a:cxnLst/>
            <a:rect l="l" t="t" r="r" b="b"/>
            <a:pathLst>
              <a:path w="11293" h="2259" extrusionOk="0">
                <a:moveTo>
                  <a:pt x="1693" y="0"/>
                </a:moveTo>
                <a:cubicBezTo>
                  <a:pt x="756" y="0"/>
                  <a:pt x="1" y="759"/>
                  <a:pt x="1" y="1695"/>
                </a:cubicBezTo>
                <a:lnTo>
                  <a:pt x="1" y="2259"/>
                </a:lnTo>
                <a:lnTo>
                  <a:pt x="11293" y="2259"/>
                </a:lnTo>
                <a:lnTo>
                  <a:pt x="11293" y="1695"/>
                </a:lnTo>
                <a:cubicBezTo>
                  <a:pt x="11290" y="759"/>
                  <a:pt x="10534" y="0"/>
                  <a:pt x="959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6" name="Google Shape;510;p25">
            <a:extLst>
              <a:ext uri="{FF2B5EF4-FFF2-40B4-BE49-F238E27FC236}">
                <a16:creationId xmlns:a16="http://schemas.microsoft.com/office/drawing/2014/main" id="{E58301C7-9747-6DF9-AA1E-BF5B96C5B36A}"/>
              </a:ext>
            </a:extLst>
          </p:cNvPr>
          <p:cNvSpPr/>
          <p:nvPr/>
        </p:nvSpPr>
        <p:spPr>
          <a:xfrm>
            <a:off x="4591775" y="2257804"/>
            <a:ext cx="218659" cy="239183"/>
          </a:xfrm>
          <a:custGeom>
            <a:avLst/>
            <a:gdLst/>
            <a:ahLst/>
            <a:cxnLst/>
            <a:rect l="l" t="t" r="r" b="b"/>
            <a:pathLst>
              <a:path w="12422" h="13588" extrusionOk="0">
                <a:moveTo>
                  <a:pt x="3105" y="0"/>
                </a:moveTo>
                <a:cubicBezTo>
                  <a:pt x="2635" y="0"/>
                  <a:pt x="2259" y="377"/>
                  <a:pt x="2259" y="847"/>
                </a:cubicBezTo>
                <a:lnTo>
                  <a:pt x="2259" y="8468"/>
                </a:lnTo>
                <a:cubicBezTo>
                  <a:pt x="2259" y="8781"/>
                  <a:pt x="2006" y="9031"/>
                  <a:pt x="1693" y="9031"/>
                </a:cubicBezTo>
                <a:cubicBezTo>
                  <a:pt x="1379" y="9031"/>
                  <a:pt x="1129" y="8781"/>
                  <a:pt x="1129" y="8468"/>
                </a:cubicBezTo>
                <a:lnTo>
                  <a:pt x="1129" y="5095"/>
                </a:lnTo>
                <a:cubicBezTo>
                  <a:pt x="419" y="5622"/>
                  <a:pt x="0" y="6453"/>
                  <a:pt x="0" y="7339"/>
                </a:cubicBezTo>
                <a:lnTo>
                  <a:pt x="0" y="8468"/>
                </a:lnTo>
                <a:cubicBezTo>
                  <a:pt x="0" y="10052"/>
                  <a:pt x="368" y="11615"/>
                  <a:pt x="1069" y="13036"/>
                </a:cubicBezTo>
                <a:cubicBezTo>
                  <a:pt x="1223" y="13346"/>
                  <a:pt x="1322" y="13587"/>
                  <a:pt x="1693" y="13587"/>
                </a:cubicBezTo>
                <a:lnTo>
                  <a:pt x="10726" y="13587"/>
                </a:lnTo>
                <a:cubicBezTo>
                  <a:pt x="11097" y="13587"/>
                  <a:pt x="11196" y="13346"/>
                  <a:pt x="11350" y="13036"/>
                </a:cubicBezTo>
                <a:cubicBezTo>
                  <a:pt x="12051" y="11615"/>
                  <a:pt x="12419" y="10052"/>
                  <a:pt x="12422" y="8468"/>
                </a:cubicBezTo>
                <a:lnTo>
                  <a:pt x="12422" y="5363"/>
                </a:lnTo>
                <a:cubicBezTo>
                  <a:pt x="12422" y="4894"/>
                  <a:pt x="12042" y="4517"/>
                  <a:pt x="11572" y="4517"/>
                </a:cubicBezTo>
                <a:cubicBezTo>
                  <a:pt x="11106" y="4517"/>
                  <a:pt x="10726" y="4894"/>
                  <a:pt x="10726" y="5363"/>
                </a:cubicBezTo>
                <a:lnTo>
                  <a:pt x="10726" y="7339"/>
                </a:lnTo>
                <a:cubicBezTo>
                  <a:pt x="10726" y="7652"/>
                  <a:pt x="10473" y="7902"/>
                  <a:pt x="10163" y="7902"/>
                </a:cubicBezTo>
                <a:cubicBezTo>
                  <a:pt x="9850" y="7902"/>
                  <a:pt x="9597" y="7652"/>
                  <a:pt x="9597" y="7339"/>
                </a:cubicBezTo>
                <a:lnTo>
                  <a:pt x="9597" y="6297"/>
                </a:lnTo>
                <a:lnTo>
                  <a:pt x="9597" y="4234"/>
                </a:lnTo>
                <a:cubicBezTo>
                  <a:pt x="9597" y="3764"/>
                  <a:pt x="9218" y="3388"/>
                  <a:pt x="8751" y="3388"/>
                </a:cubicBezTo>
                <a:cubicBezTo>
                  <a:pt x="8281" y="3388"/>
                  <a:pt x="7905" y="3764"/>
                  <a:pt x="7905" y="4234"/>
                </a:cubicBezTo>
                <a:lnTo>
                  <a:pt x="7905" y="6210"/>
                </a:lnTo>
                <a:cubicBezTo>
                  <a:pt x="7905" y="6523"/>
                  <a:pt x="7652" y="6773"/>
                  <a:pt x="7339" y="6773"/>
                </a:cubicBezTo>
                <a:cubicBezTo>
                  <a:pt x="7025" y="6773"/>
                  <a:pt x="6776" y="6523"/>
                  <a:pt x="6776" y="6210"/>
                </a:cubicBezTo>
                <a:lnTo>
                  <a:pt x="6776" y="3105"/>
                </a:lnTo>
                <a:cubicBezTo>
                  <a:pt x="6776" y="2635"/>
                  <a:pt x="6396" y="2259"/>
                  <a:pt x="5926" y="2259"/>
                </a:cubicBezTo>
                <a:cubicBezTo>
                  <a:pt x="5460" y="2259"/>
                  <a:pt x="5080" y="2635"/>
                  <a:pt x="5080" y="3105"/>
                </a:cubicBezTo>
                <a:lnTo>
                  <a:pt x="5080" y="6210"/>
                </a:lnTo>
                <a:cubicBezTo>
                  <a:pt x="5080" y="6523"/>
                  <a:pt x="4827" y="6773"/>
                  <a:pt x="4517" y="6773"/>
                </a:cubicBezTo>
                <a:cubicBezTo>
                  <a:pt x="4204" y="6773"/>
                  <a:pt x="3951" y="6523"/>
                  <a:pt x="3951" y="6210"/>
                </a:cubicBezTo>
                <a:lnTo>
                  <a:pt x="3951" y="847"/>
                </a:lnTo>
                <a:cubicBezTo>
                  <a:pt x="3951" y="377"/>
                  <a:pt x="3572" y="0"/>
                  <a:pt x="31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" name="Google Shape;396;p22">
            <a:extLst>
              <a:ext uri="{FF2B5EF4-FFF2-40B4-BE49-F238E27FC236}">
                <a16:creationId xmlns:a16="http://schemas.microsoft.com/office/drawing/2014/main" id="{B92D5AC1-AE01-E4D7-AAD7-14364A7D81EA}"/>
              </a:ext>
            </a:extLst>
          </p:cNvPr>
          <p:cNvGrpSpPr/>
          <p:nvPr/>
        </p:nvGrpSpPr>
        <p:grpSpPr>
          <a:xfrm>
            <a:off x="1978384" y="2117309"/>
            <a:ext cx="339200" cy="339271"/>
            <a:chOff x="5049725" y="2027900"/>
            <a:chExt cx="481750" cy="481850"/>
          </a:xfrm>
        </p:grpSpPr>
        <p:sp>
          <p:nvSpPr>
            <p:cNvPr id="25" name="Google Shape;397;p22">
              <a:extLst>
                <a:ext uri="{FF2B5EF4-FFF2-40B4-BE49-F238E27FC236}">
                  <a16:creationId xmlns:a16="http://schemas.microsoft.com/office/drawing/2014/main" id="{9EC44A97-0A40-CEE1-9CDB-96729A46C748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6" name="Google Shape;398;p22">
              <a:extLst>
                <a:ext uri="{FF2B5EF4-FFF2-40B4-BE49-F238E27FC236}">
                  <a16:creationId xmlns:a16="http://schemas.microsoft.com/office/drawing/2014/main" id="{F6848A59-DD02-95ED-C155-0A8BBF26B267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7" name="Google Shape;399;p22">
              <a:extLst>
                <a:ext uri="{FF2B5EF4-FFF2-40B4-BE49-F238E27FC236}">
                  <a16:creationId xmlns:a16="http://schemas.microsoft.com/office/drawing/2014/main" id="{6C8032CA-6B11-F367-49B3-153B293719D9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8" name="Google Shape;400;p22">
              <a:extLst>
                <a:ext uri="{FF2B5EF4-FFF2-40B4-BE49-F238E27FC236}">
                  <a16:creationId xmlns:a16="http://schemas.microsoft.com/office/drawing/2014/main" id="{874D3841-D9A3-60A3-4F11-72A8139F9865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9" name="Google Shape;401;p22">
              <a:extLst>
                <a:ext uri="{FF2B5EF4-FFF2-40B4-BE49-F238E27FC236}">
                  <a16:creationId xmlns:a16="http://schemas.microsoft.com/office/drawing/2014/main" id="{F9664C63-6575-1132-220C-9A3A1A9CC8A7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0" name="Google Shape;402;p22">
              <a:extLst>
                <a:ext uri="{FF2B5EF4-FFF2-40B4-BE49-F238E27FC236}">
                  <a16:creationId xmlns:a16="http://schemas.microsoft.com/office/drawing/2014/main" id="{D8E78FCA-7A0D-66AA-A745-D81AF7092B14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" name="Google Shape;403;p22">
              <a:extLst>
                <a:ext uri="{FF2B5EF4-FFF2-40B4-BE49-F238E27FC236}">
                  <a16:creationId xmlns:a16="http://schemas.microsoft.com/office/drawing/2014/main" id="{E8B16F99-8E2C-5684-2884-142A3591E107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2" name="Google Shape;404;p22">
              <a:extLst>
                <a:ext uri="{FF2B5EF4-FFF2-40B4-BE49-F238E27FC236}">
                  <a16:creationId xmlns:a16="http://schemas.microsoft.com/office/drawing/2014/main" id="{52F6345B-CDA5-681A-E50D-50F6666F3731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442" grpId="0" animBg="1"/>
      <p:bldP spid="445" grpId="0"/>
      <p:bldP spid="446" grpId="0"/>
      <p:bldP spid="447" grpId="0"/>
      <p:bldP spid="448" grpId="0"/>
      <p:bldP spid="474" grpId="0" animBg="1"/>
      <p:bldP spid="475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1"/>
          <p:cNvSpPr/>
          <p:nvPr/>
        </p:nvSpPr>
        <p:spPr>
          <a:xfrm>
            <a:off x="2964431" y="3478475"/>
            <a:ext cx="1586454" cy="97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endParaRPr lang="es" sz="1700" dirty="0">
              <a:solidFill>
                <a:schemeClr val="accent5"/>
              </a:solidFill>
              <a:latin typeface="Fira Sans Extra Condensed Medium"/>
            </a:endParaRPr>
          </a:p>
          <a:p>
            <a:pPr lvl="1" algn="ctr"/>
            <a:r>
              <a:rPr lang="el-GR" sz="1700" dirty="0" err="1">
                <a:solidFill>
                  <a:schemeClr val="accent5"/>
                </a:solidFill>
                <a:latin typeface="Fira Sans Extra Condensed Medium"/>
              </a:rPr>
              <a:t>Παιχνιδοποίηση</a:t>
            </a:r>
            <a:endParaRPr lang="es" sz="1700" dirty="0">
              <a:solidFill>
                <a:schemeClr val="accent5"/>
              </a:solidFill>
              <a:latin typeface="Fira Sans Extra Condensed Medium"/>
            </a:endParaRPr>
          </a:p>
          <a:p>
            <a:pPr algn="ctr"/>
            <a:r>
              <a:rPr lang="en-US" sz="1200" dirty="0">
                <a:solidFill>
                  <a:schemeClr val="dk1"/>
                </a:solidFill>
              </a:rPr>
              <a:t>Επ</a:t>
            </a:r>
            <a:r>
              <a:rPr lang="en-US" sz="1200" dirty="0" err="1">
                <a:solidFill>
                  <a:schemeClr val="dk1"/>
                </a:solidFill>
              </a:rPr>
              <a:t>ιλογή</a:t>
            </a:r>
            <a:r>
              <a:rPr lang="en-US" sz="1200" dirty="0">
                <a:solidFill>
                  <a:schemeClr val="dk1"/>
                </a:solidFill>
              </a:rPr>
              <a:t> </a:t>
            </a:r>
            <a:r>
              <a:rPr lang="en-US" sz="1200" dirty="0" err="1">
                <a:solidFill>
                  <a:schemeClr val="dk1"/>
                </a:solidFill>
              </a:rPr>
              <a:t>τρό</a:t>
            </a:r>
            <a:r>
              <a:rPr lang="en-US" sz="1200" dirty="0">
                <a:solidFill>
                  <a:schemeClr val="dk1"/>
                </a:solidFill>
              </a:rPr>
              <a:t>πων αντιμετώπισης </a:t>
            </a:r>
            <a:r>
              <a:rPr lang="el-GR" sz="1200" dirty="0">
                <a:solidFill>
                  <a:schemeClr val="dk1"/>
                </a:solidFill>
              </a:rPr>
              <a:t>σε μορφή παιχνιδιού</a:t>
            </a:r>
            <a:endParaRPr lang="en-US" sz="1200" dirty="0">
              <a:solidFill>
                <a:schemeClr val="dk1"/>
              </a:solidFill>
            </a:endParaRPr>
          </a:p>
          <a:p>
            <a:pPr algn="ctr"/>
            <a:endParaRPr lang="es" sz="1700" dirty="0">
              <a:solidFill>
                <a:schemeClr val="accent5"/>
              </a:solidFill>
              <a:latin typeface="Fira Sans Extra Condensed Medium"/>
            </a:endParaRPr>
          </a:p>
        </p:txBody>
      </p:sp>
      <p:sp>
        <p:nvSpPr>
          <p:cNvPr id="1012" name="Google Shape;1012;p41"/>
          <p:cNvSpPr/>
          <p:nvPr/>
        </p:nvSpPr>
        <p:spPr>
          <a:xfrm>
            <a:off x="4721884" y="3478475"/>
            <a:ext cx="1611300" cy="97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 err="1">
                <a:solidFill>
                  <a:schemeClr val="accent5"/>
                </a:solidFill>
                <a:latin typeface="Fira Sans Extra Condensed Medium"/>
              </a:rPr>
              <a:t>Οπτικοποίηση</a:t>
            </a:r>
            <a:endParaRPr lang="en-GB" sz="1700" dirty="0">
              <a:solidFill>
                <a:schemeClr val="accent5"/>
              </a:solidFill>
              <a:latin typeface="Fira Sans Extra Condensed Medium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</a:rPr>
              <a:t>Δημιουργία </a:t>
            </a:r>
            <a:r>
              <a:rPr lang="en-GB" sz="1200" dirty="0">
                <a:solidFill>
                  <a:schemeClr val="dk1"/>
                </a:solidFill>
              </a:rPr>
              <a:t>Figma Prototype</a:t>
            </a:r>
            <a:r>
              <a:rPr lang="el-GR" sz="1200" dirty="0">
                <a:solidFill>
                  <a:schemeClr val="dk1"/>
                </a:solidFill>
              </a:rPr>
              <a:t> της εφαρμογής</a:t>
            </a:r>
            <a:endParaRPr lang="en-GB" sz="12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3" name="Google Shape;1013;p41"/>
          <p:cNvSpPr/>
          <p:nvPr/>
        </p:nvSpPr>
        <p:spPr>
          <a:xfrm>
            <a:off x="6513547" y="3475007"/>
            <a:ext cx="2243869" cy="97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accent5"/>
                </a:solidFill>
                <a:latin typeface="Fira Sans Extra Condensed Medium"/>
              </a:rPr>
              <a:t>Υλοποίηση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solidFill>
                  <a:schemeClr val="dk1"/>
                </a:solidFill>
              </a:rPr>
              <a:t>Μεταφορά του </a:t>
            </a:r>
            <a:r>
              <a:rPr lang="en-GB" sz="1200" dirty="0">
                <a:solidFill>
                  <a:schemeClr val="dk1"/>
                </a:solidFill>
              </a:rPr>
              <a:t>Prototype </a:t>
            </a:r>
            <a:r>
              <a:rPr lang="el-GR" sz="1200" dirty="0">
                <a:solidFill>
                  <a:schemeClr val="dk1"/>
                </a:solidFill>
              </a:rPr>
              <a:t>σε λειτουργική </a:t>
            </a:r>
            <a:r>
              <a:rPr lang="en-GB" sz="1200" dirty="0">
                <a:solidFill>
                  <a:schemeClr val="dk1"/>
                </a:solidFill>
              </a:rPr>
              <a:t>flutter</a:t>
            </a:r>
            <a:r>
              <a:rPr lang="el-GR" sz="1200" dirty="0">
                <a:solidFill>
                  <a:schemeClr val="dk1"/>
                </a:solidFill>
              </a:rPr>
              <a:t> εφαρμογή, με χρήση </a:t>
            </a:r>
            <a:r>
              <a:rPr lang="en-GB" sz="1200" dirty="0">
                <a:solidFill>
                  <a:schemeClr val="dk1"/>
                </a:solidFill>
              </a:rPr>
              <a:t>Android Studio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014" name="Google Shape;1014;p41"/>
          <p:cNvSpPr/>
          <p:nvPr/>
        </p:nvSpPr>
        <p:spPr>
          <a:xfrm>
            <a:off x="180001" y="3478475"/>
            <a:ext cx="2638672" cy="9794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algn="ctr">
              <a:lnSpc>
                <a:spcPct val="114999"/>
              </a:lnSpc>
            </a:pPr>
            <a:r>
              <a:rPr lang="es" sz="1700" dirty="0">
                <a:solidFill>
                  <a:schemeClr val="accent5"/>
                </a:solidFill>
                <a:latin typeface="Fira Sans Extra Condensed Medium"/>
              </a:rPr>
              <a:t>Βιβλιογραφία</a:t>
            </a:r>
            <a:endParaRPr lang="en-US" sz="1700" dirty="0">
              <a:solidFill>
                <a:schemeClr val="accent5"/>
              </a:solidFill>
              <a:latin typeface="Fira Sans Extra Condensed Medium"/>
            </a:endParaRPr>
          </a:p>
          <a:p>
            <a:pPr marL="152400" algn="ctr">
              <a:lnSpc>
                <a:spcPct val="114999"/>
              </a:lnSpc>
            </a:pPr>
            <a:r>
              <a:rPr lang="en-US" sz="1100" dirty="0" err="1"/>
              <a:t>Ανάγνωση</a:t>
            </a:r>
            <a:r>
              <a:rPr lang="en-US" sz="1100" dirty="0"/>
              <a:t> επ</a:t>
            </a:r>
            <a:r>
              <a:rPr lang="en-US" sz="1100" dirty="0" err="1"/>
              <a:t>ιστημονικών</a:t>
            </a:r>
            <a:r>
              <a:rPr lang="en-US" sz="1100" dirty="0"/>
              <a:t> </a:t>
            </a:r>
            <a:r>
              <a:rPr lang="el-GR" sz="1100" dirty="0"/>
              <a:t>πηγών, μόρφωση πάνω στο άγχος και στην αντιμετώπιση του</a:t>
            </a:r>
            <a:endParaRPr lang="en-US" sz="1100" dirty="0"/>
          </a:p>
        </p:txBody>
      </p:sp>
      <p:sp>
        <p:nvSpPr>
          <p:cNvPr id="1015" name="Google Shape;1015;p4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Μεθοδολογία</a:t>
            </a:r>
            <a:endParaRPr lang="en-US" dirty="0"/>
          </a:p>
        </p:txBody>
      </p:sp>
      <p:sp>
        <p:nvSpPr>
          <p:cNvPr id="1016" name="Google Shape;1016;p41"/>
          <p:cNvSpPr/>
          <p:nvPr/>
        </p:nvSpPr>
        <p:spPr>
          <a:xfrm rot="5400000">
            <a:off x="1439849" y="653114"/>
            <a:ext cx="294128" cy="2567602"/>
          </a:xfrm>
          <a:custGeom>
            <a:avLst/>
            <a:gdLst/>
            <a:ahLst/>
            <a:cxnLst/>
            <a:rect l="l" t="t" r="r" b="b"/>
            <a:pathLst>
              <a:path w="2161" h="11906" extrusionOk="0">
                <a:moveTo>
                  <a:pt x="2161" y="1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1"/>
          <p:cNvSpPr/>
          <p:nvPr/>
        </p:nvSpPr>
        <p:spPr>
          <a:xfrm rot="5400000">
            <a:off x="1440686" y="953599"/>
            <a:ext cx="292454" cy="2567602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1"/>
          <p:cNvSpPr/>
          <p:nvPr/>
        </p:nvSpPr>
        <p:spPr>
          <a:xfrm rot="5400000">
            <a:off x="3515918" y="891326"/>
            <a:ext cx="301454" cy="2083851"/>
          </a:xfrm>
          <a:custGeom>
            <a:avLst/>
            <a:gdLst/>
            <a:ahLst/>
            <a:cxnLst/>
            <a:rect l="l" t="t" r="r" b="b"/>
            <a:pathLst>
              <a:path w="2161" h="11905" extrusionOk="0">
                <a:moveTo>
                  <a:pt x="2161" y="0"/>
                </a:moveTo>
                <a:lnTo>
                  <a:pt x="1" y="2208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1"/>
          <p:cNvSpPr/>
          <p:nvPr/>
        </p:nvSpPr>
        <p:spPr>
          <a:xfrm rot="5400000">
            <a:off x="3516755" y="1191811"/>
            <a:ext cx="299780" cy="2083851"/>
          </a:xfrm>
          <a:custGeom>
            <a:avLst/>
            <a:gdLst/>
            <a:ahLst/>
            <a:cxnLst/>
            <a:rect l="l" t="t" r="r" b="b"/>
            <a:pathLst>
              <a:path w="2149" h="11905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5400000">
            <a:off x="5345459" y="891239"/>
            <a:ext cx="301454" cy="2084026"/>
          </a:xfrm>
          <a:custGeom>
            <a:avLst/>
            <a:gdLst/>
            <a:ahLst/>
            <a:cxnLst/>
            <a:rect l="l" t="t" r="r" b="b"/>
            <a:pathLst>
              <a:path w="2161" h="11906" extrusionOk="0">
                <a:moveTo>
                  <a:pt x="2161" y="0"/>
                </a:moveTo>
                <a:lnTo>
                  <a:pt x="1" y="2209"/>
                </a:lnTo>
                <a:lnTo>
                  <a:pt x="1" y="11905"/>
                </a:lnTo>
                <a:lnTo>
                  <a:pt x="2161" y="9757"/>
                </a:lnTo>
                <a:lnTo>
                  <a:pt x="216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5400000">
            <a:off x="5346296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/>
          <p:nvPr/>
        </p:nvSpPr>
        <p:spPr>
          <a:xfrm rot="5400000">
            <a:off x="7411616" y="654712"/>
            <a:ext cx="301454" cy="2557080"/>
          </a:xfrm>
          <a:custGeom>
            <a:avLst/>
            <a:gdLst/>
            <a:ahLst/>
            <a:cxnLst/>
            <a:rect l="l" t="t" r="r" b="b"/>
            <a:pathLst>
              <a:path w="2161" h="11846" extrusionOk="0">
                <a:moveTo>
                  <a:pt x="2161" y="1"/>
                </a:moveTo>
                <a:lnTo>
                  <a:pt x="1" y="2149"/>
                </a:lnTo>
                <a:lnTo>
                  <a:pt x="1" y="11846"/>
                </a:lnTo>
                <a:lnTo>
                  <a:pt x="2161" y="9745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1"/>
          <p:cNvSpPr/>
          <p:nvPr/>
        </p:nvSpPr>
        <p:spPr>
          <a:xfrm rot="5400000">
            <a:off x="7412454" y="955195"/>
            <a:ext cx="299780" cy="2557083"/>
          </a:xfrm>
          <a:custGeom>
            <a:avLst/>
            <a:gdLst/>
            <a:ahLst/>
            <a:cxnLst/>
            <a:rect l="l" t="t" r="r" b="b"/>
            <a:pathLst>
              <a:path w="2149" h="11846" extrusionOk="0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5387138" y="1280249"/>
            <a:ext cx="302200" cy="339253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041" name="Google Shape;1041;p41"/>
          <p:cNvGrpSpPr/>
          <p:nvPr/>
        </p:nvGrpSpPr>
        <p:grpSpPr>
          <a:xfrm>
            <a:off x="1463264" y="1284734"/>
            <a:ext cx="339253" cy="339253"/>
            <a:chOff x="900750" y="1436075"/>
            <a:chExt cx="481825" cy="481825"/>
          </a:xfrm>
        </p:grpSpPr>
        <p:sp>
          <p:nvSpPr>
            <p:cNvPr id="1042" name="Google Shape;1042;p41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46" name="Google Shape;1046;p41"/>
          <p:cNvGrpSpPr/>
          <p:nvPr/>
        </p:nvGrpSpPr>
        <p:grpSpPr>
          <a:xfrm>
            <a:off x="7465854" y="1277199"/>
            <a:ext cx="339253" cy="339253"/>
            <a:chOff x="1492675" y="2027925"/>
            <a:chExt cx="481825" cy="481825"/>
          </a:xfrm>
        </p:grpSpPr>
        <p:sp>
          <p:nvSpPr>
            <p:cNvPr id="1047" name="Google Shape;1047;p41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52" name="Google Shape;1052;p41"/>
          <p:cNvSpPr/>
          <p:nvPr/>
        </p:nvSpPr>
        <p:spPr>
          <a:xfrm rot="5400000">
            <a:off x="1440674" y="953599"/>
            <a:ext cx="292454" cy="2567602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1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1"/>
                </a:lnTo>
                <a:close/>
              </a:path>
            </a:pathLst>
          </a:custGeom>
          <a:solidFill>
            <a:srgbClr val="C8DDA4">
              <a:alpha val="54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41"/>
          <p:cNvSpPr/>
          <p:nvPr/>
        </p:nvSpPr>
        <p:spPr>
          <a:xfrm rot="5400000">
            <a:off x="3516742" y="1191811"/>
            <a:ext cx="299780" cy="2083851"/>
          </a:xfrm>
          <a:custGeom>
            <a:avLst/>
            <a:gdLst/>
            <a:ahLst/>
            <a:cxnLst/>
            <a:rect l="l" t="t" r="r" b="b"/>
            <a:pathLst>
              <a:path w="2149" h="11905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8"/>
                </a:lnTo>
                <a:lnTo>
                  <a:pt x="1" y="0"/>
                </a:lnTo>
                <a:close/>
              </a:path>
            </a:pathLst>
          </a:custGeom>
          <a:solidFill>
            <a:srgbClr val="B2D9AB">
              <a:alpha val="53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41"/>
          <p:cNvSpPr/>
          <p:nvPr/>
        </p:nvSpPr>
        <p:spPr>
          <a:xfrm rot="5400000">
            <a:off x="5346284" y="1191724"/>
            <a:ext cx="299780" cy="2084026"/>
          </a:xfrm>
          <a:custGeom>
            <a:avLst/>
            <a:gdLst/>
            <a:ahLst/>
            <a:cxnLst/>
            <a:rect l="l" t="t" r="r" b="b"/>
            <a:pathLst>
              <a:path w="2149" h="11906" extrusionOk="0">
                <a:moveTo>
                  <a:pt x="1" y="0"/>
                </a:moveTo>
                <a:lnTo>
                  <a:pt x="1" y="9757"/>
                </a:lnTo>
                <a:lnTo>
                  <a:pt x="2149" y="11905"/>
                </a:lnTo>
                <a:lnTo>
                  <a:pt x="2149" y="2209"/>
                </a:lnTo>
                <a:lnTo>
                  <a:pt x="1" y="0"/>
                </a:lnTo>
                <a:close/>
              </a:path>
            </a:pathLst>
          </a:custGeom>
          <a:solidFill>
            <a:srgbClr val="87BC9E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41"/>
          <p:cNvSpPr/>
          <p:nvPr/>
        </p:nvSpPr>
        <p:spPr>
          <a:xfrm rot="5400000">
            <a:off x="7412446" y="964133"/>
            <a:ext cx="299780" cy="2557094"/>
          </a:xfrm>
          <a:custGeom>
            <a:avLst/>
            <a:gdLst/>
            <a:ahLst/>
            <a:cxnLst/>
            <a:rect l="l" t="t" r="r" b="b"/>
            <a:pathLst>
              <a:path w="2149" h="11846" extrusionOk="0">
                <a:moveTo>
                  <a:pt x="1" y="1"/>
                </a:moveTo>
                <a:lnTo>
                  <a:pt x="1" y="9745"/>
                </a:lnTo>
                <a:lnTo>
                  <a:pt x="2149" y="11846"/>
                </a:lnTo>
                <a:lnTo>
                  <a:pt x="2149" y="2149"/>
                </a:lnTo>
                <a:lnTo>
                  <a:pt x="1" y="1"/>
                </a:lnTo>
                <a:close/>
              </a:path>
            </a:pathLst>
          </a:custGeom>
          <a:solidFill>
            <a:srgbClr val="395B8E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0" name="Google Shape;1030;p41"/>
          <p:cNvCxnSpPr>
            <a:cxnSpLocks/>
          </p:cNvCxnSpPr>
          <p:nvPr/>
        </p:nvCxnSpPr>
        <p:spPr>
          <a:xfrm flipV="1">
            <a:off x="1586899" y="2407137"/>
            <a:ext cx="2" cy="1048889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8" name="Google Shape;1028;p41"/>
          <p:cNvCxnSpPr>
            <a:cxnSpLocks/>
            <a:stCxn id="1011" idx="0"/>
          </p:cNvCxnSpPr>
          <p:nvPr/>
        </p:nvCxnSpPr>
        <p:spPr>
          <a:xfrm flipV="1">
            <a:off x="3757658" y="2383627"/>
            <a:ext cx="0" cy="109484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6" name="Google Shape;1026;p41"/>
          <p:cNvCxnSpPr>
            <a:cxnSpLocks/>
          </p:cNvCxnSpPr>
          <p:nvPr/>
        </p:nvCxnSpPr>
        <p:spPr>
          <a:xfrm flipV="1">
            <a:off x="5538238" y="2383627"/>
            <a:ext cx="0" cy="111179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4" name="Google Shape;1024;p41"/>
          <p:cNvCxnSpPr>
            <a:cxnSpLocks/>
          </p:cNvCxnSpPr>
          <p:nvPr/>
        </p:nvCxnSpPr>
        <p:spPr>
          <a:xfrm rot="10800000">
            <a:off x="7662524" y="2369726"/>
            <a:ext cx="0" cy="1086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" name="Google Shape;11750;p69">
            <a:extLst>
              <a:ext uri="{FF2B5EF4-FFF2-40B4-BE49-F238E27FC236}">
                <a16:creationId xmlns:a16="http://schemas.microsoft.com/office/drawing/2014/main" id="{4170993B-5BC0-93AB-E83A-F56DDC7A2CD4}"/>
              </a:ext>
            </a:extLst>
          </p:cNvPr>
          <p:cNvGrpSpPr/>
          <p:nvPr/>
        </p:nvGrpSpPr>
        <p:grpSpPr>
          <a:xfrm>
            <a:off x="3624904" y="1185120"/>
            <a:ext cx="302200" cy="468792"/>
            <a:chOff x="3764485" y="2890682"/>
            <a:chExt cx="222874" cy="345737"/>
          </a:xfrm>
        </p:grpSpPr>
        <p:sp>
          <p:nvSpPr>
            <p:cNvPr id="5" name="Google Shape;11751;p69">
              <a:extLst>
                <a:ext uri="{FF2B5EF4-FFF2-40B4-BE49-F238E27FC236}">
                  <a16:creationId xmlns:a16="http://schemas.microsoft.com/office/drawing/2014/main" id="{19696484-CDBE-CB45-E513-D1DF885DF4DF}"/>
                </a:ext>
              </a:extLst>
            </p:cNvPr>
            <p:cNvSpPr/>
            <p:nvPr/>
          </p:nvSpPr>
          <p:spPr>
            <a:xfrm>
              <a:off x="3764485" y="2890682"/>
              <a:ext cx="222874" cy="345737"/>
            </a:xfrm>
            <a:custGeom>
              <a:avLst/>
              <a:gdLst/>
              <a:ahLst/>
              <a:cxnLst/>
              <a:rect l="l" t="t" r="r" b="b"/>
              <a:pathLst>
                <a:path w="7002" h="10862" extrusionOk="0">
                  <a:moveTo>
                    <a:pt x="3596" y="348"/>
                  </a:moveTo>
                  <a:lnTo>
                    <a:pt x="3727" y="396"/>
                  </a:lnTo>
                  <a:cubicBezTo>
                    <a:pt x="3882" y="467"/>
                    <a:pt x="4001" y="610"/>
                    <a:pt x="4073" y="801"/>
                  </a:cubicBezTo>
                  <a:cubicBezTo>
                    <a:pt x="3894" y="777"/>
                    <a:pt x="3739" y="753"/>
                    <a:pt x="3596" y="729"/>
                  </a:cubicBezTo>
                  <a:lnTo>
                    <a:pt x="3596" y="348"/>
                  </a:lnTo>
                  <a:close/>
                  <a:moveTo>
                    <a:pt x="6168" y="8504"/>
                  </a:moveTo>
                  <a:cubicBezTo>
                    <a:pt x="6275" y="8504"/>
                    <a:pt x="6347" y="8587"/>
                    <a:pt x="6347" y="8683"/>
                  </a:cubicBezTo>
                  <a:lnTo>
                    <a:pt x="6347" y="8861"/>
                  </a:lnTo>
                  <a:lnTo>
                    <a:pt x="6168" y="8861"/>
                  </a:lnTo>
                  <a:cubicBezTo>
                    <a:pt x="6085" y="8861"/>
                    <a:pt x="6001" y="8945"/>
                    <a:pt x="6001" y="9028"/>
                  </a:cubicBezTo>
                  <a:cubicBezTo>
                    <a:pt x="6001" y="9123"/>
                    <a:pt x="6085" y="9195"/>
                    <a:pt x="6168" y="9195"/>
                  </a:cubicBezTo>
                  <a:lnTo>
                    <a:pt x="6513" y="9195"/>
                  </a:lnTo>
                  <a:cubicBezTo>
                    <a:pt x="6621" y="9195"/>
                    <a:pt x="6692" y="9266"/>
                    <a:pt x="6692" y="9373"/>
                  </a:cubicBezTo>
                  <a:lnTo>
                    <a:pt x="6692" y="10397"/>
                  </a:lnTo>
                  <a:cubicBezTo>
                    <a:pt x="6680" y="10504"/>
                    <a:pt x="6597" y="10576"/>
                    <a:pt x="6501" y="10576"/>
                  </a:cubicBezTo>
                  <a:lnTo>
                    <a:pt x="1394" y="10576"/>
                  </a:lnTo>
                  <a:cubicBezTo>
                    <a:pt x="1287" y="10576"/>
                    <a:pt x="1215" y="10504"/>
                    <a:pt x="1215" y="10397"/>
                  </a:cubicBezTo>
                  <a:lnTo>
                    <a:pt x="1215" y="9373"/>
                  </a:lnTo>
                  <a:cubicBezTo>
                    <a:pt x="1215" y="9266"/>
                    <a:pt x="1287" y="9195"/>
                    <a:pt x="1394" y="9195"/>
                  </a:cubicBezTo>
                  <a:lnTo>
                    <a:pt x="5489" y="9195"/>
                  </a:lnTo>
                  <a:cubicBezTo>
                    <a:pt x="5573" y="9195"/>
                    <a:pt x="5644" y="9123"/>
                    <a:pt x="5644" y="9028"/>
                  </a:cubicBezTo>
                  <a:cubicBezTo>
                    <a:pt x="5644" y="8945"/>
                    <a:pt x="5573" y="8861"/>
                    <a:pt x="5489" y="8861"/>
                  </a:cubicBezTo>
                  <a:lnTo>
                    <a:pt x="1560" y="8861"/>
                  </a:lnTo>
                  <a:lnTo>
                    <a:pt x="1560" y="8683"/>
                  </a:lnTo>
                  <a:cubicBezTo>
                    <a:pt x="1560" y="8587"/>
                    <a:pt x="1632" y="8504"/>
                    <a:pt x="1739" y="8504"/>
                  </a:cubicBezTo>
                  <a:close/>
                  <a:moveTo>
                    <a:pt x="3471" y="1"/>
                  </a:moveTo>
                  <a:cubicBezTo>
                    <a:pt x="3436" y="1"/>
                    <a:pt x="3413" y="3"/>
                    <a:pt x="3406" y="3"/>
                  </a:cubicBezTo>
                  <a:cubicBezTo>
                    <a:pt x="3311" y="3"/>
                    <a:pt x="3251" y="74"/>
                    <a:pt x="3251" y="158"/>
                  </a:cubicBezTo>
                  <a:lnTo>
                    <a:pt x="3251" y="682"/>
                  </a:lnTo>
                  <a:cubicBezTo>
                    <a:pt x="3184" y="678"/>
                    <a:pt x="3123" y="676"/>
                    <a:pt x="3071" y="676"/>
                  </a:cubicBezTo>
                  <a:cubicBezTo>
                    <a:pt x="2968" y="676"/>
                    <a:pt x="2902" y="682"/>
                    <a:pt x="2894" y="682"/>
                  </a:cubicBezTo>
                  <a:cubicBezTo>
                    <a:pt x="2811" y="682"/>
                    <a:pt x="2751" y="753"/>
                    <a:pt x="2751" y="848"/>
                  </a:cubicBezTo>
                  <a:cubicBezTo>
                    <a:pt x="2751" y="932"/>
                    <a:pt x="2822" y="991"/>
                    <a:pt x="2906" y="991"/>
                  </a:cubicBezTo>
                  <a:cubicBezTo>
                    <a:pt x="2909" y="991"/>
                    <a:pt x="2939" y="990"/>
                    <a:pt x="2991" y="990"/>
                  </a:cubicBezTo>
                  <a:cubicBezTo>
                    <a:pt x="3356" y="990"/>
                    <a:pt x="4811" y="1045"/>
                    <a:pt x="5728" y="1920"/>
                  </a:cubicBezTo>
                  <a:cubicBezTo>
                    <a:pt x="6228" y="2408"/>
                    <a:pt x="6501" y="3063"/>
                    <a:pt x="6501" y="3896"/>
                  </a:cubicBezTo>
                  <a:cubicBezTo>
                    <a:pt x="6501" y="4789"/>
                    <a:pt x="6299" y="5361"/>
                    <a:pt x="6097" y="5968"/>
                  </a:cubicBezTo>
                  <a:cubicBezTo>
                    <a:pt x="5882" y="6575"/>
                    <a:pt x="5668" y="7194"/>
                    <a:pt x="5644" y="8171"/>
                  </a:cubicBezTo>
                  <a:lnTo>
                    <a:pt x="1989" y="8171"/>
                  </a:lnTo>
                  <a:cubicBezTo>
                    <a:pt x="1941" y="8075"/>
                    <a:pt x="1882" y="7909"/>
                    <a:pt x="1882" y="7647"/>
                  </a:cubicBezTo>
                  <a:cubicBezTo>
                    <a:pt x="1882" y="7230"/>
                    <a:pt x="2132" y="6266"/>
                    <a:pt x="3882" y="4515"/>
                  </a:cubicBezTo>
                  <a:cubicBezTo>
                    <a:pt x="3918" y="4480"/>
                    <a:pt x="3942" y="4385"/>
                    <a:pt x="3906" y="4325"/>
                  </a:cubicBezTo>
                  <a:cubicBezTo>
                    <a:pt x="3886" y="4275"/>
                    <a:pt x="3825" y="4251"/>
                    <a:pt x="3764" y="4251"/>
                  </a:cubicBezTo>
                  <a:cubicBezTo>
                    <a:pt x="3751" y="4251"/>
                    <a:pt x="3739" y="4252"/>
                    <a:pt x="3727" y="4254"/>
                  </a:cubicBezTo>
                  <a:cubicBezTo>
                    <a:pt x="3727" y="4254"/>
                    <a:pt x="3635" y="4276"/>
                    <a:pt x="3486" y="4276"/>
                  </a:cubicBezTo>
                  <a:cubicBezTo>
                    <a:pt x="3292" y="4276"/>
                    <a:pt x="3001" y="4238"/>
                    <a:pt x="2691" y="4063"/>
                  </a:cubicBezTo>
                  <a:cubicBezTo>
                    <a:pt x="2620" y="4020"/>
                    <a:pt x="2540" y="4000"/>
                    <a:pt x="2460" y="4000"/>
                  </a:cubicBezTo>
                  <a:cubicBezTo>
                    <a:pt x="2341" y="4000"/>
                    <a:pt x="2220" y="4044"/>
                    <a:pt x="2120" y="4123"/>
                  </a:cubicBezTo>
                  <a:cubicBezTo>
                    <a:pt x="1924" y="4281"/>
                    <a:pt x="1552" y="4499"/>
                    <a:pt x="998" y="4499"/>
                  </a:cubicBezTo>
                  <a:cubicBezTo>
                    <a:pt x="846" y="4499"/>
                    <a:pt x="680" y="4482"/>
                    <a:pt x="501" y="4444"/>
                  </a:cubicBezTo>
                  <a:lnTo>
                    <a:pt x="370" y="3777"/>
                  </a:lnTo>
                  <a:lnTo>
                    <a:pt x="2001" y="2146"/>
                  </a:lnTo>
                  <a:cubicBezTo>
                    <a:pt x="2037" y="2110"/>
                    <a:pt x="2049" y="2063"/>
                    <a:pt x="2049" y="2027"/>
                  </a:cubicBezTo>
                  <a:lnTo>
                    <a:pt x="2049" y="1813"/>
                  </a:lnTo>
                  <a:cubicBezTo>
                    <a:pt x="2049" y="1729"/>
                    <a:pt x="2120" y="1634"/>
                    <a:pt x="2215" y="1634"/>
                  </a:cubicBezTo>
                  <a:cubicBezTo>
                    <a:pt x="2327" y="1626"/>
                    <a:pt x="2501" y="1615"/>
                    <a:pt x="2715" y="1615"/>
                  </a:cubicBezTo>
                  <a:cubicBezTo>
                    <a:pt x="3115" y="1615"/>
                    <a:pt x="3656" y="1654"/>
                    <a:pt x="4192" y="1825"/>
                  </a:cubicBezTo>
                  <a:cubicBezTo>
                    <a:pt x="4211" y="1833"/>
                    <a:pt x="4231" y="1837"/>
                    <a:pt x="4250" y="1837"/>
                  </a:cubicBezTo>
                  <a:cubicBezTo>
                    <a:pt x="4314" y="1837"/>
                    <a:pt x="4373" y="1794"/>
                    <a:pt x="4382" y="1729"/>
                  </a:cubicBezTo>
                  <a:cubicBezTo>
                    <a:pt x="4418" y="1634"/>
                    <a:pt x="4370" y="1539"/>
                    <a:pt x="4275" y="1527"/>
                  </a:cubicBezTo>
                  <a:cubicBezTo>
                    <a:pt x="3701" y="1346"/>
                    <a:pt x="3117" y="1300"/>
                    <a:pt x="2687" y="1300"/>
                  </a:cubicBezTo>
                  <a:cubicBezTo>
                    <a:pt x="2465" y="1300"/>
                    <a:pt x="2285" y="1312"/>
                    <a:pt x="2168" y="1325"/>
                  </a:cubicBezTo>
                  <a:cubicBezTo>
                    <a:pt x="1906" y="1348"/>
                    <a:pt x="1715" y="1563"/>
                    <a:pt x="1715" y="1813"/>
                  </a:cubicBezTo>
                  <a:lnTo>
                    <a:pt x="1715" y="1968"/>
                  </a:lnTo>
                  <a:lnTo>
                    <a:pt x="60" y="3611"/>
                  </a:lnTo>
                  <a:cubicBezTo>
                    <a:pt x="24" y="3658"/>
                    <a:pt x="1" y="3706"/>
                    <a:pt x="24" y="3765"/>
                  </a:cubicBezTo>
                  <a:lnTo>
                    <a:pt x="179" y="4611"/>
                  </a:lnTo>
                  <a:cubicBezTo>
                    <a:pt x="203" y="4670"/>
                    <a:pt x="239" y="4718"/>
                    <a:pt x="298" y="4730"/>
                  </a:cubicBezTo>
                  <a:cubicBezTo>
                    <a:pt x="542" y="4788"/>
                    <a:pt x="764" y="4813"/>
                    <a:pt x="967" y="4813"/>
                  </a:cubicBezTo>
                  <a:cubicBezTo>
                    <a:pt x="1627" y="4813"/>
                    <a:pt x="2071" y="4552"/>
                    <a:pt x="2299" y="4361"/>
                  </a:cubicBezTo>
                  <a:cubicBezTo>
                    <a:pt x="2338" y="4329"/>
                    <a:pt x="2389" y="4313"/>
                    <a:pt x="2435" y="4313"/>
                  </a:cubicBezTo>
                  <a:cubicBezTo>
                    <a:pt x="2459" y="4313"/>
                    <a:pt x="2481" y="4317"/>
                    <a:pt x="2501" y="4325"/>
                  </a:cubicBezTo>
                  <a:cubicBezTo>
                    <a:pt x="2822" y="4504"/>
                    <a:pt x="3120" y="4563"/>
                    <a:pt x="3334" y="4587"/>
                  </a:cubicBezTo>
                  <a:cubicBezTo>
                    <a:pt x="1846" y="6135"/>
                    <a:pt x="1537" y="7099"/>
                    <a:pt x="1537" y="7635"/>
                  </a:cubicBezTo>
                  <a:cubicBezTo>
                    <a:pt x="1537" y="7861"/>
                    <a:pt x="1584" y="8040"/>
                    <a:pt x="1608" y="8159"/>
                  </a:cubicBezTo>
                  <a:cubicBezTo>
                    <a:pt x="1370" y="8195"/>
                    <a:pt x="1191" y="8397"/>
                    <a:pt x="1191" y="8647"/>
                  </a:cubicBezTo>
                  <a:lnTo>
                    <a:pt x="1191" y="8849"/>
                  </a:lnTo>
                  <a:cubicBezTo>
                    <a:pt x="1001" y="8909"/>
                    <a:pt x="858" y="9111"/>
                    <a:pt x="858" y="9326"/>
                  </a:cubicBezTo>
                  <a:lnTo>
                    <a:pt x="858" y="10361"/>
                  </a:lnTo>
                  <a:cubicBezTo>
                    <a:pt x="858" y="10635"/>
                    <a:pt x="1072" y="10861"/>
                    <a:pt x="1358" y="10861"/>
                  </a:cubicBezTo>
                  <a:lnTo>
                    <a:pt x="6501" y="10861"/>
                  </a:lnTo>
                  <a:cubicBezTo>
                    <a:pt x="6775" y="10861"/>
                    <a:pt x="7002" y="10635"/>
                    <a:pt x="7002" y="10361"/>
                  </a:cubicBezTo>
                  <a:lnTo>
                    <a:pt x="7002" y="9326"/>
                  </a:lnTo>
                  <a:cubicBezTo>
                    <a:pt x="7002" y="9171"/>
                    <a:pt x="6859" y="8968"/>
                    <a:pt x="6656" y="8897"/>
                  </a:cubicBezTo>
                  <a:lnTo>
                    <a:pt x="6656" y="8695"/>
                  </a:lnTo>
                  <a:cubicBezTo>
                    <a:pt x="6656" y="8409"/>
                    <a:pt x="6442" y="8183"/>
                    <a:pt x="6156" y="8183"/>
                  </a:cubicBezTo>
                  <a:lnTo>
                    <a:pt x="5978" y="8183"/>
                  </a:lnTo>
                  <a:cubicBezTo>
                    <a:pt x="5990" y="7266"/>
                    <a:pt x="6204" y="6671"/>
                    <a:pt x="6406" y="6087"/>
                  </a:cubicBezTo>
                  <a:cubicBezTo>
                    <a:pt x="6621" y="5492"/>
                    <a:pt x="6823" y="4861"/>
                    <a:pt x="6823" y="3908"/>
                  </a:cubicBezTo>
                  <a:cubicBezTo>
                    <a:pt x="6823" y="2991"/>
                    <a:pt x="6525" y="2241"/>
                    <a:pt x="5966" y="1694"/>
                  </a:cubicBezTo>
                  <a:cubicBezTo>
                    <a:pt x="5501" y="1265"/>
                    <a:pt x="4930" y="1015"/>
                    <a:pt x="4418" y="860"/>
                  </a:cubicBezTo>
                  <a:cubicBezTo>
                    <a:pt x="4311" y="396"/>
                    <a:pt x="4061" y="182"/>
                    <a:pt x="3846" y="86"/>
                  </a:cubicBezTo>
                  <a:cubicBezTo>
                    <a:pt x="3690" y="12"/>
                    <a:pt x="3550" y="1"/>
                    <a:pt x="3471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52;p69">
              <a:extLst>
                <a:ext uri="{FF2B5EF4-FFF2-40B4-BE49-F238E27FC236}">
                  <a16:creationId xmlns:a16="http://schemas.microsoft.com/office/drawing/2014/main" id="{9A7E36F9-9FDD-9D81-E4CA-C74120F860F8}"/>
                </a:ext>
              </a:extLst>
            </p:cNvPr>
            <p:cNvSpPr/>
            <p:nvPr/>
          </p:nvSpPr>
          <p:spPr>
            <a:xfrm>
              <a:off x="3913799" y="2948231"/>
              <a:ext cx="20499" cy="14960"/>
            </a:xfrm>
            <a:custGeom>
              <a:avLst/>
              <a:gdLst/>
              <a:ahLst/>
              <a:cxnLst/>
              <a:rect l="l" t="t" r="r" b="b"/>
              <a:pathLst>
                <a:path w="644" h="470" extrusionOk="0">
                  <a:moveTo>
                    <a:pt x="184" y="0"/>
                  </a:moveTo>
                  <a:cubicBezTo>
                    <a:pt x="126" y="0"/>
                    <a:pt x="73" y="27"/>
                    <a:pt x="48" y="76"/>
                  </a:cubicBezTo>
                  <a:cubicBezTo>
                    <a:pt x="1" y="148"/>
                    <a:pt x="36" y="255"/>
                    <a:pt x="108" y="291"/>
                  </a:cubicBezTo>
                  <a:cubicBezTo>
                    <a:pt x="203" y="326"/>
                    <a:pt x="286" y="386"/>
                    <a:pt x="358" y="433"/>
                  </a:cubicBezTo>
                  <a:cubicBezTo>
                    <a:pt x="394" y="445"/>
                    <a:pt x="417" y="469"/>
                    <a:pt x="453" y="469"/>
                  </a:cubicBezTo>
                  <a:cubicBezTo>
                    <a:pt x="501" y="469"/>
                    <a:pt x="560" y="433"/>
                    <a:pt x="584" y="386"/>
                  </a:cubicBezTo>
                  <a:cubicBezTo>
                    <a:pt x="644" y="326"/>
                    <a:pt x="620" y="231"/>
                    <a:pt x="537" y="183"/>
                  </a:cubicBezTo>
                  <a:cubicBezTo>
                    <a:pt x="453" y="124"/>
                    <a:pt x="358" y="64"/>
                    <a:pt x="263" y="17"/>
                  </a:cubicBezTo>
                  <a:cubicBezTo>
                    <a:pt x="237" y="6"/>
                    <a:pt x="210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53;p69">
              <a:extLst>
                <a:ext uri="{FF2B5EF4-FFF2-40B4-BE49-F238E27FC236}">
                  <a16:creationId xmlns:a16="http://schemas.microsoft.com/office/drawing/2014/main" id="{550DB32B-E85E-183E-750C-3D598289EF04}"/>
                </a:ext>
              </a:extLst>
            </p:cNvPr>
            <p:cNvSpPr/>
            <p:nvPr/>
          </p:nvSpPr>
          <p:spPr>
            <a:xfrm>
              <a:off x="3841418" y="2956315"/>
              <a:ext cx="10631" cy="15947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18"/>
                    <a:pt x="72" y="501"/>
                    <a:pt x="167" y="501"/>
                  </a:cubicBezTo>
                  <a:cubicBezTo>
                    <a:pt x="251" y="501"/>
                    <a:pt x="334" y="418"/>
                    <a:pt x="334" y="334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 w="1270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animBg="1"/>
      <p:bldP spid="1012" grpId="0" animBg="1"/>
      <p:bldP spid="10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Ωριμότητα</a:t>
            </a:r>
            <a:endParaRPr dirty="0"/>
          </a:p>
        </p:txBody>
      </p:sp>
      <p:sp>
        <p:nvSpPr>
          <p:cNvPr id="68" name="Google Shape;68;p16"/>
          <p:cNvSpPr/>
          <p:nvPr/>
        </p:nvSpPr>
        <p:spPr>
          <a:xfrm>
            <a:off x="2216290" y="1207625"/>
            <a:ext cx="1489336" cy="764839"/>
          </a:xfrm>
          <a:custGeom>
            <a:avLst/>
            <a:gdLst/>
            <a:ahLst/>
            <a:cxnLst/>
            <a:rect l="l" t="t" r="r" b="b"/>
            <a:pathLst>
              <a:path w="23147" h="11887" extrusionOk="0">
                <a:moveTo>
                  <a:pt x="1" y="1"/>
                </a:moveTo>
                <a:lnTo>
                  <a:pt x="1" y="7704"/>
                </a:lnTo>
                <a:lnTo>
                  <a:pt x="11552" y="11886"/>
                </a:lnTo>
                <a:lnTo>
                  <a:pt x="23146" y="7704"/>
                </a:lnTo>
                <a:lnTo>
                  <a:pt x="2314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2216290" y="1207625"/>
            <a:ext cx="743285" cy="764839"/>
          </a:xfrm>
          <a:custGeom>
            <a:avLst/>
            <a:gdLst/>
            <a:ahLst/>
            <a:cxnLst/>
            <a:rect l="l" t="t" r="r" b="b"/>
            <a:pathLst>
              <a:path w="11552" h="11887" extrusionOk="0">
                <a:moveTo>
                  <a:pt x="1" y="1"/>
                </a:moveTo>
                <a:lnTo>
                  <a:pt x="1" y="7704"/>
                </a:lnTo>
                <a:lnTo>
                  <a:pt x="11552" y="11886"/>
                </a:lnTo>
                <a:lnTo>
                  <a:pt x="11552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876434" y="2225007"/>
            <a:ext cx="2161715" cy="620905"/>
          </a:xfrm>
          <a:custGeom>
            <a:avLst/>
            <a:gdLst/>
            <a:ahLst/>
            <a:cxnLst/>
            <a:rect l="l" t="t" r="r" b="b"/>
            <a:pathLst>
              <a:path w="33597" h="9650" extrusionOk="0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596" y="9650"/>
                </a:lnTo>
                <a:lnTo>
                  <a:pt x="3359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2400438" y="2118520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1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2400438" y="2118520"/>
            <a:ext cx="559136" cy="243086"/>
          </a:xfrm>
          <a:custGeom>
            <a:avLst/>
            <a:gdLst/>
            <a:ahLst/>
            <a:cxnLst/>
            <a:rect l="l" t="t" r="r" b="b"/>
            <a:pathLst>
              <a:path w="8690" h="3778" extrusionOk="0">
                <a:moveTo>
                  <a:pt x="0" y="1"/>
                </a:moveTo>
                <a:lnTo>
                  <a:pt x="0" y="3777"/>
                </a:lnTo>
                <a:lnTo>
                  <a:pt x="8690" y="3777"/>
                </a:lnTo>
                <a:lnTo>
                  <a:pt x="8690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876434" y="3159709"/>
            <a:ext cx="2161715" cy="620905"/>
          </a:xfrm>
          <a:custGeom>
            <a:avLst/>
            <a:gdLst/>
            <a:ahLst/>
            <a:cxnLst/>
            <a:rect l="l" t="t" r="r" b="b"/>
            <a:pathLst>
              <a:path w="33597" h="9650" extrusionOk="0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0"/>
                </a:moveTo>
                <a:lnTo>
                  <a:pt x="0" y="9649"/>
                </a:lnTo>
                <a:lnTo>
                  <a:pt x="33596" y="9649"/>
                </a:lnTo>
                <a:lnTo>
                  <a:pt x="33596" y="0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2400438" y="3053158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1"/>
                </a:moveTo>
                <a:lnTo>
                  <a:pt x="0" y="3778"/>
                </a:lnTo>
                <a:lnTo>
                  <a:pt x="17423" y="3778"/>
                </a:lnTo>
                <a:lnTo>
                  <a:pt x="17423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400438" y="3053158"/>
            <a:ext cx="559136" cy="243086"/>
          </a:xfrm>
          <a:custGeom>
            <a:avLst/>
            <a:gdLst/>
            <a:ahLst/>
            <a:cxnLst/>
            <a:rect l="l" t="t" r="r" b="b"/>
            <a:pathLst>
              <a:path w="8690" h="3778" extrusionOk="0">
                <a:moveTo>
                  <a:pt x="0" y="1"/>
                </a:moveTo>
                <a:lnTo>
                  <a:pt x="0" y="3778"/>
                </a:lnTo>
                <a:lnTo>
                  <a:pt x="8690" y="3778"/>
                </a:lnTo>
                <a:lnTo>
                  <a:pt x="8690" y="1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876434" y="4094346"/>
            <a:ext cx="2161715" cy="620905"/>
          </a:xfrm>
          <a:custGeom>
            <a:avLst/>
            <a:gdLst/>
            <a:ahLst/>
            <a:cxnLst/>
            <a:rect l="l" t="t" r="r" b="b"/>
            <a:pathLst>
              <a:path w="33597" h="9650" extrusionOk="0">
                <a:moveTo>
                  <a:pt x="33306" y="291"/>
                </a:moveTo>
                <a:lnTo>
                  <a:pt x="33306" y="9350"/>
                </a:lnTo>
                <a:lnTo>
                  <a:pt x="291" y="9350"/>
                </a:lnTo>
                <a:lnTo>
                  <a:pt x="291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596" y="9650"/>
                </a:lnTo>
                <a:lnTo>
                  <a:pt x="33596" y="1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2400438" y="3987859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0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0"/>
                </a:ln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2400438" y="3987859"/>
            <a:ext cx="559136" cy="243086"/>
          </a:xfrm>
          <a:custGeom>
            <a:avLst/>
            <a:gdLst/>
            <a:ahLst/>
            <a:cxnLst/>
            <a:rect l="l" t="t" r="r" b="b"/>
            <a:pathLst>
              <a:path w="8690" h="3778" extrusionOk="0">
                <a:moveTo>
                  <a:pt x="0" y="0"/>
                </a:moveTo>
                <a:lnTo>
                  <a:pt x="0" y="3777"/>
                </a:lnTo>
                <a:lnTo>
                  <a:pt x="8690" y="3777"/>
                </a:lnTo>
                <a:lnTo>
                  <a:pt x="8690" y="0"/>
                </a:lnTo>
                <a:close/>
              </a:path>
            </a:pathLst>
          </a:custGeom>
          <a:solidFill>
            <a:srgbClr val="2B4B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722913" y="2380780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386" y="1"/>
                </a:moveTo>
                <a:cubicBezTo>
                  <a:pt x="1066" y="1"/>
                  <a:pt x="0" y="1066"/>
                  <a:pt x="0" y="2422"/>
                </a:cubicBezTo>
                <a:cubicBezTo>
                  <a:pt x="0" y="3742"/>
                  <a:pt x="1066" y="4808"/>
                  <a:pt x="2386" y="4808"/>
                </a:cubicBezTo>
                <a:cubicBezTo>
                  <a:pt x="3707" y="4808"/>
                  <a:pt x="4807" y="3742"/>
                  <a:pt x="4807" y="2422"/>
                </a:cubicBezTo>
                <a:cubicBezTo>
                  <a:pt x="4807" y="1066"/>
                  <a:pt x="3707" y="1"/>
                  <a:pt x="2386" y="1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722913" y="3315481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386" y="0"/>
                </a:moveTo>
                <a:cubicBezTo>
                  <a:pt x="1066" y="0"/>
                  <a:pt x="0" y="1065"/>
                  <a:pt x="0" y="2421"/>
                </a:cubicBezTo>
                <a:cubicBezTo>
                  <a:pt x="0" y="3742"/>
                  <a:pt x="1066" y="4807"/>
                  <a:pt x="2386" y="4807"/>
                </a:cubicBezTo>
                <a:cubicBezTo>
                  <a:pt x="3707" y="4807"/>
                  <a:pt x="4807" y="3742"/>
                  <a:pt x="4807" y="2421"/>
                </a:cubicBezTo>
                <a:cubicBezTo>
                  <a:pt x="4807" y="1065"/>
                  <a:pt x="3707" y="0"/>
                  <a:pt x="2386" y="0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722913" y="4256939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386" y="0"/>
                </a:moveTo>
                <a:cubicBezTo>
                  <a:pt x="1066" y="0"/>
                  <a:pt x="0" y="1101"/>
                  <a:pt x="0" y="2421"/>
                </a:cubicBezTo>
                <a:cubicBezTo>
                  <a:pt x="0" y="3742"/>
                  <a:pt x="1066" y="4807"/>
                  <a:pt x="2386" y="4807"/>
                </a:cubicBezTo>
                <a:cubicBezTo>
                  <a:pt x="3707" y="4807"/>
                  <a:pt x="4807" y="3742"/>
                  <a:pt x="4807" y="2421"/>
                </a:cubicBezTo>
                <a:cubicBezTo>
                  <a:pt x="4807" y="1101"/>
                  <a:pt x="3707" y="0"/>
                  <a:pt x="2386" y="0"/>
                </a:cubicBezTo>
                <a:close/>
              </a:path>
            </a:pathLst>
          </a:custGeom>
          <a:solidFill>
            <a:srgbClr val="1C3B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445696" y="1207625"/>
            <a:ext cx="1489336" cy="764839"/>
          </a:xfrm>
          <a:custGeom>
            <a:avLst/>
            <a:gdLst/>
            <a:ahLst/>
            <a:cxnLst/>
            <a:rect l="l" t="t" r="r" b="b"/>
            <a:pathLst>
              <a:path w="23147" h="11887" extrusionOk="0">
                <a:moveTo>
                  <a:pt x="1" y="1"/>
                </a:moveTo>
                <a:lnTo>
                  <a:pt x="1" y="7704"/>
                </a:lnTo>
                <a:lnTo>
                  <a:pt x="11560" y="11886"/>
                </a:lnTo>
                <a:lnTo>
                  <a:pt x="23146" y="7704"/>
                </a:lnTo>
                <a:lnTo>
                  <a:pt x="23146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445696" y="1207625"/>
            <a:ext cx="743864" cy="764839"/>
          </a:xfrm>
          <a:custGeom>
            <a:avLst/>
            <a:gdLst/>
            <a:ahLst/>
            <a:cxnLst/>
            <a:rect l="l" t="t" r="r" b="b"/>
            <a:pathLst>
              <a:path w="11561" h="11887" extrusionOk="0">
                <a:moveTo>
                  <a:pt x="1" y="1"/>
                </a:moveTo>
                <a:lnTo>
                  <a:pt x="1" y="7704"/>
                </a:lnTo>
                <a:lnTo>
                  <a:pt x="11560" y="11886"/>
                </a:lnTo>
                <a:lnTo>
                  <a:pt x="1156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105839" y="2225007"/>
            <a:ext cx="2162294" cy="620905"/>
          </a:xfrm>
          <a:custGeom>
            <a:avLst/>
            <a:gdLst/>
            <a:ahLst/>
            <a:cxnLst/>
            <a:rect l="l" t="t" r="r" b="b"/>
            <a:pathLst>
              <a:path w="33606" h="9650" extrusionOk="0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605" y="9650"/>
                </a:lnTo>
                <a:lnTo>
                  <a:pt x="33605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629844" y="2118520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1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5629844" y="2118520"/>
            <a:ext cx="559715" cy="243086"/>
          </a:xfrm>
          <a:custGeom>
            <a:avLst/>
            <a:gdLst/>
            <a:ahLst/>
            <a:cxnLst/>
            <a:rect l="l" t="t" r="r" b="b"/>
            <a:pathLst>
              <a:path w="8699" h="3778" extrusionOk="0">
                <a:moveTo>
                  <a:pt x="0" y="1"/>
                </a:moveTo>
                <a:lnTo>
                  <a:pt x="0" y="3777"/>
                </a:lnTo>
                <a:lnTo>
                  <a:pt x="8698" y="3777"/>
                </a:lnTo>
                <a:lnTo>
                  <a:pt x="8698" y="1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105839" y="3159709"/>
            <a:ext cx="2162294" cy="620905"/>
          </a:xfrm>
          <a:custGeom>
            <a:avLst/>
            <a:gdLst/>
            <a:ahLst/>
            <a:cxnLst/>
            <a:rect l="l" t="t" r="r" b="b"/>
            <a:pathLst>
              <a:path w="33606" h="9650" extrusionOk="0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0"/>
                </a:moveTo>
                <a:lnTo>
                  <a:pt x="0" y="9649"/>
                </a:lnTo>
                <a:lnTo>
                  <a:pt x="33605" y="9649"/>
                </a:lnTo>
                <a:lnTo>
                  <a:pt x="33605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29844" y="3053158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1"/>
                </a:moveTo>
                <a:lnTo>
                  <a:pt x="0" y="3778"/>
                </a:lnTo>
                <a:lnTo>
                  <a:pt x="17423" y="3778"/>
                </a:lnTo>
                <a:lnTo>
                  <a:pt x="17423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629844" y="3053158"/>
            <a:ext cx="559715" cy="243086"/>
          </a:xfrm>
          <a:custGeom>
            <a:avLst/>
            <a:gdLst/>
            <a:ahLst/>
            <a:cxnLst/>
            <a:rect l="l" t="t" r="r" b="b"/>
            <a:pathLst>
              <a:path w="8699" h="3778" extrusionOk="0">
                <a:moveTo>
                  <a:pt x="0" y="1"/>
                </a:moveTo>
                <a:lnTo>
                  <a:pt x="0" y="3778"/>
                </a:lnTo>
                <a:lnTo>
                  <a:pt x="8698" y="3778"/>
                </a:lnTo>
                <a:lnTo>
                  <a:pt x="8698" y="1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105839" y="4094346"/>
            <a:ext cx="2162294" cy="620905"/>
          </a:xfrm>
          <a:custGeom>
            <a:avLst/>
            <a:gdLst/>
            <a:ahLst/>
            <a:cxnLst/>
            <a:rect l="l" t="t" r="r" b="b"/>
            <a:pathLst>
              <a:path w="33606" h="9650" extrusionOk="0">
                <a:moveTo>
                  <a:pt x="33315" y="291"/>
                </a:moveTo>
                <a:lnTo>
                  <a:pt x="33315" y="9350"/>
                </a:lnTo>
                <a:lnTo>
                  <a:pt x="300" y="9350"/>
                </a:lnTo>
                <a:lnTo>
                  <a:pt x="300" y="291"/>
                </a:lnTo>
                <a:close/>
                <a:moveTo>
                  <a:pt x="0" y="1"/>
                </a:moveTo>
                <a:lnTo>
                  <a:pt x="0" y="9650"/>
                </a:lnTo>
                <a:lnTo>
                  <a:pt x="33605" y="9650"/>
                </a:lnTo>
                <a:lnTo>
                  <a:pt x="33605" y="1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629844" y="3987859"/>
            <a:ext cx="1121104" cy="243086"/>
          </a:xfrm>
          <a:custGeom>
            <a:avLst/>
            <a:gdLst/>
            <a:ahLst/>
            <a:cxnLst/>
            <a:rect l="l" t="t" r="r" b="b"/>
            <a:pathLst>
              <a:path w="17424" h="3778" extrusionOk="0">
                <a:moveTo>
                  <a:pt x="0" y="0"/>
                </a:moveTo>
                <a:lnTo>
                  <a:pt x="0" y="3777"/>
                </a:lnTo>
                <a:lnTo>
                  <a:pt x="17423" y="3777"/>
                </a:lnTo>
                <a:lnTo>
                  <a:pt x="17423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5629844" y="3987859"/>
            <a:ext cx="559715" cy="243086"/>
          </a:xfrm>
          <a:custGeom>
            <a:avLst/>
            <a:gdLst/>
            <a:ahLst/>
            <a:cxnLst/>
            <a:rect l="l" t="t" r="r" b="b"/>
            <a:pathLst>
              <a:path w="8699" h="3778" extrusionOk="0">
                <a:moveTo>
                  <a:pt x="0" y="0"/>
                </a:moveTo>
                <a:lnTo>
                  <a:pt x="0" y="3777"/>
                </a:lnTo>
                <a:lnTo>
                  <a:pt x="8698" y="3777"/>
                </a:lnTo>
                <a:lnTo>
                  <a:pt x="8698" y="0"/>
                </a:lnTo>
                <a:close/>
              </a:path>
            </a:pathLst>
          </a:custGeom>
          <a:solidFill>
            <a:srgbClr val="A5D0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7112229" y="2380780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422" y="1"/>
                </a:moveTo>
                <a:cubicBezTo>
                  <a:pt x="1066" y="1"/>
                  <a:pt x="1" y="1066"/>
                  <a:pt x="1" y="2422"/>
                </a:cubicBezTo>
                <a:cubicBezTo>
                  <a:pt x="1" y="3742"/>
                  <a:pt x="1066" y="4808"/>
                  <a:pt x="2422" y="4808"/>
                </a:cubicBezTo>
                <a:cubicBezTo>
                  <a:pt x="3743" y="4808"/>
                  <a:pt x="4808" y="3742"/>
                  <a:pt x="4808" y="2422"/>
                </a:cubicBezTo>
                <a:cubicBezTo>
                  <a:pt x="4808" y="1066"/>
                  <a:pt x="3743" y="1"/>
                  <a:pt x="2422" y="1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112229" y="3315481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422" y="0"/>
                </a:moveTo>
                <a:cubicBezTo>
                  <a:pt x="1066" y="0"/>
                  <a:pt x="1" y="1065"/>
                  <a:pt x="1" y="2421"/>
                </a:cubicBezTo>
                <a:cubicBezTo>
                  <a:pt x="1" y="3742"/>
                  <a:pt x="1066" y="4807"/>
                  <a:pt x="2422" y="4807"/>
                </a:cubicBezTo>
                <a:cubicBezTo>
                  <a:pt x="3743" y="4807"/>
                  <a:pt x="4808" y="3742"/>
                  <a:pt x="4808" y="2421"/>
                </a:cubicBezTo>
                <a:cubicBezTo>
                  <a:pt x="4808" y="1065"/>
                  <a:pt x="3743" y="0"/>
                  <a:pt x="2422" y="0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-GR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112229" y="4256939"/>
            <a:ext cx="309359" cy="309359"/>
          </a:xfrm>
          <a:custGeom>
            <a:avLst/>
            <a:gdLst/>
            <a:ahLst/>
            <a:cxnLst/>
            <a:rect l="l" t="t" r="r" b="b"/>
            <a:pathLst>
              <a:path w="4808" h="4808" extrusionOk="0">
                <a:moveTo>
                  <a:pt x="2422" y="0"/>
                </a:moveTo>
                <a:cubicBezTo>
                  <a:pt x="1066" y="0"/>
                  <a:pt x="1" y="1101"/>
                  <a:pt x="1" y="2421"/>
                </a:cubicBezTo>
                <a:cubicBezTo>
                  <a:pt x="1" y="3742"/>
                  <a:pt x="1066" y="4807"/>
                  <a:pt x="2422" y="4807"/>
                </a:cubicBezTo>
                <a:cubicBezTo>
                  <a:pt x="3743" y="4807"/>
                  <a:pt x="4808" y="3742"/>
                  <a:pt x="4808" y="2421"/>
                </a:cubicBezTo>
                <a:cubicBezTo>
                  <a:pt x="4808" y="1101"/>
                  <a:pt x="3743" y="0"/>
                  <a:pt x="2422" y="0"/>
                </a:cubicBez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452741" y="2361541"/>
            <a:ext cx="238518" cy="323514"/>
          </a:xfrm>
          <a:custGeom>
            <a:avLst/>
            <a:gdLst/>
            <a:ahLst/>
            <a:cxnLst/>
            <a:rect l="l" t="t" r="r" b="b"/>
            <a:pathLst>
              <a:path w="3707" h="5028" extrusionOk="0">
                <a:moveTo>
                  <a:pt x="0" y="0"/>
                </a:moveTo>
                <a:lnTo>
                  <a:pt x="2017" y="2501"/>
                </a:lnTo>
                <a:lnTo>
                  <a:pt x="0" y="5027"/>
                </a:lnTo>
                <a:lnTo>
                  <a:pt x="1691" y="5027"/>
                </a:lnTo>
                <a:lnTo>
                  <a:pt x="3707" y="2501"/>
                </a:lnTo>
                <a:lnTo>
                  <a:pt x="1691" y="0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452741" y="3308082"/>
            <a:ext cx="238518" cy="323514"/>
          </a:xfrm>
          <a:custGeom>
            <a:avLst/>
            <a:gdLst/>
            <a:ahLst/>
            <a:cxnLst/>
            <a:rect l="l" t="t" r="r" b="b"/>
            <a:pathLst>
              <a:path w="3707" h="5028" extrusionOk="0">
                <a:moveTo>
                  <a:pt x="0" y="1"/>
                </a:moveTo>
                <a:lnTo>
                  <a:pt x="2017" y="2501"/>
                </a:lnTo>
                <a:lnTo>
                  <a:pt x="0" y="5028"/>
                </a:lnTo>
                <a:lnTo>
                  <a:pt x="1691" y="5028"/>
                </a:lnTo>
                <a:lnTo>
                  <a:pt x="3707" y="2501"/>
                </a:lnTo>
                <a:lnTo>
                  <a:pt x="1691" y="1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452741" y="4242784"/>
            <a:ext cx="238518" cy="323514"/>
          </a:xfrm>
          <a:custGeom>
            <a:avLst/>
            <a:gdLst/>
            <a:ahLst/>
            <a:cxnLst/>
            <a:rect l="l" t="t" r="r" b="b"/>
            <a:pathLst>
              <a:path w="3707" h="5028" extrusionOk="0">
                <a:moveTo>
                  <a:pt x="0" y="0"/>
                </a:moveTo>
                <a:lnTo>
                  <a:pt x="2017" y="2501"/>
                </a:lnTo>
                <a:lnTo>
                  <a:pt x="0" y="5027"/>
                </a:lnTo>
                <a:lnTo>
                  <a:pt x="1691" y="5027"/>
                </a:lnTo>
                <a:lnTo>
                  <a:pt x="3707" y="2501"/>
                </a:lnTo>
                <a:lnTo>
                  <a:pt x="1691" y="0"/>
                </a:lnTo>
                <a:close/>
              </a:path>
            </a:pathLst>
          </a:custGeom>
          <a:solidFill>
            <a:srgbClr val="D5EA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1937125" y="13377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Πριν</a:t>
            </a:r>
            <a:endParaRPr sz="17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170250" y="13377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Μετά</a:t>
            </a:r>
            <a:endParaRPr sz="17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328488" y="1337775"/>
            <a:ext cx="490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021574" y="38843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Υλοποίηση</a:t>
            </a:r>
            <a:endParaRPr sz="15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014224" y="4208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Figma -&gt; </a:t>
            </a:r>
            <a:r>
              <a:rPr lang="en-GB" sz="1200" dirty="0" err="1">
                <a:latin typeface="Roboto"/>
                <a:ea typeface="Roboto"/>
                <a:cs typeface="Roboto"/>
                <a:sym typeface="Roboto"/>
              </a:rPr>
              <a:t>DHiWise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021574" y="2017238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Βιβλιογραφία</a:t>
            </a:r>
            <a:endParaRPr sz="15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017899" y="23415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Επ</a:t>
            </a:r>
            <a:r>
              <a:rPr lang="en-US" sz="1100" dirty="0" err="1"/>
              <a:t>ιφ</a:t>
            </a:r>
            <a:r>
              <a:rPr lang="en-US" sz="1100" dirty="0"/>
              <a:t>ανειακή </a:t>
            </a:r>
            <a:r>
              <a:rPr lang="el-GR" sz="1100" dirty="0"/>
              <a:t>έρευνα</a:t>
            </a:r>
            <a:r>
              <a:rPr lang="en-US" sz="1100" dirty="0"/>
              <a:t> και μη επιστημονικές πηγές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021574" y="295079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 err="1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Οπτικοποίηση</a:t>
            </a:r>
            <a:endParaRPr sz="15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017899" y="3275151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Πρόχειρο σκιαγράφημα σε χαρτί των οθονών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254700" y="2341590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 dirty="0"/>
              <a:t>Ε</a:t>
            </a:r>
            <a:r>
              <a:rPr lang="en-US" sz="1100" dirty="0"/>
              <a:t>π</a:t>
            </a:r>
            <a:r>
              <a:rPr lang="en-US" sz="1100" dirty="0" err="1"/>
              <a:t>ιστημονικά</a:t>
            </a:r>
            <a:r>
              <a:rPr lang="en-US" sz="1100" dirty="0"/>
              <a:t> </a:t>
            </a:r>
            <a:r>
              <a:rPr lang="en-US" sz="1100" dirty="0" err="1"/>
              <a:t>άρθρ</a:t>
            </a:r>
            <a:r>
              <a:rPr lang="en-US" sz="1100" dirty="0"/>
              <a:t>α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54700" y="2017238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Βιβλιογραφία</a:t>
            </a:r>
            <a:endParaRPr sz="15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51025" y="2951379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 err="1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Οπτικοποίηση</a:t>
            </a:r>
            <a:endParaRPr sz="15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251025" y="3275151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latin typeface="Roboto"/>
                <a:ea typeface="Roboto"/>
                <a:cs typeface="Roboto"/>
                <a:sym typeface="Roboto"/>
              </a:rPr>
              <a:t>Figma Pro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 sz="1200" dirty="0">
                <a:latin typeface="Roboto"/>
                <a:ea typeface="Roboto"/>
                <a:cs typeface="Roboto"/>
                <a:sym typeface="Roboto"/>
              </a:rPr>
              <a:t>otype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254700" y="388551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Υλοποίηση</a:t>
            </a:r>
            <a:endParaRPr sz="15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254700" y="42087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 dirty="0">
                <a:latin typeface="Roboto"/>
                <a:ea typeface="Roboto"/>
                <a:cs typeface="Roboto"/>
                <a:sym typeface="Roboto"/>
              </a:rPr>
              <a:t>Λειτουργική </a:t>
            </a:r>
            <a:r>
              <a:rPr lang="en-GB" sz="1200" dirty="0">
                <a:latin typeface="Roboto"/>
                <a:ea typeface="Roboto"/>
                <a:cs typeface="Roboto"/>
                <a:sym typeface="Roboto"/>
              </a:rPr>
              <a:t>Android App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100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ctrTitle"/>
          </p:nvPr>
        </p:nvSpPr>
        <p:spPr>
          <a:xfrm>
            <a:off x="1099100" y="1676400"/>
            <a:ext cx="6945900" cy="89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l-GR" sz="4600" b="1" dirty="0"/>
              <a:t>Ευχαριστούμε για την προσοχή σας</a:t>
            </a:r>
            <a:endParaRPr sz="4600" dirty="0"/>
          </a:p>
        </p:txBody>
      </p:sp>
      <p:sp>
        <p:nvSpPr>
          <p:cNvPr id="58" name="Google Shape;58;p15"/>
          <p:cNvSpPr/>
          <p:nvPr/>
        </p:nvSpPr>
        <p:spPr>
          <a:xfrm>
            <a:off x="7308768" y="3206875"/>
            <a:ext cx="1040006" cy="1536730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2445850" y="4240657"/>
            <a:ext cx="1043851" cy="502942"/>
          </a:xfrm>
          <a:custGeom>
            <a:avLst/>
            <a:gdLst/>
            <a:ahLst/>
            <a:cxnLst/>
            <a:rect l="l" t="t" r="r" b="b"/>
            <a:pathLst>
              <a:path w="9501" h="4949" extrusionOk="0">
                <a:moveTo>
                  <a:pt x="4728" y="0"/>
                </a:moveTo>
                <a:lnTo>
                  <a:pt x="1" y="2052"/>
                </a:lnTo>
                <a:lnTo>
                  <a:pt x="1" y="4948"/>
                </a:lnTo>
                <a:lnTo>
                  <a:pt x="9500" y="4948"/>
                </a:lnTo>
                <a:lnTo>
                  <a:pt x="9500" y="2052"/>
                </a:lnTo>
                <a:lnTo>
                  <a:pt x="4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029125" y="3637969"/>
            <a:ext cx="1039896" cy="1105639"/>
          </a:xfrm>
          <a:custGeom>
            <a:avLst/>
            <a:gdLst/>
            <a:ahLst/>
            <a:cxnLst/>
            <a:rect l="l" t="t" r="r" b="b"/>
            <a:pathLst>
              <a:path w="9465" h="10636" extrusionOk="0">
                <a:moveTo>
                  <a:pt x="4737" y="0"/>
                </a:moveTo>
                <a:lnTo>
                  <a:pt x="1" y="2051"/>
                </a:lnTo>
                <a:lnTo>
                  <a:pt x="1" y="10635"/>
                </a:lnTo>
                <a:lnTo>
                  <a:pt x="9465" y="10635"/>
                </a:lnTo>
                <a:lnTo>
                  <a:pt x="9465" y="2051"/>
                </a:lnTo>
                <a:lnTo>
                  <a:pt x="4737" y="0"/>
                </a:lnTo>
                <a:close/>
              </a:path>
            </a:pathLst>
          </a:custGeom>
          <a:solidFill>
            <a:srgbClr val="87BC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668953" y="3998175"/>
            <a:ext cx="1039896" cy="745419"/>
          </a:xfrm>
          <a:custGeom>
            <a:avLst/>
            <a:gdLst/>
            <a:ahLst/>
            <a:cxnLst/>
            <a:rect l="l" t="t" r="r" b="b"/>
            <a:pathLst>
              <a:path w="9465" h="7335" extrusionOk="0">
                <a:moveTo>
                  <a:pt x="4737" y="1"/>
                </a:moveTo>
                <a:lnTo>
                  <a:pt x="0" y="2052"/>
                </a:lnTo>
                <a:lnTo>
                  <a:pt x="0" y="7334"/>
                </a:lnTo>
                <a:lnTo>
                  <a:pt x="9464" y="7334"/>
                </a:lnTo>
                <a:lnTo>
                  <a:pt x="9464" y="2052"/>
                </a:lnTo>
                <a:lnTo>
                  <a:pt x="4737" y="1"/>
                </a:lnTo>
                <a:close/>
              </a:path>
            </a:pathLst>
          </a:custGeom>
          <a:solidFill>
            <a:srgbClr val="395B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866425" y="3290175"/>
            <a:ext cx="1040006" cy="1453428"/>
          </a:xfrm>
          <a:custGeom>
            <a:avLst/>
            <a:gdLst/>
            <a:ahLst/>
            <a:cxnLst/>
            <a:rect l="l" t="t" r="r" b="b"/>
            <a:pathLst>
              <a:path w="9466" h="14783" extrusionOk="0">
                <a:moveTo>
                  <a:pt x="4737" y="0"/>
                </a:moveTo>
                <a:lnTo>
                  <a:pt x="1" y="2061"/>
                </a:lnTo>
                <a:lnTo>
                  <a:pt x="1" y="14782"/>
                </a:lnTo>
                <a:lnTo>
                  <a:pt x="9465" y="14782"/>
                </a:lnTo>
                <a:lnTo>
                  <a:pt x="9465" y="2061"/>
                </a:lnTo>
                <a:lnTo>
                  <a:pt x="47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07621-BC55-EA0C-23A0-E7D3679570EF}"/>
              </a:ext>
            </a:extLst>
          </p:cNvPr>
          <p:cNvSpPr txBox="1"/>
          <p:nvPr/>
        </p:nvSpPr>
        <p:spPr>
          <a:xfrm>
            <a:off x="1828024" y="3017497"/>
            <a:ext cx="58793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https://www.figma.com/file/r5RCQi9Z272eNi9fo2C01i/eHealth?type=design&amp;node-id=0-1&amp;mode=design&amp;t=bQurjYXqwiYGjUzL-0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44015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Manager's Dream Monthly Repor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7F7F7"/>
      </a:lt2>
      <a:accent1>
        <a:srgbClr val="C8DDA4"/>
      </a:accent1>
      <a:accent2>
        <a:srgbClr val="B2D9AB"/>
      </a:accent2>
      <a:accent3>
        <a:srgbClr val="87BC9E"/>
      </a:accent3>
      <a:accent4>
        <a:srgbClr val="395B8E"/>
      </a:accent4>
      <a:accent5>
        <a:srgbClr val="1C3B6A"/>
      </a:accent5>
      <a:accent6>
        <a:srgbClr val="1C3B6A"/>
      </a:accent6>
      <a:hlink>
        <a:srgbClr val="1C3B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FB25F62A5FEF3E4B92C72F2E21BCA43A" ma:contentTypeVersion="16" ma:contentTypeDescription="Δημιουργία νέου εγγράφου" ma:contentTypeScope="" ma:versionID="acc1af1c3fe153a3f9feafd32ea8716b">
  <xsd:schema xmlns:xsd="http://www.w3.org/2001/XMLSchema" xmlns:xs="http://www.w3.org/2001/XMLSchema" xmlns:p="http://schemas.microsoft.com/office/2006/metadata/properties" xmlns:ns3="e02dc85c-6337-4a6f-a290-c6334b5f0bbc" xmlns:ns4="a46536cf-2e73-4c09-a60e-0bad0ac7b9d9" targetNamespace="http://schemas.microsoft.com/office/2006/metadata/properties" ma:root="true" ma:fieldsID="50fc58c089d516d9fad9d3744af3b30a" ns3:_="" ns4:_="">
    <xsd:import namespace="e02dc85c-6337-4a6f-a290-c6334b5f0bbc"/>
    <xsd:import namespace="a46536cf-2e73-4c09-a60e-0bad0ac7b9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dc85c-6337-4a6f-a290-c6334b5f0b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536cf-2e73-4c09-a60e-0bad0ac7b9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536cf-2e73-4c09-a60e-0bad0ac7b9d9" xsi:nil="true"/>
  </documentManagement>
</p:properties>
</file>

<file path=customXml/itemProps1.xml><?xml version="1.0" encoding="utf-8"?>
<ds:datastoreItem xmlns:ds="http://schemas.openxmlformats.org/officeDocument/2006/customXml" ds:itemID="{94EBADAE-8F1E-4D49-B0AF-D077D0D02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dc85c-6337-4a6f-a290-c6334b5f0bbc"/>
    <ds:schemaRef ds:uri="a46536cf-2e73-4c09-a60e-0bad0ac7b9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B70CA9-18D1-41A2-AF03-9EC4F4E3A3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6FC9D-B7A2-4F63-9816-08C879CC047E}">
  <ds:schemaRefs>
    <ds:schemaRef ds:uri="http://schemas.microsoft.com/office/2006/documentManagement/types"/>
    <ds:schemaRef ds:uri="http://purl.org/dc/terms/"/>
    <ds:schemaRef ds:uri="http://www.w3.org/XML/1998/namespace"/>
    <ds:schemaRef ds:uri="a46536cf-2e73-4c09-a60e-0bad0ac7b9d9"/>
    <ds:schemaRef ds:uri="http://schemas.microsoft.com/office/infopath/2007/PartnerControls"/>
    <ds:schemaRef ds:uri="http://schemas.openxmlformats.org/package/2006/metadata/core-properties"/>
    <ds:schemaRef ds:uri="e02dc85c-6337-4a6f-a290-c6334b5f0bbc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168</Words>
  <Application>Microsoft Office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Extra Condensed Medium</vt:lpstr>
      <vt:lpstr>Fira Sans Extra Condensed</vt:lpstr>
      <vt:lpstr>Arial</vt:lpstr>
      <vt:lpstr>Roboto</vt:lpstr>
      <vt:lpstr>Project Manager's Dream Monthly Report Infographics by Slidesgo</vt:lpstr>
      <vt:lpstr>Ανάπτυξη εφαρμογής mobile για Διαχείριση Άγχους με τεχνικές αντιμετώπισης βασισμένες στην επιστήμη</vt:lpstr>
      <vt:lpstr>Στόχος</vt:lpstr>
      <vt:lpstr>Μεθοδολογία</vt:lpstr>
      <vt:lpstr>Ωριμότητα</vt:lpstr>
      <vt:lpstr>Ευχαριστούμε για την προσοχή σας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Ενδιάμεσης Προόδου Εργασίας  Τεχνολογίες Ψηφιακής Υγείας</dc:title>
  <cp:lastModifiedBy>Παρασκευη Μαρινα Κανδρελη</cp:lastModifiedBy>
  <cp:revision>14</cp:revision>
  <dcterms:modified xsi:type="dcterms:W3CDTF">2024-04-22T06:22:35Z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0x010100FB25F62A5FEF3E4B92C72F2E21BCA43A</vt:lpwstr>
  </property>
</Properties>
</file>