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Delivery System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Anh Nguyen</a:t>
            </a:r>
          </a:p>
          <a:p>
            <a:pPr/>
            <a:r>
              <a:t>Hai Dang Nguyen</a:t>
            </a:r>
          </a:p>
        </p:txBody>
      </p:sp>
      <p:pic>
        <p:nvPicPr>
          <p:cNvPr id="135" name="delivery-truck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7750" y="375944"/>
            <a:ext cx="8763000" cy="327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Help customer transport their package day &amp; night</a:t>
            </a:r>
          </a:p>
          <a:p>
            <a:pPr/>
            <a:r>
              <a:t>Customer can tracking their package location</a:t>
            </a:r>
          </a:p>
          <a:p>
            <a:pPr/>
            <a:r>
              <a:t>Help customer earn their own benefits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Technology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 End : JavaFX</a:t>
            </a:r>
          </a:p>
          <a:p>
            <a:pPr/>
            <a:r>
              <a:t>BackEnd : Java</a:t>
            </a:r>
          </a:p>
          <a:p>
            <a:pPr/>
            <a:r>
              <a:t>Database : SQLite</a:t>
            </a:r>
          </a:p>
          <a:p>
            <a:pPr/>
            <a:r>
              <a:t>Nonfunctional requirement : performance, memory management, UI Design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pic>
        <p:nvPicPr>
          <p:cNvPr id="145" name="UseC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017" y="2135410"/>
            <a:ext cx="10816766" cy="708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UML</a:t>
            </a:r>
          </a:p>
        </p:txBody>
      </p:sp>
      <p:pic>
        <p:nvPicPr>
          <p:cNvPr id="148" name="29027895_1746904785373967_1512116177986387968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404" y="2324100"/>
            <a:ext cx="9543992" cy="699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Shipment &amp; Pricing ?</a:t>
            </a:r>
          </a:p>
        </p:txBody>
      </p:sp>
      <p:pic>
        <p:nvPicPr>
          <p:cNvPr id="151" name="29101923_1746856838712095_2886274454487302144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229" y="2705822"/>
            <a:ext cx="9364342" cy="5942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spcBef>
                <a:spcPts val="1200"/>
              </a:spcBef>
              <a:buClrTx/>
              <a:buSzTx/>
              <a:buFontTx/>
              <a:buNone/>
              <a:defRPr i="1" sz="3000"/>
            </a:pPr>
            <a:r>
              <a:t>–Linus Torvalds</a:t>
            </a:r>
          </a:p>
        </p:txBody>
      </p:sp>
      <p:sp>
        <p:nvSpPr>
          <p:cNvPr id="154" name="Shape 15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“Talk is cheap, show me the code”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