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375889"/>
              <a:satOff val="-9195"/>
              <a:lumOff val="-14901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right>
          <a:top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H>
          <a:insideV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7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39D60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hueOff val="708446"/>
              <a:satOff val="-4821"/>
              <a:lumOff val="-14251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1">
              <a:hueOff val="-113918"/>
              <a:satOff val="19024"/>
              <a:lumOff val="19749"/>
              <a:alpha val="35000"/>
            </a:scheme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38AA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369196"/>
              <a:satOff val="13972"/>
              <a:lumOff val="-24493"/>
            </a:schemeClr>
          </a:solidFill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369194"/>
              <a:satOff val="6343"/>
              <a:lumOff val="-13963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rgbClr val="C9C3BA"/>
              </a:solidFill>
              <a:prstDash val="solid"/>
              <a:miter lim="400000"/>
            </a:ln>
          </a:left>
          <a:right>
            <a:ln w="12700" cap="flat">
              <a:solidFill>
                <a:srgbClr val="C9C3BA"/>
              </a:solidFill>
              <a:prstDash val="solid"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solidFill>
                <a:srgbClr val="C9C3B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6635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3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168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1" name="Shape 13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508000" y="6591300"/>
            <a:ext cx="11999453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" name="Shape 14"/>
          <p:cNvSpPr/>
          <p:nvPr/>
        </p:nvSpPr>
        <p:spPr>
          <a:xfrm>
            <a:off x="508000" y="4089400"/>
            <a:ext cx="12000019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5" name="Shape 15"/>
          <p:cNvSpPr/>
          <p:nvPr/>
        </p:nvSpPr>
        <p:spPr>
          <a:xfrm flipV="1">
            <a:off x="7994302" y="4526255"/>
            <a:ext cx="1" cy="164275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" name="Shape 16"/>
          <p:cNvSpPr>
            <a:spLocks noGrp="1"/>
          </p:cNvSpPr>
          <p:nvPr>
            <p:ph type="body" sz="quarter" idx="13"/>
          </p:nvPr>
        </p:nvSpPr>
        <p:spPr>
          <a:xfrm>
            <a:off x="508000" y="3505200"/>
            <a:ext cx="7200900" cy="508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sz="2400" i="1"/>
            </a:lvl1pPr>
          </a:lstStyle>
          <a:p>
            <a:r>
              <a:t>Lorem Ipsum Dolor</a:t>
            </a:r>
          </a:p>
        </p:txBody>
      </p:sp>
      <p:sp>
        <p:nvSpPr>
          <p:cNvPr id="17" name="Shape 17"/>
          <p:cNvSpPr>
            <a:spLocks noGrp="1"/>
          </p:cNvSpPr>
          <p:nvPr>
            <p:ph type="title"/>
          </p:nvPr>
        </p:nvSpPr>
        <p:spPr>
          <a:xfrm>
            <a:off x="508000" y="4140200"/>
            <a:ext cx="7200900" cy="2413000"/>
          </a:xfrm>
          <a:prstGeom prst="rect">
            <a:avLst/>
          </a:prstGeom>
        </p:spPr>
        <p:txBody>
          <a:bodyPr/>
          <a:lstStyle>
            <a:lvl1pPr algn="l"/>
          </a:lstStyle>
          <a:p>
            <a:r>
              <a:t>Title Text</a:t>
            </a:r>
          </a:p>
        </p:txBody>
      </p:sp>
      <p:sp>
        <p:nvSpPr>
          <p:cNvPr id="18" name="Shape 18"/>
          <p:cNvSpPr>
            <a:spLocks noGrp="1"/>
          </p:cNvSpPr>
          <p:nvPr>
            <p:ph type="body" sz="quarter" idx="1"/>
          </p:nvPr>
        </p:nvSpPr>
        <p:spPr>
          <a:xfrm>
            <a:off x="8280400" y="4140200"/>
            <a:ext cx="4241800" cy="2413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" name="Shape 1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/>
          </p:cNvSpPr>
          <p:nvPr>
            <p:ph type="body" sz="quarter" idx="13"/>
          </p:nvPr>
        </p:nvSpPr>
        <p:spPr>
          <a:xfrm>
            <a:off x="533400" y="5969000"/>
            <a:ext cx="11938000" cy="6096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1200"/>
              </a:spcBef>
              <a:buClrTx/>
              <a:buSzTx/>
              <a:buFontTx/>
              <a:buNone/>
              <a:defRPr sz="3000" i="1"/>
            </a:lvl1pPr>
          </a:lstStyle>
          <a:p>
            <a:r>
              <a:t>–Johnny Appleseed</a:t>
            </a:r>
          </a:p>
        </p:txBody>
      </p:sp>
      <p:sp>
        <p:nvSpPr>
          <p:cNvPr id="108" name="Shape 108"/>
          <p:cNvSpPr>
            <a:spLocks noGrp="1"/>
          </p:cNvSpPr>
          <p:nvPr>
            <p:ph type="body" sz="quarter" idx="14"/>
          </p:nvPr>
        </p:nvSpPr>
        <p:spPr>
          <a:xfrm>
            <a:off x="1270000" y="4254500"/>
            <a:ext cx="10464800" cy="7112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Font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109" name="Shape 10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 flipV="1">
            <a:off x="7994302" y="7053555"/>
            <a:ext cx="1" cy="164275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7" name="Shape 27"/>
          <p:cNvSpPr/>
          <p:nvPr/>
        </p:nvSpPr>
        <p:spPr>
          <a:xfrm>
            <a:off x="508000" y="9131300"/>
            <a:ext cx="11999453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8" name="Shape 28"/>
          <p:cNvSpPr/>
          <p:nvPr/>
        </p:nvSpPr>
        <p:spPr>
          <a:xfrm>
            <a:off x="508000" y="6629400"/>
            <a:ext cx="12000019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9" name="Shape 29"/>
          <p:cNvSpPr/>
          <p:nvPr/>
        </p:nvSpPr>
        <p:spPr>
          <a:xfrm flipV="1">
            <a:off x="7994302" y="7053555"/>
            <a:ext cx="1" cy="164275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3"/>
          </p:nvPr>
        </p:nvSpPr>
        <p:spPr>
          <a:xfrm>
            <a:off x="508000" y="6096000"/>
            <a:ext cx="7200900" cy="508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sz="2400" i="1"/>
            </a:lvl1pPr>
          </a:lstStyle>
          <a:p>
            <a:r>
              <a:t>Lorem Ipsum Dolor</a:t>
            </a:r>
          </a:p>
        </p:txBody>
      </p:sp>
      <p:sp>
        <p:nvSpPr>
          <p:cNvPr id="31" name="Shape 31"/>
          <p:cNvSpPr>
            <a:spLocks noGrp="1"/>
          </p:cNvSpPr>
          <p:nvPr>
            <p:ph type="pic" idx="14"/>
          </p:nvPr>
        </p:nvSpPr>
        <p:spPr>
          <a:xfrm>
            <a:off x="596900" y="633461"/>
            <a:ext cx="11811000" cy="52070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2" name="Shape 32"/>
          <p:cNvSpPr>
            <a:spLocks noGrp="1"/>
          </p:cNvSpPr>
          <p:nvPr>
            <p:ph type="title"/>
          </p:nvPr>
        </p:nvSpPr>
        <p:spPr>
          <a:xfrm>
            <a:off x="508000" y="6680200"/>
            <a:ext cx="7200900" cy="2413000"/>
          </a:xfrm>
          <a:prstGeom prst="rect">
            <a:avLst/>
          </a:prstGeom>
        </p:spPr>
        <p:txBody>
          <a:bodyPr/>
          <a:lstStyle>
            <a:lvl1pPr algn="l"/>
          </a:lstStyle>
          <a:p>
            <a:r>
              <a:t>Title Text</a:t>
            </a:r>
          </a:p>
        </p:txBody>
      </p:sp>
      <p:sp>
        <p:nvSpPr>
          <p:cNvPr id="33" name="Shape 33"/>
          <p:cNvSpPr>
            <a:spLocks noGrp="1"/>
          </p:cNvSpPr>
          <p:nvPr>
            <p:ph type="body" sz="quarter" idx="1"/>
          </p:nvPr>
        </p:nvSpPr>
        <p:spPr>
          <a:xfrm>
            <a:off x="8280400" y="6680200"/>
            <a:ext cx="4241800" cy="2413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" name="Shape 3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/>
          </p:cNvSpPr>
          <p:nvPr>
            <p:ph type="title"/>
          </p:nvPr>
        </p:nvSpPr>
        <p:spPr>
          <a:xfrm>
            <a:off x="508000" y="3670300"/>
            <a:ext cx="11988800" cy="2413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2" name="Shape 4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508000" y="4876800"/>
            <a:ext cx="5676374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0" name="Shape 50"/>
          <p:cNvSpPr/>
          <p:nvPr/>
        </p:nvSpPr>
        <p:spPr>
          <a:xfrm>
            <a:off x="508000" y="2768600"/>
            <a:ext cx="5676316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1" name="Shape 51"/>
          <p:cNvSpPr>
            <a:spLocks noGrp="1"/>
          </p:cNvSpPr>
          <p:nvPr>
            <p:ph type="body" sz="quarter" idx="13"/>
          </p:nvPr>
        </p:nvSpPr>
        <p:spPr>
          <a:xfrm>
            <a:off x="508000" y="2171700"/>
            <a:ext cx="5676900" cy="508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sz="2400" i="1"/>
            </a:lvl1pPr>
          </a:lstStyle>
          <a:p>
            <a:r>
              <a:t>Lorem Ipsum Dolor</a:t>
            </a:r>
          </a:p>
        </p:txBody>
      </p:sp>
      <p:sp>
        <p:nvSpPr>
          <p:cNvPr id="52" name="Shape 52"/>
          <p:cNvSpPr>
            <a:spLocks noGrp="1"/>
          </p:cNvSpPr>
          <p:nvPr>
            <p:ph type="pic" sz="half" idx="14"/>
          </p:nvPr>
        </p:nvSpPr>
        <p:spPr>
          <a:xfrm>
            <a:off x="6818219" y="647699"/>
            <a:ext cx="5588001" cy="83312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53" name="Shape 53"/>
          <p:cNvSpPr>
            <a:spLocks noGrp="1"/>
          </p:cNvSpPr>
          <p:nvPr>
            <p:ph type="title"/>
          </p:nvPr>
        </p:nvSpPr>
        <p:spPr>
          <a:xfrm>
            <a:off x="508000" y="2806700"/>
            <a:ext cx="5676900" cy="2032000"/>
          </a:xfrm>
          <a:prstGeom prst="rect">
            <a:avLst/>
          </a:prstGeom>
        </p:spPr>
        <p:txBody>
          <a:bodyPr/>
          <a:lstStyle>
            <a:lvl1pPr algn="l">
              <a:defRPr sz="5600"/>
            </a:lvl1pPr>
          </a:lstStyle>
          <a:p>
            <a:r>
              <a:t>Title Text</a:t>
            </a:r>
          </a:p>
        </p:txBody>
      </p:sp>
      <p:sp>
        <p:nvSpPr>
          <p:cNvPr id="54" name="Shape 54"/>
          <p:cNvSpPr>
            <a:spLocks noGrp="1"/>
          </p:cNvSpPr>
          <p:nvPr>
            <p:ph type="body" sz="quarter" idx="1"/>
          </p:nvPr>
        </p:nvSpPr>
        <p:spPr>
          <a:xfrm>
            <a:off x="508000" y="5029200"/>
            <a:ext cx="5676900" cy="40132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hape 5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3" name="Shape 6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1" name="Shape 7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2" name="Shape 7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/>
          </p:cNvSpPr>
          <p:nvPr>
            <p:ph type="pic" sz="half" idx="13"/>
          </p:nvPr>
        </p:nvSpPr>
        <p:spPr>
          <a:xfrm>
            <a:off x="6819900" y="2654300"/>
            <a:ext cx="5588000" cy="63500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0" name="Shape 8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81" name="Shape 81"/>
          <p:cNvSpPr>
            <a:spLocks noGrp="1"/>
          </p:cNvSpPr>
          <p:nvPr>
            <p:ph type="body" sz="half" idx="1"/>
          </p:nvPr>
        </p:nvSpPr>
        <p:spPr>
          <a:xfrm>
            <a:off x="508000" y="2730500"/>
            <a:ext cx="5816600" cy="6350000"/>
          </a:xfrm>
          <a:prstGeom prst="rect">
            <a:avLst/>
          </a:prstGeom>
        </p:spPr>
        <p:txBody>
          <a:bodyPr/>
          <a:lstStyle>
            <a:lvl1pPr marL="393700" indent="-393700">
              <a:spcBef>
                <a:spcPts val="1800"/>
              </a:spcBef>
              <a:buSzPct val="65000"/>
              <a:defRPr sz="3000"/>
            </a:lvl1pPr>
            <a:lvl2pPr marL="787400" indent="-393700">
              <a:spcBef>
                <a:spcPts val="1800"/>
              </a:spcBef>
              <a:buSzPct val="65000"/>
              <a:defRPr sz="3000"/>
            </a:lvl2pPr>
            <a:lvl3pPr marL="1181100" indent="-393700">
              <a:spcBef>
                <a:spcPts val="1800"/>
              </a:spcBef>
              <a:buSzPct val="65000"/>
              <a:defRPr sz="3000"/>
            </a:lvl3pPr>
            <a:lvl4pPr marL="1574800" indent="-393700">
              <a:spcBef>
                <a:spcPts val="1800"/>
              </a:spcBef>
              <a:buSzPct val="65000"/>
              <a:defRPr sz="3000"/>
            </a:lvl4pPr>
            <a:lvl5pPr marL="1968500" indent="-393700">
              <a:spcBef>
                <a:spcPts val="1800"/>
              </a:spcBef>
              <a:buSzPct val="65000"/>
              <a:defRPr sz="3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2" name="Shape 8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/>
          </p:cNvSpPr>
          <p:nvPr>
            <p:ph type="body" idx="1"/>
          </p:nvPr>
        </p:nvSpPr>
        <p:spPr>
          <a:xfrm>
            <a:off x="508000" y="1270000"/>
            <a:ext cx="11988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0" name="Shape 9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/>
          </p:cNvSpPr>
          <p:nvPr>
            <p:ph type="pic" sz="quarter" idx="13"/>
          </p:nvPr>
        </p:nvSpPr>
        <p:spPr>
          <a:xfrm>
            <a:off x="6856319" y="4772799"/>
            <a:ext cx="5499101" cy="42291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98" name="Shape 98"/>
          <p:cNvSpPr>
            <a:spLocks noGrp="1"/>
          </p:cNvSpPr>
          <p:nvPr>
            <p:ph type="pic" sz="quarter" idx="14"/>
          </p:nvPr>
        </p:nvSpPr>
        <p:spPr>
          <a:xfrm>
            <a:off x="6860562" y="609600"/>
            <a:ext cx="5499101" cy="35306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99" name="Shape 99"/>
          <p:cNvSpPr>
            <a:spLocks noGrp="1"/>
          </p:cNvSpPr>
          <p:nvPr>
            <p:ph type="pic" sz="half" idx="15"/>
          </p:nvPr>
        </p:nvSpPr>
        <p:spPr>
          <a:xfrm>
            <a:off x="557119" y="609599"/>
            <a:ext cx="5588001" cy="83947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0" name="Shape 10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508000" y="2171700"/>
            <a:ext cx="1199729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Shape 3"/>
          <p:cNvSpPr/>
          <p:nvPr/>
        </p:nvSpPr>
        <p:spPr>
          <a:xfrm>
            <a:off x="508000" y="635000"/>
            <a:ext cx="1199729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" name="Shape 4"/>
          <p:cNvSpPr>
            <a:spLocks noGrp="1"/>
          </p:cNvSpPr>
          <p:nvPr>
            <p:ph type="title"/>
          </p:nvPr>
        </p:nvSpPr>
        <p:spPr>
          <a:xfrm>
            <a:off x="508000" y="800100"/>
            <a:ext cx="11988800" cy="121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5" name="Shape 5"/>
          <p:cNvSpPr>
            <a:spLocks noGrp="1"/>
          </p:cNvSpPr>
          <p:nvPr>
            <p:ph type="body" idx="1"/>
          </p:nvPr>
        </p:nvSpPr>
        <p:spPr>
          <a:xfrm>
            <a:off x="508000" y="2628900"/>
            <a:ext cx="11988800" cy="609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hape 6"/>
          <p:cNvSpPr>
            <a:spLocks noGrp="1"/>
          </p:cNvSpPr>
          <p:nvPr>
            <p:ph type="sldNum" sz="quarter" idx="2"/>
          </p:nvPr>
        </p:nvSpPr>
        <p:spPr>
          <a:xfrm>
            <a:off x="6324599" y="9258300"/>
            <a:ext cx="342901" cy="4064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>
                <a:solidFill>
                  <a:srgbClr val="4C4946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1pPr>
      <a:lvl2pPr marL="0" marR="0" indent="2286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2pPr>
      <a:lvl3pPr marL="0" marR="0" indent="4572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3pPr>
      <a:lvl4pPr marL="0" marR="0" indent="6858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4pPr>
      <a:lvl5pPr marL="0" marR="0" indent="9144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5pPr>
      <a:lvl6pPr marL="0" marR="0" indent="11430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6pPr>
      <a:lvl7pPr marL="0" marR="0" indent="13716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7pPr>
      <a:lvl8pPr marL="0" marR="0" indent="16002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8pPr>
      <a:lvl9pPr marL="0" marR="0" indent="18288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9pPr>
    </p:titleStyle>
    <p:bodyStyle>
      <a:lvl1pPr marL="4699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1pPr>
      <a:lvl2pPr marL="9398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2pPr>
      <a:lvl3pPr marL="14097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3pPr>
      <a:lvl4pPr marL="18796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4pPr>
      <a:lvl5pPr marL="23495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5pPr>
      <a:lvl6pPr marL="28194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6pPr>
      <a:lvl7pPr marL="32893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7pPr>
      <a:lvl8pPr marL="37592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8pPr>
      <a:lvl9pPr marL="42291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Delivery System</a:t>
            </a:r>
          </a:p>
        </p:txBody>
      </p:sp>
      <p:sp>
        <p:nvSpPr>
          <p:cNvPr id="134" name="Shape 134"/>
          <p:cNvSpPr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Anh Nguyen</a:t>
            </a:r>
          </a:p>
          <a:p>
            <a:r>
              <a:t>Hai Dang Nguyen</a:t>
            </a:r>
          </a:p>
        </p:txBody>
      </p:sp>
      <p:pic>
        <p:nvPicPr>
          <p:cNvPr id="135" name="delivery-truck-ico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17750" y="375944"/>
            <a:ext cx="8763000" cy="3276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Picture Placeholder 136"/>
          <p:cNvPicPr>
            <a:picLocks noGrp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6692900" y="2565400"/>
            <a:ext cx="5842000" cy="6680200"/>
          </a:xfrm>
          <a:prstGeom prst="rect">
            <a:avLst/>
          </a:prstGeom>
        </p:spPr>
      </p:pic>
      <p:sp>
        <p:nvSpPr>
          <p:cNvPr id="138" name="Shape 13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Objective</a:t>
            </a:r>
          </a:p>
        </p:txBody>
      </p:sp>
      <p:sp>
        <p:nvSpPr>
          <p:cNvPr id="139" name="Shape 139"/>
          <p:cNvSpPr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Improve the analysis, design skills using UML</a:t>
            </a:r>
          </a:p>
          <a:p>
            <a:r>
              <a:rPr lang="en-US" dirty="0"/>
              <a:t>Learn Java, JavaFX</a:t>
            </a:r>
            <a:endParaRPr dirty="0"/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Technology</a:t>
            </a:r>
          </a:p>
        </p:txBody>
      </p:sp>
      <p:sp>
        <p:nvSpPr>
          <p:cNvPr id="142" name="Shape 14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Front End : JavaFX</a:t>
            </a:r>
          </a:p>
          <a:p>
            <a:r>
              <a:t>BackEnd : Java</a:t>
            </a:r>
          </a:p>
          <a:p>
            <a:r>
              <a:t>Database : SQLite</a:t>
            </a:r>
          </a:p>
          <a:p>
            <a:r>
              <a:t>Nonfunctional requirement : performance, memory management, UI Design</a:t>
            </a:r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Use Cases</a:t>
            </a:r>
          </a:p>
        </p:txBody>
      </p:sp>
      <p:pic>
        <p:nvPicPr>
          <p:cNvPr id="145" name="UseCase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4017" y="2135410"/>
            <a:ext cx="10816766" cy="708298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System UML</a:t>
            </a:r>
          </a:p>
        </p:txBody>
      </p:sp>
      <p:pic>
        <p:nvPicPr>
          <p:cNvPr id="148" name="29027895_1746904785373967_1512116177986387968_o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30404" y="2324100"/>
            <a:ext cx="9543992" cy="699110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Shipment &amp; Pricing ?</a:t>
            </a:r>
          </a:p>
        </p:txBody>
      </p:sp>
      <p:pic>
        <p:nvPicPr>
          <p:cNvPr id="151" name="29101923_1746856838712095_2886274454487302144_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20229" y="2705822"/>
            <a:ext cx="9364342" cy="594215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 marL="0" lvl="1" indent="228600" algn="ctr">
              <a:spcBef>
                <a:spcPts val="1200"/>
              </a:spcBef>
              <a:buClrTx/>
              <a:buSzTx/>
              <a:buFontTx/>
              <a:buNone/>
              <a:defRPr sz="3000" i="1"/>
            </a:pPr>
            <a:r>
              <a:t>–Linus Torvalds</a:t>
            </a:r>
          </a:p>
        </p:txBody>
      </p:sp>
      <p:sp>
        <p:nvSpPr>
          <p:cNvPr id="154" name="Shape 154"/>
          <p:cNvSpPr>
            <a:spLocks noGrp="1"/>
          </p:cNvSpPr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“Talk is cheap, show me the code” </a:t>
            </a:r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Q &amp; A</a:t>
            </a:r>
          </a:p>
        </p:txBody>
      </p:sp>
    </p:spTree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New_Template4">
  <a:themeElements>
    <a:clrScheme name="New_Template4">
      <a:dk1>
        <a:srgbClr val="414141"/>
      </a:dk1>
      <a:lt1>
        <a:srgbClr val="004141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33948" dir="2700000" rotWithShape="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4">
  <a:themeElements>
    <a:clrScheme name="New_Template4">
      <a:dk1>
        <a:srgbClr val="000000"/>
      </a:dk1>
      <a:lt1>
        <a:srgbClr val="FFFFFF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33948" dir="2700000" rotWithShape="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</Words>
  <Application>Microsoft Office PowerPoint</Application>
  <PresentationFormat>Custom</PresentationFormat>
  <Paragraphs>17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Bodoni SvtyTwo ITC TT-Book</vt:lpstr>
      <vt:lpstr>Helvetica Neue</vt:lpstr>
      <vt:lpstr>Palatino</vt:lpstr>
      <vt:lpstr>Zapf Dingbats</vt:lpstr>
      <vt:lpstr>Helvetica</vt:lpstr>
      <vt:lpstr>New_Template4</vt:lpstr>
      <vt:lpstr>Delivery System</vt:lpstr>
      <vt:lpstr>Objective</vt:lpstr>
      <vt:lpstr>Technology</vt:lpstr>
      <vt:lpstr>Use Cases</vt:lpstr>
      <vt:lpstr>System UML</vt:lpstr>
      <vt:lpstr>Shipment &amp; Pricing ?</vt:lpstr>
      <vt:lpstr>PowerPoint Presentation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Delivery System</dc:title>
  <cp:lastModifiedBy>Anh Nguyen</cp:lastModifiedBy>
  <cp:revision>1</cp:revision>
  <dcterms:modified xsi:type="dcterms:W3CDTF">2018-03-12T20:36:08Z</dcterms:modified>
</cp:coreProperties>
</file>