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4" r:id="rId4"/>
    <p:sldId id="262" r:id="rId5"/>
    <p:sldId id="266" r:id="rId6"/>
    <p:sldId id="263" r:id="rId7"/>
    <p:sldId id="265" r:id="rId8"/>
    <p:sldId id="264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4" r:id="rId22"/>
    <p:sldId id="281" r:id="rId23"/>
    <p:sldId id="282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65272F-14ED-41FC-A214-A7556BC76EEA}">
          <p14:sldIdLst>
            <p14:sldId id="256"/>
            <p14:sldId id="257"/>
            <p14:sldId id="274"/>
            <p14:sldId id="262"/>
            <p14:sldId id="266"/>
            <p14:sldId id="263"/>
            <p14:sldId id="265"/>
            <p14:sldId id="264"/>
            <p14:sldId id="267"/>
            <p14:sldId id="268"/>
            <p14:sldId id="270"/>
            <p14:sldId id="271"/>
            <p14:sldId id="269"/>
            <p14:sldId id="272"/>
            <p14:sldId id="273"/>
            <p14:sldId id="275"/>
            <p14:sldId id="277"/>
            <p14:sldId id="278"/>
            <p14:sldId id="279"/>
            <p14:sldId id="280"/>
            <p14:sldId id="284"/>
            <p14:sldId id="281"/>
            <p14:sldId id="282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9EDAA-5441-4346-85BC-9C02405B8434}" v="53" dt="2024-01-10T13:56:05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5" d="100"/>
          <a:sy n="5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ấn Anh" userId="70af6268e4a895b0" providerId="LiveId" clId="{27C9EDAA-5441-4346-85BC-9C02405B8434}"/>
    <pc:docChg chg="undo custSel addSld delSld modSld sldOrd addMainMaster delMainMaster addSection delSection modSection">
      <pc:chgData name="Tuấn Anh" userId="70af6268e4a895b0" providerId="LiveId" clId="{27C9EDAA-5441-4346-85BC-9C02405B8434}" dt="2024-01-11T01:13:25.487" v="3507" actId="22"/>
      <pc:docMkLst>
        <pc:docMk/>
      </pc:docMkLst>
      <pc:sldChg chg="addSp delSp modSp mod setBg modClrScheme addAnim setClrOvrMap chgLayout">
        <pc:chgData name="Tuấn Anh" userId="70af6268e4a895b0" providerId="LiveId" clId="{27C9EDAA-5441-4346-85BC-9C02405B8434}" dt="2024-01-10T12:25:13.055" v="299" actId="27614"/>
        <pc:sldMkLst>
          <pc:docMk/>
          <pc:sldMk cId="2937619733" sldId="256"/>
        </pc:sldMkLst>
        <pc:spChg chg="mod">
          <ac:chgData name="Tuấn Anh" userId="70af6268e4a895b0" providerId="LiveId" clId="{27C9EDAA-5441-4346-85BC-9C02405B8434}" dt="2024-01-10T12:25:05.309" v="298" actId="26606"/>
          <ac:spMkLst>
            <pc:docMk/>
            <pc:sldMk cId="2937619733" sldId="256"/>
            <ac:spMk id="2" creationId="{2B3C290D-F304-76A9-451B-9270DDCD9A78}"/>
          </ac:spMkLst>
        </pc:spChg>
        <pc:spChg chg="mod">
          <ac:chgData name="Tuấn Anh" userId="70af6268e4a895b0" providerId="LiveId" clId="{27C9EDAA-5441-4346-85BC-9C02405B8434}" dt="2024-01-10T12:25:05.309" v="298" actId="26606"/>
          <ac:spMkLst>
            <pc:docMk/>
            <pc:sldMk cId="2937619733" sldId="256"/>
            <ac:spMk id="3" creationId="{B85B1A36-923B-31CE-4012-C7AAC700F364}"/>
          </ac:spMkLst>
        </pc:spChg>
        <pc:spChg chg="add del">
          <ac:chgData name="Tuấn Anh" userId="70af6268e4a895b0" providerId="LiveId" clId="{27C9EDAA-5441-4346-85BC-9C02405B8434}" dt="2024-01-10T12:24:52.668" v="294" actId="26606"/>
          <ac:spMkLst>
            <pc:docMk/>
            <pc:sldMk cId="2937619733" sldId="256"/>
            <ac:spMk id="9" creationId="{AD35AE2F-5E3A-49D9-8DE1-8A333BA4088E}"/>
          </ac:spMkLst>
        </pc:spChg>
        <pc:spChg chg="add del">
          <ac:chgData name="Tuấn Anh" userId="70af6268e4a895b0" providerId="LiveId" clId="{27C9EDAA-5441-4346-85BC-9C02405B8434}" dt="2024-01-10T12:24:52.668" v="294" actId="26606"/>
          <ac:spMkLst>
            <pc:docMk/>
            <pc:sldMk cId="2937619733" sldId="256"/>
            <ac:spMk id="11" creationId="{04D8AD8F-EF7F-481F-B99A-B8513897050A}"/>
          </ac:spMkLst>
        </pc:spChg>
        <pc:spChg chg="add del">
          <ac:chgData name="Tuấn Anh" userId="70af6268e4a895b0" providerId="LiveId" clId="{27C9EDAA-5441-4346-85BC-9C02405B8434}" dt="2024-01-10T12:24:52.668" v="294" actId="26606"/>
          <ac:spMkLst>
            <pc:docMk/>
            <pc:sldMk cId="2937619733" sldId="256"/>
            <ac:spMk id="13" creationId="{79EB4626-023C-436D-9F57-9EB46080909D}"/>
          </ac:spMkLst>
        </pc:spChg>
        <pc:spChg chg="add del">
          <ac:chgData name="Tuấn Anh" userId="70af6268e4a895b0" providerId="LiveId" clId="{27C9EDAA-5441-4346-85BC-9C02405B8434}" dt="2024-01-10T12:25:05.309" v="298" actId="26606"/>
          <ac:spMkLst>
            <pc:docMk/>
            <pc:sldMk cId="2937619733" sldId="256"/>
            <ac:spMk id="19" creationId="{007891EC-4501-44ED-A8C8-B11B6DB767AB}"/>
          </ac:spMkLst>
        </pc:spChg>
        <pc:spChg chg="add">
          <ac:chgData name="Tuấn Anh" userId="70af6268e4a895b0" providerId="LiveId" clId="{27C9EDAA-5441-4346-85BC-9C02405B8434}" dt="2024-01-10T12:25:05.309" v="298" actId="26606"/>
          <ac:spMkLst>
            <pc:docMk/>
            <pc:sldMk cId="2937619733" sldId="256"/>
            <ac:spMk id="27" creationId="{798FE0E0-D95D-46EF-A375-475D4DB0ED45}"/>
          </ac:spMkLst>
        </pc:spChg>
        <pc:spChg chg="add">
          <ac:chgData name="Tuấn Anh" userId="70af6268e4a895b0" providerId="LiveId" clId="{27C9EDAA-5441-4346-85BC-9C02405B8434}" dt="2024-01-10T12:25:05.309" v="298" actId="26606"/>
          <ac:spMkLst>
            <pc:docMk/>
            <pc:sldMk cId="2937619733" sldId="256"/>
            <ac:spMk id="29" creationId="{2D82A42F-AEBE-4065-9792-036A904D8564}"/>
          </ac:spMkLst>
        </pc:spChg>
        <pc:picChg chg="add del mod">
          <ac:chgData name="Tuấn Anh" userId="70af6268e4a895b0" providerId="LiveId" clId="{27C9EDAA-5441-4346-85BC-9C02405B8434}" dt="2024-01-10T12:24:37.907" v="293" actId="478"/>
          <ac:picMkLst>
            <pc:docMk/>
            <pc:sldMk cId="2937619733" sldId="256"/>
            <ac:picMk id="4" creationId="{AFA01C6F-17F0-248E-4DD8-8FE48A555CA4}"/>
          </ac:picMkLst>
        </pc:picChg>
        <pc:picChg chg="add del mod">
          <ac:chgData name="Tuấn Anh" userId="70af6268e4a895b0" providerId="LiveId" clId="{27C9EDAA-5441-4346-85BC-9C02405B8434}" dt="2024-01-10T12:25:02.671" v="297" actId="478"/>
          <ac:picMkLst>
            <pc:docMk/>
            <pc:sldMk cId="2937619733" sldId="256"/>
            <ac:picMk id="15" creationId="{2437066C-886C-56CC-60AC-1EB0CA13E743}"/>
          </ac:picMkLst>
        </pc:picChg>
        <pc:picChg chg="add mod">
          <ac:chgData name="Tuấn Anh" userId="70af6268e4a895b0" providerId="LiveId" clId="{27C9EDAA-5441-4346-85BC-9C02405B8434}" dt="2024-01-10T12:25:13.055" v="299" actId="27614"/>
          <ac:picMkLst>
            <pc:docMk/>
            <pc:sldMk cId="2937619733" sldId="256"/>
            <ac:picMk id="23" creationId="{4F86A443-FE91-E346-6A07-98C274958C26}"/>
          </ac:picMkLst>
        </pc:picChg>
        <pc:cxnChg chg="add del">
          <ac:chgData name="Tuấn Anh" userId="70af6268e4a895b0" providerId="LiveId" clId="{27C9EDAA-5441-4346-85BC-9C02405B8434}" dt="2024-01-10T12:25:05.309" v="298" actId="26606"/>
          <ac:cxnSpMkLst>
            <pc:docMk/>
            <pc:sldMk cId="2937619733" sldId="256"/>
            <ac:cxnSpMk id="21" creationId="{34E5597F-CE67-4085-9548-E6A8036DA3BB}"/>
          </ac:cxnSpMkLst>
        </pc:cxnChg>
      </pc:sldChg>
      <pc:sldChg chg="addSp delSp modSp add mod setClrOvrMap">
        <pc:chgData name="Tuấn Anh" userId="70af6268e4a895b0" providerId="LiveId" clId="{27C9EDAA-5441-4346-85BC-9C02405B8434}" dt="2024-01-10T12:25:59.222" v="328" actId="255"/>
        <pc:sldMkLst>
          <pc:docMk/>
          <pc:sldMk cId="2686936902" sldId="257"/>
        </pc:sldMkLst>
        <pc:spChg chg="mod">
          <ac:chgData name="Tuấn Anh" userId="70af6268e4a895b0" providerId="LiveId" clId="{27C9EDAA-5441-4346-85BC-9C02405B8434}" dt="2024-01-10T12:25:51.917" v="326" actId="1076"/>
          <ac:spMkLst>
            <pc:docMk/>
            <pc:sldMk cId="2686936902" sldId="257"/>
            <ac:spMk id="2" creationId="{2B3C290D-F304-76A9-451B-9270DDCD9A78}"/>
          </ac:spMkLst>
        </pc:spChg>
        <pc:spChg chg="mod">
          <ac:chgData name="Tuấn Anh" userId="70af6268e4a895b0" providerId="LiveId" clId="{27C9EDAA-5441-4346-85BC-9C02405B8434}" dt="2024-01-10T12:25:59.222" v="328" actId="255"/>
          <ac:spMkLst>
            <pc:docMk/>
            <pc:sldMk cId="2686936902" sldId="257"/>
            <ac:spMk id="3" creationId="{B85B1A36-923B-31CE-4012-C7AAC700F364}"/>
          </ac:spMkLst>
        </pc:spChg>
        <pc:spChg chg="del">
          <ac:chgData name="Tuấn Anh" userId="70af6268e4a895b0" providerId="LiveId" clId="{27C9EDAA-5441-4346-85BC-9C02405B8434}" dt="2024-01-10T12:25:32.484" v="308" actId="26606"/>
          <ac:spMkLst>
            <pc:docMk/>
            <pc:sldMk cId="2686936902" sldId="257"/>
            <ac:spMk id="9" creationId="{AD35AE2F-5E3A-49D9-8DE1-8A333BA4088E}"/>
          </ac:spMkLst>
        </pc:spChg>
        <pc:spChg chg="del">
          <ac:chgData name="Tuấn Anh" userId="70af6268e4a895b0" providerId="LiveId" clId="{27C9EDAA-5441-4346-85BC-9C02405B8434}" dt="2024-01-10T12:25:32.484" v="308" actId="26606"/>
          <ac:spMkLst>
            <pc:docMk/>
            <pc:sldMk cId="2686936902" sldId="257"/>
            <ac:spMk id="11" creationId="{04D8AD8F-EF7F-481F-B99A-B8513897050A}"/>
          </ac:spMkLst>
        </pc:spChg>
        <pc:spChg chg="del">
          <ac:chgData name="Tuấn Anh" userId="70af6268e4a895b0" providerId="LiveId" clId="{27C9EDAA-5441-4346-85BC-9C02405B8434}" dt="2024-01-10T12:25:32.484" v="308" actId="26606"/>
          <ac:spMkLst>
            <pc:docMk/>
            <pc:sldMk cId="2686936902" sldId="257"/>
            <ac:spMk id="13" creationId="{79EB4626-023C-436D-9F57-9EB46080909D}"/>
          </ac:spMkLst>
        </pc:spChg>
        <pc:spChg chg="add">
          <ac:chgData name="Tuấn Anh" userId="70af6268e4a895b0" providerId="LiveId" clId="{27C9EDAA-5441-4346-85BC-9C02405B8434}" dt="2024-01-10T12:25:32.484" v="308" actId="26606"/>
          <ac:spMkLst>
            <pc:docMk/>
            <pc:sldMk cId="2686936902" sldId="257"/>
            <ac:spMk id="19" creationId="{9B7AD9F6-8CE7-4299-8FC6-328F4DCD3FF9}"/>
          </ac:spMkLst>
        </pc:spChg>
        <pc:spChg chg="add">
          <ac:chgData name="Tuấn Anh" userId="70af6268e4a895b0" providerId="LiveId" clId="{27C9EDAA-5441-4346-85BC-9C02405B8434}" dt="2024-01-10T12:25:32.484" v="308" actId="26606"/>
          <ac:spMkLst>
            <pc:docMk/>
            <pc:sldMk cId="2686936902" sldId="257"/>
            <ac:spMk id="21" creationId="{F49775AF-8896-43EE-92C6-83497D6DC56F}"/>
          </ac:spMkLst>
        </pc:spChg>
        <pc:picChg chg="del mod">
          <ac:chgData name="Tuấn Anh" userId="70af6268e4a895b0" providerId="LiveId" clId="{27C9EDAA-5441-4346-85BC-9C02405B8434}" dt="2024-01-10T12:25:19.779" v="300" actId="478"/>
          <ac:picMkLst>
            <pc:docMk/>
            <pc:sldMk cId="2686936902" sldId="257"/>
            <ac:picMk id="4" creationId="{AFA01C6F-17F0-248E-4DD8-8FE48A555CA4}"/>
          </ac:picMkLst>
        </pc:picChg>
        <pc:picChg chg="add mod">
          <ac:chgData name="Tuấn Anh" userId="70af6268e4a895b0" providerId="LiveId" clId="{27C9EDAA-5441-4346-85BC-9C02405B8434}" dt="2024-01-10T12:25:35.063" v="309" actId="27614"/>
          <ac:picMkLst>
            <pc:docMk/>
            <pc:sldMk cId="2686936902" sldId="257"/>
            <ac:picMk id="15" creationId="{14BE4A2F-E54E-8BF0-1A5D-CAAC4198E56F}"/>
          </ac:picMkLst>
        </pc:picChg>
      </pc:sldChg>
      <pc:sldChg chg="addSp delSp modSp add del mod">
        <pc:chgData name="Tuấn Anh" userId="70af6268e4a895b0" providerId="LiveId" clId="{27C9EDAA-5441-4346-85BC-9C02405B8434}" dt="2024-01-10T12:27:03.056" v="346" actId="47"/>
        <pc:sldMkLst>
          <pc:docMk/>
          <pc:sldMk cId="373883845" sldId="258"/>
        </pc:sldMkLst>
        <pc:spChg chg="del mod">
          <ac:chgData name="Tuấn Anh" userId="70af6268e4a895b0" providerId="LiveId" clId="{27C9EDAA-5441-4346-85BC-9C02405B8434}" dt="2024-01-10T12:26:59.385" v="345" actId="478"/>
          <ac:spMkLst>
            <pc:docMk/>
            <pc:sldMk cId="373883845" sldId="258"/>
            <ac:spMk id="2" creationId="{2B3C290D-F304-76A9-451B-9270DDCD9A78}"/>
          </ac:spMkLst>
        </pc:spChg>
        <pc:spChg chg="del mod">
          <ac:chgData name="Tuấn Anh" userId="70af6268e4a895b0" providerId="LiveId" clId="{27C9EDAA-5441-4346-85BC-9C02405B8434}" dt="2024-01-10T12:26:59.385" v="345" actId="478"/>
          <ac:spMkLst>
            <pc:docMk/>
            <pc:sldMk cId="373883845" sldId="258"/>
            <ac:spMk id="3" creationId="{B85B1A36-923B-31CE-4012-C7AAC700F364}"/>
          </ac:spMkLst>
        </pc:spChg>
        <pc:spChg chg="add mod">
          <ac:chgData name="Tuấn Anh" userId="70af6268e4a895b0" providerId="LiveId" clId="{27C9EDAA-5441-4346-85BC-9C02405B8434}" dt="2024-01-10T12:26:59.385" v="345" actId="478"/>
          <ac:spMkLst>
            <pc:docMk/>
            <pc:sldMk cId="373883845" sldId="258"/>
            <ac:spMk id="5" creationId="{9554AE71-6D1D-B033-DE29-CA9D499C313E}"/>
          </ac:spMkLst>
        </pc:spChg>
        <pc:spChg chg="del">
          <ac:chgData name="Tuấn Anh" userId="70af6268e4a895b0" providerId="LiveId" clId="{27C9EDAA-5441-4346-85BC-9C02405B8434}" dt="2024-01-10T12:26:59.385" v="345" actId="478"/>
          <ac:spMkLst>
            <pc:docMk/>
            <pc:sldMk cId="373883845" sldId="258"/>
            <ac:spMk id="19" creationId="{9B7AD9F6-8CE7-4299-8FC6-328F4DCD3FF9}"/>
          </ac:spMkLst>
        </pc:spChg>
        <pc:spChg chg="del">
          <ac:chgData name="Tuấn Anh" userId="70af6268e4a895b0" providerId="LiveId" clId="{27C9EDAA-5441-4346-85BC-9C02405B8434}" dt="2024-01-10T12:26:59.385" v="345" actId="478"/>
          <ac:spMkLst>
            <pc:docMk/>
            <pc:sldMk cId="373883845" sldId="258"/>
            <ac:spMk id="21" creationId="{F49775AF-8896-43EE-92C6-83497D6DC56F}"/>
          </ac:spMkLst>
        </pc:spChg>
        <pc:picChg chg="del mod">
          <ac:chgData name="Tuấn Anh" userId="70af6268e4a895b0" providerId="LiveId" clId="{27C9EDAA-5441-4346-85BC-9C02405B8434}" dt="2024-01-10T12:26:36.250" v="344" actId="478"/>
          <ac:picMkLst>
            <pc:docMk/>
            <pc:sldMk cId="373883845" sldId="258"/>
            <ac:picMk id="15" creationId="{14BE4A2F-E54E-8BF0-1A5D-CAAC4198E56F}"/>
          </ac:picMkLst>
        </pc:picChg>
      </pc:sldChg>
      <pc:sldChg chg="addSp modSp new del mod setBg">
        <pc:chgData name="Tuấn Anh" userId="70af6268e4a895b0" providerId="LiveId" clId="{27C9EDAA-5441-4346-85BC-9C02405B8434}" dt="2024-01-10T12:33:23.906" v="399" actId="47"/>
        <pc:sldMkLst>
          <pc:docMk/>
          <pc:sldMk cId="451190881" sldId="258"/>
        </pc:sldMkLst>
        <pc:spChg chg="mod">
          <ac:chgData name="Tuấn Anh" userId="70af6268e4a895b0" providerId="LiveId" clId="{27C9EDAA-5441-4346-85BC-9C02405B8434}" dt="2024-01-10T12:27:45.750" v="397" actId="26606"/>
          <ac:spMkLst>
            <pc:docMk/>
            <pc:sldMk cId="451190881" sldId="258"/>
            <ac:spMk id="2" creationId="{B5CE4573-BD70-4C42-6DB2-9FC67FB5D120}"/>
          </ac:spMkLst>
        </pc:spChg>
        <pc:spChg chg="mod">
          <ac:chgData name="Tuấn Anh" userId="70af6268e4a895b0" providerId="LiveId" clId="{27C9EDAA-5441-4346-85BC-9C02405B8434}" dt="2024-01-10T12:27:45.750" v="397" actId="26606"/>
          <ac:spMkLst>
            <pc:docMk/>
            <pc:sldMk cId="451190881" sldId="258"/>
            <ac:spMk id="3" creationId="{18D0ACA6-1AF7-C100-7CD3-1A5F7E9272F3}"/>
          </ac:spMkLst>
        </pc:spChg>
        <pc:spChg chg="add">
          <ac:chgData name="Tuấn Anh" userId="70af6268e4a895b0" providerId="LiveId" clId="{27C9EDAA-5441-4346-85BC-9C02405B8434}" dt="2024-01-10T12:27:45.750" v="397" actId="26606"/>
          <ac:spMkLst>
            <pc:docMk/>
            <pc:sldMk cId="451190881" sldId="258"/>
            <ac:spMk id="8" creationId="{AC17DE74-01C9-4859-B65A-85CF999E8580}"/>
          </ac:spMkLst>
        </pc:spChg>
        <pc:spChg chg="add">
          <ac:chgData name="Tuấn Anh" userId="70af6268e4a895b0" providerId="LiveId" clId="{27C9EDAA-5441-4346-85BC-9C02405B8434}" dt="2024-01-10T12:27:45.750" v="397" actId="26606"/>
          <ac:spMkLst>
            <pc:docMk/>
            <pc:sldMk cId="451190881" sldId="258"/>
            <ac:spMk id="10" creationId="{068C0432-0E90-4CC1-8CD3-D44A90DF07EF}"/>
          </ac:spMkLst>
        </pc:spChg>
      </pc:sldChg>
      <pc:sldChg chg="new del">
        <pc:chgData name="Tuấn Anh" userId="70af6268e4a895b0" providerId="LiveId" clId="{27C9EDAA-5441-4346-85BC-9C02405B8434}" dt="2024-01-10T12:27:15.986" v="348" actId="680"/>
        <pc:sldMkLst>
          <pc:docMk/>
          <pc:sldMk cId="1199269712" sldId="258"/>
        </pc:sldMkLst>
      </pc:sldChg>
      <pc:sldChg chg="add del">
        <pc:chgData name="Tuấn Anh" userId="70af6268e4a895b0" providerId="LiveId" clId="{27C9EDAA-5441-4346-85BC-9C02405B8434}" dt="2024-01-10T12:25:27.846" v="305" actId="47"/>
        <pc:sldMkLst>
          <pc:docMk/>
          <pc:sldMk cId="3452051397" sldId="258"/>
        </pc:sldMkLst>
      </pc:sldChg>
      <pc:sldChg chg="new del">
        <pc:chgData name="Tuấn Anh" userId="70af6268e4a895b0" providerId="LiveId" clId="{27C9EDAA-5441-4346-85BC-9C02405B8434}" dt="2024-01-10T12:33:46.592" v="409" actId="47"/>
        <pc:sldMkLst>
          <pc:docMk/>
          <pc:sldMk cId="781223747" sldId="259"/>
        </pc:sldMkLst>
      </pc:sldChg>
      <pc:sldChg chg="add del">
        <pc:chgData name="Tuấn Anh" userId="70af6268e4a895b0" providerId="LiveId" clId="{27C9EDAA-5441-4346-85BC-9C02405B8434}" dt="2024-01-10T12:25:28.640" v="306" actId="47"/>
        <pc:sldMkLst>
          <pc:docMk/>
          <pc:sldMk cId="3107445785" sldId="259"/>
        </pc:sldMkLst>
      </pc:sldChg>
      <pc:sldChg chg="modSp add del mod">
        <pc:chgData name="Tuấn Anh" userId="70af6268e4a895b0" providerId="LiveId" clId="{27C9EDAA-5441-4346-85BC-9C02405B8434}" dt="2024-01-10T13:19:45.024" v="1580" actId="47"/>
        <pc:sldMkLst>
          <pc:docMk/>
          <pc:sldMk cId="2303398403" sldId="260"/>
        </pc:sldMkLst>
        <pc:spChg chg="mod">
          <ac:chgData name="Tuấn Anh" userId="70af6268e4a895b0" providerId="LiveId" clId="{27C9EDAA-5441-4346-85BC-9C02405B8434}" dt="2024-01-10T12:33:40.908" v="408" actId="122"/>
          <ac:spMkLst>
            <pc:docMk/>
            <pc:sldMk cId="2303398403" sldId="260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3:15:28.415" v="1415" actId="1076"/>
          <ac:spMkLst>
            <pc:docMk/>
            <pc:sldMk cId="2303398403" sldId="260"/>
            <ac:spMk id="3" creationId="{E95F0D57-8603-E46D-392C-A15CB45835AC}"/>
          </ac:spMkLst>
        </pc:spChg>
      </pc:sldChg>
      <pc:sldChg chg="add del">
        <pc:chgData name="Tuấn Anh" userId="70af6268e4a895b0" providerId="LiveId" clId="{27C9EDAA-5441-4346-85BC-9C02405B8434}" dt="2024-01-10T12:25:29.319" v="307" actId="47"/>
        <pc:sldMkLst>
          <pc:docMk/>
          <pc:sldMk cId="3498304340" sldId="260"/>
        </pc:sldMkLst>
      </pc:sldChg>
      <pc:sldChg chg="add del">
        <pc:chgData name="Tuấn Anh" userId="70af6268e4a895b0" providerId="LiveId" clId="{27C9EDAA-5441-4346-85BC-9C02405B8434}" dt="2024-01-10T12:36:00.660" v="437" actId="47"/>
        <pc:sldMkLst>
          <pc:docMk/>
          <pc:sldMk cId="70924723" sldId="261"/>
        </pc:sldMkLst>
      </pc:sldChg>
      <pc:sldChg chg="add del">
        <pc:chgData name="Tuấn Anh" userId="70af6268e4a895b0" providerId="LiveId" clId="{27C9EDAA-5441-4346-85BC-9C02405B8434}" dt="2024-01-10T12:25:26.865" v="304" actId="47"/>
        <pc:sldMkLst>
          <pc:docMk/>
          <pc:sldMk cId="501741150" sldId="261"/>
        </pc:sldMkLst>
      </pc:sldChg>
      <pc:sldChg chg="add del">
        <pc:chgData name="Tuấn Anh" userId="70af6268e4a895b0" providerId="LiveId" clId="{27C9EDAA-5441-4346-85BC-9C02405B8434}" dt="2024-01-10T12:25:25.522" v="303" actId="47"/>
        <pc:sldMkLst>
          <pc:docMk/>
          <pc:sldMk cId="2808460083" sldId="262"/>
        </pc:sldMkLst>
      </pc:sldChg>
      <pc:sldChg chg="modSp add mod">
        <pc:chgData name="Tuấn Anh" userId="70af6268e4a895b0" providerId="LiveId" clId="{27C9EDAA-5441-4346-85BC-9C02405B8434}" dt="2024-01-10T13:33:56.354" v="2374" actId="108"/>
        <pc:sldMkLst>
          <pc:docMk/>
          <pc:sldMk cId="3325336103" sldId="262"/>
        </pc:sldMkLst>
        <pc:spChg chg="mod">
          <ac:chgData name="Tuấn Anh" userId="70af6268e4a895b0" providerId="LiveId" clId="{27C9EDAA-5441-4346-85BC-9C02405B8434}" dt="2024-01-10T13:33:56.354" v="2374" actId="108"/>
          <ac:spMkLst>
            <pc:docMk/>
            <pc:sldMk cId="3325336103" sldId="262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36:59.324" v="472" actId="1076"/>
          <ac:spMkLst>
            <pc:docMk/>
            <pc:sldMk cId="3325336103" sldId="262"/>
            <ac:spMk id="3" creationId="{E95F0D57-8603-E46D-392C-A15CB45835AC}"/>
          </ac:spMkLst>
        </pc:spChg>
      </pc:sldChg>
      <pc:sldChg chg="addSp delSp modSp add mod setBg setClrOvrMap">
        <pc:chgData name="Tuấn Anh" userId="70af6268e4a895b0" providerId="LiveId" clId="{27C9EDAA-5441-4346-85BC-9C02405B8434}" dt="2024-01-10T13:34:02.408" v="2376" actId="108"/>
        <pc:sldMkLst>
          <pc:docMk/>
          <pc:sldMk cId="1603672897" sldId="263"/>
        </pc:sldMkLst>
        <pc:spChg chg="mod">
          <ac:chgData name="Tuấn Anh" userId="70af6268e4a895b0" providerId="LiveId" clId="{27C9EDAA-5441-4346-85BC-9C02405B8434}" dt="2024-01-10T13:34:02.408" v="2376" actId="108"/>
          <ac:spMkLst>
            <pc:docMk/>
            <pc:sldMk cId="1603672897" sldId="263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40:32.867" v="522" actId="1076"/>
          <ac:spMkLst>
            <pc:docMk/>
            <pc:sldMk cId="1603672897" sldId="263"/>
            <ac:spMk id="3" creationId="{E95F0D57-8603-E46D-392C-A15CB45835AC}"/>
          </ac:spMkLst>
        </pc:spChg>
        <pc:spChg chg="add del mod ord">
          <ac:chgData name="Tuấn Anh" userId="70af6268e4a895b0" providerId="LiveId" clId="{27C9EDAA-5441-4346-85BC-9C02405B8434}" dt="2024-01-10T12:39:24.629" v="510" actId="478"/>
          <ac:spMkLst>
            <pc:docMk/>
            <pc:sldMk cId="1603672897" sldId="263"/>
            <ac:spMk id="6" creationId="{4B6BC36F-8D69-6F0A-6528-1A3CC2FB8FB2}"/>
          </ac:spMkLst>
        </pc:spChg>
        <pc:spChg chg="add del">
          <ac:chgData name="Tuấn Anh" userId="70af6268e4a895b0" providerId="LiveId" clId="{27C9EDAA-5441-4346-85BC-9C02405B8434}" dt="2024-01-10T12:38:30.601" v="500" actId="26606"/>
          <ac:spMkLst>
            <pc:docMk/>
            <pc:sldMk cId="1603672897" sldId="263"/>
            <ac:spMk id="10" creationId="{1A9F7B4E-B03D-4F64-BE33-00D074458D45}"/>
          </ac:spMkLst>
        </pc:spChg>
        <pc:spChg chg="add del">
          <ac:chgData name="Tuấn Anh" userId="70af6268e4a895b0" providerId="LiveId" clId="{27C9EDAA-5441-4346-85BC-9C02405B8434}" dt="2024-01-10T12:38:30.601" v="500" actId="26606"/>
          <ac:spMkLst>
            <pc:docMk/>
            <pc:sldMk cId="1603672897" sldId="263"/>
            <ac:spMk id="12" creationId="{1CA8A97F-67F0-4D5F-A850-0C30727D1CE3}"/>
          </ac:spMkLst>
        </pc:spChg>
        <pc:picChg chg="add mod ord">
          <ac:chgData name="Tuấn Anh" userId="70af6268e4a895b0" providerId="LiveId" clId="{27C9EDAA-5441-4346-85BC-9C02405B8434}" dt="2024-01-10T12:40:06.882" v="520" actId="1076"/>
          <ac:picMkLst>
            <pc:docMk/>
            <pc:sldMk cId="1603672897" sldId="263"/>
            <ac:picMk id="5" creationId="{64642DD5-8364-BEC4-BF50-E56DAA630032}"/>
          </ac:picMkLst>
        </pc:picChg>
      </pc:sldChg>
      <pc:sldChg chg="addSp delSp modSp add mod">
        <pc:chgData name="Tuấn Anh" userId="70af6268e4a895b0" providerId="LiveId" clId="{27C9EDAA-5441-4346-85BC-9C02405B8434}" dt="2024-01-10T13:34:07.394" v="2378" actId="108"/>
        <pc:sldMkLst>
          <pc:docMk/>
          <pc:sldMk cId="495939067" sldId="264"/>
        </pc:sldMkLst>
        <pc:spChg chg="mod">
          <ac:chgData name="Tuấn Anh" userId="70af6268e4a895b0" providerId="LiveId" clId="{27C9EDAA-5441-4346-85BC-9C02405B8434}" dt="2024-01-10T13:34:07.394" v="2378" actId="108"/>
          <ac:spMkLst>
            <pc:docMk/>
            <pc:sldMk cId="495939067" sldId="264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41:32.573" v="537" actId="20577"/>
          <ac:spMkLst>
            <pc:docMk/>
            <pc:sldMk cId="495939067" sldId="264"/>
            <ac:spMk id="3" creationId="{E95F0D57-8603-E46D-392C-A15CB45835AC}"/>
          </ac:spMkLst>
        </pc:spChg>
        <pc:picChg chg="del mod">
          <ac:chgData name="Tuấn Anh" userId="70af6268e4a895b0" providerId="LiveId" clId="{27C9EDAA-5441-4346-85BC-9C02405B8434}" dt="2024-01-10T12:41:16.729" v="525" actId="478"/>
          <ac:picMkLst>
            <pc:docMk/>
            <pc:sldMk cId="495939067" sldId="264"/>
            <ac:picMk id="5" creationId="{64642DD5-8364-BEC4-BF50-E56DAA630032}"/>
          </ac:picMkLst>
        </pc:picChg>
        <pc:picChg chg="add mod">
          <ac:chgData name="Tuấn Anh" userId="70af6268e4a895b0" providerId="LiveId" clId="{27C9EDAA-5441-4346-85BC-9C02405B8434}" dt="2024-01-10T12:42:40.968" v="549" actId="1076"/>
          <ac:picMkLst>
            <pc:docMk/>
            <pc:sldMk cId="495939067" sldId="264"/>
            <ac:picMk id="6" creationId="{C1B3C6DE-AD05-4B7A-0867-61A2BF7246D0}"/>
          </ac:picMkLst>
        </pc:picChg>
      </pc:sldChg>
      <pc:sldChg chg="addSp delSp modSp add mod ord">
        <pc:chgData name="Tuấn Anh" userId="70af6268e4a895b0" providerId="LiveId" clId="{27C9EDAA-5441-4346-85BC-9C02405B8434}" dt="2024-01-10T13:34:05.087" v="2377" actId="108"/>
        <pc:sldMkLst>
          <pc:docMk/>
          <pc:sldMk cId="2154354881" sldId="265"/>
        </pc:sldMkLst>
        <pc:spChg chg="mod">
          <ac:chgData name="Tuấn Anh" userId="70af6268e4a895b0" providerId="LiveId" clId="{27C9EDAA-5441-4346-85BC-9C02405B8434}" dt="2024-01-10T13:34:05.087" v="2377" actId="108"/>
          <ac:spMkLst>
            <pc:docMk/>
            <pc:sldMk cId="2154354881" sldId="265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44:20.913" v="570" actId="1076"/>
          <ac:spMkLst>
            <pc:docMk/>
            <pc:sldMk cId="2154354881" sldId="265"/>
            <ac:spMk id="3" creationId="{E95F0D57-8603-E46D-392C-A15CB45835AC}"/>
          </ac:spMkLst>
        </pc:spChg>
        <pc:picChg chg="add del mod">
          <ac:chgData name="Tuấn Anh" userId="70af6268e4a895b0" providerId="LiveId" clId="{27C9EDAA-5441-4346-85BC-9C02405B8434}" dt="2024-01-10T12:44:10.648" v="556" actId="1076"/>
          <ac:picMkLst>
            <pc:docMk/>
            <pc:sldMk cId="2154354881" sldId="265"/>
            <ac:picMk id="6" creationId="{C1B3C6DE-AD05-4B7A-0867-61A2BF7246D0}"/>
          </ac:picMkLst>
        </pc:picChg>
      </pc:sldChg>
      <pc:sldChg chg="addSp delSp modSp add mod ord">
        <pc:chgData name="Tuấn Anh" userId="70af6268e4a895b0" providerId="LiveId" clId="{27C9EDAA-5441-4346-85BC-9C02405B8434}" dt="2024-01-10T13:33:59.401" v="2375" actId="108"/>
        <pc:sldMkLst>
          <pc:docMk/>
          <pc:sldMk cId="1102450259" sldId="266"/>
        </pc:sldMkLst>
        <pc:spChg chg="mod">
          <ac:chgData name="Tuấn Anh" userId="70af6268e4a895b0" providerId="LiveId" clId="{27C9EDAA-5441-4346-85BC-9C02405B8434}" dt="2024-01-10T13:33:59.401" v="2375" actId="108"/>
          <ac:spMkLst>
            <pc:docMk/>
            <pc:sldMk cId="1102450259" sldId="266"/>
            <ac:spMk id="2" creationId="{F95B25E3-72B5-D270-B965-363B3EC0CE1A}"/>
          </ac:spMkLst>
        </pc:spChg>
        <pc:spChg chg="del">
          <ac:chgData name="Tuấn Anh" userId="70af6268e4a895b0" providerId="LiveId" clId="{27C9EDAA-5441-4346-85BC-9C02405B8434}" dt="2024-01-10T13:11:18.992" v="1374" actId="478"/>
          <ac:spMkLst>
            <pc:docMk/>
            <pc:sldMk cId="1102450259" sldId="266"/>
            <ac:spMk id="3" creationId="{E95F0D57-8603-E46D-392C-A15CB45835AC}"/>
          </ac:spMkLst>
        </pc:spChg>
        <pc:spChg chg="add del mod">
          <ac:chgData name="Tuấn Anh" userId="70af6268e4a895b0" providerId="LiveId" clId="{27C9EDAA-5441-4346-85BC-9C02405B8434}" dt="2024-01-10T13:11:37.665" v="1378" actId="478"/>
          <ac:spMkLst>
            <pc:docMk/>
            <pc:sldMk cId="1102450259" sldId="266"/>
            <ac:spMk id="6" creationId="{83B2A00D-9F8A-E91D-968D-BFF30BD5B695}"/>
          </ac:spMkLst>
        </pc:spChg>
        <pc:picChg chg="del">
          <ac:chgData name="Tuấn Anh" userId="70af6268e4a895b0" providerId="LiveId" clId="{27C9EDAA-5441-4346-85BC-9C02405B8434}" dt="2024-01-10T13:11:07.533" v="1371" actId="478"/>
          <ac:picMkLst>
            <pc:docMk/>
            <pc:sldMk cId="1102450259" sldId="266"/>
            <ac:picMk id="5" creationId="{64642DD5-8364-BEC4-BF50-E56DAA630032}"/>
          </ac:picMkLst>
        </pc:picChg>
        <pc:picChg chg="add mod">
          <ac:chgData name="Tuấn Anh" userId="70af6268e4a895b0" providerId="LiveId" clId="{27C9EDAA-5441-4346-85BC-9C02405B8434}" dt="2024-01-10T13:12:28.394" v="1379" actId="1076"/>
          <ac:picMkLst>
            <pc:docMk/>
            <pc:sldMk cId="1102450259" sldId="266"/>
            <ac:picMk id="1026" creationId="{D31B2BF5-5A0B-8884-63A9-099C3B5BE744}"/>
          </ac:picMkLst>
        </pc:picChg>
      </pc:sldChg>
      <pc:sldChg chg="addSp delSp modSp add mod">
        <pc:chgData name="Tuấn Anh" userId="70af6268e4a895b0" providerId="LiveId" clId="{27C9EDAA-5441-4346-85BC-9C02405B8434}" dt="2024-01-10T13:34:20.671" v="2380" actId="108"/>
        <pc:sldMkLst>
          <pc:docMk/>
          <pc:sldMk cId="1056664444" sldId="267"/>
        </pc:sldMkLst>
        <pc:spChg chg="mod">
          <ac:chgData name="Tuấn Anh" userId="70af6268e4a895b0" providerId="LiveId" clId="{27C9EDAA-5441-4346-85BC-9C02405B8434}" dt="2024-01-10T13:34:20.671" v="2380" actId="108"/>
          <ac:spMkLst>
            <pc:docMk/>
            <pc:sldMk cId="1056664444" sldId="267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46:01.491" v="583"/>
          <ac:spMkLst>
            <pc:docMk/>
            <pc:sldMk cId="1056664444" sldId="267"/>
            <ac:spMk id="3" creationId="{E95F0D57-8603-E46D-392C-A15CB45835AC}"/>
          </ac:spMkLst>
        </pc:spChg>
        <pc:picChg chg="add mod">
          <ac:chgData name="Tuấn Anh" userId="70af6268e4a895b0" providerId="LiveId" clId="{27C9EDAA-5441-4346-85BC-9C02405B8434}" dt="2024-01-10T12:46:54.479" v="590" actId="1076"/>
          <ac:picMkLst>
            <pc:docMk/>
            <pc:sldMk cId="1056664444" sldId="267"/>
            <ac:picMk id="5" creationId="{09CDB572-8B8E-0D51-7828-DD8F77278DF9}"/>
          </ac:picMkLst>
        </pc:picChg>
        <pc:picChg chg="del mod">
          <ac:chgData name="Tuấn Anh" userId="70af6268e4a895b0" providerId="LiveId" clId="{27C9EDAA-5441-4346-85BC-9C02405B8434}" dt="2024-01-10T12:46:12.725" v="586" actId="478"/>
          <ac:picMkLst>
            <pc:docMk/>
            <pc:sldMk cId="1056664444" sldId="267"/>
            <ac:picMk id="6" creationId="{C1B3C6DE-AD05-4B7A-0867-61A2BF7246D0}"/>
          </ac:picMkLst>
        </pc:picChg>
      </pc:sldChg>
      <pc:sldChg chg="addSp delSp modSp add mod">
        <pc:chgData name="Tuấn Anh" userId="70af6268e4a895b0" providerId="LiveId" clId="{27C9EDAA-5441-4346-85BC-9C02405B8434}" dt="2024-01-10T13:34:25.068" v="2381" actId="108"/>
        <pc:sldMkLst>
          <pc:docMk/>
          <pc:sldMk cId="1073991021" sldId="268"/>
        </pc:sldMkLst>
        <pc:spChg chg="mod">
          <ac:chgData name="Tuấn Anh" userId="70af6268e4a895b0" providerId="LiveId" clId="{27C9EDAA-5441-4346-85BC-9C02405B8434}" dt="2024-01-10T13:34:25.068" v="2381" actId="108"/>
          <ac:spMkLst>
            <pc:docMk/>
            <pc:sldMk cId="1073991021" sldId="268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3:04:25.551" v="1312" actId="1076"/>
          <ac:spMkLst>
            <pc:docMk/>
            <pc:sldMk cId="1073991021" sldId="268"/>
            <ac:spMk id="3" creationId="{E95F0D57-8603-E46D-392C-A15CB45835AC}"/>
          </ac:spMkLst>
        </pc:spChg>
        <pc:spChg chg="add del mod">
          <ac:chgData name="Tuấn Anh" userId="70af6268e4a895b0" providerId="LiveId" clId="{27C9EDAA-5441-4346-85BC-9C02405B8434}" dt="2024-01-10T12:50:44.867" v="685" actId="478"/>
          <ac:spMkLst>
            <pc:docMk/>
            <pc:sldMk cId="1073991021" sldId="268"/>
            <ac:spMk id="4" creationId="{2FD0B409-6B47-96F7-812F-34D6D564A2DF}"/>
          </ac:spMkLst>
        </pc:spChg>
        <pc:spChg chg="add mod">
          <ac:chgData name="Tuấn Anh" userId="70af6268e4a895b0" providerId="LiveId" clId="{27C9EDAA-5441-4346-85BC-9C02405B8434}" dt="2024-01-10T13:04:31.555" v="1313" actId="1076"/>
          <ac:spMkLst>
            <pc:docMk/>
            <pc:sldMk cId="1073991021" sldId="268"/>
            <ac:spMk id="6" creationId="{C5EDAA15-38CC-6369-0CE7-9E5EAEDFF5BF}"/>
          </ac:spMkLst>
        </pc:spChg>
        <pc:spChg chg="add mod">
          <ac:chgData name="Tuấn Anh" userId="70af6268e4a895b0" providerId="LiveId" clId="{27C9EDAA-5441-4346-85BC-9C02405B8434}" dt="2024-01-10T13:04:36.429" v="1314" actId="1076"/>
          <ac:spMkLst>
            <pc:docMk/>
            <pc:sldMk cId="1073991021" sldId="268"/>
            <ac:spMk id="7" creationId="{9921B1D1-6684-CB88-9567-B21512387800}"/>
          </ac:spMkLst>
        </pc:spChg>
        <pc:spChg chg="add del">
          <ac:chgData name="Tuấn Anh" userId="70af6268e4a895b0" providerId="LiveId" clId="{27C9EDAA-5441-4346-85BC-9C02405B8434}" dt="2024-01-10T12:54:13.829" v="729" actId="11529"/>
          <ac:spMkLst>
            <pc:docMk/>
            <pc:sldMk cId="1073991021" sldId="268"/>
            <ac:spMk id="15" creationId="{7F665E04-E828-D826-8DAE-FD13D217ED55}"/>
          </ac:spMkLst>
        </pc:spChg>
        <pc:spChg chg="add mod">
          <ac:chgData name="Tuấn Anh" userId="70af6268e4a895b0" providerId="LiveId" clId="{27C9EDAA-5441-4346-85BC-9C02405B8434}" dt="2024-01-10T13:07:26.210" v="1335"/>
          <ac:spMkLst>
            <pc:docMk/>
            <pc:sldMk cId="1073991021" sldId="268"/>
            <ac:spMk id="22" creationId="{7FA02025-EC2C-638A-DDB2-75DA77103D2D}"/>
          </ac:spMkLst>
        </pc:spChg>
        <pc:picChg chg="del">
          <ac:chgData name="Tuấn Anh" userId="70af6268e4a895b0" providerId="LiveId" clId="{27C9EDAA-5441-4346-85BC-9C02405B8434}" dt="2024-01-10T12:47:52.093" v="592" actId="478"/>
          <ac:picMkLst>
            <pc:docMk/>
            <pc:sldMk cId="1073991021" sldId="268"/>
            <ac:picMk id="5" creationId="{09CDB572-8B8E-0D51-7828-DD8F77278DF9}"/>
          </ac:picMkLst>
        </pc:picChg>
        <pc:picChg chg="add mod">
          <ac:chgData name="Tuấn Anh" userId="70af6268e4a895b0" providerId="LiveId" clId="{27C9EDAA-5441-4346-85BC-9C02405B8434}" dt="2024-01-10T13:04:31.555" v="1313" actId="1076"/>
          <ac:picMkLst>
            <pc:docMk/>
            <pc:sldMk cId="1073991021" sldId="268"/>
            <ac:picMk id="9" creationId="{80E04BDE-4041-34B0-9936-AF02AF9E2E4F}"/>
          </ac:picMkLst>
        </pc:picChg>
        <pc:picChg chg="add mod">
          <ac:chgData name="Tuấn Anh" userId="70af6268e4a895b0" providerId="LiveId" clId="{27C9EDAA-5441-4346-85BC-9C02405B8434}" dt="2024-01-10T13:04:36.429" v="1314" actId="1076"/>
          <ac:picMkLst>
            <pc:docMk/>
            <pc:sldMk cId="1073991021" sldId="268"/>
            <ac:picMk id="11" creationId="{354272F5-DEC7-F458-A71E-331AFE8F657F}"/>
          </ac:picMkLst>
        </pc:picChg>
        <pc:picChg chg="add del">
          <ac:chgData name="Tuấn Anh" userId="70af6268e4a895b0" providerId="LiveId" clId="{27C9EDAA-5441-4346-85BC-9C02405B8434}" dt="2024-01-10T13:05:57.182" v="1319" actId="478"/>
          <ac:picMkLst>
            <pc:docMk/>
            <pc:sldMk cId="1073991021" sldId="268"/>
            <ac:picMk id="17" creationId="{7C1707B9-9634-DA24-6889-B69F1DC5F60A}"/>
          </ac:picMkLst>
        </pc:picChg>
        <pc:picChg chg="add del mod">
          <ac:chgData name="Tuấn Anh" userId="70af6268e4a895b0" providerId="LiveId" clId="{27C9EDAA-5441-4346-85BC-9C02405B8434}" dt="2024-01-10T13:05:55.886" v="1318" actId="478"/>
          <ac:picMkLst>
            <pc:docMk/>
            <pc:sldMk cId="1073991021" sldId="268"/>
            <ac:picMk id="19" creationId="{9DE46B63-B1B0-B211-8034-336550C03C0D}"/>
          </ac:picMkLst>
        </pc:picChg>
        <pc:picChg chg="add mod">
          <ac:chgData name="Tuấn Anh" userId="70af6268e4a895b0" providerId="LiveId" clId="{27C9EDAA-5441-4346-85BC-9C02405B8434}" dt="2024-01-10T13:07:28.107" v="1336" actId="14100"/>
          <ac:picMkLst>
            <pc:docMk/>
            <pc:sldMk cId="1073991021" sldId="268"/>
            <ac:picMk id="21" creationId="{6C183434-F6C4-7ABA-FA18-AB53B6C826C4}"/>
          </ac:picMkLst>
        </pc:picChg>
        <pc:cxnChg chg="add del mod">
          <ac:chgData name="Tuấn Anh" userId="70af6268e4a895b0" providerId="LiveId" clId="{27C9EDAA-5441-4346-85BC-9C02405B8434}" dt="2024-01-10T12:54:02.628" v="727" actId="11529"/>
          <ac:cxnSpMkLst>
            <pc:docMk/>
            <pc:sldMk cId="1073991021" sldId="268"/>
            <ac:cxnSpMk id="13" creationId="{247E549B-AE44-DF95-CF40-43C0776E8F84}"/>
          </ac:cxnSpMkLst>
        </pc:cxnChg>
      </pc:sldChg>
      <pc:sldChg chg="delSp modSp add mod">
        <pc:chgData name="Tuấn Anh" userId="70af6268e4a895b0" providerId="LiveId" clId="{27C9EDAA-5441-4346-85BC-9C02405B8434}" dt="2024-01-10T13:34:31.451" v="2383" actId="108"/>
        <pc:sldMkLst>
          <pc:docMk/>
          <pc:sldMk cId="3251677185" sldId="269"/>
        </pc:sldMkLst>
        <pc:spChg chg="mod">
          <ac:chgData name="Tuấn Anh" userId="70af6268e4a895b0" providerId="LiveId" clId="{27C9EDAA-5441-4346-85BC-9C02405B8434}" dt="2024-01-10T13:34:31.451" v="2383" actId="108"/>
          <ac:spMkLst>
            <pc:docMk/>
            <pc:sldMk cId="3251677185" sldId="269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2:54:52.902" v="750"/>
          <ac:spMkLst>
            <pc:docMk/>
            <pc:sldMk cId="3251677185" sldId="269"/>
            <ac:spMk id="3" creationId="{E95F0D57-8603-E46D-392C-A15CB45835AC}"/>
          </ac:spMkLst>
        </pc:spChg>
        <pc:spChg chg="mod">
          <ac:chgData name="Tuấn Anh" userId="70af6268e4a895b0" providerId="LiveId" clId="{27C9EDAA-5441-4346-85BC-9C02405B8434}" dt="2024-01-10T12:57:26.196" v="846" actId="20577"/>
          <ac:spMkLst>
            <pc:docMk/>
            <pc:sldMk cId="3251677185" sldId="269"/>
            <ac:spMk id="6" creationId="{C5EDAA15-38CC-6369-0CE7-9E5EAEDFF5BF}"/>
          </ac:spMkLst>
        </pc:spChg>
        <pc:spChg chg="del mod">
          <ac:chgData name="Tuấn Anh" userId="70af6268e4a895b0" providerId="LiveId" clId="{27C9EDAA-5441-4346-85BC-9C02405B8434}" dt="2024-01-10T12:54:46.614" v="737" actId="478"/>
          <ac:spMkLst>
            <pc:docMk/>
            <pc:sldMk cId="3251677185" sldId="269"/>
            <ac:spMk id="7" creationId="{9921B1D1-6684-CB88-9567-B21512387800}"/>
          </ac:spMkLst>
        </pc:spChg>
        <pc:picChg chg="del">
          <ac:chgData name="Tuấn Anh" userId="70af6268e4a895b0" providerId="LiveId" clId="{27C9EDAA-5441-4346-85BC-9C02405B8434}" dt="2024-01-10T12:54:47.566" v="739" actId="478"/>
          <ac:picMkLst>
            <pc:docMk/>
            <pc:sldMk cId="3251677185" sldId="269"/>
            <ac:picMk id="9" creationId="{80E04BDE-4041-34B0-9936-AF02AF9E2E4F}"/>
          </ac:picMkLst>
        </pc:picChg>
        <pc:picChg chg="del">
          <ac:chgData name="Tuấn Anh" userId="70af6268e4a895b0" providerId="LiveId" clId="{27C9EDAA-5441-4346-85BC-9C02405B8434}" dt="2024-01-10T12:54:47.129" v="738" actId="478"/>
          <ac:picMkLst>
            <pc:docMk/>
            <pc:sldMk cId="3251677185" sldId="269"/>
            <ac:picMk id="11" creationId="{354272F5-DEC7-F458-A71E-331AFE8F657F}"/>
          </ac:picMkLst>
        </pc:picChg>
      </pc:sldChg>
      <pc:sldChg chg="modSp add mod ord">
        <pc:chgData name="Tuấn Anh" userId="70af6268e4a895b0" providerId="LiveId" clId="{27C9EDAA-5441-4346-85BC-9C02405B8434}" dt="2024-01-10T13:34:27.894" v="2382" actId="108"/>
        <pc:sldMkLst>
          <pc:docMk/>
          <pc:sldMk cId="114343146" sldId="270"/>
        </pc:sldMkLst>
        <pc:spChg chg="mod">
          <ac:chgData name="Tuấn Anh" userId="70af6268e4a895b0" providerId="LiveId" clId="{27C9EDAA-5441-4346-85BC-9C02405B8434}" dt="2024-01-10T13:34:27.894" v="2382" actId="108"/>
          <ac:spMkLst>
            <pc:docMk/>
            <pc:sldMk cId="114343146" sldId="270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3:00:03.633" v="1048"/>
          <ac:spMkLst>
            <pc:docMk/>
            <pc:sldMk cId="114343146" sldId="270"/>
            <ac:spMk id="3" creationId="{E95F0D57-8603-E46D-392C-A15CB45835AC}"/>
          </ac:spMkLst>
        </pc:spChg>
        <pc:spChg chg="mod">
          <ac:chgData name="Tuấn Anh" userId="70af6268e4a895b0" providerId="LiveId" clId="{27C9EDAA-5441-4346-85BC-9C02405B8434}" dt="2024-01-10T13:25:04.985" v="1960" actId="20577"/>
          <ac:spMkLst>
            <pc:docMk/>
            <pc:sldMk cId="114343146" sldId="270"/>
            <ac:spMk id="6" creationId="{C5EDAA15-38CC-6369-0CE7-9E5EAEDFF5BF}"/>
          </ac:spMkLst>
        </pc:spChg>
      </pc:sldChg>
      <pc:sldChg chg="modSp add mod">
        <pc:chgData name="Tuấn Anh" userId="70af6268e4a895b0" providerId="LiveId" clId="{27C9EDAA-5441-4346-85BC-9C02405B8434}" dt="2024-01-10T13:33:44.454" v="2370" actId="108"/>
        <pc:sldMkLst>
          <pc:docMk/>
          <pc:sldMk cId="3291236735" sldId="271"/>
        </pc:sldMkLst>
        <pc:spChg chg="mod">
          <ac:chgData name="Tuấn Anh" userId="70af6268e4a895b0" providerId="LiveId" clId="{27C9EDAA-5441-4346-85BC-9C02405B8434}" dt="2024-01-10T13:33:44.454" v="2370" actId="108"/>
          <ac:spMkLst>
            <pc:docMk/>
            <pc:sldMk cId="3291236735" sldId="271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3:02:47.290" v="1310" actId="20577"/>
          <ac:spMkLst>
            <pc:docMk/>
            <pc:sldMk cId="3291236735" sldId="271"/>
            <ac:spMk id="6" creationId="{C5EDAA15-38CC-6369-0CE7-9E5EAEDFF5BF}"/>
          </ac:spMkLst>
        </pc:spChg>
      </pc:sldChg>
      <pc:sldChg chg="addSp delSp modSp add mod setBg">
        <pc:chgData name="Tuấn Anh" userId="70af6268e4a895b0" providerId="LiveId" clId="{27C9EDAA-5441-4346-85BC-9C02405B8434}" dt="2024-01-11T01:08:43.178" v="3492" actId="26606"/>
        <pc:sldMkLst>
          <pc:docMk/>
          <pc:sldMk cId="2661992349" sldId="272"/>
        </pc:sldMkLst>
        <pc:spChg chg="mod">
          <ac:chgData name="Tuấn Anh" userId="70af6268e4a895b0" providerId="LiveId" clId="{27C9EDAA-5441-4346-85BC-9C02405B8434}" dt="2024-01-11T01:08:43.178" v="3492" actId="26606"/>
          <ac:spMkLst>
            <pc:docMk/>
            <pc:sldMk cId="2661992349" sldId="272"/>
            <ac:spMk id="2" creationId="{F95B25E3-72B5-D270-B965-363B3EC0CE1A}"/>
          </ac:spMkLst>
        </pc:spChg>
        <pc:spChg chg="del mod">
          <ac:chgData name="Tuấn Anh" userId="70af6268e4a895b0" providerId="LiveId" clId="{27C9EDAA-5441-4346-85BC-9C02405B8434}" dt="2024-01-10T13:21:46.737" v="1625" actId="478"/>
          <ac:spMkLst>
            <pc:docMk/>
            <pc:sldMk cId="2661992349" sldId="272"/>
            <ac:spMk id="3" creationId="{E95F0D57-8603-E46D-392C-A15CB45835AC}"/>
          </ac:spMkLst>
        </pc:spChg>
        <pc:spChg chg="del">
          <ac:chgData name="Tuấn Anh" userId="70af6268e4a895b0" providerId="LiveId" clId="{27C9EDAA-5441-4346-85BC-9C02405B8434}" dt="2024-01-10T13:08:41.132" v="1338" actId="478"/>
          <ac:spMkLst>
            <pc:docMk/>
            <pc:sldMk cId="2661992349" sldId="272"/>
            <ac:spMk id="6" creationId="{C5EDAA15-38CC-6369-0CE7-9E5EAEDFF5BF}"/>
          </ac:spMkLst>
        </pc:spChg>
        <pc:spChg chg="add del">
          <ac:chgData name="Tuấn Anh" userId="70af6268e4a895b0" providerId="LiveId" clId="{27C9EDAA-5441-4346-85BC-9C02405B8434}" dt="2024-01-11T01:08:43.178" v="3492" actId="26606"/>
          <ac:spMkLst>
            <pc:docMk/>
            <pc:sldMk cId="2661992349" sldId="272"/>
            <ac:spMk id="9" creationId="{DA381740-063A-41A4-836D-85D14980EEF0}"/>
          </ac:spMkLst>
        </pc:spChg>
        <pc:spChg chg="add del">
          <ac:chgData name="Tuấn Anh" userId="70af6268e4a895b0" providerId="LiveId" clId="{27C9EDAA-5441-4346-85BC-9C02405B8434}" dt="2024-01-11T01:08:43.178" v="3492" actId="26606"/>
          <ac:spMkLst>
            <pc:docMk/>
            <pc:sldMk cId="2661992349" sldId="272"/>
            <ac:spMk id="11" creationId="{BCED4D40-4B67-4331-AC48-79B82B4A47D8}"/>
          </ac:spMkLst>
        </pc:spChg>
        <pc:picChg chg="add mod">
          <ac:chgData name="Tuấn Anh" userId="70af6268e4a895b0" providerId="LiveId" clId="{27C9EDAA-5441-4346-85BC-9C02405B8434}" dt="2024-01-11T01:08:43.178" v="3492" actId="26606"/>
          <ac:picMkLst>
            <pc:docMk/>
            <pc:sldMk cId="2661992349" sldId="272"/>
            <ac:picMk id="4" creationId="{C1F3BC8E-3610-5BFF-700F-A2662C70C7FF}"/>
          </ac:picMkLst>
        </pc:picChg>
      </pc:sldChg>
      <pc:sldChg chg="addSp delSp modSp add mod">
        <pc:chgData name="Tuấn Anh" userId="70af6268e4a895b0" providerId="LiveId" clId="{27C9EDAA-5441-4346-85BC-9C02405B8434}" dt="2024-01-11T01:09:06.501" v="3494" actId="1076"/>
        <pc:sldMkLst>
          <pc:docMk/>
          <pc:sldMk cId="1925309955" sldId="273"/>
        </pc:sldMkLst>
        <pc:spChg chg="mod">
          <ac:chgData name="Tuấn Anh" userId="70af6268e4a895b0" providerId="LiveId" clId="{27C9EDAA-5441-4346-85BC-9C02405B8434}" dt="2024-01-10T13:34:37.535" v="2385" actId="108"/>
          <ac:spMkLst>
            <pc:docMk/>
            <pc:sldMk cId="1925309955" sldId="273"/>
            <ac:spMk id="2" creationId="{F95B25E3-72B5-D270-B965-363B3EC0CE1A}"/>
          </ac:spMkLst>
        </pc:spChg>
        <pc:spChg chg="del mod">
          <ac:chgData name="Tuấn Anh" userId="70af6268e4a895b0" providerId="LiveId" clId="{27C9EDAA-5441-4346-85BC-9C02405B8434}" dt="2024-01-10T13:21:56.822" v="1628" actId="478"/>
          <ac:spMkLst>
            <pc:docMk/>
            <pc:sldMk cId="1925309955" sldId="273"/>
            <ac:spMk id="3" creationId="{E95F0D57-8603-E46D-392C-A15CB45835AC}"/>
          </ac:spMkLst>
        </pc:spChg>
        <pc:picChg chg="add mod">
          <ac:chgData name="Tuấn Anh" userId="70af6268e4a895b0" providerId="LiveId" clId="{27C9EDAA-5441-4346-85BC-9C02405B8434}" dt="2024-01-11T01:09:06.501" v="3494" actId="1076"/>
          <ac:picMkLst>
            <pc:docMk/>
            <pc:sldMk cId="1925309955" sldId="273"/>
            <ac:picMk id="4" creationId="{28AD482F-7B1B-4DD1-4955-936FADC6362C}"/>
          </ac:picMkLst>
        </pc:picChg>
      </pc:sldChg>
      <pc:sldChg chg="addSp delSp modSp new mod">
        <pc:chgData name="Tuấn Anh" userId="70af6268e4a895b0" providerId="LiveId" clId="{27C9EDAA-5441-4346-85BC-9C02405B8434}" dt="2024-01-10T13:33:53.527" v="2373" actId="108"/>
        <pc:sldMkLst>
          <pc:docMk/>
          <pc:sldMk cId="90773124" sldId="274"/>
        </pc:sldMkLst>
        <pc:spChg chg="add del">
          <ac:chgData name="Tuấn Anh" userId="70af6268e4a895b0" providerId="LiveId" clId="{27C9EDAA-5441-4346-85BC-9C02405B8434}" dt="2024-01-10T13:18:42.932" v="1479" actId="22"/>
          <ac:spMkLst>
            <pc:docMk/>
            <pc:sldMk cId="90773124" sldId="274"/>
            <ac:spMk id="3" creationId="{A8C909C9-D300-07F6-1050-A4DED99920F3}"/>
          </ac:spMkLst>
        </pc:spChg>
        <pc:spChg chg="add mod">
          <ac:chgData name="Tuấn Anh" userId="70af6268e4a895b0" providerId="LiveId" clId="{27C9EDAA-5441-4346-85BC-9C02405B8434}" dt="2024-01-10T13:33:53.527" v="2373" actId="108"/>
          <ac:spMkLst>
            <pc:docMk/>
            <pc:sldMk cId="90773124" sldId="274"/>
            <ac:spMk id="4" creationId="{E64D0F53-712A-73E3-2883-071412E3AB1C}"/>
          </ac:spMkLst>
        </pc:spChg>
        <pc:spChg chg="add mod">
          <ac:chgData name="Tuấn Anh" userId="70af6268e4a895b0" providerId="LiveId" clId="{27C9EDAA-5441-4346-85BC-9C02405B8434}" dt="2024-01-10T13:19:29.285" v="1578" actId="1076"/>
          <ac:spMkLst>
            <pc:docMk/>
            <pc:sldMk cId="90773124" sldId="274"/>
            <ac:spMk id="5" creationId="{E477656D-C9D7-AD93-8C2C-DCA9CA1865BB}"/>
          </ac:spMkLst>
        </pc:spChg>
        <pc:spChg chg="add del mod">
          <ac:chgData name="Tuấn Anh" userId="70af6268e4a895b0" providerId="LiveId" clId="{27C9EDAA-5441-4346-85BC-9C02405B8434}" dt="2024-01-10T13:20:22.136" v="1588" actId="11529"/>
          <ac:spMkLst>
            <pc:docMk/>
            <pc:sldMk cId="90773124" sldId="274"/>
            <ac:spMk id="6" creationId="{3B4BC9F8-F9A7-55E2-90D5-E2B3769BE2D4}"/>
          </ac:spMkLst>
        </pc:spChg>
        <pc:cxnChg chg="add mod">
          <ac:chgData name="Tuấn Anh" userId="70af6268e4a895b0" providerId="LiveId" clId="{27C9EDAA-5441-4346-85BC-9C02405B8434}" dt="2024-01-10T13:20:46.915" v="1594" actId="14100"/>
          <ac:cxnSpMkLst>
            <pc:docMk/>
            <pc:sldMk cId="90773124" sldId="274"/>
            <ac:cxnSpMk id="8" creationId="{D36632C7-4257-EDEE-F522-A90FD8526B14}"/>
          </ac:cxnSpMkLst>
        </pc:cxnChg>
      </pc:sldChg>
      <pc:sldChg chg="add del">
        <pc:chgData name="Tuấn Anh" userId="70af6268e4a895b0" providerId="LiveId" clId="{27C9EDAA-5441-4346-85BC-9C02405B8434}" dt="2024-01-10T13:15:42.201" v="1417" actId="2890"/>
        <pc:sldMkLst>
          <pc:docMk/>
          <pc:sldMk cId="1363006611" sldId="274"/>
        </pc:sldMkLst>
      </pc:sldChg>
      <pc:sldChg chg="addSp delSp modSp new del mod setBg">
        <pc:chgData name="Tuấn Anh" userId="70af6268e4a895b0" providerId="LiveId" clId="{27C9EDAA-5441-4346-85BC-9C02405B8434}" dt="2024-01-10T13:18:30.618" v="1474" actId="47"/>
        <pc:sldMkLst>
          <pc:docMk/>
          <pc:sldMk cId="2224595586" sldId="274"/>
        </pc:sldMkLst>
        <pc:spChg chg="add mod">
          <ac:chgData name="Tuấn Anh" userId="70af6268e4a895b0" providerId="LiveId" clId="{27C9EDAA-5441-4346-85BC-9C02405B8434}" dt="2024-01-10T13:18:25.021" v="1473" actId="20577"/>
          <ac:spMkLst>
            <pc:docMk/>
            <pc:sldMk cId="2224595586" sldId="274"/>
            <ac:spMk id="2" creationId="{537B7053-C026-16C3-0103-B9D17B15A420}"/>
          </ac:spMkLst>
        </pc:spChg>
        <pc:spChg chg="add mod">
          <ac:chgData name="Tuấn Anh" userId="70af6268e4a895b0" providerId="LiveId" clId="{27C9EDAA-5441-4346-85BC-9C02405B8434}" dt="2024-01-10T13:18:23.084" v="1462" actId="13822"/>
          <ac:spMkLst>
            <pc:docMk/>
            <pc:sldMk cId="2224595586" sldId="274"/>
            <ac:spMk id="7" creationId="{DA381740-063A-41A4-836D-85D14980EEF0}"/>
          </ac:spMkLst>
        </pc:spChg>
        <pc:spChg chg="add mod">
          <ac:chgData name="Tuấn Anh" userId="70af6268e4a895b0" providerId="LiveId" clId="{27C9EDAA-5441-4346-85BC-9C02405B8434}" dt="2024-01-10T13:18:23.084" v="1462" actId="13822"/>
          <ac:spMkLst>
            <pc:docMk/>
            <pc:sldMk cId="2224595586" sldId="274"/>
            <ac:spMk id="9" creationId="{943CAA20-3569-4189-9E48-239A229A86CA}"/>
          </ac:spMkLst>
        </pc:spChg>
        <pc:spChg chg="add mod">
          <ac:chgData name="Tuấn Anh" userId="70af6268e4a895b0" providerId="LiveId" clId="{27C9EDAA-5441-4346-85BC-9C02405B8434}" dt="2024-01-10T13:18:23.084" v="1462" actId="13822"/>
          <ac:spMkLst>
            <pc:docMk/>
            <pc:sldMk cId="2224595586" sldId="274"/>
            <ac:spMk id="11" creationId="{DA542B6D-E775-4832-91DC-2D20F857813A}"/>
          </ac:spMkLst>
        </pc:spChg>
        <pc:cxnChg chg="add del">
          <ac:chgData name="Tuấn Anh" userId="70af6268e4a895b0" providerId="LiveId" clId="{27C9EDAA-5441-4346-85BC-9C02405B8434}" dt="2024-01-10T13:17:59.077" v="1455" actId="11529"/>
          <ac:cxnSpMkLst>
            <pc:docMk/>
            <pc:sldMk cId="2224595586" sldId="274"/>
            <ac:cxnSpMk id="4" creationId="{F6B44263-7412-2655-63B4-CB9C1E1ECF1D}"/>
          </ac:cxnSpMkLst>
        </pc:cxnChg>
      </pc:sldChg>
      <pc:sldChg chg="new del">
        <pc:chgData name="Tuấn Anh" userId="70af6268e4a895b0" providerId="LiveId" clId="{27C9EDAA-5441-4346-85BC-9C02405B8434}" dt="2024-01-10T13:18:34.507" v="1476" actId="680"/>
        <pc:sldMkLst>
          <pc:docMk/>
          <pc:sldMk cId="3745515006" sldId="274"/>
        </pc:sldMkLst>
      </pc:sldChg>
      <pc:sldChg chg="addSp modSp add mod">
        <pc:chgData name="Tuấn Anh" userId="70af6268e4a895b0" providerId="LiveId" clId="{27C9EDAA-5441-4346-85BC-9C02405B8434}" dt="2024-01-11T01:10:17.118" v="3496" actId="1076"/>
        <pc:sldMkLst>
          <pc:docMk/>
          <pc:sldMk cId="3651557370" sldId="275"/>
        </pc:sldMkLst>
        <pc:spChg chg="mod">
          <ac:chgData name="Tuấn Anh" userId="70af6268e4a895b0" providerId="LiveId" clId="{27C9EDAA-5441-4346-85BC-9C02405B8434}" dt="2024-01-10T13:34:39.504" v="2386" actId="108"/>
          <ac:spMkLst>
            <pc:docMk/>
            <pc:sldMk cId="3651557370" sldId="275"/>
            <ac:spMk id="2" creationId="{F95B25E3-72B5-D270-B965-363B3EC0CE1A}"/>
          </ac:spMkLst>
        </pc:spChg>
        <pc:picChg chg="add mod">
          <ac:chgData name="Tuấn Anh" userId="70af6268e4a895b0" providerId="LiveId" clId="{27C9EDAA-5441-4346-85BC-9C02405B8434}" dt="2024-01-11T01:10:17.118" v="3496" actId="1076"/>
          <ac:picMkLst>
            <pc:docMk/>
            <pc:sldMk cId="3651557370" sldId="275"/>
            <ac:picMk id="4" creationId="{54A85AD9-5618-5041-6C52-562DCEBB8AE0}"/>
          </ac:picMkLst>
        </pc:picChg>
      </pc:sldChg>
      <pc:sldChg chg="modSp add del mod">
        <pc:chgData name="Tuấn Anh" userId="70af6268e4a895b0" providerId="LiveId" clId="{27C9EDAA-5441-4346-85BC-9C02405B8434}" dt="2024-01-11T01:10:44.069" v="3497" actId="47"/>
        <pc:sldMkLst>
          <pc:docMk/>
          <pc:sldMk cId="1049337286" sldId="276"/>
        </pc:sldMkLst>
        <pc:spChg chg="mod">
          <ac:chgData name="Tuấn Anh" userId="70af6268e4a895b0" providerId="LiveId" clId="{27C9EDAA-5441-4346-85BC-9C02405B8434}" dt="2024-01-10T13:34:42.621" v="2388" actId="27636"/>
          <ac:spMkLst>
            <pc:docMk/>
            <pc:sldMk cId="1049337286" sldId="276"/>
            <ac:spMk id="2" creationId="{F95B25E3-72B5-D270-B965-363B3EC0CE1A}"/>
          </ac:spMkLst>
        </pc:spChg>
      </pc:sldChg>
      <pc:sldChg chg="addSp modSp add mod">
        <pc:chgData name="Tuấn Anh" userId="70af6268e4a895b0" providerId="LiveId" clId="{27C9EDAA-5441-4346-85BC-9C02405B8434}" dt="2024-01-11T01:11:09.299" v="3499" actId="1076"/>
        <pc:sldMkLst>
          <pc:docMk/>
          <pc:sldMk cId="330083008" sldId="277"/>
        </pc:sldMkLst>
        <pc:spChg chg="mod">
          <ac:chgData name="Tuấn Anh" userId="70af6268e4a895b0" providerId="LiveId" clId="{27C9EDAA-5441-4346-85BC-9C02405B8434}" dt="2024-01-10T13:34:45.578" v="2389" actId="108"/>
          <ac:spMkLst>
            <pc:docMk/>
            <pc:sldMk cId="330083008" sldId="277"/>
            <ac:spMk id="2" creationId="{F95B25E3-72B5-D270-B965-363B3EC0CE1A}"/>
          </ac:spMkLst>
        </pc:spChg>
        <pc:picChg chg="add mod">
          <ac:chgData name="Tuấn Anh" userId="70af6268e4a895b0" providerId="LiveId" clId="{27C9EDAA-5441-4346-85BC-9C02405B8434}" dt="2024-01-11T01:11:09.299" v="3499" actId="1076"/>
          <ac:picMkLst>
            <pc:docMk/>
            <pc:sldMk cId="330083008" sldId="277"/>
            <ac:picMk id="4" creationId="{7C96EA5B-CC37-4BDB-C5DE-B2893CD052EC}"/>
          </ac:picMkLst>
        </pc:picChg>
      </pc:sldChg>
      <pc:sldChg chg="addSp modSp add mod">
        <pc:chgData name="Tuấn Anh" userId="70af6268e4a895b0" providerId="LiveId" clId="{27C9EDAA-5441-4346-85BC-9C02405B8434}" dt="2024-01-11T01:11:27.203" v="3500" actId="22"/>
        <pc:sldMkLst>
          <pc:docMk/>
          <pc:sldMk cId="1855696251" sldId="278"/>
        </pc:sldMkLst>
        <pc:spChg chg="mod">
          <ac:chgData name="Tuấn Anh" userId="70af6268e4a895b0" providerId="LiveId" clId="{27C9EDAA-5441-4346-85BC-9C02405B8434}" dt="2024-01-10T13:34:48.633" v="2390" actId="108"/>
          <ac:spMkLst>
            <pc:docMk/>
            <pc:sldMk cId="1855696251" sldId="278"/>
            <ac:spMk id="2" creationId="{F95B25E3-72B5-D270-B965-363B3EC0CE1A}"/>
          </ac:spMkLst>
        </pc:spChg>
        <pc:picChg chg="add">
          <ac:chgData name="Tuấn Anh" userId="70af6268e4a895b0" providerId="LiveId" clId="{27C9EDAA-5441-4346-85BC-9C02405B8434}" dt="2024-01-11T01:11:27.203" v="3500" actId="22"/>
          <ac:picMkLst>
            <pc:docMk/>
            <pc:sldMk cId="1855696251" sldId="278"/>
            <ac:picMk id="4" creationId="{2E5B44BD-20E9-87F4-ABE1-A2C3187D5818}"/>
          </ac:picMkLst>
        </pc:picChg>
      </pc:sldChg>
      <pc:sldChg chg="addSp modSp add mod">
        <pc:chgData name="Tuấn Anh" userId="70af6268e4a895b0" providerId="LiveId" clId="{27C9EDAA-5441-4346-85BC-9C02405B8434}" dt="2024-01-11T01:11:58.092" v="3501" actId="22"/>
        <pc:sldMkLst>
          <pc:docMk/>
          <pc:sldMk cId="2213198135" sldId="279"/>
        </pc:sldMkLst>
        <pc:spChg chg="mod">
          <ac:chgData name="Tuấn Anh" userId="70af6268e4a895b0" providerId="LiveId" clId="{27C9EDAA-5441-4346-85BC-9C02405B8434}" dt="2024-01-10T13:35:01.664" v="2394" actId="1076"/>
          <ac:spMkLst>
            <pc:docMk/>
            <pc:sldMk cId="2213198135" sldId="279"/>
            <ac:spMk id="2" creationId="{F95B25E3-72B5-D270-B965-363B3EC0CE1A}"/>
          </ac:spMkLst>
        </pc:spChg>
        <pc:picChg chg="add">
          <ac:chgData name="Tuấn Anh" userId="70af6268e4a895b0" providerId="LiveId" clId="{27C9EDAA-5441-4346-85BC-9C02405B8434}" dt="2024-01-11T01:11:58.092" v="3501" actId="22"/>
          <ac:picMkLst>
            <pc:docMk/>
            <pc:sldMk cId="2213198135" sldId="279"/>
            <ac:picMk id="4" creationId="{D0D74D70-F207-B6A7-320F-8671A34E7421}"/>
          </ac:picMkLst>
        </pc:picChg>
      </pc:sldChg>
      <pc:sldChg chg="addSp modSp add mod">
        <pc:chgData name="Tuấn Anh" userId="70af6268e4a895b0" providerId="LiveId" clId="{27C9EDAA-5441-4346-85BC-9C02405B8434}" dt="2024-01-11T01:12:31.903" v="3502" actId="22"/>
        <pc:sldMkLst>
          <pc:docMk/>
          <pc:sldMk cId="2905016350" sldId="280"/>
        </pc:sldMkLst>
        <pc:spChg chg="mod">
          <ac:chgData name="Tuấn Anh" userId="70af6268e4a895b0" providerId="LiveId" clId="{27C9EDAA-5441-4346-85BC-9C02405B8434}" dt="2024-01-10T13:35:08.269" v="2395" actId="108"/>
          <ac:spMkLst>
            <pc:docMk/>
            <pc:sldMk cId="2905016350" sldId="280"/>
            <ac:spMk id="2" creationId="{F95B25E3-72B5-D270-B965-363B3EC0CE1A}"/>
          </ac:spMkLst>
        </pc:spChg>
        <pc:picChg chg="add">
          <ac:chgData name="Tuấn Anh" userId="70af6268e4a895b0" providerId="LiveId" clId="{27C9EDAA-5441-4346-85BC-9C02405B8434}" dt="2024-01-11T01:12:31.903" v="3502" actId="22"/>
          <ac:picMkLst>
            <pc:docMk/>
            <pc:sldMk cId="2905016350" sldId="280"/>
            <ac:picMk id="4" creationId="{E5C5FBB4-F3A0-7706-9424-B09800961D1A}"/>
          </ac:picMkLst>
        </pc:picChg>
      </pc:sldChg>
      <pc:sldChg chg="addSp modSp add mod">
        <pc:chgData name="Tuấn Anh" userId="70af6268e4a895b0" providerId="LiveId" clId="{27C9EDAA-5441-4346-85BC-9C02405B8434}" dt="2024-01-11T01:13:10.681" v="3506" actId="1076"/>
        <pc:sldMkLst>
          <pc:docMk/>
          <pc:sldMk cId="1832511780" sldId="281"/>
        </pc:sldMkLst>
        <pc:spChg chg="mod">
          <ac:chgData name="Tuấn Anh" userId="70af6268e4a895b0" providerId="LiveId" clId="{27C9EDAA-5441-4346-85BC-9C02405B8434}" dt="2024-01-10T13:35:11.117" v="2396" actId="108"/>
          <ac:spMkLst>
            <pc:docMk/>
            <pc:sldMk cId="1832511780" sldId="281"/>
            <ac:spMk id="2" creationId="{F95B25E3-72B5-D270-B965-363B3EC0CE1A}"/>
          </ac:spMkLst>
        </pc:spChg>
        <pc:picChg chg="add mod">
          <ac:chgData name="Tuấn Anh" userId="70af6268e4a895b0" providerId="LiveId" clId="{27C9EDAA-5441-4346-85BC-9C02405B8434}" dt="2024-01-11T01:13:10.681" v="3506" actId="1076"/>
          <ac:picMkLst>
            <pc:docMk/>
            <pc:sldMk cId="1832511780" sldId="281"/>
            <ac:picMk id="4" creationId="{68773BC3-5D9B-0E0B-7FF5-D44B2F61CDF6}"/>
          </ac:picMkLst>
        </pc:picChg>
      </pc:sldChg>
      <pc:sldChg chg="addSp modSp add mod">
        <pc:chgData name="Tuấn Anh" userId="70af6268e4a895b0" providerId="LiveId" clId="{27C9EDAA-5441-4346-85BC-9C02405B8434}" dt="2024-01-11T01:13:25.487" v="3507" actId="22"/>
        <pc:sldMkLst>
          <pc:docMk/>
          <pc:sldMk cId="1724433886" sldId="282"/>
        </pc:sldMkLst>
        <pc:spChg chg="mod">
          <ac:chgData name="Tuấn Anh" userId="70af6268e4a895b0" providerId="LiveId" clId="{27C9EDAA-5441-4346-85BC-9C02405B8434}" dt="2024-01-10T13:35:13.815" v="2397" actId="108"/>
          <ac:spMkLst>
            <pc:docMk/>
            <pc:sldMk cId="1724433886" sldId="282"/>
            <ac:spMk id="2" creationId="{F95B25E3-72B5-D270-B965-363B3EC0CE1A}"/>
          </ac:spMkLst>
        </pc:spChg>
        <pc:picChg chg="add">
          <ac:chgData name="Tuấn Anh" userId="70af6268e4a895b0" providerId="LiveId" clId="{27C9EDAA-5441-4346-85BC-9C02405B8434}" dt="2024-01-11T01:13:25.487" v="3507" actId="22"/>
          <ac:picMkLst>
            <pc:docMk/>
            <pc:sldMk cId="1724433886" sldId="282"/>
            <ac:picMk id="4" creationId="{D03B023D-EB72-2429-72AA-BD15CD5DA537}"/>
          </ac:picMkLst>
        </pc:picChg>
      </pc:sldChg>
      <pc:sldChg chg="modSp add del mod">
        <pc:chgData name="Tuấn Anh" userId="70af6268e4a895b0" providerId="LiveId" clId="{27C9EDAA-5441-4346-85BC-9C02405B8434}" dt="2024-01-10T13:35:45.039" v="2402" actId="47"/>
        <pc:sldMkLst>
          <pc:docMk/>
          <pc:sldMk cId="2105185850" sldId="283"/>
        </pc:sldMkLst>
        <pc:spChg chg="mod">
          <ac:chgData name="Tuấn Anh" userId="70af6268e4a895b0" providerId="LiveId" clId="{27C9EDAA-5441-4346-85BC-9C02405B8434}" dt="2024-01-10T13:35:16.236" v="2398" actId="108"/>
          <ac:spMkLst>
            <pc:docMk/>
            <pc:sldMk cId="2105185850" sldId="283"/>
            <ac:spMk id="2" creationId="{F95B25E3-72B5-D270-B965-363B3EC0CE1A}"/>
          </ac:spMkLst>
        </pc:spChg>
      </pc:sldChg>
      <pc:sldChg chg="addSp modSp add mod ord">
        <pc:chgData name="Tuấn Anh" userId="70af6268e4a895b0" providerId="LiveId" clId="{27C9EDAA-5441-4346-85BC-9C02405B8434}" dt="2024-01-11T01:12:51.342" v="3504" actId="1076"/>
        <pc:sldMkLst>
          <pc:docMk/>
          <pc:sldMk cId="3056609850" sldId="284"/>
        </pc:sldMkLst>
        <pc:spChg chg="mod">
          <ac:chgData name="Tuấn Anh" userId="70af6268e4a895b0" providerId="LiveId" clId="{27C9EDAA-5441-4346-85BC-9C02405B8434}" dt="2024-01-10T13:35:21.687" v="2400" actId="108"/>
          <ac:spMkLst>
            <pc:docMk/>
            <pc:sldMk cId="3056609850" sldId="284"/>
            <ac:spMk id="2" creationId="{F95B25E3-72B5-D270-B965-363B3EC0CE1A}"/>
          </ac:spMkLst>
        </pc:spChg>
        <pc:picChg chg="add mod">
          <ac:chgData name="Tuấn Anh" userId="70af6268e4a895b0" providerId="LiveId" clId="{27C9EDAA-5441-4346-85BC-9C02405B8434}" dt="2024-01-11T01:12:51.342" v="3504" actId="1076"/>
          <ac:picMkLst>
            <pc:docMk/>
            <pc:sldMk cId="3056609850" sldId="284"/>
            <ac:picMk id="4" creationId="{53A99884-F2A0-3C82-5725-9AF2EB0AE577}"/>
          </ac:picMkLst>
        </pc:picChg>
      </pc:sldChg>
      <pc:sldChg chg="addSp delSp modSp add mod">
        <pc:chgData name="Tuấn Anh" userId="70af6268e4a895b0" providerId="LiveId" clId="{27C9EDAA-5441-4346-85BC-9C02405B8434}" dt="2024-01-10T13:47:12.269" v="3046" actId="1076"/>
        <pc:sldMkLst>
          <pc:docMk/>
          <pc:sldMk cId="2716671925" sldId="285"/>
        </pc:sldMkLst>
        <pc:spChg chg="add del mod">
          <ac:chgData name="Tuấn Anh" userId="70af6268e4a895b0" providerId="LiveId" clId="{27C9EDAA-5441-4346-85BC-9C02405B8434}" dt="2024-01-10T13:46:24.405" v="3029" actId="255"/>
          <ac:spMkLst>
            <pc:docMk/>
            <pc:sldMk cId="2716671925" sldId="285"/>
            <ac:spMk id="2" creationId="{F95B25E3-72B5-D270-B965-363B3EC0CE1A}"/>
          </ac:spMkLst>
        </pc:spChg>
        <pc:spChg chg="add mod">
          <ac:chgData name="Tuấn Anh" userId="70af6268e4a895b0" providerId="LiveId" clId="{27C9EDAA-5441-4346-85BC-9C02405B8434}" dt="2024-01-10T13:46:20.822" v="3028" actId="255"/>
          <ac:spMkLst>
            <pc:docMk/>
            <pc:sldMk cId="2716671925" sldId="285"/>
            <ac:spMk id="3" creationId="{23E22266-F943-2654-F3E8-AD86BA75DF24}"/>
          </ac:spMkLst>
        </pc:spChg>
        <pc:spChg chg="add del mod">
          <ac:chgData name="Tuấn Anh" userId="70af6268e4a895b0" providerId="LiveId" clId="{27C9EDAA-5441-4346-85BC-9C02405B8434}" dt="2024-01-10T13:29:04.892" v="2170" actId="478"/>
          <ac:spMkLst>
            <pc:docMk/>
            <pc:sldMk cId="2716671925" sldId="285"/>
            <ac:spMk id="5" creationId="{DCC763F5-8268-96FC-B5C8-1B7981EAE8FB}"/>
          </ac:spMkLst>
        </pc:spChg>
        <pc:spChg chg="add mod">
          <ac:chgData name="Tuấn Anh" userId="70af6268e4a895b0" providerId="LiveId" clId="{27C9EDAA-5441-4346-85BC-9C02405B8434}" dt="2024-01-10T13:47:09.318" v="3045" actId="1076"/>
          <ac:spMkLst>
            <pc:docMk/>
            <pc:sldMk cId="2716671925" sldId="285"/>
            <ac:spMk id="6" creationId="{FF486451-1B57-3756-BDDB-CF5D6685F7CE}"/>
          </ac:spMkLst>
        </pc:spChg>
        <pc:spChg chg="add mod">
          <ac:chgData name="Tuấn Anh" userId="70af6268e4a895b0" providerId="LiveId" clId="{27C9EDAA-5441-4346-85BC-9C02405B8434}" dt="2024-01-10T13:47:06.772" v="3044" actId="1076"/>
          <ac:spMkLst>
            <pc:docMk/>
            <pc:sldMk cId="2716671925" sldId="285"/>
            <ac:spMk id="7" creationId="{9281DD95-FEF0-9937-4C3F-DC3C64D72E5C}"/>
          </ac:spMkLst>
        </pc:spChg>
        <pc:spChg chg="add mod">
          <ac:chgData name="Tuấn Anh" userId="70af6268e4a895b0" providerId="LiveId" clId="{27C9EDAA-5441-4346-85BC-9C02405B8434}" dt="2024-01-10T13:47:12.269" v="3046" actId="1076"/>
          <ac:spMkLst>
            <pc:docMk/>
            <pc:sldMk cId="2716671925" sldId="285"/>
            <ac:spMk id="8" creationId="{818CF935-98BB-D2F8-A571-DC13228F5BF1}"/>
          </ac:spMkLst>
        </pc:spChg>
        <pc:spChg chg="add mod">
          <ac:chgData name="Tuấn Anh" userId="70af6268e4a895b0" providerId="LiveId" clId="{27C9EDAA-5441-4346-85BC-9C02405B8434}" dt="2024-01-10T13:46:20.822" v="3028" actId="255"/>
          <ac:spMkLst>
            <pc:docMk/>
            <pc:sldMk cId="2716671925" sldId="285"/>
            <ac:spMk id="9" creationId="{3769BBF8-691D-4C64-4051-4B380B759046}"/>
          </ac:spMkLst>
        </pc:spChg>
        <pc:spChg chg="add mod">
          <ac:chgData name="Tuấn Anh" userId="70af6268e4a895b0" providerId="LiveId" clId="{27C9EDAA-5441-4346-85BC-9C02405B8434}" dt="2024-01-10T13:47:02.938" v="3042" actId="1076"/>
          <ac:spMkLst>
            <pc:docMk/>
            <pc:sldMk cId="2716671925" sldId="285"/>
            <ac:spMk id="10" creationId="{B7DFCFE7-60F6-1EDA-971E-8B634C304BF6}"/>
          </ac:spMkLst>
        </pc:spChg>
      </pc:sldChg>
      <pc:sldChg chg="addSp delSp modSp add mod">
        <pc:chgData name="Tuấn Anh" userId="70af6268e4a895b0" providerId="LiveId" clId="{27C9EDAA-5441-4346-85BC-9C02405B8434}" dt="2024-01-10T13:48:44.226" v="3149" actId="20577"/>
        <pc:sldMkLst>
          <pc:docMk/>
          <pc:sldMk cId="3591414157" sldId="286"/>
        </pc:sldMkLst>
        <pc:spChg chg="mod">
          <ac:chgData name="Tuấn Anh" userId="70af6268e4a895b0" providerId="LiveId" clId="{27C9EDAA-5441-4346-85BC-9C02405B8434}" dt="2024-01-10T13:47:28.902" v="3050" actId="255"/>
          <ac:spMkLst>
            <pc:docMk/>
            <pc:sldMk cId="3591414157" sldId="286"/>
            <ac:spMk id="2" creationId="{F95B25E3-72B5-D270-B965-363B3EC0CE1A}"/>
          </ac:spMkLst>
        </pc:spChg>
        <pc:spChg chg="mod">
          <ac:chgData name="Tuấn Anh" userId="70af6268e4a895b0" providerId="LiveId" clId="{27C9EDAA-5441-4346-85BC-9C02405B8434}" dt="2024-01-10T13:47:25.336" v="3048" actId="255"/>
          <ac:spMkLst>
            <pc:docMk/>
            <pc:sldMk cId="3591414157" sldId="286"/>
            <ac:spMk id="3" creationId="{23E22266-F943-2654-F3E8-AD86BA75DF24}"/>
          </ac:spMkLst>
        </pc:spChg>
        <pc:spChg chg="add mod">
          <ac:chgData name="Tuấn Anh" userId="70af6268e4a895b0" providerId="LiveId" clId="{27C9EDAA-5441-4346-85BC-9C02405B8434}" dt="2024-01-10T13:48:44.226" v="3149" actId="20577"/>
          <ac:spMkLst>
            <pc:docMk/>
            <pc:sldMk cId="3591414157" sldId="286"/>
            <ac:spMk id="4" creationId="{64C27200-4A6B-EDC8-B72F-18C99D434524}"/>
          </ac:spMkLst>
        </pc:spChg>
        <pc:spChg chg="del">
          <ac:chgData name="Tuấn Anh" userId="70af6268e4a895b0" providerId="LiveId" clId="{27C9EDAA-5441-4346-85BC-9C02405B8434}" dt="2024-01-10T13:44:45.515" v="2904" actId="478"/>
          <ac:spMkLst>
            <pc:docMk/>
            <pc:sldMk cId="3591414157" sldId="286"/>
            <ac:spMk id="6" creationId="{FF486451-1B57-3756-BDDB-CF5D6685F7CE}"/>
          </ac:spMkLst>
        </pc:spChg>
        <pc:spChg chg="mod">
          <ac:chgData name="Tuấn Anh" userId="70af6268e4a895b0" providerId="LiveId" clId="{27C9EDAA-5441-4346-85BC-9C02405B8434}" dt="2024-01-10T13:48:11.887" v="3065" actId="1076"/>
          <ac:spMkLst>
            <pc:docMk/>
            <pc:sldMk cId="3591414157" sldId="286"/>
            <ac:spMk id="7" creationId="{9281DD95-FEF0-9937-4C3F-DC3C64D72E5C}"/>
          </ac:spMkLst>
        </pc:spChg>
        <pc:spChg chg="mod">
          <ac:chgData name="Tuấn Anh" userId="70af6268e4a895b0" providerId="LiveId" clId="{27C9EDAA-5441-4346-85BC-9C02405B8434}" dt="2024-01-10T13:48:09.828" v="3064" actId="1076"/>
          <ac:spMkLst>
            <pc:docMk/>
            <pc:sldMk cId="3591414157" sldId="286"/>
            <ac:spMk id="8" creationId="{818CF935-98BB-D2F8-A571-DC13228F5BF1}"/>
          </ac:spMkLst>
        </pc:spChg>
      </pc:sldChg>
      <pc:sldChg chg="delSp modSp add mod">
        <pc:chgData name="Tuấn Anh" userId="70af6268e4a895b0" providerId="LiveId" clId="{27C9EDAA-5441-4346-85BC-9C02405B8434}" dt="2024-01-10T13:55:39.417" v="3449" actId="20577"/>
        <pc:sldMkLst>
          <pc:docMk/>
          <pc:sldMk cId="3356550825" sldId="287"/>
        </pc:sldMkLst>
        <pc:spChg chg="mod">
          <ac:chgData name="Tuấn Anh" userId="70af6268e4a895b0" providerId="LiveId" clId="{27C9EDAA-5441-4346-85BC-9C02405B8434}" dt="2024-01-10T13:49:23.115" v="3163" actId="20577"/>
          <ac:spMkLst>
            <pc:docMk/>
            <pc:sldMk cId="3356550825" sldId="287"/>
            <ac:spMk id="2" creationId="{F95B25E3-72B5-D270-B965-363B3EC0CE1A}"/>
          </ac:spMkLst>
        </pc:spChg>
        <pc:spChg chg="del mod">
          <ac:chgData name="Tuấn Anh" userId="70af6268e4a895b0" providerId="LiveId" clId="{27C9EDAA-5441-4346-85BC-9C02405B8434}" dt="2024-01-10T13:54:36.500" v="3336" actId="478"/>
          <ac:spMkLst>
            <pc:docMk/>
            <pc:sldMk cId="3356550825" sldId="287"/>
            <ac:spMk id="3" creationId="{23E22266-F943-2654-F3E8-AD86BA75DF24}"/>
          </ac:spMkLst>
        </pc:spChg>
        <pc:spChg chg="mod">
          <ac:chgData name="Tuấn Anh" userId="70af6268e4a895b0" providerId="LiveId" clId="{27C9EDAA-5441-4346-85BC-9C02405B8434}" dt="2024-01-10T13:54:42.272" v="3338" actId="1076"/>
          <ac:spMkLst>
            <pc:docMk/>
            <pc:sldMk cId="3356550825" sldId="287"/>
            <ac:spMk id="4" creationId="{64C27200-4A6B-EDC8-B72F-18C99D434524}"/>
          </ac:spMkLst>
        </pc:spChg>
        <pc:spChg chg="mod">
          <ac:chgData name="Tuấn Anh" userId="70af6268e4a895b0" providerId="LiveId" clId="{27C9EDAA-5441-4346-85BC-9C02405B8434}" dt="2024-01-10T13:55:39.417" v="3449" actId="20577"/>
          <ac:spMkLst>
            <pc:docMk/>
            <pc:sldMk cId="3356550825" sldId="287"/>
            <ac:spMk id="7" creationId="{9281DD95-FEF0-9937-4C3F-DC3C64D72E5C}"/>
          </ac:spMkLst>
        </pc:spChg>
        <pc:spChg chg="del mod">
          <ac:chgData name="Tuấn Anh" userId="70af6268e4a895b0" providerId="LiveId" clId="{27C9EDAA-5441-4346-85BC-9C02405B8434}" dt="2024-01-10T13:54:38.284" v="3337" actId="478"/>
          <ac:spMkLst>
            <pc:docMk/>
            <pc:sldMk cId="3356550825" sldId="287"/>
            <ac:spMk id="8" creationId="{818CF935-98BB-D2F8-A571-DC13228F5BF1}"/>
          </ac:spMkLst>
        </pc:spChg>
      </pc:sldChg>
      <pc:sldChg chg="new del">
        <pc:chgData name="Tuấn Anh" userId="70af6268e4a895b0" providerId="LiveId" clId="{27C9EDAA-5441-4346-85BC-9C02405B8434}" dt="2024-01-10T13:55:53.593" v="3451" actId="47"/>
        <pc:sldMkLst>
          <pc:docMk/>
          <pc:sldMk cId="1747948287" sldId="288"/>
        </pc:sldMkLst>
      </pc:sldChg>
      <pc:sldChg chg="new del">
        <pc:chgData name="Tuấn Anh" userId="70af6268e4a895b0" providerId="LiveId" clId="{27C9EDAA-5441-4346-85BC-9C02405B8434}" dt="2024-01-10T13:55:57.155" v="3453" actId="680"/>
        <pc:sldMkLst>
          <pc:docMk/>
          <pc:sldMk cId="2500969912" sldId="288"/>
        </pc:sldMkLst>
      </pc:sldChg>
      <pc:sldChg chg="addSp delSp modSp new mod">
        <pc:chgData name="Tuấn Anh" userId="70af6268e4a895b0" providerId="LiveId" clId="{27C9EDAA-5441-4346-85BC-9C02405B8434}" dt="2024-01-10T13:56:21.207" v="3488" actId="1076"/>
        <pc:sldMkLst>
          <pc:docMk/>
          <pc:sldMk cId="3869735566" sldId="288"/>
        </pc:sldMkLst>
        <pc:spChg chg="del">
          <ac:chgData name="Tuấn Anh" userId="70af6268e4a895b0" providerId="LiveId" clId="{27C9EDAA-5441-4346-85BC-9C02405B8434}" dt="2024-01-10T13:56:08.944" v="3456" actId="478"/>
          <ac:spMkLst>
            <pc:docMk/>
            <pc:sldMk cId="3869735566" sldId="288"/>
            <ac:spMk id="2" creationId="{2B7B8A8B-4430-9159-E890-2B8E88556ADE}"/>
          </ac:spMkLst>
        </pc:spChg>
        <pc:spChg chg="add mod">
          <ac:chgData name="Tuấn Anh" userId="70af6268e4a895b0" providerId="LiveId" clId="{27C9EDAA-5441-4346-85BC-9C02405B8434}" dt="2024-01-10T13:56:21.207" v="3488" actId="1076"/>
          <ac:spMkLst>
            <pc:docMk/>
            <pc:sldMk cId="3869735566" sldId="288"/>
            <ac:spMk id="3" creationId="{4F513F12-D7E6-9ED4-7429-0FC02515BC4F}"/>
          </ac:spMkLst>
        </pc:spChg>
      </pc:sldChg>
      <pc:sldMasterChg chg="del delSldLayout">
        <pc:chgData name="Tuấn Anh" userId="70af6268e4a895b0" providerId="LiveId" clId="{27C9EDAA-5441-4346-85BC-9C02405B8434}" dt="2024-01-10T12:21:57.567" v="0" actId="26606"/>
        <pc:sldMasterMkLst>
          <pc:docMk/>
          <pc:sldMasterMk cId="1331886409" sldId="2147483648"/>
        </pc:sldMasterMkLst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311870380" sldId="2147483649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2237364096" sldId="2147483650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3849634673" sldId="2147483651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3955977725" sldId="2147483652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867127030" sldId="2147483653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1657715474" sldId="2147483654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878931635" sldId="2147483655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1255571747" sldId="2147483656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3960068431" sldId="2147483657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3191582939" sldId="2147483658"/>
          </pc:sldLayoutMkLst>
        </pc:sldLayoutChg>
        <pc:sldLayoutChg chg="del">
          <pc:chgData name="Tuấn Anh" userId="70af6268e4a895b0" providerId="LiveId" clId="{27C9EDAA-5441-4346-85BC-9C02405B8434}" dt="2024-01-10T12:21:57.567" v="0" actId="26606"/>
          <pc:sldLayoutMkLst>
            <pc:docMk/>
            <pc:sldMasterMk cId="1331886409" sldId="2147483648"/>
            <pc:sldLayoutMk cId="1721059926" sldId="2147483659"/>
          </pc:sldLayoutMkLst>
        </pc:sldLayoutChg>
      </pc:sldMasterChg>
      <pc:sldMasterChg chg="add addSldLayout">
        <pc:chgData name="Tuấn Anh" userId="70af6268e4a895b0" providerId="LiveId" clId="{27C9EDAA-5441-4346-85BC-9C02405B8434}" dt="2024-01-10T12:21:57.567" v="0" actId="26606"/>
        <pc:sldMasterMkLst>
          <pc:docMk/>
          <pc:sldMasterMk cId="1809545436" sldId="2147483686"/>
        </pc:sldMasterMkLst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4183125793" sldId="2147483675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848685184" sldId="2147483676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3772308105" sldId="2147483677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1228935265" sldId="2147483678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558242989" sldId="2147483679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927930771" sldId="2147483680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2567580168" sldId="2147483681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3679104078" sldId="2147483682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420465591" sldId="2147483683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3374425562" sldId="2147483684"/>
          </pc:sldLayoutMkLst>
        </pc:sldLayoutChg>
        <pc:sldLayoutChg chg="add">
          <pc:chgData name="Tuấn Anh" userId="70af6268e4a895b0" providerId="LiveId" clId="{27C9EDAA-5441-4346-85BC-9C02405B8434}" dt="2024-01-10T12:21:57.567" v="0" actId="26606"/>
          <pc:sldLayoutMkLst>
            <pc:docMk/>
            <pc:sldMasterMk cId="1809545436" sldId="2147483686"/>
            <pc:sldLayoutMk cId="16010968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2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290D-F304-76A9-451B-9270DDCD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</a:t>
            </a:r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hướng dịch vụ</a:t>
            </a:r>
            <a:endParaRPr lang="en-US" sz="8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1A36-923B-31CE-4012-C7AAC700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629E7"/>
          </a:solidFill>
          <a:ln w="38100" cap="rnd">
            <a:solidFill>
              <a:srgbClr val="A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olorful pattern with lines&#10;&#10;Description automatically generated with medium confidence">
            <a:extLst>
              <a:ext uri="{FF2B5EF4-FFF2-40B4-BE49-F238E27FC236}">
                <a16:creationId xmlns:a16="http://schemas.microsoft.com/office/drawing/2014/main" id="{4F86A443-FE91-E346-6A07-98C274958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6" r="23867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20" y="1864860"/>
            <a:ext cx="3347357" cy="8926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DAA15-38CC-6369-0CE7-9E5EAEDFF5BF}"/>
              </a:ext>
            </a:extLst>
          </p:cNvPr>
          <p:cNvSpPr txBox="1">
            <a:spLocks/>
          </p:cNvSpPr>
          <p:nvPr/>
        </p:nvSpPr>
        <p:spPr>
          <a:xfrm>
            <a:off x="778079" y="2982686"/>
            <a:ext cx="3347357" cy="89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21B1D1-6684-CB88-9567-B21512387800}"/>
              </a:ext>
            </a:extLst>
          </p:cNvPr>
          <p:cNvSpPr txBox="1">
            <a:spLocks/>
          </p:cNvSpPr>
          <p:nvPr/>
        </p:nvSpPr>
        <p:spPr>
          <a:xfrm>
            <a:off x="7963276" y="2982686"/>
            <a:ext cx="3347357" cy="89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04BDE-4041-34B0-9936-AF02AF9E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52" y="4064577"/>
            <a:ext cx="2394609" cy="2394609"/>
          </a:xfrm>
          <a:prstGeom prst="rect">
            <a:avLst/>
          </a:prstGeom>
        </p:spPr>
      </p:pic>
      <p:pic>
        <p:nvPicPr>
          <p:cNvPr id="11" name="Picture 10" descr="A group of people with their faces in the background&#10;&#10;Description automatically generated">
            <a:extLst>
              <a:ext uri="{FF2B5EF4-FFF2-40B4-BE49-F238E27FC236}">
                <a16:creationId xmlns:a16="http://schemas.microsoft.com/office/drawing/2014/main" id="{354272F5-DEC7-F458-A71E-331AFE8F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62" y="3969884"/>
            <a:ext cx="2601186" cy="26011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183434-F6C4-7ABA-FA18-AB53B6C82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04" y="3969884"/>
            <a:ext cx="2601187" cy="24893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FA02025-EC2C-638A-DDB2-75DA77103D2D}"/>
              </a:ext>
            </a:extLst>
          </p:cNvPr>
          <p:cNvSpPr txBox="1">
            <a:spLocks/>
          </p:cNvSpPr>
          <p:nvPr/>
        </p:nvSpPr>
        <p:spPr>
          <a:xfrm>
            <a:off x="4332576" y="2965371"/>
            <a:ext cx="3347357" cy="89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20" y="1864860"/>
            <a:ext cx="3347357" cy="8926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DAA15-38CC-6369-0CE7-9E5EAEDFF5BF}"/>
              </a:ext>
            </a:extLst>
          </p:cNvPr>
          <p:cNvSpPr txBox="1">
            <a:spLocks/>
          </p:cNvSpPr>
          <p:nvPr/>
        </p:nvSpPr>
        <p:spPr>
          <a:xfrm>
            <a:off x="669471" y="2931660"/>
            <a:ext cx="10853057" cy="292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/ Đăng xuất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danh mục sản phẩm &amp; Chi tiết sản phẩm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</a:p>
        </p:txBody>
      </p:sp>
    </p:spTree>
    <p:extLst>
      <p:ext uri="{BB962C8B-B14F-4D97-AF65-F5344CB8AC3E}">
        <p14:creationId xmlns:p14="http://schemas.microsoft.com/office/powerpoint/2010/main" val="11434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20" y="1864860"/>
            <a:ext cx="3347357" cy="8926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DAA15-38CC-6369-0CE7-9E5EAEDFF5BF}"/>
              </a:ext>
            </a:extLst>
          </p:cNvPr>
          <p:cNvSpPr txBox="1">
            <a:spLocks/>
          </p:cNvSpPr>
          <p:nvPr/>
        </p:nvSpPr>
        <p:spPr>
          <a:xfrm>
            <a:off x="674913" y="2931660"/>
            <a:ext cx="10853057" cy="292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Giỏ hàng cá nhân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 sản phẩm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3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20" y="1864860"/>
            <a:ext cx="3347357" cy="8926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DAA15-38CC-6369-0CE7-9E5EAEDFF5BF}"/>
              </a:ext>
            </a:extLst>
          </p:cNvPr>
          <p:cNvSpPr txBox="1">
            <a:spLocks/>
          </p:cNvSpPr>
          <p:nvPr/>
        </p:nvSpPr>
        <p:spPr>
          <a:xfrm>
            <a:off x="669471" y="2931660"/>
            <a:ext cx="10853057" cy="292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 người dùng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mục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marL="0" indent="0" algn="ctr">
              <a:buNone/>
            </a:pPr>
            <a:r>
              <a:rPr lang="vi-VN" sz="65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</a:t>
            </a:r>
            <a:endParaRPr lang="vi-VN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3BC8E-3610-5BFF-700F-A2662C70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" y="1447522"/>
            <a:ext cx="12186276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9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marL="0" indent="0" algn="ctr">
              <a:buNone/>
            </a:pPr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D482F-7B1B-4DD1-4955-936FADC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1451"/>
            <a:ext cx="12192000" cy="54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marL="0" indent="0" algn="ctr">
              <a:buNone/>
            </a:pPr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85AD9-5618-5041-6C52-562DCEBB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811"/>
            <a:ext cx="12192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marL="0" indent="0" algn="ctr">
              <a:buNone/>
            </a:pPr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phẩm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6EA5B-CC37-4BDB-C5DE-B2893CD0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67" y="2061134"/>
            <a:ext cx="7074264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/>
          <a:lstStyle/>
          <a:p>
            <a:pPr marL="0" indent="0" algn="ctr">
              <a:buNone/>
            </a:pPr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Giỏ hàng cá nhân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B44BD-20E9-87F4-ABE1-A2C3187D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2397072"/>
            <a:ext cx="12065620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829" y="97972"/>
            <a:ext cx="12605657" cy="1690688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Giỏ hàng sau khi thanh toán thành công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74D70-F207-B6A7-320F-8671A34E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1150"/>
            <a:ext cx="1219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290D-F304-76A9-451B-9270DDCD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7112" y="1283889"/>
            <a:ext cx="7101840" cy="2329688"/>
          </a:xfrm>
        </p:spPr>
        <p:txBody>
          <a:bodyPr anchor="b"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B1A36-923B-31CE-4012-C7AAC700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650400" cy="2001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Dương Khải Duy</a:t>
            </a:r>
          </a:p>
          <a:p>
            <a:pPr>
              <a:lnSpc>
                <a:spcPct val="10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Đoàn Hữu Đạt</a:t>
            </a:r>
          </a:p>
          <a:p>
            <a:pPr>
              <a:lnSpc>
                <a:spcPct val="10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Tuấn Anh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629E7"/>
          </a:solidFill>
          <a:ln w="38100" cap="rnd">
            <a:solidFill>
              <a:srgbClr val="A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14BE4A2F-E54E-8BF0-1A5D-CAAC4198E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0" r="2665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693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admin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FBB4-F3A0-7706-9424-B0980096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1219200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danh mục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99884-F2A0-3C82-5725-9AF2EB0A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802"/>
            <a:ext cx="1219200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sản phẩm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73BC3-5D9B-0E0B-7FF5-D44B2F61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8" y="1403583"/>
            <a:ext cx="12103722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người dùng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023D-EB72-2429-72AA-BD15CD5D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75"/>
            <a:ext cx="12192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E22266-F943-2654-F3E8-AD86BA75DF24}"/>
              </a:ext>
            </a:extLst>
          </p:cNvPr>
          <p:cNvSpPr txBox="1">
            <a:spLocks/>
          </p:cNvSpPr>
          <p:nvPr/>
        </p:nvSpPr>
        <p:spPr>
          <a:xfrm>
            <a:off x="669469" y="2583656"/>
            <a:ext cx="10853057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486451-1B57-3756-BDDB-CF5D6685F7CE}"/>
              </a:ext>
            </a:extLst>
          </p:cNvPr>
          <p:cNvSpPr txBox="1">
            <a:spLocks/>
          </p:cNvSpPr>
          <p:nvPr/>
        </p:nvSpPr>
        <p:spPr>
          <a:xfrm>
            <a:off x="669462" y="3790716"/>
            <a:ext cx="10853057" cy="85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quần áo bằng struts 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1DD95-FEF0-9937-4C3F-DC3C64D72E5C}"/>
              </a:ext>
            </a:extLst>
          </p:cNvPr>
          <p:cNvSpPr txBox="1">
            <a:spLocks/>
          </p:cNvSpPr>
          <p:nvPr/>
        </p:nvSpPr>
        <p:spPr>
          <a:xfrm>
            <a:off x="3399052" y="2907715"/>
            <a:ext cx="5393875" cy="85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PHP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CF935-98BB-D2F8-A571-DC13228F5BF1}"/>
              </a:ext>
            </a:extLst>
          </p:cNvPr>
          <p:cNvSpPr txBox="1">
            <a:spLocks/>
          </p:cNvSpPr>
          <p:nvPr/>
        </p:nvSpPr>
        <p:spPr>
          <a:xfrm>
            <a:off x="669462" y="4647457"/>
            <a:ext cx="10853057" cy="959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trên server trên hệ điều hành windows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69BBF8-691D-4C64-4051-4B380B759046}"/>
              </a:ext>
            </a:extLst>
          </p:cNvPr>
          <p:cNvSpPr txBox="1">
            <a:spLocks/>
          </p:cNvSpPr>
          <p:nvPr/>
        </p:nvSpPr>
        <p:spPr>
          <a:xfrm>
            <a:off x="669465" y="5627742"/>
            <a:ext cx="10853057" cy="856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 MySQL Server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DFCFE7-60F6-1EDA-971E-8B634C304BF6}"/>
              </a:ext>
            </a:extLst>
          </p:cNvPr>
          <p:cNvSpPr txBox="1">
            <a:spLocks/>
          </p:cNvSpPr>
          <p:nvPr/>
        </p:nvSpPr>
        <p:spPr>
          <a:xfrm>
            <a:off x="669462" y="1893688"/>
            <a:ext cx="10853057" cy="856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GitHub quản lý mã nguồn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hạn chế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E22266-F943-2654-F3E8-AD86BA75DF24}"/>
              </a:ext>
            </a:extLst>
          </p:cNvPr>
          <p:cNvSpPr txBox="1">
            <a:spLocks/>
          </p:cNvSpPr>
          <p:nvPr/>
        </p:nvSpPr>
        <p:spPr>
          <a:xfrm>
            <a:off x="669469" y="2583656"/>
            <a:ext cx="10853057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1DD95-FEF0-9937-4C3F-DC3C64D72E5C}"/>
              </a:ext>
            </a:extLst>
          </p:cNvPr>
          <p:cNvSpPr txBox="1">
            <a:spLocks/>
          </p:cNvSpPr>
          <p:nvPr/>
        </p:nvSpPr>
        <p:spPr>
          <a:xfrm>
            <a:off x="968825" y="4190745"/>
            <a:ext cx="10254343" cy="102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thể triển khai ứng dụng web PHP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CF935-98BB-D2F8-A571-DC13228F5BF1}"/>
              </a:ext>
            </a:extLst>
          </p:cNvPr>
          <p:cNvSpPr txBox="1">
            <a:spLocks/>
          </p:cNvSpPr>
          <p:nvPr/>
        </p:nvSpPr>
        <p:spPr>
          <a:xfrm>
            <a:off x="669469" y="3170210"/>
            <a:ext cx="10853057" cy="102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chỉ có dịch vụ MySQL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C27200-4A6B-EDC8-B72F-18C99D434524}"/>
              </a:ext>
            </a:extLst>
          </p:cNvPr>
          <p:cNvSpPr txBox="1">
            <a:spLocks/>
          </p:cNvSpPr>
          <p:nvPr/>
        </p:nvSpPr>
        <p:spPr>
          <a:xfrm>
            <a:off x="669469" y="2071687"/>
            <a:ext cx="10853057" cy="102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triển khai được trên các hệ điều hành khác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1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0"/>
            <a:ext cx="10853057" cy="1690688"/>
          </a:xfrm>
        </p:spPr>
        <p:txBody>
          <a:bodyPr>
            <a:normAutofit/>
          </a:bodyPr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1DD95-FEF0-9937-4C3F-DC3C64D72E5C}"/>
              </a:ext>
            </a:extLst>
          </p:cNvPr>
          <p:cNvSpPr txBox="1">
            <a:spLocks/>
          </p:cNvSpPr>
          <p:nvPr/>
        </p:nvSpPr>
        <p:spPr>
          <a:xfrm>
            <a:off x="968825" y="4190745"/>
            <a:ext cx="10254343" cy="102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thêm về công nghệ &amp; framework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C27200-4A6B-EDC8-B72F-18C99D434524}"/>
              </a:ext>
            </a:extLst>
          </p:cNvPr>
          <p:cNvSpPr txBox="1">
            <a:spLocks/>
          </p:cNvSpPr>
          <p:nvPr/>
        </p:nvSpPr>
        <p:spPr>
          <a:xfrm>
            <a:off x="669471" y="2561544"/>
            <a:ext cx="10853057" cy="1023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tìm hiểu thêm về hệ điều hành &amp; dịch vụ server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5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513F12-D7E6-9ED4-7429-0FC02515BC4F}"/>
              </a:ext>
            </a:extLst>
          </p:cNvPr>
          <p:cNvSpPr txBox="1">
            <a:spLocks/>
          </p:cNvSpPr>
          <p:nvPr/>
        </p:nvSpPr>
        <p:spPr>
          <a:xfrm>
            <a:off x="669471" y="2583656"/>
            <a:ext cx="10853057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6500">
                <a:latin typeface="Times New Roman" panose="02020603050405020304" pitchFamily="18" charset="0"/>
                <a:cs typeface="Times New Roman" panose="02020603050405020304" pitchFamily="18" charset="0"/>
              </a:rPr>
              <a:t>Cảm ơn đã lắng nghe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0F53-712A-73E3-2883-071412E3AB1C}"/>
              </a:ext>
            </a:extLst>
          </p:cNvPr>
          <p:cNvSpPr txBox="1">
            <a:spLocks/>
          </p:cNvSpPr>
          <p:nvPr/>
        </p:nvSpPr>
        <p:spPr>
          <a:xfrm>
            <a:off x="2919984" y="816429"/>
            <a:ext cx="6876288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đồ án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77656D-C9D7-AD93-8C2C-DCA9CA1865BB}"/>
              </a:ext>
            </a:extLst>
          </p:cNvPr>
          <p:cNvSpPr txBox="1">
            <a:spLocks/>
          </p:cNvSpPr>
          <p:nvPr/>
        </p:nvSpPr>
        <p:spPr>
          <a:xfrm>
            <a:off x="2395728" y="2612572"/>
            <a:ext cx="7400544" cy="129540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6632C7-4257-EDEE-F522-A90FD8526B14}"/>
              </a:ext>
            </a:extLst>
          </p:cNvPr>
          <p:cNvCxnSpPr>
            <a:cxnSpLocks/>
          </p:cNvCxnSpPr>
          <p:nvPr/>
        </p:nvCxnSpPr>
        <p:spPr>
          <a:xfrm>
            <a:off x="1926771" y="4060371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3261360"/>
            <a:ext cx="1114044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clipse IDE logo">
            <a:extLst>
              <a:ext uri="{FF2B5EF4-FFF2-40B4-BE49-F238E27FC236}">
                <a16:creationId xmlns:a16="http://schemas.microsoft.com/office/drawing/2014/main" id="{D31B2BF5-5A0B-8884-63A9-099C3B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258983"/>
            <a:ext cx="8191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5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90" y="2130284"/>
            <a:ext cx="684022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Struts 2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cube with a blue background&#10;&#10;Description automatically generated">
            <a:extLst>
              <a:ext uri="{FF2B5EF4-FFF2-40B4-BE49-F238E27FC236}">
                <a16:creationId xmlns:a16="http://schemas.microsoft.com/office/drawing/2014/main" id="{64642DD5-8364-BEC4-BF50-E56DAA630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53" y="3895443"/>
            <a:ext cx="5375694" cy="2805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0367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90" y="2027237"/>
            <a:ext cx="684022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9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B3C6DE-AD05-4B7A-0867-61A2BF7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84484" y="3352800"/>
            <a:ext cx="48119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5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90" y="2130284"/>
            <a:ext cx="684022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B3C6DE-AD05-4B7A-0867-61A2BF7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4021" y="2709180"/>
            <a:ext cx="6623958" cy="44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3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5E3-72B5-D270-B965-363B3EC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quần áo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D57-8603-E46D-392C-A15CB45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90" y="2027237"/>
            <a:ext cx="684022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CDB572-8B8E-0D51-7828-DD8F772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9" y="3352800"/>
            <a:ext cx="325194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44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283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The Hand Bold</vt:lpstr>
      <vt:lpstr>The Serif Hand Black</vt:lpstr>
      <vt:lpstr>Times New Roman</vt:lpstr>
      <vt:lpstr>SketchyVTI</vt:lpstr>
      <vt:lpstr>Xây dựng ứng dụng hướng dịch vụ</vt:lpstr>
      <vt:lpstr>Thành viên</vt:lpstr>
      <vt:lpstr>PowerPoint Presentation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Xây dựng website bán quần áo</vt:lpstr>
      <vt:lpstr>Giao diện chính</vt:lpstr>
      <vt:lpstr>Giao diện đăng nhập</vt:lpstr>
      <vt:lpstr>Giao diện người dùng</vt:lpstr>
      <vt:lpstr>Chi tiết sản phẩm</vt:lpstr>
      <vt:lpstr>Giỏ hàng cá nhân</vt:lpstr>
      <vt:lpstr>Giỏ hàng sau khi thanh toán thành công</vt:lpstr>
      <vt:lpstr>Giao diện admin</vt:lpstr>
      <vt:lpstr>Giao diện quản lý danh mục</vt:lpstr>
      <vt:lpstr>Giao diện quản lý sản phẩm</vt:lpstr>
      <vt:lpstr>Giao diện quản lý người dùng</vt:lpstr>
      <vt:lpstr>Kết quả đạt được </vt:lpstr>
      <vt:lpstr>Các hạn chế</vt:lpstr>
      <vt:lpstr>Giải pháp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Anh</dc:creator>
  <cp:lastModifiedBy>Tuấn Anh</cp:lastModifiedBy>
  <cp:revision>1</cp:revision>
  <dcterms:created xsi:type="dcterms:W3CDTF">2024-01-10T12:21:36Z</dcterms:created>
  <dcterms:modified xsi:type="dcterms:W3CDTF">2024-01-11T01:13:27Z</dcterms:modified>
</cp:coreProperties>
</file>