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602" r:id="rId3"/>
    <p:sldId id="835" r:id="rId4"/>
    <p:sldId id="360" r:id="rId5"/>
    <p:sldId id="646" r:id="rId6"/>
    <p:sldId id="647" r:id="rId7"/>
    <p:sldId id="836" r:id="rId8"/>
    <p:sldId id="837" r:id="rId9"/>
    <p:sldId id="295" r:id="rId10"/>
    <p:sldId id="841" r:id="rId11"/>
    <p:sldId id="840" r:id="rId12"/>
    <p:sldId id="842" r:id="rId13"/>
    <p:sldId id="838" r:id="rId14"/>
    <p:sldId id="839" r:id="rId15"/>
    <p:sldId id="832" r:id="rId16"/>
    <p:sldId id="829" r:id="rId17"/>
    <p:sldId id="831" r:id="rId18"/>
    <p:sldId id="833" r:id="rId19"/>
    <p:sldId id="8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CB1B4A"/>
    <a:srgbClr val="02EE2F"/>
    <a:srgbClr val="FCB414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69" autoAdjust="0"/>
  </p:normalViewPr>
  <p:slideViewPr>
    <p:cSldViewPr snapToGrid="0">
      <p:cViewPr varScale="1">
        <p:scale>
          <a:sx n="90" d="100"/>
          <a:sy n="90" d="100"/>
        </p:scale>
        <p:origin x="24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5285238" y="6393559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9E8C-A5E5-4B01-837C-A53EED0D52A6}"/>
              </a:ext>
            </a:extLst>
          </p:cNvPr>
          <p:cNvSpPr txBox="1"/>
          <p:nvPr/>
        </p:nvSpPr>
        <p:spPr>
          <a:xfrm>
            <a:off x="0" y="810566"/>
            <a:ext cx="12192000" cy="218521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Progress Update</a:t>
            </a:r>
          </a:p>
          <a:p>
            <a:pPr lvl="0" algn="ctr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Week 9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10160626" y="644958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442070" y="632339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342846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2629821" y="6408751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-8245" y="28351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G7T1 Team SP</a:t>
            </a:r>
            <a:r>
              <a:rPr lang="en-US" sz="6600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3F80A2F5-4E47-49D1-9ED0-341360F1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6" y="4482996"/>
            <a:ext cx="1865842" cy="1840399"/>
          </a:xfrm>
          <a:prstGeom prst="rect">
            <a:avLst/>
          </a:prstGeom>
        </p:spPr>
      </p:pic>
      <p:pic>
        <p:nvPicPr>
          <p:cNvPr id="74" name="Google Shape;170;p24">
            <a:extLst>
              <a:ext uri="{FF2B5EF4-FFF2-40B4-BE49-F238E27FC236}">
                <a16:creationId xmlns:a16="http://schemas.microsoft.com/office/drawing/2014/main" id="{25E7E489-4F7F-4126-80D2-52D144BC73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052" y="4527401"/>
            <a:ext cx="1865842" cy="18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169;p24">
            <a:extLst>
              <a:ext uri="{FF2B5EF4-FFF2-40B4-BE49-F238E27FC236}">
                <a16:creationId xmlns:a16="http://schemas.microsoft.com/office/drawing/2014/main" id="{32AE3D3D-9564-4B5D-93B9-AEF6351E00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812" y="4527401"/>
            <a:ext cx="1865841" cy="18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40E5D74-46B0-46A2-9DAE-08ACCA3DA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06" y="4539480"/>
            <a:ext cx="1847874" cy="1812681"/>
          </a:xfrm>
          <a:prstGeom prst="rect">
            <a:avLst/>
          </a:prstGeom>
        </p:spPr>
      </p:pic>
      <p:pic>
        <p:nvPicPr>
          <p:cNvPr id="20" name="Google Shape;167;p24">
            <a:extLst>
              <a:ext uri="{FF2B5EF4-FFF2-40B4-BE49-F238E27FC236}">
                <a16:creationId xmlns:a16="http://schemas.microsoft.com/office/drawing/2014/main" id="{88CDC21B-50BA-1D44-AF19-66AFAE87497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834" y="4539480"/>
            <a:ext cx="1865842" cy="181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7D839-F7A1-4E28-8109-536A501E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9" y="1559109"/>
            <a:ext cx="2930631" cy="61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A1421-8674-4124-89C9-DA116F87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23" y="1554238"/>
            <a:ext cx="2931099" cy="62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B0EE0-4B03-4DA5-BEAB-C72C79C7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91" y="2707123"/>
            <a:ext cx="2931101" cy="622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97B3B-12B5-4B5F-80A2-35946F10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070" y="4161236"/>
            <a:ext cx="2931099" cy="626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6EE794-E4FD-4A45-AC8D-48DE2F8AD69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777238" y="4160128"/>
            <a:ext cx="2931100" cy="622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360DC4-76A7-4259-A95E-2CA733D98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833" y="5438156"/>
            <a:ext cx="2931100" cy="617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02FDC8-BDE9-4A60-A8B8-AF807F7A1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902" y="5283497"/>
            <a:ext cx="2918831" cy="617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09B4E4-A479-42F7-A00E-BD646F20E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7186" y="6160713"/>
            <a:ext cx="2931100" cy="617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86E18-D407-4A19-B407-0D428F0A0F0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22711" y="5796593"/>
            <a:ext cx="2931100" cy="62275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4D79D-E48F-438C-B92B-90D8D1AA59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01850" y="1867596"/>
            <a:ext cx="1205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1B96B-5181-4D41-9DCE-BA0CDB1ACB0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372473" y="2180953"/>
            <a:ext cx="18769" cy="52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B0053E-54B2-4E33-887F-B9C1DE99BF86}"/>
              </a:ext>
            </a:extLst>
          </p:cNvPr>
          <p:cNvCxnSpPr>
            <a:cxnSpLocks/>
          </p:cNvCxnSpPr>
          <p:nvPr/>
        </p:nvCxnSpPr>
        <p:spPr>
          <a:xfrm>
            <a:off x="6369421" y="2170926"/>
            <a:ext cx="4116159" cy="52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E38B8A-F5E1-4667-B593-68B1AED55B3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391242" y="3329742"/>
            <a:ext cx="464378" cy="83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5A42DA-B7B1-42DB-9A48-CB0C15EE6208}"/>
              </a:ext>
            </a:extLst>
          </p:cNvPr>
          <p:cNvCxnSpPr>
            <a:cxnSpLocks/>
          </p:cNvCxnSpPr>
          <p:nvPr/>
        </p:nvCxnSpPr>
        <p:spPr>
          <a:xfrm flipH="1">
            <a:off x="6886218" y="3355790"/>
            <a:ext cx="3633012" cy="83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B313B5-E6D5-48FB-9A7C-B0FC8D5E389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391242" y="3329742"/>
            <a:ext cx="3851546" cy="8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A7145C-9079-4CB2-BC86-560064749D02}"/>
              </a:ext>
            </a:extLst>
          </p:cNvPr>
          <p:cNvCxnSpPr>
            <a:cxnSpLocks/>
          </p:cNvCxnSpPr>
          <p:nvPr/>
        </p:nvCxnSpPr>
        <p:spPr>
          <a:xfrm flipH="1">
            <a:off x="10263809" y="3339322"/>
            <a:ext cx="245844" cy="83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FE7A9-092D-4B1A-B488-EE47A7836E6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855620" y="4787951"/>
            <a:ext cx="3143763" cy="65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B50F63-8ABE-45BF-A64C-21D39EFBD91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999383" y="4782883"/>
            <a:ext cx="243405" cy="65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E157C9-171B-4843-92FE-52BCC2C786EB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7533733" y="5592034"/>
            <a:ext cx="1000100" cy="15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9FF340-901B-4847-B0AE-A588172375F0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7488286" y="5746693"/>
            <a:ext cx="1045547" cy="72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F8044-38FF-4A7C-ADCD-4CE253EF8C36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3353811" y="5592034"/>
            <a:ext cx="1261091" cy="5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9E43DC-4C57-4E22-9B06-4EA5EE049DCA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353811" y="6107971"/>
            <a:ext cx="1203375" cy="3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07686B56-9D7E-49A1-989E-559FB209D2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853" y="4738618"/>
            <a:ext cx="3245455" cy="727718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D8C6B69-98DD-4988-BD2E-83F574D54E6E}"/>
              </a:ext>
            </a:extLst>
          </p:cNvPr>
          <p:cNvCxnSpPr>
            <a:cxnSpLocks/>
            <a:stCxn id="17" idx="0"/>
            <a:endCxn id="148" idx="2"/>
          </p:cNvCxnSpPr>
          <p:nvPr/>
        </p:nvCxnSpPr>
        <p:spPr>
          <a:xfrm flipV="1">
            <a:off x="1888261" y="5466336"/>
            <a:ext cx="28320" cy="33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5037DD15-5A4C-420F-98BB-0F36AEC838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3480" y="3659999"/>
            <a:ext cx="2930631" cy="64036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ED1514C5-9BBF-44B8-9414-7C320740DF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305" y="2610801"/>
            <a:ext cx="2988010" cy="714357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509FC9C-4E5A-4B36-8ACD-2775EE220DD6}"/>
              </a:ext>
            </a:extLst>
          </p:cNvPr>
          <p:cNvCxnSpPr>
            <a:cxnSpLocks/>
            <a:stCxn id="148" idx="0"/>
            <a:endCxn id="159" idx="2"/>
          </p:cNvCxnSpPr>
          <p:nvPr/>
        </p:nvCxnSpPr>
        <p:spPr>
          <a:xfrm flipH="1" flipV="1">
            <a:off x="1772310" y="3325158"/>
            <a:ext cx="144271" cy="14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9C06FBA-AB94-4354-834A-19B7DA9968A6}"/>
              </a:ext>
            </a:extLst>
          </p:cNvPr>
          <p:cNvCxnSpPr>
            <a:cxnSpLocks/>
            <a:stCxn id="148" idx="0"/>
            <a:endCxn id="152" idx="2"/>
          </p:cNvCxnSpPr>
          <p:nvPr/>
        </p:nvCxnSpPr>
        <p:spPr>
          <a:xfrm flipV="1">
            <a:off x="1916581" y="4300368"/>
            <a:ext cx="1862215" cy="4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6394CE8-B1B7-4D17-90B0-0AB800C980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8885" y="2706962"/>
            <a:ext cx="2935224" cy="6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35764" y="421592"/>
            <a:ext cx="873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Critical Path </a:t>
            </a:r>
            <a:r>
              <a:rPr lang="en-SG" sz="2400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(Outdated)</a:t>
            </a:r>
            <a:endParaRPr lang="en-GB" sz="24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E5BD0-947E-4DBC-8E50-EDEBC59A2E7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488925" y="2170186"/>
            <a:ext cx="1036546" cy="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DAB169-DF84-41C6-A4C9-C6E57AE9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9" y="1832399"/>
            <a:ext cx="2914836" cy="675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FFA121-BC8E-484C-AAD0-E03878C8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71" y="1852564"/>
            <a:ext cx="2914836" cy="66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7AA26-2C40-4555-AF96-ED8C28F9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903" y="1796283"/>
            <a:ext cx="2662940" cy="743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316B2-9F3A-4198-92E2-08D3D471B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03" y="3241879"/>
            <a:ext cx="2662941" cy="73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B3AD1-32F2-4463-9FD0-512947BAD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657" y="4635899"/>
            <a:ext cx="2797208" cy="773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72281-1EFD-41E7-8233-15C2A18EF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532" y="5926861"/>
            <a:ext cx="2782333" cy="629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6A30D-DFFB-444D-842E-F095CBAB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996" y="5778748"/>
            <a:ext cx="3030785" cy="698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7C835-832B-4FC3-ACCD-E8B0B2FB9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5471" y="4539113"/>
            <a:ext cx="3035761" cy="698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ECCB1-ECFF-4728-B9C2-56D31F9E3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2996" y="3241879"/>
            <a:ext cx="3048236" cy="663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936C52-3549-4B38-8F01-E663289D4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719" y="3871204"/>
            <a:ext cx="3170157" cy="71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6F289B-7185-441E-A4C3-63198B359C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68" y="5409288"/>
            <a:ext cx="3108491" cy="6988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33C8F1-E2F3-4675-8021-70B8CC9CDF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440307" y="2167856"/>
            <a:ext cx="1011596" cy="1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A526D-4A2D-4E23-A91F-3E56016711E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783373" y="2539429"/>
            <a:ext cx="1" cy="70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A8C5C5-2A57-487A-B5B4-BE5609230C4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783374" y="3974359"/>
            <a:ext cx="3887" cy="66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C85D26-48C8-49D0-9B03-92E7D0945FF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87261" y="5409288"/>
            <a:ext cx="7438" cy="51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6BB45B-C955-4962-B72A-0713620CB76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7543781" y="5022594"/>
            <a:ext cx="844876" cy="11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FAC9E8-E7B4-4BA0-A31B-B03CB5C58B0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028389" y="5237921"/>
            <a:ext cx="14963" cy="5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E608BD-08EF-4158-995B-6975151954C8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flipH="1" flipV="1">
            <a:off x="6043352" y="5237921"/>
            <a:ext cx="2360180" cy="10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E8F4DB-0BA9-4FC8-9C34-8F769F2AC7CB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6037114" y="3905226"/>
            <a:ext cx="6238" cy="6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BDF45E-8CBC-4899-9293-CBD76B7451A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513876" y="3573553"/>
            <a:ext cx="999120" cy="65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FBC41-C524-485A-817E-74DB3B2BDF29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3561859" y="3573553"/>
            <a:ext cx="951137" cy="218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04F4E2D-88F0-49FE-B902-08ED1EF848D5}"/>
              </a:ext>
            </a:extLst>
          </p:cNvPr>
          <p:cNvSpPr txBox="1"/>
          <p:nvPr/>
        </p:nvSpPr>
        <p:spPr>
          <a:xfrm rot="5400000" flipH="1">
            <a:off x="9668613" y="897792"/>
            <a:ext cx="24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843271-D435-47C1-9D8B-36B5634F5ED8}"/>
              </a:ext>
            </a:extLst>
          </p:cNvPr>
          <p:cNvCxnSpPr>
            <a:cxnSpLocks/>
            <a:stCxn id="4" idx="3"/>
            <a:endCxn id="51" idx="2"/>
          </p:cNvCxnSpPr>
          <p:nvPr/>
        </p:nvCxnSpPr>
        <p:spPr>
          <a:xfrm flipV="1">
            <a:off x="7440307" y="1313291"/>
            <a:ext cx="1935174" cy="87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60E070-D9F9-4677-AD23-281E1CADB762}"/>
              </a:ext>
            </a:extLst>
          </p:cNvPr>
          <p:cNvCxnSpPr>
            <a:cxnSpLocks/>
            <a:stCxn id="51" idx="0"/>
            <a:endCxn id="6" idx="0"/>
          </p:cNvCxnSpPr>
          <p:nvPr/>
        </p:nvCxnSpPr>
        <p:spPr>
          <a:xfrm flipH="1">
            <a:off x="9783374" y="1313291"/>
            <a:ext cx="423104" cy="19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-184979" y="-13459"/>
            <a:ext cx="7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Critical Path </a:t>
            </a:r>
            <a:r>
              <a:rPr lang="en-SG" sz="2400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(New)</a:t>
            </a:r>
            <a:endParaRPr lang="en-GB" sz="24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AB169-DF84-41C6-A4C9-C6E57AE9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2" y="1564373"/>
            <a:ext cx="2914836" cy="675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FFA121-BC8E-484C-AAD0-E03878C8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55" y="559909"/>
            <a:ext cx="2914836" cy="66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7AA26-2C40-4555-AF96-ED8C28F9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903" y="2054820"/>
            <a:ext cx="2662940" cy="743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316B2-9F3A-4198-92E2-08D3D471B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03" y="3241879"/>
            <a:ext cx="2662941" cy="73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B3AD1-32F2-4463-9FD0-512947BAD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657" y="4635899"/>
            <a:ext cx="2797208" cy="773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72281-1EFD-41E7-8233-15C2A18EF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532" y="5926861"/>
            <a:ext cx="2782333" cy="629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6A30D-DFFB-444D-842E-F095CBAB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996" y="5778748"/>
            <a:ext cx="3030785" cy="698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7C835-832B-4FC3-ACCD-E8B0B2FB9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5471" y="4539113"/>
            <a:ext cx="3035761" cy="698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ECCB1-ECFF-4728-B9C2-56D31F9E3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2996" y="3241879"/>
            <a:ext cx="3048236" cy="663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936C52-3549-4B38-8F01-E663289D4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719" y="3871204"/>
            <a:ext cx="3170157" cy="71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6F289B-7185-441E-A4C3-63198B359C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68" y="5409288"/>
            <a:ext cx="3108491" cy="69880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A526D-4A2D-4E23-A91F-3E56016711E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783373" y="2797966"/>
            <a:ext cx="1" cy="44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A8C5C5-2A57-487A-B5B4-BE5609230C4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783374" y="3974359"/>
            <a:ext cx="3887" cy="66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C85D26-48C8-49D0-9B03-92E7D0945FF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87261" y="5409288"/>
            <a:ext cx="7438" cy="51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6BB45B-C955-4962-B72A-0713620CB76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7543781" y="5022594"/>
            <a:ext cx="844876" cy="11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FAC9E8-E7B4-4BA0-A31B-B03CB5C58B0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028389" y="5237921"/>
            <a:ext cx="14963" cy="5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E608BD-08EF-4158-995B-6975151954C8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flipH="1" flipV="1">
            <a:off x="6043352" y="5237921"/>
            <a:ext cx="2360180" cy="10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E8F4DB-0BA9-4FC8-9C34-8F769F2AC7CB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6037114" y="3905226"/>
            <a:ext cx="6238" cy="6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BDF45E-8CBC-4899-9293-CBD76B7451A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513876" y="3573553"/>
            <a:ext cx="999120" cy="65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FBC41-C524-485A-817E-74DB3B2BDF29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3561859" y="3573553"/>
            <a:ext cx="951137" cy="218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84E846B-DB89-4EAA-9343-97E119CB41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322" y="2414845"/>
            <a:ext cx="2916936" cy="629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0D54C6-9849-4325-921E-EACDF895C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7427" y="1204345"/>
            <a:ext cx="2916936" cy="6215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467AEBA-1150-451F-807F-5F674FE5B470}"/>
              </a:ext>
            </a:extLst>
          </p:cNvPr>
          <p:cNvSpPr txBox="1"/>
          <p:nvPr/>
        </p:nvSpPr>
        <p:spPr>
          <a:xfrm rot="5400000" flipH="1">
            <a:off x="5373528" y="1688662"/>
            <a:ext cx="24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976715-7A2A-4D28-9DFB-EF1D307C2E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1715" y="2414845"/>
            <a:ext cx="2916936" cy="63172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82605-84B0-489E-98DA-B2009AB4AE5C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111158" y="1515121"/>
            <a:ext cx="926269" cy="38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E3F027-8F6B-4698-899F-95571C336E6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113258" y="1515121"/>
            <a:ext cx="924169" cy="12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384D70-1BEB-4E41-A382-288CA86D428A}"/>
              </a:ext>
            </a:extLst>
          </p:cNvPr>
          <p:cNvCxnSpPr>
            <a:cxnSpLocks/>
            <a:stCxn id="3" idx="3"/>
            <a:endCxn id="35" idx="2"/>
          </p:cNvCxnSpPr>
          <p:nvPr/>
        </p:nvCxnSpPr>
        <p:spPr>
          <a:xfrm>
            <a:off x="3111158" y="1902160"/>
            <a:ext cx="1969238" cy="20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1D075-76A9-49E7-A64C-A9E2EB01606B}"/>
              </a:ext>
            </a:extLst>
          </p:cNvPr>
          <p:cNvCxnSpPr>
            <a:cxnSpLocks/>
            <a:stCxn id="18" idx="3"/>
            <a:endCxn id="35" idx="2"/>
          </p:cNvCxnSpPr>
          <p:nvPr/>
        </p:nvCxnSpPr>
        <p:spPr>
          <a:xfrm flipV="1">
            <a:off x="3113258" y="2104161"/>
            <a:ext cx="1967138" cy="6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AEE2D3-0A02-47FC-B0BD-96EC62DE88BF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3111158" y="1902160"/>
            <a:ext cx="910557" cy="82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405F2C-BB50-479C-9268-FD9BE59CEED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113258" y="2729524"/>
            <a:ext cx="908457" cy="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C81CEA-A164-42D8-B26C-FC86A72C1065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954363" y="890968"/>
            <a:ext cx="1371592" cy="62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0BFF0D-EFA9-493B-9160-C29A617B28FB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6938651" y="890968"/>
            <a:ext cx="1387304" cy="183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320FF9-AF63-4FAE-91E4-1823B3977D5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715693" y="890968"/>
            <a:ext cx="1610262" cy="118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2B752C-D7CD-427E-AC2F-4E2F06441F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783373" y="1222026"/>
            <a:ext cx="0" cy="8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E5BD0-947E-4DBC-8E50-EDEBC59A2E7C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062412" y="2374297"/>
            <a:ext cx="947738" cy="3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57F713-B6A4-4926-9819-8A074081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012120"/>
            <a:ext cx="368617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0857F8-78FC-4BE4-85B1-786B0CA1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969484"/>
            <a:ext cx="3676650" cy="809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D8A472-6E6E-486E-8539-348C1EBD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3040672"/>
            <a:ext cx="3695700" cy="876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8E9EDE-5CFA-40CA-A89F-65C74CFE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5260234"/>
            <a:ext cx="3705225" cy="8191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DE7C76-58EC-4BEB-B9C0-F629EBB83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50" y="3999404"/>
            <a:ext cx="369570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2F272C-0C68-4526-8798-CA0D44558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150" y="5256704"/>
            <a:ext cx="3695700" cy="885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5DF604-41CA-40DA-8225-8333C075A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06" y="4786644"/>
            <a:ext cx="3667125" cy="8382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7EEAC3-8EE0-47D3-BDF8-B863B1A57B3D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8686800" y="2374297"/>
            <a:ext cx="1447800" cy="66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80E74B-0F0F-4E56-BA6B-737CB282432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0134600" y="3916972"/>
            <a:ext cx="4763" cy="13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42CC00-70EF-4EB2-BBB5-731F604049B0}"/>
              </a:ext>
            </a:extLst>
          </p:cNvPr>
          <p:cNvCxnSpPr>
            <a:cxnSpLocks/>
            <a:stCxn id="26" idx="2"/>
            <a:endCxn id="29" idx="3"/>
          </p:cNvCxnSpPr>
          <p:nvPr/>
        </p:nvCxnSpPr>
        <p:spPr>
          <a:xfrm flipH="1">
            <a:off x="7943850" y="3916972"/>
            <a:ext cx="2190750" cy="50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48E768-5E97-452E-B567-98FA2173694A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7943850" y="5669809"/>
            <a:ext cx="342900" cy="2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092CC7-F730-4D6F-8EE0-D24A7300E687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3825531" y="5205744"/>
            <a:ext cx="422619" cy="49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C8CBB-9619-43BB-8EED-D5A777915DE7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3825531" y="4418504"/>
            <a:ext cx="422619" cy="78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4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DC7F177-EFC6-499D-8B7D-EA5921A39FBA}"/>
              </a:ext>
            </a:extLst>
          </p:cNvPr>
          <p:cNvSpPr txBox="1"/>
          <p:nvPr/>
        </p:nvSpPr>
        <p:spPr>
          <a:xfrm>
            <a:off x="196322" y="376464"/>
            <a:ext cx="72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SG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 Critical Path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D0861-B13D-4C69-A700-25EE57D8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6" y="3100684"/>
            <a:ext cx="367665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F9C3E-1A80-4032-9392-7612BAB1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062881"/>
            <a:ext cx="3936836" cy="92333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BE5BD0-947E-4DBC-8E50-EDEBC59A2E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98836" y="3524546"/>
            <a:ext cx="157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5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458413" y="332077"/>
            <a:ext cx="6997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Bug Metrics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9B627E-6E4C-4C29-8C0E-BC259119D005}"/>
              </a:ext>
            </a:extLst>
          </p:cNvPr>
          <p:cNvGrpSpPr/>
          <p:nvPr/>
        </p:nvGrpSpPr>
        <p:grpSpPr>
          <a:xfrm>
            <a:off x="9649697" y="264965"/>
            <a:ext cx="1180490" cy="1135945"/>
            <a:chOff x="3736292" y="1506364"/>
            <a:chExt cx="4452668" cy="48994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FD840-FC28-4A2C-9773-72CC69354E24}"/>
                </a:ext>
              </a:extLst>
            </p:cNvPr>
            <p:cNvSpPr/>
            <p:nvPr/>
          </p:nvSpPr>
          <p:spPr>
            <a:xfrm>
              <a:off x="4145594" y="6091830"/>
              <a:ext cx="3766861" cy="31402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8937CB7-8E68-4509-9284-5082147B2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292" y="2654683"/>
              <a:ext cx="2167746" cy="2152123"/>
            </a:xfrm>
            <a:custGeom>
              <a:avLst/>
              <a:gdLst>
                <a:gd name="T0" fmla="*/ 81 w 276"/>
                <a:gd name="T1" fmla="*/ 219 h 274"/>
                <a:gd name="T2" fmla="*/ 71 w 276"/>
                <a:gd name="T3" fmla="*/ 239 h 274"/>
                <a:gd name="T4" fmla="*/ 54 w 276"/>
                <a:gd name="T5" fmla="*/ 260 h 274"/>
                <a:gd name="T6" fmla="*/ 17 w 276"/>
                <a:gd name="T7" fmla="*/ 250 h 274"/>
                <a:gd name="T8" fmla="*/ 28 w 276"/>
                <a:gd name="T9" fmla="*/ 215 h 274"/>
                <a:gd name="T10" fmla="*/ 53 w 276"/>
                <a:gd name="T11" fmla="*/ 201 h 274"/>
                <a:gd name="T12" fmla="*/ 60 w 276"/>
                <a:gd name="T13" fmla="*/ 197 h 274"/>
                <a:gd name="T14" fmla="*/ 0 w 276"/>
                <a:gd name="T15" fmla="*/ 137 h 274"/>
                <a:gd name="T16" fmla="*/ 48 w 276"/>
                <a:gd name="T17" fmla="*/ 91 h 274"/>
                <a:gd name="T18" fmla="*/ 56 w 276"/>
                <a:gd name="T19" fmla="*/ 106 h 274"/>
                <a:gd name="T20" fmla="*/ 107 w 276"/>
                <a:gd name="T21" fmla="*/ 126 h 274"/>
                <a:gd name="T22" fmla="*/ 129 w 276"/>
                <a:gd name="T23" fmla="*/ 91 h 274"/>
                <a:gd name="T24" fmla="*/ 99 w 276"/>
                <a:gd name="T25" fmla="*/ 51 h 274"/>
                <a:gd name="T26" fmla="*/ 97 w 276"/>
                <a:gd name="T27" fmla="*/ 50 h 274"/>
                <a:gd name="T28" fmla="*/ 92 w 276"/>
                <a:gd name="T29" fmla="*/ 47 h 274"/>
                <a:gd name="T30" fmla="*/ 139 w 276"/>
                <a:gd name="T31" fmla="*/ 0 h 274"/>
                <a:gd name="T32" fmla="*/ 196 w 276"/>
                <a:gd name="T33" fmla="*/ 58 h 274"/>
                <a:gd name="T34" fmla="*/ 212 w 276"/>
                <a:gd name="T35" fmla="*/ 28 h 274"/>
                <a:gd name="T36" fmla="*/ 248 w 276"/>
                <a:gd name="T37" fmla="*/ 15 h 274"/>
                <a:gd name="T38" fmla="*/ 262 w 276"/>
                <a:gd name="T39" fmla="*/ 45 h 274"/>
                <a:gd name="T40" fmla="*/ 240 w 276"/>
                <a:gd name="T41" fmla="*/ 68 h 274"/>
                <a:gd name="T42" fmla="*/ 221 w 276"/>
                <a:gd name="T43" fmla="*/ 78 h 274"/>
                <a:gd name="T44" fmla="*/ 218 w 276"/>
                <a:gd name="T45" fmla="*/ 80 h 274"/>
                <a:gd name="T46" fmla="*/ 239 w 276"/>
                <a:gd name="T47" fmla="*/ 100 h 274"/>
                <a:gd name="T48" fmla="*/ 273 w 276"/>
                <a:gd name="T49" fmla="*/ 135 h 274"/>
                <a:gd name="T50" fmla="*/ 273 w 276"/>
                <a:gd name="T51" fmla="*/ 140 h 274"/>
                <a:gd name="T52" fmla="*/ 221 w 276"/>
                <a:gd name="T53" fmla="*/ 192 h 274"/>
                <a:gd name="T54" fmla="*/ 218 w 276"/>
                <a:gd name="T55" fmla="*/ 196 h 274"/>
                <a:gd name="T56" fmla="*/ 238 w 276"/>
                <a:gd name="T57" fmla="*/ 206 h 274"/>
                <a:gd name="T58" fmla="*/ 259 w 276"/>
                <a:gd name="T59" fmla="*/ 229 h 274"/>
                <a:gd name="T60" fmla="*/ 251 w 276"/>
                <a:gd name="T61" fmla="*/ 256 h 274"/>
                <a:gd name="T62" fmla="*/ 221 w 276"/>
                <a:gd name="T63" fmla="*/ 257 h 274"/>
                <a:gd name="T64" fmla="*/ 203 w 276"/>
                <a:gd name="T65" fmla="*/ 234 h 274"/>
                <a:gd name="T66" fmla="*/ 195 w 276"/>
                <a:gd name="T67" fmla="*/ 218 h 274"/>
                <a:gd name="T68" fmla="*/ 171 w 276"/>
                <a:gd name="T69" fmla="*/ 242 h 274"/>
                <a:gd name="T70" fmla="*/ 142 w 276"/>
                <a:gd name="T71" fmla="*/ 271 h 274"/>
                <a:gd name="T72" fmla="*/ 134 w 276"/>
                <a:gd name="T73" fmla="*/ 271 h 274"/>
                <a:gd name="T74" fmla="*/ 85 w 276"/>
                <a:gd name="T75" fmla="*/ 221 h 274"/>
                <a:gd name="T76" fmla="*/ 81 w 276"/>
                <a:gd name="T77" fmla="*/ 2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" h="274">
                  <a:moveTo>
                    <a:pt x="81" y="219"/>
                  </a:moveTo>
                  <a:cubicBezTo>
                    <a:pt x="78" y="226"/>
                    <a:pt x="74" y="232"/>
                    <a:pt x="71" y="239"/>
                  </a:cubicBezTo>
                  <a:cubicBezTo>
                    <a:pt x="67" y="247"/>
                    <a:pt x="62" y="255"/>
                    <a:pt x="54" y="260"/>
                  </a:cubicBezTo>
                  <a:cubicBezTo>
                    <a:pt x="40" y="268"/>
                    <a:pt x="24" y="263"/>
                    <a:pt x="17" y="250"/>
                  </a:cubicBezTo>
                  <a:cubicBezTo>
                    <a:pt x="12" y="239"/>
                    <a:pt x="16" y="222"/>
                    <a:pt x="28" y="215"/>
                  </a:cubicBezTo>
                  <a:cubicBezTo>
                    <a:pt x="36" y="210"/>
                    <a:pt x="45" y="205"/>
                    <a:pt x="53" y="201"/>
                  </a:cubicBezTo>
                  <a:cubicBezTo>
                    <a:pt x="55" y="200"/>
                    <a:pt x="57" y="199"/>
                    <a:pt x="60" y="197"/>
                  </a:cubicBezTo>
                  <a:cubicBezTo>
                    <a:pt x="40" y="177"/>
                    <a:pt x="21" y="157"/>
                    <a:pt x="0" y="137"/>
                  </a:cubicBezTo>
                  <a:cubicBezTo>
                    <a:pt x="16" y="122"/>
                    <a:pt x="32" y="107"/>
                    <a:pt x="48" y="91"/>
                  </a:cubicBezTo>
                  <a:cubicBezTo>
                    <a:pt x="51" y="96"/>
                    <a:pt x="53" y="101"/>
                    <a:pt x="56" y="106"/>
                  </a:cubicBezTo>
                  <a:cubicBezTo>
                    <a:pt x="65" y="123"/>
                    <a:pt x="88" y="134"/>
                    <a:pt x="107" y="126"/>
                  </a:cubicBezTo>
                  <a:cubicBezTo>
                    <a:pt x="120" y="121"/>
                    <a:pt x="130" y="106"/>
                    <a:pt x="129" y="91"/>
                  </a:cubicBezTo>
                  <a:cubicBezTo>
                    <a:pt x="128" y="71"/>
                    <a:pt x="116" y="59"/>
                    <a:pt x="99" y="51"/>
                  </a:cubicBezTo>
                  <a:cubicBezTo>
                    <a:pt x="99" y="51"/>
                    <a:pt x="98" y="51"/>
                    <a:pt x="97" y="50"/>
                  </a:cubicBezTo>
                  <a:cubicBezTo>
                    <a:pt x="96" y="49"/>
                    <a:pt x="94" y="48"/>
                    <a:pt x="92" y="47"/>
                  </a:cubicBezTo>
                  <a:cubicBezTo>
                    <a:pt x="107" y="32"/>
                    <a:pt x="123" y="16"/>
                    <a:pt x="139" y="0"/>
                  </a:cubicBezTo>
                  <a:cubicBezTo>
                    <a:pt x="158" y="19"/>
                    <a:pt x="177" y="38"/>
                    <a:pt x="196" y="58"/>
                  </a:cubicBezTo>
                  <a:cubicBezTo>
                    <a:pt x="202" y="47"/>
                    <a:pt x="207" y="38"/>
                    <a:pt x="212" y="28"/>
                  </a:cubicBezTo>
                  <a:cubicBezTo>
                    <a:pt x="219" y="16"/>
                    <a:pt x="236" y="10"/>
                    <a:pt x="248" y="15"/>
                  </a:cubicBezTo>
                  <a:cubicBezTo>
                    <a:pt x="259" y="20"/>
                    <a:pt x="265" y="32"/>
                    <a:pt x="262" y="45"/>
                  </a:cubicBezTo>
                  <a:cubicBezTo>
                    <a:pt x="259" y="57"/>
                    <a:pt x="250" y="63"/>
                    <a:pt x="240" y="68"/>
                  </a:cubicBezTo>
                  <a:cubicBezTo>
                    <a:pt x="233" y="71"/>
                    <a:pt x="227" y="75"/>
                    <a:pt x="221" y="78"/>
                  </a:cubicBezTo>
                  <a:cubicBezTo>
                    <a:pt x="220" y="78"/>
                    <a:pt x="220" y="79"/>
                    <a:pt x="218" y="80"/>
                  </a:cubicBezTo>
                  <a:cubicBezTo>
                    <a:pt x="225" y="87"/>
                    <a:pt x="232" y="94"/>
                    <a:pt x="239" y="100"/>
                  </a:cubicBezTo>
                  <a:cubicBezTo>
                    <a:pt x="250" y="112"/>
                    <a:pt x="262" y="123"/>
                    <a:pt x="273" y="135"/>
                  </a:cubicBezTo>
                  <a:cubicBezTo>
                    <a:pt x="276" y="137"/>
                    <a:pt x="275" y="138"/>
                    <a:pt x="273" y="140"/>
                  </a:cubicBezTo>
                  <a:cubicBezTo>
                    <a:pt x="256" y="157"/>
                    <a:pt x="238" y="175"/>
                    <a:pt x="221" y="192"/>
                  </a:cubicBezTo>
                  <a:cubicBezTo>
                    <a:pt x="220" y="193"/>
                    <a:pt x="219" y="194"/>
                    <a:pt x="218" y="196"/>
                  </a:cubicBezTo>
                  <a:cubicBezTo>
                    <a:pt x="225" y="199"/>
                    <a:pt x="231" y="203"/>
                    <a:pt x="238" y="206"/>
                  </a:cubicBezTo>
                  <a:cubicBezTo>
                    <a:pt x="248" y="211"/>
                    <a:pt x="256" y="217"/>
                    <a:pt x="259" y="229"/>
                  </a:cubicBezTo>
                  <a:cubicBezTo>
                    <a:pt x="262" y="239"/>
                    <a:pt x="258" y="250"/>
                    <a:pt x="251" y="256"/>
                  </a:cubicBezTo>
                  <a:cubicBezTo>
                    <a:pt x="242" y="262"/>
                    <a:pt x="231" y="262"/>
                    <a:pt x="221" y="257"/>
                  </a:cubicBezTo>
                  <a:cubicBezTo>
                    <a:pt x="212" y="252"/>
                    <a:pt x="208" y="243"/>
                    <a:pt x="203" y="234"/>
                  </a:cubicBezTo>
                  <a:cubicBezTo>
                    <a:pt x="201" y="229"/>
                    <a:pt x="198" y="224"/>
                    <a:pt x="195" y="218"/>
                  </a:cubicBezTo>
                  <a:cubicBezTo>
                    <a:pt x="186" y="226"/>
                    <a:pt x="179" y="234"/>
                    <a:pt x="171" y="242"/>
                  </a:cubicBezTo>
                  <a:cubicBezTo>
                    <a:pt x="162" y="252"/>
                    <a:pt x="152" y="261"/>
                    <a:pt x="142" y="271"/>
                  </a:cubicBezTo>
                  <a:cubicBezTo>
                    <a:pt x="139" y="274"/>
                    <a:pt x="137" y="274"/>
                    <a:pt x="134" y="271"/>
                  </a:cubicBezTo>
                  <a:cubicBezTo>
                    <a:pt x="118" y="254"/>
                    <a:pt x="101" y="238"/>
                    <a:pt x="85" y="221"/>
                  </a:cubicBezTo>
                  <a:cubicBezTo>
                    <a:pt x="84" y="220"/>
                    <a:pt x="83" y="220"/>
                    <a:pt x="81" y="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906A237-5CCE-40A3-BBF8-49410AB27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025" y="2654683"/>
              <a:ext cx="2159935" cy="2159934"/>
            </a:xfrm>
            <a:custGeom>
              <a:avLst/>
              <a:gdLst>
                <a:gd name="T0" fmla="*/ 79 w 275"/>
                <a:gd name="T1" fmla="*/ 58 h 275"/>
                <a:gd name="T2" fmla="*/ 137 w 275"/>
                <a:gd name="T3" fmla="*/ 0 h 275"/>
                <a:gd name="T4" fmla="*/ 182 w 275"/>
                <a:gd name="T5" fmla="*/ 46 h 275"/>
                <a:gd name="T6" fmla="*/ 167 w 275"/>
                <a:gd name="T7" fmla="*/ 54 h 275"/>
                <a:gd name="T8" fmla="*/ 145 w 275"/>
                <a:gd name="T9" fmla="*/ 99 h 275"/>
                <a:gd name="T10" fmla="*/ 202 w 275"/>
                <a:gd name="T11" fmla="*/ 121 h 275"/>
                <a:gd name="T12" fmla="*/ 222 w 275"/>
                <a:gd name="T13" fmla="*/ 97 h 275"/>
                <a:gd name="T14" fmla="*/ 226 w 275"/>
                <a:gd name="T15" fmla="*/ 89 h 275"/>
                <a:gd name="T16" fmla="*/ 248 w 275"/>
                <a:gd name="T17" fmla="*/ 109 h 275"/>
                <a:gd name="T18" fmla="*/ 272 w 275"/>
                <a:gd name="T19" fmla="*/ 134 h 275"/>
                <a:gd name="T20" fmla="*/ 272 w 275"/>
                <a:gd name="T21" fmla="*/ 140 h 275"/>
                <a:gd name="T22" fmla="*/ 218 w 275"/>
                <a:gd name="T23" fmla="*/ 194 h 275"/>
                <a:gd name="T24" fmla="*/ 220 w 275"/>
                <a:gd name="T25" fmla="*/ 200 h 275"/>
                <a:gd name="T26" fmla="*/ 242 w 275"/>
                <a:gd name="T27" fmla="*/ 212 h 275"/>
                <a:gd name="T28" fmla="*/ 254 w 275"/>
                <a:gd name="T29" fmla="*/ 253 h 275"/>
                <a:gd name="T30" fmla="*/ 230 w 275"/>
                <a:gd name="T31" fmla="*/ 263 h 275"/>
                <a:gd name="T32" fmla="*/ 202 w 275"/>
                <a:gd name="T33" fmla="*/ 238 h 275"/>
                <a:gd name="T34" fmla="*/ 193 w 275"/>
                <a:gd name="T35" fmla="*/ 220 h 275"/>
                <a:gd name="T36" fmla="*/ 179 w 275"/>
                <a:gd name="T37" fmla="*/ 233 h 275"/>
                <a:gd name="T38" fmla="*/ 141 w 275"/>
                <a:gd name="T39" fmla="*/ 272 h 275"/>
                <a:gd name="T40" fmla="*/ 135 w 275"/>
                <a:gd name="T41" fmla="*/ 273 h 275"/>
                <a:gd name="T42" fmla="*/ 91 w 275"/>
                <a:gd name="T43" fmla="*/ 229 h 275"/>
                <a:gd name="T44" fmla="*/ 105 w 275"/>
                <a:gd name="T45" fmla="*/ 221 h 275"/>
                <a:gd name="T46" fmla="*/ 124 w 275"/>
                <a:gd name="T47" fmla="*/ 170 h 275"/>
                <a:gd name="T48" fmla="*/ 89 w 275"/>
                <a:gd name="T49" fmla="*/ 148 h 275"/>
                <a:gd name="T50" fmla="*/ 50 w 275"/>
                <a:gd name="T51" fmla="*/ 178 h 275"/>
                <a:gd name="T52" fmla="*/ 46 w 275"/>
                <a:gd name="T53" fmla="*/ 185 h 275"/>
                <a:gd name="T54" fmla="*/ 41 w 275"/>
                <a:gd name="T55" fmla="*/ 178 h 275"/>
                <a:gd name="T56" fmla="*/ 3 w 275"/>
                <a:gd name="T57" fmla="*/ 141 h 275"/>
                <a:gd name="T58" fmla="*/ 3 w 275"/>
                <a:gd name="T59" fmla="*/ 134 h 275"/>
                <a:gd name="T60" fmla="*/ 55 w 275"/>
                <a:gd name="T61" fmla="*/ 83 h 275"/>
                <a:gd name="T62" fmla="*/ 59 w 275"/>
                <a:gd name="T63" fmla="*/ 79 h 275"/>
                <a:gd name="T64" fmla="*/ 46 w 275"/>
                <a:gd name="T65" fmla="*/ 71 h 275"/>
                <a:gd name="T66" fmla="*/ 27 w 275"/>
                <a:gd name="T67" fmla="*/ 62 h 275"/>
                <a:gd name="T68" fmla="*/ 14 w 275"/>
                <a:gd name="T69" fmla="*/ 23 h 275"/>
                <a:gd name="T70" fmla="*/ 42 w 275"/>
                <a:gd name="T71" fmla="*/ 11 h 275"/>
                <a:gd name="T72" fmla="*/ 67 w 275"/>
                <a:gd name="T73" fmla="*/ 35 h 275"/>
                <a:gd name="T74" fmla="*/ 79 w 275"/>
                <a:gd name="T75" fmla="*/ 5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5" h="275">
                  <a:moveTo>
                    <a:pt x="79" y="58"/>
                  </a:moveTo>
                  <a:cubicBezTo>
                    <a:pt x="99" y="38"/>
                    <a:pt x="118" y="19"/>
                    <a:pt x="137" y="0"/>
                  </a:cubicBezTo>
                  <a:cubicBezTo>
                    <a:pt x="152" y="16"/>
                    <a:pt x="167" y="31"/>
                    <a:pt x="182" y="46"/>
                  </a:cubicBezTo>
                  <a:cubicBezTo>
                    <a:pt x="178" y="48"/>
                    <a:pt x="173" y="51"/>
                    <a:pt x="167" y="54"/>
                  </a:cubicBezTo>
                  <a:cubicBezTo>
                    <a:pt x="151" y="62"/>
                    <a:pt x="141" y="82"/>
                    <a:pt x="145" y="99"/>
                  </a:cubicBezTo>
                  <a:cubicBezTo>
                    <a:pt x="151" y="125"/>
                    <a:pt x="179" y="135"/>
                    <a:pt x="202" y="121"/>
                  </a:cubicBezTo>
                  <a:cubicBezTo>
                    <a:pt x="212" y="115"/>
                    <a:pt x="218" y="106"/>
                    <a:pt x="222" y="97"/>
                  </a:cubicBezTo>
                  <a:cubicBezTo>
                    <a:pt x="224" y="94"/>
                    <a:pt x="225" y="92"/>
                    <a:pt x="226" y="89"/>
                  </a:cubicBezTo>
                  <a:cubicBezTo>
                    <a:pt x="234" y="96"/>
                    <a:pt x="241" y="102"/>
                    <a:pt x="248" y="109"/>
                  </a:cubicBezTo>
                  <a:cubicBezTo>
                    <a:pt x="256" y="118"/>
                    <a:pt x="264" y="126"/>
                    <a:pt x="272" y="134"/>
                  </a:cubicBezTo>
                  <a:cubicBezTo>
                    <a:pt x="275" y="137"/>
                    <a:pt x="275" y="138"/>
                    <a:pt x="272" y="140"/>
                  </a:cubicBezTo>
                  <a:cubicBezTo>
                    <a:pt x="254" y="158"/>
                    <a:pt x="237" y="176"/>
                    <a:pt x="218" y="194"/>
                  </a:cubicBezTo>
                  <a:cubicBezTo>
                    <a:pt x="215" y="198"/>
                    <a:pt x="216" y="199"/>
                    <a:pt x="220" y="200"/>
                  </a:cubicBezTo>
                  <a:cubicBezTo>
                    <a:pt x="227" y="204"/>
                    <a:pt x="235" y="208"/>
                    <a:pt x="242" y="212"/>
                  </a:cubicBezTo>
                  <a:cubicBezTo>
                    <a:pt x="258" y="220"/>
                    <a:pt x="263" y="240"/>
                    <a:pt x="254" y="253"/>
                  </a:cubicBezTo>
                  <a:cubicBezTo>
                    <a:pt x="250" y="260"/>
                    <a:pt x="238" y="265"/>
                    <a:pt x="230" y="263"/>
                  </a:cubicBezTo>
                  <a:cubicBezTo>
                    <a:pt x="215" y="261"/>
                    <a:pt x="208" y="250"/>
                    <a:pt x="202" y="238"/>
                  </a:cubicBezTo>
                  <a:cubicBezTo>
                    <a:pt x="199" y="232"/>
                    <a:pt x="196" y="226"/>
                    <a:pt x="193" y="220"/>
                  </a:cubicBezTo>
                  <a:cubicBezTo>
                    <a:pt x="188" y="225"/>
                    <a:pt x="184" y="229"/>
                    <a:pt x="179" y="233"/>
                  </a:cubicBezTo>
                  <a:cubicBezTo>
                    <a:pt x="166" y="246"/>
                    <a:pt x="154" y="259"/>
                    <a:pt x="141" y="272"/>
                  </a:cubicBezTo>
                  <a:cubicBezTo>
                    <a:pt x="140" y="273"/>
                    <a:pt x="138" y="275"/>
                    <a:pt x="135" y="273"/>
                  </a:cubicBezTo>
                  <a:cubicBezTo>
                    <a:pt x="121" y="258"/>
                    <a:pt x="106" y="243"/>
                    <a:pt x="91" y="229"/>
                  </a:cubicBezTo>
                  <a:cubicBezTo>
                    <a:pt x="96" y="226"/>
                    <a:pt x="100" y="223"/>
                    <a:pt x="105" y="221"/>
                  </a:cubicBezTo>
                  <a:cubicBezTo>
                    <a:pt x="124" y="211"/>
                    <a:pt x="132" y="189"/>
                    <a:pt x="124" y="170"/>
                  </a:cubicBezTo>
                  <a:cubicBezTo>
                    <a:pt x="119" y="156"/>
                    <a:pt x="103" y="147"/>
                    <a:pt x="89" y="148"/>
                  </a:cubicBezTo>
                  <a:cubicBezTo>
                    <a:pt x="69" y="150"/>
                    <a:pt x="58" y="161"/>
                    <a:pt x="50" y="178"/>
                  </a:cubicBezTo>
                  <a:cubicBezTo>
                    <a:pt x="49" y="180"/>
                    <a:pt x="48" y="181"/>
                    <a:pt x="46" y="185"/>
                  </a:cubicBezTo>
                  <a:cubicBezTo>
                    <a:pt x="44" y="182"/>
                    <a:pt x="43" y="180"/>
                    <a:pt x="41" y="178"/>
                  </a:cubicBezTo>
                  <a:cubicBezTo>
                    <a:pt x="28" y="165"/>
                    <a:pt x="16" y="153"/>
                    <a:pt x="3" y="141"/>
                  </a:cubicBezTo>
                  <a:cubicBezTo>
                    <a:pt x="0" y="138"/>
                    <a:pt x="0" y="137"/>
                    <a:pt x="3" y="134"/>
                  </a:cubicBezTo>
                  <a:cubicBezTo>
                    <a:pt x="21" y="117"/>
                    <a:pt x="38" y="100"/>
                    <a:pt x="55" y="83"/>
                  </a:cubicBezTo>
                  <a:cubicBezTo>
                    <a:pt x="56" y="81"/>
                    <a:pt x="57" y="80"/>
                    <a:pt x="59" y="79"/>
                  </a:cubicBezTo>
                  <a:cubicBezTo>
                    <a:pt x="54" y="76"/>
                    <a:pt x="50" y="74"/>
                    <a:pt x="46" y="71"/>
                  </a:cubicBezTo>
                  <a:cubicBezTo>
                    <a:pt x="40" y="68"/>
                    <a:pt x="33" y="65"/>
                    <a:pt x="27" y="62"/>
                  </a:cubicBezTo>
                  <a:cubicBezTo>
                    <a:pt x="13" y="55"/>
                    <a:pt x="7" y="36"/>
                    <a:pt x="14" y="23"/>
                  </a:cubicBezTo>
                  <a:cubicBezTo>
                    <a:pt x="19" y="13"/>
                    <a:pt x="32" y="9"/>
                    <a:pt x="42" y="11"/>
                  </a:cubicBezTo>
                  <a:cubicBezTo>
                    <a:pt x="55" y="15"/>
                    <a:pt x="62" y="24"/>
                    <a:pt x="67" y="35"/>
                  </a:cubicBezTo>
                  <a:cubicBezTo>
                    <a:pt x="70" y="43"/>
                    <a:pt x="74" y="50"/>
                    <a:pt x="79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9AD1C86-8E66-464E-A9BE-6593AB726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611" y="3799097"/>
              <a:ext cx="2167746" cy="2152123"/>
            </a:xfrm>
            <a:custGeom>
              <a:avLst/>
              <a:gdLst>
                <a:gd name="T0" fmla="*/ 45 w 276"/>
                <a:gd name="T1" fmla="*/ 92 h 274"/>
                <a:gd name="T2" fmla="*/ 57 w 276"/>
                <a:gd name="T3" fmla="*/ 111 h 274"/>
                <a:gd name="T4" fmla="*/ 116 w 276"/>
                <a:gd name="T5" fmla="*/ 115 h 274"/>
                <a:gd name="T6" fmla="*/ 116 w 276"/>
                <a:gd name="T7" fmla="*/ 64 h 274"/>
                <a:gd name="T8" fmla="*/ 96 w 276"/>
                <a:gd name="T9" fmla="*/ 49 h 274"/>
                <a:gd name="T10" fmla="*/ 91 w 276"/>
                <a:gd name="T11" fmla="*/ 47 h 274"/>
                <a:gd name="T12" fmla="*/ 139 w 276"/>
                <a:gd name="T13" fmla="*/ 0 h 274"/>
                <a:gd name="T14" fmla="*/ 193 w 276"/>
                <a:gd name="T15" fmla="*/ 54 h 274"/>
                <a:gd name="T16" fmla="*/ 196 w 276"/>
                <a:gd name="T17" fmla="*/ 57 h 274"/>
                <a:gd name="T18" fmla="*/ 207 w 276"/>
                <a:gd name="T19" fmla="*/ 36 h 274"/>
                <a:gd name="T20" fmla="*/ 227 w 276"/>
                <a:gd name="T21" fmla="*/ 16 h 274"/>
                <a:gd name="T22" fmla="*/ 253 w 276"/>
                <a:gd name="T23" fmla="*/ 20 h 274"/>
                <a:gd name="T24" fmla="*/ 260 w 276"/>
                <a:gd name="T25" fmla="*/ 46 h 274"/>
                <a:gd name="T26" fmla="*/ 237 w 276"/>
                <a:gd name="T27" fmla="*/ 69 h 274"/>
                <a:gd name="T28" fmla="*/ 218 w 276"/>
                <a:gd name="T29" fmla="*/ 79 h 274"/>
                <a:gd name="T30" fmla="*/ 276 w 276"/>
                <a:gd name="T31" fmla="*/ 137 h 274"/>
                <a:gd name="T32" fmla="*/ 261 w 276"/>
                <a:gd name="T33" fmla="*/ 152 h 274"/>
                <a:gd name="T34" fmla="*/ 220 w 276"/>
                <a:gd name="T35" fmla="*/ 192 h 274"/>
                <a:gd name="T36" fmla="*/ 221 w 276"/>
                <a:gd name="T37" fmla="*/ 198 h 274"/>
                <a:gd name="T38" fmla="*/ 248 w 276"/>
                <a:gd name="T39" fmla="*/ 213 h 274"/>
                <a:gd name="T40" fmla="*/ 253 w 276"/>
                <a:gd name="T41" fmla="*/ 254 h 274"/>
                <a:gd name="T42" fmla="*/ 213 w 276"/>
                <a:gd name="T43" fmla="*/ 250 h 274"/>
                <a:gd name="T44" fmla="*/ 199 w 276"/>
                <a:gd name="T45" fmla="*/ 225 h 274"/>
                <a:gd name="T46" fmla="*/ 195 w 276"/>
                <a:gd name="T47" fmla="*/ 218 h 274"/>
                <a:gd name="T48" fmla="*/ 178 w 276"/>
                <a:gd name="T49" fmla="*/ 234 h 274"/>
                <a:gd name="T50" fmla="*/ 141 w 276"/>
                <a:gd name="T51" fmla="*/ 272 h 274"/>
                <a:gd name="T52" fmla="*/ 135 w 276"/>
                <a:gd name="T53" fmla="*/ 272 h 274"/>
                <a:gd name="T54" fmla="*/ 92 w 276"/>
                <a:gd name="T55" fmla="*/ 229 h 274"/>
                <a:gd name="T56" fmla="*/ 91 w 276"/>
                <a:gd name="T57" fmla="*/ 227 h 274"/>
                <a:gd name="T58" fmla="*/ 108 w 276"/>
                <a:gd name="T59" fmla="*/ 219 h 274"/>
                <a:gd name="T60" fmla="*/ 128 w 276"/>
                <a:gd name="T61" fmla="*/ 174 h 274"/>
                <a:gd name="T62" fmla="*/ 78 w 276"/>
                <a:gd name="T63" fmla="*/ 149 h 274"/>
                <a:gd name="T64" fmla="*/ 52 w 276"/>
                <a:gd name="T65" fmla="*/ 176 h 274"/>
                <a:gd name="T66" fmla="*/ 48 w 276"/>
                <a:gd name="T67" fmla="*/ 184 h 274"/>
                <a:gd name="T68" fmla="*/ 30 w 276"/>
                <a:gd name="T69" fmla="*/ 166 h 274"/>
                <a:gd name="T70" fmla="*/ 4 w 276"/>
                <a:gd name="T71" fmla="*/ 140 h 274"/>
                <a:gd name="T72" fmla="*/ 3 w 276"/>
                <a:gd name="T73" fmla="*/ 135 h 274"/>
                <a:gd name="T74" fmla="*/ 45 w 276"/>
                <a:gd name="T75" fmla="*/ 9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274">
                  <a:moveTo>
                    <a:pt x="45" y="92"/>
                  </a:moveTo>
                  <a:cubicBezTo>
                    <a:pt x="50" y="99"/>
                    <a:pt x="53" y="106"/>
                    <a:pt x="57" y="111"/>
                  </a:cubicBezTo>
                  <a:cubicBezTo>
                    <a:pt x="72" y="129"/>
                    <a:pt x="99" y="133"/>
                    <a:pt x="116" y="115"/>
                  </a:cubicBezTo>
                  <a:cubicBezTo>
                    <a:pt x="129" y="102"/>
                    <a:pt x="129" y="79"/>
                    <a:pt x="116" y="64"/>
                  </a:cubicBezTo>
                  <a:cubicBezTo>
                    <a:pt x="110" y="57"/>
                    <a:pt x="103" y="53"/>
                    <a:pt x="96" y="49"/>
                  </a:cubicBezTo>
                  <a:cubicBezTo>
                    <a:pt x="94" y="48"/>
                    <a:pt x="93" y="48"/>
                    <a:pt x="91" y="47"/>
                  </a:cubicBezTo>
                  <a:cubicBezTo>
                    <a:pt x="106" y="32"/>
                    <a:pt x="139" y="0"/>
                    <a:pt x="139" y="0"/>
                  </a:cubicBezTo>
                  <a:cubicBezTo>
                    <a:pt x="141" y="3"/>
                    <a:pt x="181" y="42"/>
                    <a:pt x="193" y="54"/>
                  </a:cubicBezTo>
                  <a:cubicBezTo>
                    <a:pt x="193" y="55"/>
                    <a:pt x="194" y="56"/>
                    <a:pt x="196" y="57"/>
                  </a:cubicBezTo>
                  <a:cubicBezTo>
                    <a:pt x="200" y="50"/>
                    <a:pt x="204" y="43"/>
                    <a:pt x="207" y="36"/>
                  </a:cubicBezTo>
                  <a:cubicBezTo>
                    <a:pt x="211" y="27"/>
                    <a:pt x="217" y="19"/>
                    <a:pt x="227" y="16"/>
                  </a:cubicBezTo>
                  <a:cubicBezTo>
                    <a:pt x="236" y="12"/>
                    <a:pt x="245" y="13"/>
                    <a:pt x="253" y="20"/>
                  </a:cubicBezTo>
                  <a:cubicBezTo>
                    <a:pt x="261" y="26"/>
                    <a:pt x="263" y="35"/>
                    <a:pt x="260" y="46"/>
                  </a:cubicBezTo>
                  <a:cubicBezTo>
                    <a:pt x="257" y="58"/>
                    <a:pt x="248" y="64"/>
                    <a:pt x="237" y="69"/>
                  </a:cubicBezTo>
                  <a:cubicBezTo>
                    <a:pt x="231" y="72"/>
                    <a:pt x="225" y="76"/>
                    <a:pt x="218" y="79"/>
                  </a:cubicBezTo>
                  <a:cubicBezTo>
                    <a:pt x="237" y="99"/>
                    <a:pt x="256" y="117"/>
                    <a:pt x="276" y="137"/>
                  </a:cubicBezTo>
                  <a:cubicBezTo>
                    <a:pt x="270" y="142"/>
                    <a:pt x="266" y="147"/>
                    <a:pt x="261" y="152"/>
                  </a:cubicBezTo>
                  <a:cubicBezTo>
                    <a:pt x="247" y="166"/>
                    <a:pt x="234" y="179"/>
                    <a:pt x="220" y="192"/>
                  </a:cubicBezTo>
                  <a:cubicBezTo>
                    <a:pt x="217" y="195"/>
                    <a:pt x="218" y="197"/>
                    <a:pt x="221" y="198"/>
                  </a:cubicBezTo>
                  <a:cubicBezTo>
                    <a:pt x="230" y="203"/>
                    <a:pt x="240" y="207"/>
                    <a:pt x="248" y="213"/>
                  </a:cubicBezTo>
                  <a:cubicBezTo>
                    <a:pt x="262" y="222"/>
                    <a:pt x="265" y="244"/>
                    <a:pt x="253" y="254"/>
                  </a:cubicBezTo>
                  <a:cubicBezTo>
                    <a:pt x="242" y="266"/>
                    <a:pt x="223" y="263"/>
                    <a:pt x="213" y="250"/>
                  </a:cubicBezTo>
                  <a:cubicBezTo>
                    <a:pt x="207" y="242"/>
                    <a:pt x="203" y="233"/>
                    <a:pt x="199" y="225"/>
                  </a:cubicBezTo>
                  <a:cubicBezTo>
                    <a:pt x="197" y="223"/>
                    <a:pt x="196" y="221"/>
                    <a:pt x="195" y="218"/>
                  </a:cubicBezTo>
                  <a:cubicBezTo>
                    <a:pt x="189" y="224"/>
                    <a:pt x="184" y="229"/>
                    <a:pt x="178" y="234"/>
                  </a:cubicBezTo>
                  <a:cubicBezTo>
                    <a:pt x="166" y="247"/>
                    <a:pt x="153" y="259"/>
                    <a:pt x="141" y="272"/>
                  </a:cubicBezTo>
                  <a:cubicBezTo>
                    <a:pt x="139" y="274"/>
                    <a:pt x="137" y="274"/>
                    <a:pt x="135" y="272"/>
                  </a:cubicBezTo>
                  <a:cubicBezTo>
                    <a:pt x="121" y="258"/>
                    <a:pt x="107" y="243"/>
                    <a:pt x="92" y="229"/>
                  </a:cubicBezTo>
                  <a:cubicBezTo>
                    <a:pt x="92" y="229"/>
                    <a:pt x="92" y="228"/>
                    <a:pt x="91" y="227"/>
                  </a:cubicBezTo>
                  <a:cubicBezTo>
                    <a:pt x="97" y="225"/>
                    <a:pt x="102" y="222"/>
                    <a:pt x="108" y="219"/>
                  </a:cubicBezTo>
                  <a:cubicBezTo>
                    <a:pt x="123" y="210"/>
                    <a:pt x="132" y="191"/>
                    <a:pt x="128" y="174"/>
                  </a:cubicBezTo>
                  <a:cubicBezTo>
                    <a:pt x="123" y="151"/>
                    <a:pt x="100" y="141"/>
                    <a:pt x="78" y="149"/>
                  </a:cubicBezTo>
                  <a:cubicBezTo>
                    <a:pt x="65" y="154"/>
                    <a:pt x="58" y="164"/>
                    <a:pt x="52" y="176"/>
                  </a:cubicBezTo>
                  <a:cubicBezTo>
                    <a:pt x="51" y="178"/>
                    <a:pt x="49" y="181"/>
                    <a:pt x="48" y="184"/>
                  </a:cubicBezTo>
                  <a:cubicBezTo>
                    <a:pt x="41" y="178"/>
                    <a:pt x="35" y="172"/>
                    <a:pt x="30" y="166"/>
                  </a:cubicBezTo>
                  <a:cubicBezTo>
                    <a:pt x="21" y="158"/>
                    <a:pt x="12" y="149"/>
                    <a:pt x="4" y="140"/>
                  </a:cubicBezTo>
                  <a:cubicBezTo>
                    <a:pt x="2" y="139"/>
                    <a:pt x="0" y="137"/>
                    <a:pt x="3" y="135"/>
                  </a:cubicBezTo>
                  <a:cubicBezTo>
                    <a:pt x="17" y="121"/>
                    <a:pt x="31" y="106"/>
                    <a:pt x="45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1C24418-80A0-49BF-BB40-C5D653CC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234" y="1506364"/>
              <a:ext cx="2152123" cy="2152123"/>
            </a:xfrm>
            <a:custGeom>
              <a:avLst/>
              <a:gdLst>
                <a:gd name="T0" fmla="*/ 216 w 274"/>
                <a:gd name="T1" fmla="*/ 79 h 274"/>
                <a:gd name="T2" fmla="*/ 234 w 274"/>
                <a:gd name="T3" fmla="*/ 98 h 274"/>
                <a:gd name="T4" fmla="*/ 270 w 274"/>
                <a:gd name="T5" fmla="*/ 134 h 274"/>
                <a:gd name="T6" fmla="*/ 274 w 274"/>
                <a:gd name="T7" fmla="*/ 138 h 274"/>
                <a:gd name="T8" fmla="*/ 227 w 274"/>
                <a:gd name="T9" fmla="*/ 184 h 274"/>
                <a:gd name="T10" fmla="*/ 226 w 274"/>
                <a:gd name="T11" fmla="*/ 184 h 274"/>
                <a:gd name="T12" fmla="*/ 214 w 274"/>
                <a:gd name="T13" fmla="*/ 163 h 274"/>
                <a:gd name="T14" fmla="*/ 171 w 274"/>
                <a:gd name="T15" fmla="*/ 146 h 274"/>
                <a:gd name="T16" fmla="*/ 144 w 274"/>
                <a:gd name="T17" fmla="*/ 187 h 274"/>
                <a:gd name="T18" fmla="*/ 174 w 274"/>
                <a:gd name="T19" fmla="*/ 223 h 274"/>
                <a:gd name="T20" fmla="*/ 183 w 274"/>
                <a:gd name="T21" fmla="*/ 227 h 274"/>
                <a:gd name="T22" fmla="*/ 136 w 274"/>
                <a:gd name="T23" fmla="*/ 274 h 274"/>
                <a:gd name="T24" fmla="*/ 90 w 274"/>
                <a:gd name="T25" fmla="*/ 228 h 274"/>
                <a:gd name="T26" fmla="*/ 105 w 274"/>
                <a:gd name="T27" fmla="*/ 220 h 274"/>
                <a:gd name="T28" fmla="*/ 124 w 274"/>
                <a:gd name="T29" fmla="*/ 172 h 274"/>
                <a:gd name="T30" fmla="*/ 95 w 274"/>
                <a:gd name="T31" fmla="*/ 148 h 274"/>
                <a:gd name="T32" fmla="*/ 50 w 274"/>
                <a:gd name="T33" fmla="*/ 176 h 274"/>
                <a:gd name="T34" fmla="*/ 46 w 274"/>
                <a:gd name="T35" fmla="*/ 183 h 274"/>
                <a:gd name="T36" fmla="*/ 0 w 274"/>
                <a:gd name="T37" fmla="*/ 136 h 274"/>
                <a:gd name="T38" fmla="*/ 57 w 274"/>
                <a:gd name="T39" fmla="*/ 80 h 274"/>
                <a:gd name="T40" fmla="*/ 40 w 274"/>
                <a:gd name="T41" fmla="*/ 70 h 274"/>
                <a:gd name="T42" fmla="*/ 25 w 274"/>
                <a:gd name="T43" fmla="*/ 63 h 274"/>
                <a:gd name="T44" fmla="*/ 12 w 274"/>
                <a:gd name="T45" fmla="*/ 31 h 274"/>
                <a:gd name="T46" fmla="*/ 43 w 274"/>
                <a:gd name="T47" fmla="*/ 14 h 274"/>
                <a:gd name="T48" fmla="*/ 67 w 274"/>
                <a:gd name="T49" fmla="*/ 37 h 274"/>
                <a:gd name="T50" fmla="*/ 77 w 274"/>
                <a:gd name="T51" fmla="*/ 57 h 274"/>
                <a:gd name="T52" fmla="*/ 134 w 274"/>
                <a:gd name="T53" fmla="*/ 0 h 274"/>
                <a:gd name="T54" fmla="*/ 194 w 274"/>
                <a:gd name="T55" fmla="*/ 59 h 274"/>
                <a:gd name="T56" fmla="*/ 202 w 274"/>
                <a:gd name="T57" fmla="*/ 44 h 274"/>
                <a:gd name="T58" fmla="*/ 211 w 274"/>
                <a:gd name="T59" fmla="*/ 28 h 274"/>
                <a:gd name="T60" fmla="*/ 246 w 274"/>
                <a:gd name="T61" fmla="*/ 14 h 274"/>
                <a:gd name="T62" fmla="*/ 261 w 274"/>
                <a:gd name="T63" fmla="*/ 43 h 274"/>
                <a:gd name="T64" fmla="*/ 239 w 274"/>
                <a:gd name="T65" fmla="*/ 67 h 274"/>
                <a:gd name="T66" fmla="*/ 216 w 274"/>
                <a:gd name="T6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4">
                  <a:moveTo>
                    <a:pt x="216" y="79"/>
                  </a:moveTo>
                  <a:cubicBezTo>
                    <a:pt x="222" y="86"/>
                    <a:pt x="228" y="92"/>
                    <a:pt x="234" y="98"/>
                  </a:cubicBezTo>
                  <a:cubicBezTo>
                    <a:pt x="246" y="110"/>
                    <a:pt x="258" y="122"/>
                    <a:pt x="270" y="134"/>
                  </a:cubicBezTo>
                  <a:cubicBezTo>
                    <a:pt x="272" y="136"/>
                    <a:pt x="274" y="138"/>
                    <a:pt x="274" y="138"/>
                  </a:cubicBezTo>
                  <a:cubicBezTo>
                    <a:pt x="274" y="138"/>
                    <a:pt x="242" y="169"/>
                    <a:pt x="227" y="184"/>
                  </a:cubicBezTo>
                  <a:cubicBezTo>
                    <a:pt x="227" y="184"/>
                    <a:pt x="227" y="184"/>
                    <a:pt x="226" y="184"/>
                  </a:cubicBezTo>
                  <a:cubicBezTo>
                    <a:pt x="222" y="177"/>
                    <a:pt x="218" y="170"/>
                    <a:pt x="214" y="163"/>
                  </a:cubicBezTo>
                  <a:cubicBezTo>
                    <a:pt x="204" y="149"/>
                    <a:pt x="186" y="142"/>
                    <a:pt x="171" y="146"/>
                  </a:cubicBezTo>
                  <a:cubicBezTo>
                    <a:pt x="152" y="151"/>
                    <a:pt x="141" y="168"/>
                    <a:pt x="144" y="187"/>
                  </a:cubicBezTo>
                  <a:cubicBezTo>
                    <a:pt x="147" y="205"/>
                    <a:pt x="159" y="215"/>
                    <a:pt x="174" y="223"/>
                  </a:cubicBezTo>
                  <a:cubicBezTo>
                    <a:pt x="177" y="224"/>
                    <a:pt x="180" y="226"/>
                    <a:pt x="183" y="227"/>
                  </a:cubicBezTo>
                  <a:cubicBezTo>
                    <a:pt x="167" y="243"/>
                    <a:pt x="151" y="259"/>
                    <a:pt x="136" y="274"/>
                  </a:cubicBezTo>
                  <a:cubicBezTo>
                    <a:pt x="121" y="259"/>
                    <a:pt x="106" y="244"/>
                    <a:pt x="90" y="228"/>
                  </a:cubicBezTo>
                  <a:cubicBezTo>
                    <a:pt x="95" y="226"/>
                    <a:pt x="100" y="223"/>
                    <a:pt x="105" y="220"/>
                  </a:cubicBezTo>
                  <a:cubicBezTo>
                    <a:pt x="122" y="210"/>
                    <a:pt x="130" y="191"/>
                    <a:pt x="124" y="172"/>
                  </a:cubicBezTo>
                  <a:cubicBezTo>
                    <a:pt x="121" y="160"/>
                    <a:pt x="107" y="149"/>
                    <a:pt x="95" y="148"/>
                  </a:cubicBezTo>
                  <a:cubicBezTo>
                    <a:pt x="74" y="146"/>
                    <a:pt x="60" y="156"/>
                    <a:pt x="50" y="176"/>
                  </a:cubicBezTo>
                  <a:cubicBezTo>
                    <a:pt x="49" y="178"/>
                    <a:pt x="47" y="181"/>
                    <a:pt x="46" y="183"/>
                  </a:cubicBezTo>
                  <a:cubicBezTo>
                    <a:pt x="31" y="167"/>
                    <a:pt x="15" y="152"/>
                    <a:pt x="0" y="136"/>
                  </a:cubicBezTo>
                  <a:cubicBezTo>
                    <a:pt x="18" y="118"/>
                    <a:pt x="37" y="99"/>
                    <a:pt x="57" y="80"/>
                  </a:cubicBezTo>
                  <a:cubicBezTo>
                    <a:pt x="50" y="76"/>
                    <a:pt x="45" y="73"/>
                    <a:pt x="40" y="70"/>
                  </a:cubicBezTo>
                  <a:cubicBezTo>
                    <a:pt x="35" y="68"/>
                    <a:pt x="30" y="66"/>
                    <a:pt x="25" y="63"/>
                  </a:cubicBezTo>
                  <a:cubicBezTo>
                    <a:pt x="14" y="55"/>
                    <a:pt x="9" y="44"/>
                    <a:pt x="12" y="31"/>
                  </a:cubicBezTo>
                  <a:cubicBezTo>
                    <a:pt x="15" y="17"/>
                    <a:pt x="30" y="10"/>
                    <a:pt x="43" y="14"/>
                  </a:cubicBezTo>
                  <a:cubicBezTo>
                    <a:pt x="55" y="17"/>
                    <a:pt x="62" y="26"/>
                    <a:pt x="67" y="37"/>
                  </a:cubicBezTo>
                  <a:cubicBezTo>
                    <a:pt x="70" y="44"/>
                    <a:pt x="74" y="50"/>
                    <a:pt x="77" y="57"/>
                  </a:cubicBezTo>
                  <a:cubicBezTo>
                    <a:pt x="95" y="39"/>
                    <a:pt x="116" y="19"/>
                    <a:pt x="134" y="0"/>
                  </a:cubicBezTo>
                  <a:cubicBezTo>
                    <a:pt x="145" y="11"/>
                    <a:pt x="194" y="59"/>
                    <a:pt x="194" y="59"/>
                  </a:cubicBezTo>
                  <a:cubicBezTo>
                    <a:pt x="194" y="59"/>
                    <a:pt x="200" y="49"/>
                    <a:pt x="202" y="44"/>
                  </a:cubicBezTo>
                  <a:cubicBezTo>
                    <a:pt x="205" y="39"/>
                    <a:pt x="208" y="33"/>
                    <a:pt x="211" y="28"/>
                  </a:cubicBezTo>
                  <a:cubicBezTo>
                    <a:pt x="218" y="15"/>
                    <a:pt x="234" y="10"/>
                    <a:pt x="246" y="14"/>
                  </a:cubicBezTo>
                  <a:cubicBezTo>
                    <a:pt x="257" y="19"/>
                    <a:pt x="263" y="30"/>
                    <a:pt x="261" y="43"/>
                  </a:cubicBezTo>
                  <a:cubicBezTo>
                    <a:pt x="258" y="55"/>
                    <a:pt x="250" y="62"/>
                    <a:pt x="239" y="67"/>
                  </a:cubicBezTo>
                  <a:cubicBezTo>
                    <a:pt x="231" y="71"/>
                    <a:pt x="224" y="75"/>
                    <a:pt x="216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CD34AF-B5E6-46D1-B6BD-6FA7CFF336CB}"/>
              </a:ext>
            </a:extLst>
          </p:cNvPr>
          <p:cNvSpPr txBox="1"/>
          <p:nvPr/>
        </p:nvSpPr>
        <p:spPr>
          <a:xfrm>
            <a:off x="512016" y="1029266"/>
            <a:ext cx="1072039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Number of Bugs: 24</a:t>
            </a:r>
          </a:p>
          <a:p>
            <a:pPr lvl="0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12 in Bootstrap</a:t>
            </a:r>
          </a:p>
          <a:p>
            <a:pPr lvl="0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 8 in Clearing Logic</a:t>
            </a:r>
          </a:p>
          <a:p>
            <a:pPr lvl="0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4  in Adding Bids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 Points: 159</a:t>
            </a:r>
          </a:p>
          <a:p>
            <a:pPr lvl="1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55 from Clearing logic</a:t>
            </a:r>
          </a:p>
          <a:p>
            <a:pPr lvl="1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20 from Adding Bids</a:t>
            </a:r>
          </a:p>
          <a:p>
            <a:pPr lvl="1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84 from Bootstrap</a:t>
            </a:r>
          </a:p>
          <a:p>
            <a:pPr lvl="1"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Further programming put on hold. Debugging session held on 13/10/2019 (Sunday). Some bugs listed are unresolved.</a:t>
            </a:r>
          </a:p>
          <a:p>
            <a:pPr lvl="0"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6704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7335396" y="4552791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3013556" y="4559958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093" y="4468593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548654" y="5881623"/>
            <a:ext cx="13157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5249227" y="2718934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7419836" y="5800182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2886104" y="5880236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84" y="1320746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710" y="4472868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68" y="4510400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60B43F-693E-4545-AD0C-0ECF709E09C8}"/>
              </a:ext>
            </a:extLst>
          </p:cNvPr>
          <p:cNvSpPr txBox="1"/>
          <p:nvPr/>
        </p:nvSpPr>
        <p:spPr>
          <a:xfrm>
            <a:off x="7159331" y="325198"/>
            <a:ext cx="48095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- Demo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A7C1CC-1511-4330-81DB-6DCA07A7130B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0484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14414" y="4647749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336050" y="451857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093" y="4468593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548654" y="5881623"/>
            <a:ext cx="13157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7399753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56153" y="594670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5120270" y="2746048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626" y="4432163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046" y="4510400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06" y="1327327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D3B8-81B5-4429-93F1-75A54EC8A762}"/>
              </a:ext>
            </a:extLst>
          </p:cNvPr>
          <p:cNvSpPr txBox="1"/>
          <p:nvPr/>
        </p:nvSpPr>
        <p:spPr>
          <a:xfrm>
            <a:off x="7159331" y="325198"/>
            <a:ext cx="48095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- UAT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FC3DA3-EC6F-4C3F-8EA0-5886FB269C0C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4111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14414" y="4647749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rgbClr val="CB1B4A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rgbClr val="42AFB6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336050" y="451857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456" y="4514912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824050" y="5881623"/>
            <a:ext cx="7649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7399753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56153" y="594670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5120270" y="2746048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626" y="4432163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106" y="1333687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63" y="4474088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D3B8-81B5-4429-93F1-75A54EC8A762}"/>
              </a:ext>
            </a:extLst>
          </p:cNvPr>
          <p:cNvSpPr txBox="1"/>
          <p:nvPr/>
        </p:nvSpPr>
        <p:spPr>
          <a:xfrm>
            <a:off x="7159331" y="325198"/>
            <a:ext cx="48095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– Post-UAT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0F59C-4892-4DB9-9127-6C8FC5649F1E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2008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570404-F225-4746-B556-5916FF2ED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DEEF6-4BBB-4B99-B77B-3579E032B4C0}"/>
              </a:ext>
            </a:extLst>
          </p:cNvPr>
          <p:cNvGrpSpPr/>
          <p:nvPr/>
        </p:nvGrpSpPr>
        <p:grpSpPr>
          <a:xfrm>
            <a:off x="3014414" y="4647749"/>
            <a:ext cx="1696557" cy="1839992"/>
            <a:chOff x="5709865" y="3492501"/>
            <a:chExt cx="383352" cy="441325"/>
          </a:xfrm>
          <a:solidFill>
            <a:srgbClr val="42AFB6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96D8088-DAE2-4E77-B4F2-4690022CF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AD488236-27BE-4D59-9826-F2CAB62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E829A10-2D97-4A4D-9E45-7508C4E45F80}"/>
              </a:ext>
            </a:extLst>
          </p:cNvPr>
          <p:cNvSpPr/>
          <p:nvPr/>
        </p:nvSpPr>
        <p:spPr>
          <a:xfrm rot="2246497">
            <a:off x="4894560" y="3358370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3E17DC-973D-412D-B68B-CE49ACBA1FEA}"/>
              </a:ext>
            </a:extLst>
          </p:cNvPr>
          <p:cNvSpPr txBox="1"/>
          <p:nvPr/>
        </p:nvSpPr>
        <p:spPr>
          <a:xfrm>
            <a:off x="1352302" y="3871387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B58E1-3CE0-4D8B-BDD9-FC358D0B9240}"/>
              </a:ext>
            </a:extLst>
          </p:cNvPr>
          <p:cNvGrpSpPr/>
          <p:nvPr/>
        </p:nvGrpSpPr>
        <p:grpSpPr>
          <a:xfrm>
            <a:off x="1046642" y="4596280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D55AD6-6594-439E-8E2C-7DF40CD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61759B8-AF04-4E6F-B45D-312BEAFE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A8CFA3-87D5-4649-9040-5B1F99EC4D22}"/>
              </a:ext>
            </a:extLst>
          </p:cNvPr>
          <p:cNvGrpSpPr/>
          <p:nvPr/>
        </p:nvGrpSpPr>
        <p:grpSpPr>
          <a:xfrm>
            <a:off x="5174543" y="1434095"/>
            <a:ext cx="1696557" cy="1905188"/>
            <a:chOff x="5709865" y="3492501"/>
            <a:chExt cx="383352" cy="441325"/>
          </a:xfrm>
          <a:solidFill>
            <a:srgbClr val="CB1B4A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EC9ACFA-2FC1-422A-B4E4-C3C84CA7E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36294410-E6A2-46BD-820E-A8FCFBE8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841B1-D29B-4C70-8372-0FF19D3B1624}"/>
              </a:ext>
            </a:extLst>
          </p:cNvPr>
          <p:cNvGrpSpPr/>
          <p:nvPr/>
        </p:nvGrpSpPr>
        <p:grpSpPr>
          <a:xfrm>
            <a:off x="9272988" y="4568327"/>
            <a:ext cx="1696557" cy="1839992"/>
            <a:chOff x="5709865" y="3492501"/>
            <a:chExt cx="383352" cy="441325"/>
          </a:xfrm>
          <a:solidFill>
            <a:schemeClr val="accent4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75CC294-2035-4588-ABF6-8F6DEB70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93F85DA-4C2B-4A8C-9C62-A66BAEB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E318FB-12BA-442F-8065-B56C59E2A667}"/>
              </a:ext>
            </a:extLst>
          </p:cNvPr>
          <p:cNvGrpSpPr/>
          <p:nvPr/>
        </p:nvGrpSpPr>
        <p:grpSpPr>
          <a:xfrm>
            <a:off x="7336050" y="4518572"/>
            <a:ext cx="1696557" cy="1905188"/>
            <a:chOff x="5709865" y="3492501"/>
            <a:chExt cx="383352" cy="441325"/>
          </a:xfrm>
          <a:solidFill>
            <a:schemeClr val="accent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A4DA4A7-7B0D-4098-8C2B-F2DBC16D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5EA06B0-2528-4D56-985D-85AB776A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FDF30-09B9-4342-9DDE-E26C6B43F2F1}"/>
              </a:ext>
            </a:extLst>
          </p:cNvPr>
          <p:cNvSpPr/>
          <p:nvPr/>
        </p:nvSpPr>
        <p:spPr>
          <a:xfrm>
            <a:off x="771787" y="4420999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C5B570-DAD6-4F74-A059-D0C15BA775A4}"/>
              </a:ext>
            </a:extLst>
          </p:cNvPr>
          <p:cNvSpPr/>
          <p:nvPr/>
        </p:nvSpPr>
        <p:spPr>
          <a:xfrm>
            <a:off x="7086770" y="4396770"/>
            <a:ext cx="4135493" cy="2183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0944AAE-3DEC-4CDA-981E-FA21931F516C}"/>
              </a:ext>
            </a:extLst>
          </p:cNvPr>
          <p:cNvSpPr/>
          <p:nvPr/>
        </p:nvSpPr>
        <p:spPr>
          <a:xfrm rot="19100018">
            <a:off x="6813349" y="3381077"/>
            <a:ext cx="382951" cy="999976"/>
          </a:xfrm>
          <a:prstGeom prst="downArrow">
            <a:avLst>
              <a:gd name="adj1" fmla="val 4025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72134-401F-4AAC-A1D8-4A8E06E44F61}"/>
              </a:ext>
            </a:extLst>
          </p:cNvPr>
          <p:cNvSpPr txBox="1"/>
          <p:nvPr/>
        </p:nvSpPr>
        <p:spPr>
          <a:xfrm>
            <a:off x="7586176" y="3865340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Pair programming Grp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Picture 54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CF03F6E2-7876-4C1F-BE21-0B1111E6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6" y="4510400"/>
            <a:ext cx="1114347" cy="10991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AF3EAF-74D2-42D2-A055-29AEC7846861}"/>
              </a:ext>
            </a:extLst>
          </p:cNvPr>
          <p:cNvSpPr txBox="1"/>
          <p:nvPr/>
        </p:nvSpPr>
        <p:spPr>
          <a:xfrm>
            <a:off x="1064986" y="5912835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Eugene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0" name="Google Shape;169;p24">
            <a:extLst>
              <a:ext uri="{FF2B5EF4-FFF2-40B4-BE49-F238E27FC236}">
                <a16:creationId xmlns:a16="http://schemas.microsoft.com/office/drawing/2014/main" id="{0C39146F-BE91-4867-B0E0-7E9642C2D6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11" y="1381245"/>
            <a:ext cx="1114346" cy="1099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385B1-A0BC-464E-BDA5-8519255E490E}"/>
              </a:ext>
            </a:extLst>
          </p:cNvPr>
          <p:cNvSpPr/>
          <p:nvPr/>
        </p:nvSpPr>
        <p:spPr>
          <a:xfrm>
            <a:off x="9840883" y="5881623"/>
            <a:ext cx="7312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Risa</a:t>
            </a:r>
            <a:endParaRPr lang="en-GB" sz="25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48B6F-CDDD-4F23-A784-50BD110366C7}"/>
              </a:ext>
            </a:extLst>
          </p:cNvPr>
          <p:cNvSpPr txBox="1"/>
          <p:nvPr/>
        </p:nvSpPr>
        <p:spPr>
          <a:xfrm>
            <a:off x="7399753" y="5881623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Piao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DB8B2-BF9C-4DBD-B533-B2026FEAF501}"/>
              </a:ext>
            </a:extLst>
          </p:cNvPr>
          <p:cNvSpPr txBox="1"/>
          <p:nvPr/>
        </p:nvSpPr>
        <p:spPr>
          <a:xfrm>
            <a:off x="3056153" y="594670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Minh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34017-C1D1-498C-A40F-EDC1BAF1B68F}"/>
              </a:ext>
            </a:extLst>
          </p:cNvPr>
          <p:cNvSpPr txBox="1"/>
          <p:nvPr/>
        </p:nvSpPr>
        <p:spPr>
          <a:xfrm>
            <a:off x="5120270" y="2746048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Francine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4" name="Google Shape;167;p24">
            <a:extLst>
              <a:ext uri="{FF2B5EF4-FFF2-40B4-BE49-F238E27FC236}">
                <a16:creationId xmlns:a16="http://schemas.microsoft.com/office/drawing/2014/main" id="{10140D59-8947-4B8F-B09E-8C9A7A7657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68" y="4535041"/>
            <a:ext cx="1114347" cy="1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170;p24">
            <a:extLst>
              <a:ext uri="{FF2B5EF4-FFF2-40B4-BE49-F238E27FC236}">
                <a16:creationId xmlns:a16="http://schemas.microsoft.com/office/drawing/2014/main" id="{2592C550-1FD4-4448-A8DD-4C48D66713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7029" y="4466591"/>
            <a:ext cx="1114347" cy="10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B9B6D5-CEF3-429F-A6D2-8D6B17EA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49" y="4481542"/>
            <a:ext cx="1107292" cy="10862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6B0EE0-9972-4110-B9B4-3F0703DE774D}"/>
              </a:ext>
            </a:extLst>
          </p:cNvPr>
          <p:cNvSpPr txBox="1"/>
          <p:nvPr/>
        </p:nvSpPr>
        <p:spPr>
          <a:xfrm>
            <a:off x="4934062" y="845229"/>
            <a:ext cx="32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Project Manager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D3B8-81B5-4429-93F1-75A54EC8A762}"/>
              </a:ext>
            </a:extLst>
          </p:cNvPr>
          <p:cNvSpPr txBox="1"/>
          <p:nvPr/>
        </p:nvSpPr>
        <p:spPr>
          <a:xfrm>
            <a:off x="7159331" y="325198"/>
            <a:ext cx="48095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 – Final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5E31F-040A-4A33-8017-17999B650FAF}"/>
              </a:ext>
            </a:extLst>
          </p:cNvPr>
          <p:cNvSpPr txBox="1"/>
          <p:nvPr/>
        </p:nvSpPr>
        <p:spPr>
          <a:xfrm>
            <a:off x="181515" y="247503"/>
            <a:ext cx="4671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Roles &amp; </a:t>
            </a:r>
          </a:p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Responsibilities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687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Functionalities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81F179-8925-4548-946D-66908E9ADE5C}"/>
              </a:ext>
            </a:extLst>
          </p:cNvPr>
          <p:cNvSpPr txBox="1"/>
          <p:nvPr/>
        </p:nvSpPr>
        <p:spPr>
          <a:xfrm>
            <a:off x="6289682" y="1707129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195618-4B1B-4DF2-8D9D-898A383D5CDF}"/>
              </a:ext>
            </a:extLst>
          </p:cNvPr>
          <p:cNvSpPr txBox="1"/>
          <p:nvPr/>
        </p:nvSpPr>
        <p:spPr>
          <a:xfrm>
            <a:off x="6190378" y="2997546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F39D4-CAAD-4551-87A8-2C1B7F3290D9}"/>
              </a:ext>
            </a:extLst>
          </p:cNvPr>
          <p:cNvSpPr txBox="1"/>
          <p:nvPr/>
        </p:nvSpPr>
        <p:spPr>
          <a:xfrm>
            <a:off x="7659094" y="4326434"/>
            <a:ext cx="3260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Plan to add additional search filters for finding courses (e.g. instructors)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366D-D2B3-4A51-ACF0-AF602117FFB9}"/>
              </a:ext>
            </a:extLst>
          </p:cNvPr>
          <p:cNvSpPr txBox="1"/>
          <p:nvPr/>
        </p:nvSpPr>
        <p:spPr>
          <a:xfrm>
            <a:off x="7684424" y="3024255"/>
            <a:ext cx="2993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No plan to drop functionalities or use any PHP frameworks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F66233-F2BB-41D9-A540-617AE2436609}"/>
              </a:ext>
            </a:extLst>
          </p:cNvPr>
          <p:cNvSpPr txBox="1"/>
          <p:nvPr/>
        </p:nvSpPr>
        <p:spPr>
          <a:xfrm>
            <a:off x="7659094" y="1875209"/>
            <a:ext cx="263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Finished first bidding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rou</a:t>
            </a:r>
            <a:r>
              <a:rPr lang="en-US" sz="2000" b="1" dirty="0" err="1">
                <a:latin typeface="Open Sans" panose="020B0606030504020204" pitchFamily="34" charset="0"/>
              </a:rPr>
              <a:t>nd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12A85-B356-4863-91F2-E030BF3C5E68}"/>
              </a:ext>
            </a:extLst>
          </p:cNvPr>
          <p:cNvSpPr txBox="1"/>
          <p:nvPr/>
        </p:nvSpPr>
        <p:spPr>
          <a:xfrm>
            <a:off x="6190378" y="4287963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31EB64-35CF-4E0A-BD28-58E187BC98AC}"/>
              </a:ext>
            </a:extLst>
          </p:cNvPr>
          <p:cNvGrpSpPr/>
          <p:nvPr/>
        </p:nvGrpSpPr>
        <p:grpSpPr>
          <a:xfrm>
            <a:off x="833079" y="1702108"/>
            <a:ext cx="4776012" cy="3614014"/>
            <a:chOff x="950085" y="1407673"/>
            <a:chExt cx="5664481" cy="43192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6663C0-74C7-4D0F-8A27-B9FD38B81D23}"/>
                </a:ext>
              </a:extLst>
            </p:cNvPr>
            <p:cNvGrpSpPr/>
            <p:nvPr/>
          </p:nvGrpSpPr>
          <p:grpSpPr>
            <a:xfrm>
              <a:off x="950085" y="1407673"/>
              <a:ext cx="5664481" cy="4319226"/>
              <a:chOff x="1487780" y="1311329"/>
              <a:chExt cx="5807065" cy="442794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A6C197-BDB7-4398-8369-FE1E78306DF5}"/>
                  </a:ext>
                </a:extLst>
              </p:cNvPr>
              <p:cNvGrpSpPr/>
              <p:nvPr/>
            </p:nvGrpSpPr>
            <p:grpSpPr>
              <a:xfrm rot="10800000">
                <a:off x="1487780" y="2085158"/>
                <a:ext cx="2203483" cy="2687684"/>
                <a:chOff x="3389152" y="2224726"/>
                <a:chExt cx="2203483" cy="2687684"/>
              </a:xfrm>
              <a:solidFill>
                <a:schemeClr val="accent5"/>
              </a:solidFill>
            </p:grpSpPr>
            <p:sp>
              <p:nvSpPr>
                <p:cNvPr id="7" name="Freeform 5">
                  <a:extLst>
                    <a:ext uri="{FF2B5EF4-FFF2-40B4-BE49-F238E27FC236}">
                      <a16:creationId xmlns:a16="http://schemas.microsoft.com/office/drawing/2014/main" id="{EE960C1B-4594-4ED8-AABB-CE79ABEB87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806423" y="2224726"/>
                  <a:ext cx="1371034" cy="2278778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6">
                  <a:extLst>
                    <a:ext uri="{FF2B5EF4-FFF2-40B4-BE49-F238E27FC236}">
                      <a16:creationId xmlns:a16="http://schemas.microsoft.com/office/drawing/2014/main" id="{D7FF47DC-F5AD-4858-99C1-A382812DA7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921239" y="3693016"/>
                  <a:ext cx="97258" cy="165236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reeform 7">
                  <a:extLst>
                    <a:ext uri="{FF2B5EF4-FFF2-40B4-BE49-F238E27FC236}">
                      <a16:creationId xmlns:a16="http://schemas.microsoft.com/office/drawing/2014/main" id="{BF63F0CF-59A4-4A8B-B3F5-1FA8733693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617959" y="3071816"/>
                  <a:ext cx="352431" cy="565773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577F9F8F-8DFA-479A-BDAD-356F7E781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97802" y="3473401"/>
                  <a:ext cx="157916" cy="19556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 9">
                  <a:extLst>
                    <a:ext uri="{FF2B5EF4-FFF2-40B4-BE49-F238E27FC236}">
                      <a16:creationId xmlns:a16="http://schemas.microsoft.com/office/drawing/2014/main" id="{4A22BA89-F3C0-44E4-8ABD-F570AE16A2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65383" y="3720208"/>
                  <a:ext cx="569957" cy="621200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5F653486-015F-4C44-B904-11DCFF202E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447493" y="4577757"/>
                  <a:ext cx="87847" cy="334653"/>
                </a:xfrm>
                <a:custGeom>
                  <a:avLst/>
                  <a:gdLst>
                    <a:gd name="T0" fmla="*/ 24 w 48"/>
                    <a:gd name="T1" fmla="*/ 182 h 182"/>
                    <a:gd name="T2" fmla="*/ 48 w 48"/>
                    <a:gd name="T3" fmla="*/ 158 h 182"/>
                    <a:gd name="T4" fmla="*/ 48 w 48"/>
                    <a:gd name="T5" fmla="*/ 24 h 182"/>
                    <a:gd name="T6" fmla="*/ 24 w 48"/>
                    <a:gd name="T7" fmla="*/ 0 h 182"/>
                    <a:gd name="T8" fmla="*/ 0 w 48"/>
                    <a:gd name="T9" fmla="*/ 24 h 182"/>
                    <a:gd name="T10" fmla="*/ 0 w 48"/>
                    <a:gd name="T11" fmla="*/ 158 h 182"/>
                    <a:gd name="T12" fmla="*/ 24 w 48"/>
                    <a:gd name="T13" fmla="*/ 182 h 182"/>
                    <a:gd name="T14" fmla="*/ 24 w 48"/>
                    <a:gd name="T15" fmla="*/ 182 h 182"/>
                    <a:gd name="T16" fmla="*/ 24 w 48"/>
                    <a:gd name="T17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82">
                      <a:moveTo>
                        <a:pt x="24" y="182"/>
                      </a:moveTo>
                      <a:cubicBezTo>
                        <a:pt x="38" y="182"/>
                        <a:pt x="48" y="172"/>
                        <a:pt x="48" y="158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8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0" y="172"/>
                        <a:pt x="11" y="182"/>
                        <a:pt x="24" y="182"/>
                      </a:cubicBezTo>
                      <a:close/>
                      <a:moveTo>
                        <a:pt x="24" y="182"/>
                      </a:moveTo>
                      <a:cubicBezTo>
                        <a:pt x="24" y="182"/>
                        <a:pt x="24" y="182"/>
                        <a:pt x="24" y="18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9737F040-0DA1-4B18-863A-F6855333A8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4846986" y="4466902"/>
                  <a:ext cx="222754" cy="309553"/>
                </a:xfrm>
                <a:custGeom>
                  <a:avLst/>
                  <a:gdLst>
                    <a:gd name="T0" fmla="*/ 74 w 122"/>
                    <a:gd name="T1" fmla="*/ 156 h 168"/>
                    <a:gd name="T2" fmla="*/ 94 w 122"/>
                    <a:gd name="T3" fmla="*/ 168 h 168"/>
                    <a:gd name="T4" fmla="*/ 106 w 122"/>
                    <a:gd name="T5" fmla="*/ 165 h 168"/>
                    <a:gd name="T6" fmla="*/ 115 w 122"/>
                    <a:gd name="T7" fmla="*/ 132 h 168"/>
                    <a:gd name="T8" fmla="*/ 48 w 122"/>
                    <a:gd name="T9" fmla="*/ 15 h 168"/>
                    <a:gd name="T10" fmla="*/ 15 w 122"/>
                    <a:gd name="T11" fmla="*/ 7 h 168"/>
                    <a:gd name="T12" fmla="*/ 6 w 122"/>
                    <a:gd name="T13" fmla="*/ 39 h 168"/>
                    <a:gd name="T14" fmla="*/ 74 w 122"/>
                    <a:gd name="T15" fmla="*/ 156 h 168"/>
                    <a:gd name="T16" fmla="*/ 74 w 122"/>
                    <a:gd name="T17" fmla="*/ 156 h 168"/>
                    <a:gd name="T18" fmla="*/ 74 w 122"/>
                    <a:gd name="T19" fmla="*/ 156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74" y="156"/>
                      </a:moveTo>
                      <a:cubicBezTo>
                        <a:pt x="78" y="164"/>
                        <a:pt x="86" y="168"/>
                        <a:pt x="94" y="168"/>
                      </a:cubicBezTo>
                      <a:cubicBezTo>
                        <a:pt x="98" y="168"/>
                        <a:pt x="103" y="167"/>
                        <a:pt x="106" y="165"/>
                      </a:cubicBezTo>
                      <a:cubicBezTo>
                        <a:pt x="118" y="158"/>
                        <a:pt x="122" y="143"/>
                        <a:pt x="115" y="132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1" y="4"/>
                        <a:pt x="27" y="0"/>
                        <a:pt x="15" y="7"/>
                      </a:cubicBezTo>
                      <a:cubicBezTo>
                        <a:pt x="4" y="13"/>
                        <a:pt x="0" y="28"/>
                        <a:pt x="6" y="39"/>
                      </a:cubicBezTo>
                      <a:lnTo>
                        <a:pt x="74" y="156"/>
                      </a:lnTo>
                      <a:close/>
                      <a:moveTo>
                        <a:pt x="74" y="156"/>
                      </a:moveTo>
                      <a:cubicBezTo>
                        <a:pt x="74" y="156"/>
                        <a:pt x="74" y="156"/>
                        <a:pt x="74" y="15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12">
                  <a:extLst>
                    <a:ext uri="{FF2B5EF4-FFF2-40B4-BE49-F238E27FC236}">
                      <a16:creationId xmlns:a16="http://schemas.microsoft.com/office/drawing/2014/main" id="{C994E011-E367-4338-880B-3D421A5224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525105" y="3224503"/>
                  <a:ext cx="312692" cy="219617"/>
                </a:xfrm>
                <a:custGeom>
                  <a:avLst/>
                  <a:gdLst>
                    <a:gd name="T0" fmla="*/ 155 w 171"/>
                    <a:gd name="T1" fmla="*/ 74 h 119"/>
                    <a:gd name="T2" fmla="*/ 39 w 171"/>
                    <a:gd name="T3" fmla="*/ 7 h 119"/>
                    <a:gd name="T4" fmla="*/ 6 w 171"/>
                    <a:gd name="T5" fmla="*/ 15 h 119"/>
                    <a:gd name="T6" fmla="*/ 15 w 171"/>
                    <a:gd name="T7" fmla="*/ 48 h 119"/>
                    <a:gd name="T8" fmla="*/ 131 w 171"/>
                    <a:gd name="T9" fmla="*/ 115 h 119"/>
                    <a:gd name="T10" fmla="*/ 143 w 171"/>
                    <a:gd name="T11" fmla="*/ 119 h 119"/>
                    <a:gd name="T12" fmla="*/ 164 w 171"/>
                    <a:gd name="T13" fmla="*/ 107 h 119"/>
                    <a:gd name="T14" fmla="*/ 155 w 171"/>
                    <a:gd name="T15" fmla="*/ 74 h 119"/>
                    <a:gd name="T16" fmla="*/ 155 w 171"/>
                    <a:gd name="T17" fmla="*/ 74 h 119"/>
                    <a:gd name="T18" fmla="*/ 155 w 171"/>
                    <a:gd name="T19" fmla="*/ 7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55" y="74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7" y="0"/>
                        <a:pt x="13" y="4"/>
                        <a:pt x="6" y="15"/>
                      </a:cubicBezTo>
                      <a:cubicBezTo>
                        <a:pt x="0" y="27"/>
                        <a:pt x="3" y="42"/>
                        <a:pt x="15" y="48"/>
                      </a:cubicBezTo>
                      <a:cubicBezTo>
                        <a:pt x="131" y="115"/>
                        <a:pt x="131" y="115"/>
                        <a:pt x="131" y="115"/>
                      </a:cubicBezTo>
                      <a:cubicBezTo>
                        <a:pt x="135" y="118"/>
                        <a:pt x="139" y="119"/>
                        <a:pt x="143" y="119"/>
                      </a:cubicBezTo>
                      <a:cubicBezTo>
                        <a:pt x="152" y="119"/>
                        <a:pt x="160" y="114"/>
                        <a:pt x="164" y="107"/>
                      </a:cubicBezTo>
                      <a:cubicBezTo>
                        <a:pt x="171" y="95"/>
                        <a:pt x="167" y="80"/>
                        <a:pt x="155" y="74"/>
                      </a:cubicBezTo>
                      <a:close/>
                      <a:moveTo>
                        <a:pt x="155" y="74"/>
                      </a:moveTo>
                      <a:cubicBezTo>
                        <a:pt x="155" y="74"/>
                        <a:pt x="155" y="74"/>
                        <a:pt x="155" y="7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13">
                  <a:extLst>
                    <a:ext uri="{FF2B5EF4-FFF2-40B4-BE49-F238E27FC236}">
                      <a16:creationId xmlns:a16="http://schemas.microsoft.com/office/drawing/2014/main" id="{F7A9D8C0-6CC3-4182-A557-6FE49DCF1C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143990" y="4167808"/>
                  <a:ext cx="312692" cy="217524"/>
                </a:xfrm>
                <a:custGeom>
                  <a:avLst/>
                  <a:gdLst>
                    <a:gd name="T0" fmla="*/ 15 w 171"/>
                    <a:gd name="T1" fmla="*/ 48 h 118"/>
                    <a:gd name="T2" fmla="*/ 132 w 171"/>
                    <a:gd name="T3" fmla="*/ 115 h 118"/>
                    <a:gd name="T4" fmla="*/ 144 w 171"/>
                    <a:gd name="T5" fmla="*/ 118 h 118"/>
                    <a:gd name="T6" fmla="*/ 165 w 171"/>
                    <a:gd name="T7" fmla="*/ 106 h 118"/>
                    <a:gd name="T8" fmla="*/ 156 w 171"/>
                    <a:gd name="T9" fmla="*/ 74 h 118"/>
                    <a:gd name="T10" fmla="*/ 39 w 171"/>
                    <a:gd name="T11" fmla="*/ 6 h 118"/>
                    <a:gd name="T12" fmla="*/ 7 w 171"/>
                    <a:gd name="T13" fmla="*/ 15 h 118"/>
                    <a:gd name="T14" fmla="*/ 15 w 171"/>
                    <a:gd name="T15" fmla="*/ 48 h 118"/>
                    <a:gd name="T16" fmla="*/ 15 w 171"/>
                    <a:gd name="T17" fmla="*/ 48 h 118"/>
                    <a:gd name="T18" fmla="*/ 15 w 171"/>
                    <a:gd name="T19" fmla="*/ 4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15" y="48"/>
                      </a:moveTo>
                      <a:cubicBezTo>
                        <a:pt x="132" y="115"/>
                        <a:pt x="132" y="115"/>
                        <a:pt x="132" y="115"/>
                      </a:cubicBezTo>
                      <a:cubicBezTo>
                        <a:pt x="136" y="117"/>
                        <a:pt x="140" y="118"/>
                        <a:pt x="144" y="118"/>
                      </a:cubicBezTo>
                      <a:cubicBezTo>
                        <a:pt x="152" y="118"/>
                        <a:pt x="160" y="114"/>
                        <a:pt x="165" y="106"/>
                      </a:cubicBezTo>
                      <a:cubicBezTo>
                        <a:pt x="171" y="95"/>
                        <a:pt x="167" y="80"/>
                        <a:pt x="156" y="74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28" y="0"/>
                        <a:pt x="13" y="4"/>
                        <a:pt x="7" y="15"/>
                      </a:cubicBezTo>
                      <a:cubicBezTo>
                        <a:pt x="0" y="27"/>
                        <a:pt x="4" y="41"/>
                        <a:pt x="15" y="48"/>
                      </a:cubicBezTo>
                      <a:close/>
                      <a:moveTo>
                        <a:pt x="15" y="48"/>
                      </a:moveTo>
                      <a:cubicBezTo>
                        <a:pt x="15" y="48"/>
                        <a:pt x="15" y="48"/>
                        <a:pt x="15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00714B71-DDF0-4A98-A443-D016BED81C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389152" y="3758902"/>
                  <a:ext cx="334653" cy="88893"/>
                </a:xfrm>
                <a:custGeom>
                  <a:avLst/>
                  <a:gdLst>
                    <a:gd name="T0" fmla="*/ 159 w 183"/>
                    <a:gd name="T1" fmla="*/ 0 h 48"/>
                    <a:gd name="T2" fmla="*/ 24 w 183"/>
                    <a:gd name="T3" fmla="*/ 0 h 48"/>
                    <a:gd name="T4" fmla="*/ 0 w 183"/>
                    <a:gd name="T5" fmla="*/ 24 h 48"/>
                    <a:gd name="T6" fmla="*/ 24 w 183"/>
                    <a:gd name="T7" fmla="*/ 48 h 48"/>
                    <a:gd name="T8" fmla="*/ 159 w 183"/>
                    <a:gd name="T9" fmla="*/ 48 h 48"/>
                    <a:gd name="T10" fmla="*/ 183 w 183"/>
                    <a:gd name="T11" fmla="*/ 24 h 48"/>
                    <a:gd name="T12" fmla="*/ 159 w 183"/>
                    <a:gd name="T13" fmla="*/ 0 h 48"/>
                    <a:gd name="T14" fmla="*/ 159 w 183"/>
                    <a:gd name="T15" fmla="*/ 0 h 48"/>
                    <a:gd name="T16" fmla="*/ 159 w 183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3" h="48">
                      <a:moveTo>
                        <a:pt x="159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9" y="48"/>
                        <a:pt x="159" y="48"/>
                        <a:pt x="159" y="48"/>
                      </a:cubicBezTo>
                      <a:cubicBezTo>
                        <a:pt x="172" y="48"/>
                        <a:pt x="183" y="38"/>
                        <a:pt x="183" y="24"/>
                      </a:cubicBezTo>
                      <a:cubicBezTo>
                        <a:pt x="183" y="11"/>
                        <a:pt x="172" y="0"/>
                        <a:pt x="159" y="0"/>
                      </a:cubicBezTo>
                      <a:close/>
                      <a:moveTo>
                        <a:pt x="159" y="0"/>
                      </a:moveTo>
                      <a:cubicBezTo>
                        <a:pt x="159" y="0"/>
                        <a:pt x="159" y="0"/>
                        <a:pt x="159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5">
                  <a:extLst>
                    <a:ext uri="{FF2B5EF4-FFF2-40B4-BE49-F238E27FC236}">
                      <a16:creationId xmlns:a16="http://schemas.microsoft.com/office/drawing/2014/main" id="{13AA15DA-14AA-4A57-A895-3FDFF20388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260073" y="3758902"/>
                  <a:ext cx="332562" cy="88893"/>
                </a:xfrm>
                <a:custGeom>
                  <a:avLst/>
                  <a:gdLst>
                    <a:gd name="T0" fmla="*/ 182 w 182"/>
                    <a:gd name="T1" fmla="*/ 24 h 48"/>
                    <a:gd name="T2" fmla="*/ 158 w 182"/>
                    <a:gd name="T3" fmla="*/ 0 h 48"/>
                    <a:gd name="T4" fmla="*/ 24 w 182"/>
                    <a:gd name="T5" fmla="*/ 0 h 48"/>
                    <a:gd name="T6" fmla="*/ 0 w 182"/>
                    <a:gd name="T7" fmla="*/ 24 h 48"/>
                    <a:gd name="T8" fmla="*/ 24 w 182"/>
                    <a:gd name="T9" fmla="*/ 48 h 48"/>
                    <a:gd name="T10" fmla="*/ 158 w 182"/>
                    <a:gd name="T11" fmla="*/ 48 h 48"/>
                    <a:gd name="T12" fmla="*/ 182 w 182"/>
                    <a:gd name="T13" fmla="*/ 24 h 48"/>
                    <a:gd name="T14" fmla="*/ 182 w 182"/>
                    <a:gd name="T15" fmla="*/ 24 h 48"/>
                    <a:gd name="T16" fmla="*/ 182 w 182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2" h="48">
                      <a:moveTo>
                        <a:pt x="182" y="24"/>
                      </a:moveTo>
                      <a:cubicBezTo>
                        <a:pt x="182" y="11"/>
                        <a:pt x="172" y="0"/>
                        <a:pt x="158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72" y="48"/>
                        <a:pt x="182" y="38"/>
                        <a:pt x="182" y="24"/>
                      </a:cubicBezTo>
                      <a:close/>
                      <a:moveTo>
                        <a:pt x="182" y="24"/>
                      </a:moveTo>
                      <a:cubicBezTo>
                        <a:pt x="182" y="24"/>
                        <a:pt x="182" y="24"/>
                        <a:pt x="182" y="2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F94E3DBD-E46A-4430-9266-E6E831D6BC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525105" y="4167808"/>
                  <a:ext cx="312692" cy="217524"/>
                </a:xfrm>
                <a:custGeom>
                  <a:avLst/>
                  <a:gdLst>
                    <a:gd name="T0" fmla="*/ 27 w 171"/>
                    <a:gd name="T1" fmla="*/ 118 h 118"/>
                    <a:gd name="T2" fmla="*/ 39 w 171"/>
                    <a:gd name="T3" fmla="*/ 115 h 118"/>
                    <a:gd name="T4" fmla="*/ 155 w 171"/>
                    <a:gd name="T5" fmla="*/ 48 h 118"/>
                    <a:gd name="T6" fmla="*/ 164 w 171"/>
                    <a:gd name="T7" fmla="*/ 15 h 118"/>
                    <a:gd name="T8" fmla="*/ 131 w 171"/>
                    <a:gd name="T9" fmla="*/ 6 h 118"/>
                    <a:gd name="T10" fmla="*/ 15 w 171"/>
                    <a:gd name="T11" fmla="*/ 74 h 118"/>
                    <a:gd name="T12" fmla="*/ 6 w 171"/>
                    <a:gd name="T13" fmla="*/ 106 h 118"/>
                    <a:gd name="T14" fmla="*/ 27 w 171"/>
                    <a:gd name="T15" fmla="*/ 118 h 118"/>
                    <a:gd name="T16" fmla="*/ 27 w 171"/>
                    <a:gd name="T17" fmla="*/ 118 h 118"/>
                    <a:gd name="T18" fmla="*/ 27 w 171"/>
                    <a:gd name="T1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8">
                      <a:moveTo>
                        <a:pt x="27" y="118"/>
                      </a:moveTo>
                      <a:cubicBezTo>
                        <a:pt x="31" y="118"/>
                        <a:pt x="35" y="117"/>
                        <a:pt x="39" y="115"/>
                      </a:cubicBezTo>
                      <a:cubicBezTo>
                        <a:pt x="155" y="48"/>
                        <a:pt x="155" y="48"/>
                        <a:pt x="155" y="48"/>
                      </a:cubicBezTo>
                      <a:cubicBezTo>
                        <a:pt x="167" y="41"/>
                        <a:pt x="171" y="27"/>
                        <a:pt x="164" y="15"/>
                      </a:cubicBezTo>
                      <a:cubicBezTo>
                        <a:pt x="157" y="4"/>
                        <a:pt x="143" y="0"/>
                        <a:pt x="131" y="6"/>
                      </a:cubicBez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3" y="80"/>
                        <a:pt x="0" y="95"/>
                        <a:pt x="6" y="106"/>
                      </a:cubicBezTo>
                      <a:cubicBezTo>
                        <a:pt x="11" y="114"/>
                        <a:pt x="19" y="118"/>
                        <a:pt x="27" y="118"/>
                      </a:cubicBezTo>
                      <a:close/>
                      <a:moveTo>
                        <a:pt x="27" y="118"/>
                      </a:moveTo>
                      <a:cubicBezTo>
                        <a:pt x="27" y="118"/>
                        <a:pt x="27" y="118"/>
                        <a:pt x="27" y="11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 17">
                  <a:extLst>
                    <a:ext uri="{FF2B5EF4-FFF2-40B4-BE49-F238E27FC236}">
                      <a16:creationId xmlns:a16="http://schemas.microsoft.com/office/drawing/2014/main" id="{C5D4E82A-9E73-4169-9333-D8D1511B12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5143990" y="3224503"/>
                  <a:ext cx="312692" cy="219617"/>
                </a:xfrm>
                <a:custGeom>
                  <a:avLst/>
                  <a:gdLst>
                    <a:gd name="T0" fmla="*/ 132 w 171"/>
                    <a:gd name="T1" fmla="*/ 7 h 119"/>
                    <a:gd name="T2" fmla="*/ 15 w 171"/>
                    <a:gd name="T3" fmla="*/ 74 h 119"/>
                    <a:gd name="T4" fmla="*/ 7 w 171"/>
                    <a:gd name="T5" fmla="*/ 107 h 119"/>
                    <a:gd name="T6" fmla="*/ 28 w 171"/>
                    <a:gd name="T7" fmla="*/ 119 h 119"/>
                    <a:gd name="T8" fmla="*/ 39 w 171"/>
                    <a:gd name="T9" fmla="*/ 115 h 119"/>
                    <a:gd name="T10" fmla="*/ 156 w 171"/>
                    <a:gd name="T11" fmla="*/ 48 h 119"/>
                    <a:gd name="T12" fmla="*/ 165 w 171"/>
                    <a:gd name="T13" fmla="*/ 15 h 119"/>
                    <a:gd name="T14" fmla="*/ 132 w 171"/>
                    <a:gd name="T15" fmla="*/ 7 h 119"/>
                    <a:gd name="T16" fmla="*/ 132 w 171"/>
                    <a:gd name="T17" fmla="*/ 7 h 119"/>
                    <a:gd name="T18" fmla="*/ 132 w 171"/>
                    <a:gd name="T19" fmla="*/ 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1" h="119">
                      <a:moveTo>
                        <a:pt x="132" y="7"/>
                      </a:move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4" y="80"/>
                        <a:pt x="0" y="95"/>
                        <a:pt x="7" y="107"/>
                      </a:cubicBezTo>
                      <a:cubicBezTo>
                        <a:pt x="11" y="114"/>
                        <a:pt x="19" y="119"/>
                        <a:pt x="28" y="119"/>
                      </a:cubicBezTo>
                      <a:cubicBezTo>
                        <a:pt x="32" y="119"/>
                        <a:pt x="36" y="118"/>
                        <a:pt x="39" y="115"/>
                      </a:cubicBezTo>
                      <a:cubicBezTo>
                        <a:pt x="156" y="48"/>
                        <a:pt x="156" y="48"/>
                        <a:pt x="156" y="48"/>
                      </a:cubicBezTo>
                      <a:cubicBezTo>
                        <a:pt x="167" y="42"/>
                        <a:pt x="171" y="27"/>
                        <a:pt x="165" y="15"/>
                      </a:cubicBezTo>
                      <a:cubicBezTo>
                        <a:pt x="158" y="4"/>
                        <a:pt x="143" y="0"/>
                        <a:pt x="132" y="7"/>
                      </a:cubicBezTo>
                      <a:close/>
                      <a:moveTo>
                        <a:pt x="132" y="7"/>
                      </a:moveTo>
                      <a:cubicBezTo>
                        <a:pt x="132" y="7"/>
                        <a:pt x="132" y="7"/>
                        <a:pt x="132" y="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8">
                  <a:extLst>
                    <a:ext uri="{FF2B5EF4-FFF2-40B4-BE49-F238E27FC236}">
                      <a16:creationId xmlns:a16="http://schemas.microsoft.com/office/drawing/2014/main" id="{42B10E46-A558-4578-A571-60BF2B1774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912047" y="4466902"/>
                  <a:ext cx="222754" cy="309553"/>
                </a:xfrm>
                <a:custGeom>
                  <a:avLst/>
                  <a:gdLst>
                    <a:gd name="T0" fmla="*/ 15 w 122"/>
                    <a:gd name="T1" fmla="*/ 165 h 168"/>
                    <a:gd name="T2" fmla="*/ 27 w 122"/>
                    <a:gd name="T3" fmla="*/ 168 h 168"/>
                    <a:gd name="T4" fmla="*/ 48 w 122"/>
                    <a:gd name="T5" fmla="*/ 156 h 168"/>
                    <a:gd name="T6" fmla="*/ 115 w 122"/>
                    <a:gd name="T7" fmla="*/ 39 h 168"/>
                    <a:gd name="T8" fmla="*/ 107 w 122"/>
                    <a:gd name="T9" fmla="*/ 7 h 168"/>
                    <a:gd name="T10" fmla="*/ 74 w 122"/>
                    <a:gd name="T11" fmla="*/ 15 h 168"/>
                    <a:gd name="T12" fmla="*/ 7 w 122"/>
                    <a:gd name="T13" fmla="*/ 132 h 168"/>
                    <a:gd name="T14" fmla="*/ 15 w 122"/>
                    <a:gd name="T15" fmla="*/ 165 h 168"/>
                    <a:gd name="T16" fmla="*/ 15 w 122"/>
                    <a:gd name="T17" fmla="*/ 165 h 168"/>
                    <a:gd name="T18" fmla="*/ 15 w 122"/>
                    <a:gd name="T19" fmla="*/ 165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68">
                      <a:moveTo>
                        <a:pt x="15" y="165"/>
                      </a:moveTo>
                      <a:cubicBezTo>
                        <a:pt x="19" y="167"/>
                        <a:pt x="23" y="168"/>
                        <a:pt x="27" y="168"/>
                      </a:cubicBezTo>
                      <a:cubicBezTo>
                        <a:pt x="36" y="168"/>
                        <a:pt x="44" y="164"/>
                        <a:pt x="48" y="156"/>
                      </a:cubicBezTo>
                      <a:cubicBezTo>
                        <a:pt x="115" y="39"/>
                        <a:pt x="115" y="39"/>
                        <a:pt x="115" y="39"/>
                      </a:cubicBezTo>
                      <a:cubicBezTo>
                        <a:pt x="122" y="28"/>
                        <a:pt x="118" y="13"/>
                        <a:pt x="107" y="7"/>
                      </a:cubicBezTo>
                      <a:cubicBezTo>
                        <a:pt x="95" y="0"/>
                        <a:pt x="80" y="4"/>
                        <a:pt x="74" y="15"/>
                      </a:cubicBezTo>
                      <a:cubicBezTo>
                        <a:pt x="7" y="132"/>
                        <a:pt x="7" y="132"/>
                        <a:pt x="7" y="132"/>
                      </a:cubicBezTo>
                      <a:cubicBezTo>
                        <a:pt x="0" y="143"/>
                        <a:pt x="4" y="158"/>
                        <a:pt x="15" y="165"/>
                      </a:cubicBezTo>
                      <a:close/>
                      <a:moveTo>
                        <a:pt x="15" y="165"/>
                      </a:moveTo>
                      <a:cubicBezTo>
                        <a:pt x="15" y="165"/>
                        <a:pt x="15" y="165"/>
                        <a:pt x="15" y="16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0C3BD7-4482-4A0E-ABEF-1DB69660B2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200000">
                <a:off x="5415252" y="2025698"/>
                <a:ext cx="1865233" cy="1893953"/>
              </a:xfrm>
              <a:custGeom>
                <a:avLst/>
                <a:gdLst>
                  <a:gd name="T0" fmla="*/ 548 w 567"/>
                  <a:gd name="T1" fmla="*/ 239 h 571"/>
                  <a:gd name="T2" fmla="*/ 495 w 567"/>
                  <a:gd name="T3" fmla="*/ 210 h 571"/>
                  <a:gd name="T4" fmla="*/ 485 w 567"/>
                  <a:gd name="T5" fmla="*/ 162 h 571"/>
                  <a:gd name="T6" fmla="*/ 506 w 567"/>
                  <a:gd name="T7" fmla="*/ 119 h 571"/>
                  <a:gd name="T8" fmla="*/ 465 w 567"/>
                  <a:gd name="T9" fmla="*/ 66 h 571"/>
                  <a:gd name="T10" fmla="*/ 409 w 567"/>
                  <a:gd name="T11" fmla="*/ 79 h 571"/>
                  <a:gd name="T12" fmla="*/ 355 w 567"/>
                  <a:gd name="T13" fmla="*/ 71 h 571"/>
                  <a:gd name="T14" fmla="*/ 330 w 567"/>
                  <a:gd name="T15" fmla="*/ 19 h 571"/>
                  <a:gd name="T16" fmla="*/ 258 w 567"/>
                  <a:gd name="T17" fmla="*/ 1 h 571"/>
                  <a:gd name="T18" fmla="*/ 227 w 567"/>
                  <a:gd name="T19" fmla="*/ 53 h 571"/>
                  <a:gd name="T20" fmla="*/ 186 w 567"/>
                  <a:gd name="T21" fmla="*/ 83 h 571"/>
                  <a:gd name="T22" fmla="*/ 128 w 567"/>
                  <a:gd name="T23" fmla="*/ 64 h 571"/>
                  <a:gd name="T24" fmla="*/ 66 w 567"/>
                  <a:gd name="T25" fmla="*/ 104 h 571"/>
                  <a:gd name="T26" fmla="*/ 81 w 567"/>
                  <a:gd name="T27" fmla="*/ 159 h 571"/>
                  <a:gd name="T28" fmla="*/ 71 w 567"/>
                  <a:gd name="T29" fmla="*/ 214 h 571"/>
                  <a:gd name="T30" fmla="*/ 20 w 567"/>
                  <a:gd name="T31" fmla="*/ 239 h 571"/>
                  <a:gd name="T32" fmla="*/ 2 w 567"/>
                  <a:gd name="T33" fmla="*/ 312 h 571"/>
                  <a:gd name="T34" fmla="*/ 50 w 567"/>
                  <a:gd name="T35" fmla="*/ 341 h 571"/>
                  <a:gd name="T36" fmla="*/ 82 w 567"/>
                  <a:gd name="T37" fmla="*/ 387 h 571"/>
                  <a:gd name="T38" fmla="*/ 82 w 567"/>
                  <a:gd name="T39" fmla="*/ 408 h 571"/>
                  <a:gd name="T40" fmla="*/ 68 w 567"/>
                  <a:gd name="T41" fmla="*/ 470 h 571"/>
                  <a:gd name="T42" fmla="*/ 103 w 567"/>
                  <a:gd name="T43" fmla="*/ 505 h 571"/>
                  <a:gd name="T44" fmla="*/ 153 w 567"/>
                  <a:gd name="T45" fmla="*/ 494 h 571"/>
                  <a:gd name="T46" fmla="*/ 210 w 567"/>
                  <a:gd name="T47" fmla="*/ 500 h 571"/>
                  <a:gd name="T48" fmla="*/ 238 w 567"/>
                  <a:gd name="T49" fmla="*/ 551 h 571"/>
                  <a:gd name="T50" fmla="*/ 273 w 567"/>
                  <a:gd name="T51" fmla="*/ 571 h 571"/>
                  <a:gd name="T52" fmla="*/ 330 w 567"/>
                  <a:gd name="T53" fmla="*/ 551 h 571"/>
                  <a:gd name="T54" fmla="*/ 356 w 567"/>
                  <a:gd name="T55" fmla="*/ 501 h 571"/>
                  <a:gd name="T56" fmla="*/ 405 w 567"/>
                  <a:gd name="T57" fmla="*/ 489 h 571"/>
                  <a:gd name="T58" fmla="*/ 452 w 567"/>
                  <a:gd name="T59" fmla="*/ 509 h 571"/>
                  <a:gd name="T60" fmla="*/ 501 w 567"/>
                  <a:gd name="T61" fmla="*/ 468 h 571"/>
                  <a:gd name="T62" fmla="*/ 490 w 567"/>
                  <a:gd name="T63" fmla="*/ 417 h 571"/>
                  <a:gd name="T64" fmla="*/ 495 w 567"/>
                  <a:gd name="T65" fmla="*/ 364 h 571"/>
                  <a:gd name="T66" fmla="*/ 548 w 567"/>
                  <a:gd name="T67" fmla="*/ 331 h 571"/>
                  <a:gd name="T68" fmla="*/ 567 w 567"/>
                  <a:gd name="T69" fmla="*/ 275 h 571"/>
                  <a:gd name="T70" fmla="*/ 285 w 567"/>
                  <a:gd name="T71" fmla="*/ 355 h 571"/>
                  <a:gd name="T72" fmla="*/ 285 w 567"/>
                  <a:gd name="T73" fmla="*/ 215 h 571"/>
                  <a:gd name="T74" fmla="*/ 285 w 567"/>
                  <a:gd name="T75" fmla="*/ 35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7" h="571">
                    <a:moveTo>
                      <a:pt x="565" y="260"/>
                    </a:moveTo>
                    <a:cubicBezTo>
                      <a:pt x="566" y="250"/>
                      <a:pt x="557" y="241"/>
                      <a:pt x="548" y="239"/>
                    </a:cubicBezTo>
                    <a:cubicBezTo>
                      <a:pt x="537" y="236"/>
                      <a:pt x="526" y="232"/>
                      <a:pt x="515" y="229"/>
                    </a:cubicBezTo>
                    <a:cubicBezTo>
                      <a:pt x="506" y="227"/>
                      <a:pt x="499" y="219"/>
                      <a:pt x="495" y="210"/>
                    </a:cubicBezTo>
                    <a:cubicBezTo>
                      <a:pt x="492" y="202"/>
                      <a:pt x="489" y="193"/>
                      <a:pt x="486" y="186"/>
                    </a:cubicBezTo>
                    <a:cubicBezTo>
                      <a:pt x="480" y="177"/>
                      <a:pt x="480" y="170"/>
                      <a:pt x="485" y="162"/>
                    </a:cubicBezTo>
                    <a:cubicBezTo>
                      <a:pt x="490" y="153"/>
                      <a:pt x="495" y="145"/>
                      <a:pt x="499" y="137"/>
                    </a:cubicBezTo>
                    <a:cubicBezTo>
                      <a:pt x="502" y="131"/>
                      <a:pt x="506" y="126"/>
                      <a:pt x="506" y="119"/>
                    </a:cubicBezTo>
                    <a:cubicBezTo>
                      <a:pt x="507" y="106"/>
                      <a:pt x="499" y="98"/>
                      <a:pt x="492" y="91"/>
                    </a:cubicBezTo>
                    <a:cubicBezTo>
                      <a:pt x="484" y="82"/>
                      <a:pt x="474" y="74"/>
                      <a:pt x="465" y="66"/>
                    </a:cubicBezTo>
                    <a:cubicBezTo>
                      <a:pt x="457" y="60"/>
                      <a:pt x="449" y="59"/>
                      <a:pt x="440" y="63"/>
                    </a:cubicBezTo>
                    <a:cubicBezTo>
                      <a:pt x="430" y="68"/>
                      <a:pt x="420" y="74"/>
                      <a:pt x="409" y="79"/>
                    </a:cubicBezTo>
                    <a:cubicBezTo>
                      <a:pt x="401" y="84"/>
                      <a:pt x="392" y="86"/>
                      <a:pt x="383" y="83"/>
                    </a:cubicBezTo>
                    <a:cubicBezTo>
                      <a:pt x="373" y="79"/>
                      <a:pt x="363" y="75"/>
                      <a:pt x="355" y="71"/>
                    </a:cubicBezTo>
                    <a:cubicBezTo>
                      <a:pt x="348" y="67"/>
                      <a:pt x="342" y="61"/>
                      <a:pt x="340" y="54"/>
                    </a:cubicBezTo>
                    <a:cubicBezTo>
                      <a:pt x="336" y="42"/>
                      <a:pt x="333" y="30"/>
                      <a:pt x="330" y="19"/>
                    </a:cubicBezTo>
                    <a:cubicBezTo>
                      <a:pt x="327" y="11"/>
                      <a:pt x="318" y="2"/>
                      <a:pt x="310" y="1"/>
                    </a:cubicBezTo>
                    <a:cubicBezTo>
                      <a:pt x="293" y="0"/>
                      <a:pt x="276" y="0"/>
                      <a:pt x="258" y="1"/>
                    </a:cubicBezTo>
                    <a:cubicBezTo>
                      <a:pt x="249" y="2"/>
                      <a:pt x="240" y="9"/>
                      <a:pt x="238" y="18"/>
                    </a:cubicBezTo>
                    <a:cubicBezTo>
                      <a:pt x="234" y="30"/>
                      <a:pt x="231" y="42"/>
                      <a:pt x="227" y="53"/>
                    </a:cubicBezTo>
                    <a:cubicBezTo>
                      <a:pt x="225" y="61"/>
                      <a:pt x="219" y="68"/>
                      <a:pt x="212" y="71"/>
                    </a:cubicBezTo>
                    <a:cubicBezTo>
                      <a:pt x="204" y="75"/>
                      <a:pt x="195" y="79"/>
                      <a:pt x="186" y="83"/>
                    </a:cubicBezTo>
                    <a:cubicBezTo>
                      <a:pt x="177" y="86"/>
                      <a:pt x="167" y="85"/>
                      <a:pt x="159" y="81"/>
                    </a:cubicBezTo>
                    <a:cubicBezTo>
                      <a:pt x="149" y="76"/>
                      <a:pt x="138" y="69"/>
                      <a:pt x="128" y="64"/>
                    </a:cubicBezTo>
                    <a:cubicBezTo>
                      <a:pt x="120" y="60"/>
                      <a:pt x="110" y="60"/>
                      <a:pt x="103" y="66"/>
                    </a:cubicBezTo>
                    <a:cubicBezTo>
                      <a:pt x="89" y="77"/>
                      <a:pt x="76" y="89"/>
                      <a:pt x="66" y="104"/>
                    </a:cubicBezTo>
                    <a:cubicBezTo>
                      <a:pt x="60" y="111"/>
                      <a:pt x="60" y="120"/>
                      <a:pt x="64" y="129"/>
                    </a:cubicBezTo>
                    <a:cubicBezTo>
                      <a:pt x="69" y="139"/>
                      <a:pt x="75" y="149"/>
                      <a:pt x="81" y="159"/>
                    </a:cubicBezTo>
                    <a:cubicBezTo>
                      <a:pt x="85" y="167"/>
                      <a:pt x="86" y="176"/>
                      <a:pt x="83" y="184"/>
                    </a:cubicBezTo>
                    <a:cubicBezTo>
                      <a:pt x="79" y="193"/>
                      <a:pt x="75" y="204"/>
                      <a:pt x="71" y="214"/>
                    </a:cubicBezTo>
                    <a:cubicBezTo>
                      <a:pt x="67" y="221"/>
                      <a:pt x="62" y="226"/>
                      <a:pt x="54" y="229"/>
                    </a:cubicBezTo>
                    <a:cubicBezTo>
                      <a:pt x="43" y="233"/>
                      <a:pt x="32" y="236"/>
                      <a:pt x="20" y="239"/>
                    </a:cubicBezTo>
                    <a:cubicBezTo>
                      <a:pt x="11" y="241"/>
                      <a:pt x="3" y="249"/>
                      <a:pt x="1" y="260"/>
                    </a:cubicBezTo>
                    <a:cubicBezTo>
                      <a:pt x="0" y="277"/>
                      <a:pt x="1" y="295"/>
                      <a:pt x="2" y="312"/>
                    </a:cubicBezTo>
                    <a:cubicBezTo>
                      <a:pt x="3" y="322"/>
                      <a:pt x="10" y="328"/>
                      <a:pt x="18" y="331"/>
                    </a:cubicBezTo>
                    <a:cubicBezTo>
                      <a:pt x="29" y="335"/>
                      <a:pt x="39" y="338"/>
                      <a:pt x="50" y="341"/>
                    </a:cubicBezTo>
                    <a:cubicBezTo>
                      <a:pt x="60" y="344"/>
                      <a:pt x="67" y="350"/>
                      <a:pt x="71" y="360"/>
                    </a:cubicBezTo>
                    <a:cubicBezTo>
                      <a:pt x="75" y="369"/>
                      <a:pt x="79" y="378"/>
                      <a:pt x="82" y="387"/>
                    </a:cubicBezTo>
                    <a:cubicBezTo>
                      <a:pt x="84" y="391"/>
                      <a:pt x="88" y="395"/>
                      <a:pt x="85" y="400"/>
                    </a:cubicBezTo>
                    <a:cubicBezTo>
                      <a:pt x="85" y="403"/>
                      <a:pt x="84" y="405"/>
                      <a:pt x="82" y="408"/>
                    </a:cubicBezTo>
                    <a:cubicBezTo>
                      <a:pt x="77" y="419"/>
                      <a:pt x="71" y="429"/>
                      <a:pt x="65" y="440"/>
                    </a:cubicBezTo>
                    <a:cubicBezTo>
                      <a:pt x="60" y="452"/>
                      <a:pt x="60" y="461"/>
                      <a:pt x="68" y="470"/>
                    </a:cubicBezTo>
                    <a:cubicBezTo>
                      <a:pt x="75" y="477"/>
                      <a:pt x="81" y="484"/>
                      <a:pt x="87" y="490"/>
                    </a:cubicBezTo>
                    <a:cubicBezTo>
                      <a:pt x="93" y="495"/>
                      <a:pt x="97" y="500"/>
                      <a:pt x="103" y="505"/>
                    </a:cubicBezTo>
                    <a:cubicBezTo>
                      <a:pt x="110" y="512"/>
                      <a:pt x="119" y="511"/>
                      <a:pt x="127" y="508"/>
                    </a:cubicBezTo>
                    <a:cubicBezTo>
                      <a:pt x="136" y="503"/>
                      <a:pt x="145" y="498"/>
                      <a:pt x="153" y="494"/>
                    </a:cubicBezTo>
                    <a:cubicBezTo>
                      <a:pt x="163" y="487"/>
                      <a:pt x="173" y="485"/>
                      <a:pt x="184" y="489"/>
                    </a:cubicBezTo>
                    <a:cubicBezTo>
                      <a:pt x="193" y="493"/>
                      <a:pt x="201" y="496"/>
                      <a:pt x="210" y="500"/>
                    </a:cubicBezTo>
                    <a:cubicBezTo>
                      <a:pt x="218" y="503"/>
                      <a:pt x="225" y="509"/>
                      <a:pt x="229" y="518"/>
                    </a:cubicBezTo>
                    <a:cubicBezTo>
                      <a:pt x="232" y="529"/>
                      <a:pt x="235" y="540"/>
                      <a:pt x="238" y="551"/>
                    </a:cubicBezTo>
                    <a:cubicBezTo>
                      <a:pt x="240" y="559"/>
                      <a:pt x="244" y="565"/>
                      <a:pt x="252" y="568"/>
                    </a:cubicBezTo>
                    <a:cubicBezTo>
                      <a:pt x="259" y="570"/>
                      <a:pt x="266" y="570"/>
                      <a:pt x="273" y="571"/>
                    </a:cubicBezTo>
                    <a:cubicBezTo>
                      <a:pt x="285" y="571"/>
                      <a:pt x="298" y="569"/>
                      <a:pt x="310" y="569"/>
                    </a:cubicBezTo>
                    <a:cubicBezTo>
                      <a:pt x="319" y="569"/>
                      <a:pt x="328" y="559"/>
                      <a:pt x="330" y="551"/>
                    </a:cubicBezTo>
                    <a:cubicBezTo>
                      <a:pt x="332" y="541"/>
                      <a:pt x="336" y="530"/>
                      <a:pt x="339" y="520"/>
                    </a:cubicBezTo>
                    <a:cubicBezTo>
                      <a:pt x="342" y="512"/>
                      <a:pt x="348" y="505"/>
                      <a:pt x="356" y="501"/>
                    </a:cubicBezTo>
                    <a:cubicBezTo>
                      <a:pt x="365" y="497"/>
                      <a:pt x="374" y="494"/>
                      <a:pt x="383" y="490"/>
                    </a:cubicBezTo>
                    <a:cubicBezTo>
                      <a:pt x="390" y="486"/>
                      <a:pt x="398" y="486"/>
                      <a:pt x="405" y="489"/>
                    </a:cubicBezTo>
                    <a:cubicBezTo>
                      <a:pt x="414" y="493"/>
                      <a:pt x="422" y="498"/>
                      <a:pt x="430" y="502"/>
                    </a:cubicBezTo>
                    <a:cubicBezTo>
                      <a:pt x="437" y="505"/>
                      <a:pt x="444" y="511"/>
                      <a:pt x="452" y="509"/>
                    </a:cubicBezTo>
                    <a:cubicBezTo>
                      <a:pt x="457" y="509"/>
                      <a:pt x="462" y="507"/>
                      <a:pt x="466" y="504"/>
                    </a:cubicBezTo>
                    <a:cubicBezTo>
                      <a:pt x="479" y="493"/>
                      <a:pt x="490" y="481"/>
                      <a:pt x="501" y="468"/>
                    </a:cubicBezTo>
                    <a:cubicBezTo>
                      <a:pt x="508" y="460"/>
                      <a:pt x="508" y="452"/>
                      <a:pt x="504" y="442"/>
                    </a:cubicBezTo>
                    <a:cubicBezTo>
                      <a:pt x="499" y="434"/>
                      <a:pt x="495" y="425"/>
                      <a:pt x="490" y="417"/>
                    </a:cubicBezTo>
                    <a:cubicBezTo>
                      <a:pt x="483" y="405"/>
                      <a:pt x="482" y="393"/>
                      <a:pt x="488" y="380"/>
                    </a:cubicBezTo>
                    <a:cubicBezTo>
                      <a:pt x="490" y="376"/>
                      <a:pt x="493" y="371"/>
                      <a:pt x="495" y="364"/>
                    </a:cubicBezTo>
                    <a:cubicBezTo>
                      <a:pt x="499" y="354"/>
                      <a:pt x="504" y="345"/>
                      <a:pt x="515" y="341"/>
                    </a:cubicBezTo>
                    <a:cubicBezTo>
                      <a:pt x="526" y="338"/>
                      <a:pt x="537" y="334"/>
                      <a:pt x="548" y="331"/>
                    </a:cubicBezTo>
                    <a:cubicBezTo>
                      <a:pt x="556" y="329"/>
                      <a:pt x="565" y="320"/>
                      <a:pt x="565" y="312"/>
                    </a:cubicBezTo>
                    <a:cubicBezTo>
                      <a:pt x="566" y="300"/>
                      <a:pt x="567" y="287"/>
                      <a:pt x="567" y="275"/>
                    </a:cubicBezTo>
                    <a:cubicBezTo>
                      <a:pt x="567" y="269"/>
                      <a:pt x="565" y="264"/>
                      <a:pt x="565" y="260"/>
                    </a:cubicBezTo>
                    <a:close/>
                    <a:moveTo>
                      <a:pt x="285" y="355"/>
                    </a:moveTo>
                    <a:cubicBezTo>
                      <a:pt x="246" y="355"/>
                      <a:pt x="215" y="324"/>
                      <a:pt x="215" y="285"/>
                    </a:cubicBezTo>
                    <a:cubicBezTo>
                      <a:pt x="215" y="246"/>
                      <a:pt x="246" y="215"/>
                      <a:pt x="285" y="215"/>
                    </a:cubicBezTo>
                    <a:cubicBezTo>
                      <a:pt x="324" y="215"/>
                      <a:pt x="355" y="246"/>
                      <a:pt x="355" y="285"/>
                    </a:cubicBezTo>
                    <a:cubicBezTo>
                      <a:pt x="355" y="324"/>
                      <a:pt x="324" y="355"/>
                      <a:pt x="285" y="3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2125FEC2-5AC1-4713-9D19-60541BC80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276761">
                <a:off x="3750069" y="2262568"/>
                <a:ext cx="1515280" cy="1538612"/>
              </a:xfrm>
              <a:custGeom>
                <a:avLst/>
                <a:gdLst>
                  <a:gd name="T0" fmla="*/ 548 w 567"/>
                  <a:gd name="T1" fmla="*/ 239 h 571"/>
                  <a:gd name="T2" fmla="*/ 495 w 567"/>
                  <a:gd name="T3" fmla="*/ 210 h 571"/>
                  <a:gd name="T4" fmla="*/ 485 w 567"/>
                  <a:gd name="T5" fmla="*/ 162 h 571"/>
                  <a:gd name="T6" fmla="*/ 506 w 567"/>
                  <a:gd name="T7" fmla="*/ 119 h 571"/>
                  <a:gd name="T8" fmla="*/ 465 w 567"/>
                  <a:gd name="T9" fmla="*/ 66 h 571"/>
                  <a:gd name="T10" fmla="*/ 409 w 567"/>
                  <a:gd name="T11" fmla="*/ 79 h 571"/>
                  <a:gd name="T12" fmla="*/ 355 w 567"/>
                  <a:gd name="T13" fmla="*/ 71 h 571"/>
                  <a:gd name="T14" fmla="*/ 330 w 567"/>
                  <a:gd name="T15" fmla="*/ 19 h 571"/>
                  <a:gd name="T16" fmla="*/ 258 w 567"/>
                  <a:gd name="T17" fmla="*/ 1 h 571"/>
                  <a:gd name="T18" fmla="*/ 227 w 567"/>
                  <a:gd name="T19" fmla="*/ 53 h 571"/>
                  <a:gd name="T20" fmla="*/ 186 w 567"/>
                  <a:gd name="T21" fmla="*/ 83 h 571"/>
                  <a:gd name="T22" fmla="*/ 128 w 567"/>
                  <a:gd name="T23" fmla="*/ 64 h 571"/>
                  <a:gd name="T24" fmla="*/ 66 w 567"/>
                  <a:gd name="T25" fmla="*/ 104 h 571"/>
                  <a:gd name="T26" fmla="*/ 81 w 567"/>
                  <a:gd name="T27" fmla="*/ 159 h 571"/>
                  <a:gd name="T28" fmla="*/ 71 w 567"/>
                  <a:gd name="T29" fmla="*/ 214 h 571"/>
                  <a:gd name="T30" fmla="*/ 20 w 567"/>
                  <a:gd name="T31" fmla="*/ 239 h 571"/>
                  <a:gd name="T32" fmla="*/ 2 w 567"/>
                  <a:gd name="T33" fmla="*/ 312 h 571"/>
                  <a:gd name="T34" fmla="*/ 50 w 567"/>
                  <a:gd name="T35" fmla="*/ 341 h 571"/>
                  <a:gd name="T36" fmla="*/ 82 w 567"/>
                  <a:gd name="T37" fmla="*/ 387 h 571"/>
                  <a:gd name="T38" fmla="*/ 82 w 567"/>
                  <a:gd name="T39" fmla="*/ 408 h 571"/>
                  <a:gd name="T40" fmla="*/ 68 w 567"/>
                  <a:gd name="T41" fmla="*/ 470 h 571"/>
                  <a:gd name="T42" fmla="*/ 103 w 567"/>
                  <a:gd name="T43" fmla="*/ 505 h 571"/>
                  <a:gd name="T44" fmla="*/ 153 w 567"/>
                  <a:gd name="T45" fmla="*/ 494 h 571"/>
                  <a:gd name="T46" fmla="*/ 210 w 567"/>
                  <a:gd name="T47" fmla="*/ 500 h 571"/>
                  <a:gd name="T48" fmla="*/ 238 w 567"/>
                  <a:gd name="T49" fmla="*/ 551 h 571"/>
                  <a:gd name="T50" fmla="*/ 273 w 567"/>
                  <a:gd name="T51" fmla="*/ 571 h 571"/>
                  <a:gd name="T52" fmla="*/ 330 w 567"/>
                  <a:gd name="T53" fmla="*/ 551 h 571"/>
                  <a:gd name="T54" fmla="*/ 356 w 567"/>
                  <a:gd name="T55" fmla="*/ 501 h 571"/>
                  <a:gd name="T56" fmla="*/ 405 w 567"/>
                  <a:gd name="T57" fmla="*/ 489 h 571"/>
                  <a:gd name="T58" fmla="*/ 452 w 567"/>
                  <a:gd name="T59" fmla="*/ 509 h 571"/>
                  <a:gd name="T60" fmla="*/ 501 w 567"/>
                  <a:gd name="T61" fmla="*/ 468 h 571"/>
                  <a:gd name="T62" fmla="*/ 490 w 567"/>
                  <a:gd name="T63" fmla="*/ 417 h 571"/>
                  <a:gd name="T64" fmla="*/ 495 w 567"/>
                  <a:gd name="T65" fmla="*/ 364 h 571"/>
                  <a:gd name="T66" fmla="*/ 548 w 567"/>
                  <a:gd name="T67" fmla="*/ 331 h 571"/>
                  <a:gd name="T68" fmla="*/ 567 w 567"/>
                  <a:gd name="T69" fmla="*/ 275 h 571"/>
                  <a:gd name="T70" fmla="*/ 285 w 567"/>
                  <a:gd name="T71" fmla="*/ 355 h 571"/>
                  <a:gd name="T72" fmla="*/ 285 w 567"/>
                  <a:gd name="T73" fmla="*/ 215 h 571"/>
                  <a:gd name="T74" fmla="*/ 285 w 567"/>
                  <a:gd name="T75" fmla="*/ 35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7" h="571">
                    <a:moveTo>
                      <a:pt x="565" y="260"/>
                    </a:moveTo>
                    <a:cubicBezTo>
                      <a:pt x="566" y="250"/>
                      <a:pt x="557" y="241"/>
                      <a:pt x="548" y="239"/>
                    </a:cubicBezTo>
                    <a:cubicBezTo>
                      <a:pt x="537" y="236"/>
                      <a:pt x="526" y="232"/>
                      <a:pt x="515" y="229"/>
                    </a:cubicBezTo>
                    <a:cubicBezTo>
                      <a:pt x="506" y="227"/>
                      <a:pt x="499" y="219"/>
                      <a:pt x="495" y="210"/>
                    </a:cubicBezTo>
                    <a:cubicBezTo>
                      <a:pt x="492" y="202"/>
                      <a:pt x="489" y="193"/>
                      <a:pt x="486" y="186"/>
                    </a:cubicBezTo>
                    <a:cubicBezTo>
                      <a:pt x="480" y="177"/>
                      <a:pt x="480" y="170"/>
                      <a:pt x="485" y="162"/>
                    </a:cubicBezTo>
                    <a:cubicBezTo>
                      <a:pt x="490" y="153"/>
                      <a:pt x="495" y="145"/>
                      <a:pt x="499" y="137"/>
                    </a:cubicBezTo>
                    <a:cubicBezTo>
                      <a:pt x="502" y="131"/>
                      <a:pt x="506" y="126"/>
                      <a:pt x="506" y="119"/>
                    </a:cubicBezTo>
                    <a:cubicBezTo>
                      <a:pt x="507" y="106"/>
                      <a:pt x="499" y="98"/>
                      <a:pt x="492" y="91"/>
                    </a:cubicBezTo>
                    <a:cubicBezTo>
                      <a:pt x="484" y="82"/>
                      <a:pt x="474" y="74"/>
                      <a:pt x="465" y="66"/>
                    </a:cubicBezTo>
                    <a:cubicBezTo>
                      <a:pt x="457" y="60"/>
                      <a:pt x="449" y="59"/>
                      <a:pt x="440" y="63"/>
                    </a:cubicBezTo>
                    <a:cubicBezTo>
                      <a:pt x="430" y="68"/>
                      <a:pt x="420" y="74"/>
                      <a:pt x="409" y="79"/>
                    </a:cubicBezTo>
                    <a:cubicBezTo>
                      <a:pt x="401" y="84"/>
                      <a:pt x="392" y="86"/>
                      <a:pt x="383" y="83"/>
                    </a:cubicBezTo>
                    <a:cubicBezTo>
                      <a:pt x="373" y="79"/>
                      <a:pt x="363" y="75"/>
                      <a:pt x="355" y="71"/>
                    </a:cubicBezTo>
                    <a:cubicBezTo>
                      <a:pt x="348" y="67"/>
                      <a:pt x="342" y="61"/>
                      <a:pt x="340" y="54"/>
                    </a:cubicBezTo>
                    <a:cubicBezTo>
                      <a:pt x="336" y="42"/>
                      <a:pt x="333" y="30"/>
                      <a:pt x="330" y="19"/>
                    </a:cubicBezTo>
                    <a:cubicBezTo>
                      <a:pt x="327" y="11"/>
                      <a:pt x="318" y="2"/>
                      <a:pt x="310" y="1"/>
                    </a:cubicBezTo>
                    <a:cubicBezTo>
                      <a:pt x="293" y="0"/>
                      <a:pt x="276" y="0"/>
                      <a:pt x="258" y="1"/>
                    </a:cubicBezTo>
                    <a:cubicBezTo>
                      <a:pt x="249" y="2"/>
                      <a:pt x="240" y="9"/>
                      <a:pt x="238" y="18"/>
                    </a:cubicBezTo>
                    <a:cubicBezTo>
                      <a:pt x="234" y="30"/>
                      <a:pt x="231" y="42"/>
                      <a:pt x="227" y="53"/>
                    </a:cubicBezTo>
                    <a:cubicBezTo>
                      <a:pt x="225" y="61"/>
                      <a:pt x="219" y="68"/>
                      <a:pt x="212" y="71"/>
                    </a:cubicBezTo>
                    <a:cubicBezTo>
                      <a:pt x="204" y="75"/>
                      <a:pt x="195" y="79"/>
                      <a:pt x="186" y="83"/>
                    </a:cubicBezTo>
                    <a:cubicBezTo>
                      <a:pt x="177" y="86"/>
                      <a:pt x="167" y="85"/>
                      <a:pt x="159" y="81"/>
                    </a:cubicBezTo>
                    <a:cubicBezTo>
                      <a:pt x="149" y="76"/>
                      <a:pt x="138" y="69"/>
                      <a:pt x="128" y="64"/>
                    </a:cubicBezTo>
                    <a:cubicBezTo>
                      <a:pt x="120" y="60"/>
                      <a:pt x="110" y="60"/>
                      <a:pt x="103" y="66"/>
                    </a:cubicBezTo>
                    <a:cubicBezTo>
                      <a:pt x="89" y="77"/>
                      <a:pt x="76" y="89"/>
                      <a:pt x="66" y="104"/>
                    </a:cubicBezTo>
                    <a:cubicBezTo>
                      <a:pt x="60" y="111"/>
                      <a:pt x="60" y="120"/>
                      <a:pt x="64" y="129"/>
                    </a:cubicBezTo>
                    <a:cubicBezTo>
                      <a:pt x="69" y="139"/>
                      <a:pt x="75" y="149"/>
                      <a:pt x="81" y="159"/>
                    </a:cubicBezTo>
                    <a:cubicBezTo>
                      <a:pt x="85" y="167"/>
                      <a:pt x="86" y="176"/>
                      <a:pt x="83" y="184"/>
                    </a:cubicBezTo>
                    <a:cubicBezTo>
                      <a:pt x="79" y="193"/>
                      <a:pt x="75" y="204"/>
                      <a:pt x="71" y="214"/>
                    </a:cubicBezTo>
                    <a:cubicBezTo>
                      <a:pt x="67" y="221"/>
                      <a:pt x="62" y="226"/>
                      <a:pt x="54" y="229"/>
                    </a:cubicBezTo>
                    <a:cubicBezTo>
                      <a:pt x="43" y="233"/>
                      <a:pt x="32" y="236"/>
                      <a:pt x="20" y="239"/>
                    </a:cubicBezTo>
                    <a:cubicBezTo>
                      <a:pt x="11" y="241"/>
                      <a:pt x="3" y="249"/>
                      <a:pt x="1" y="260"/>
                    </a:cubicBezTo>
                    <a:cubicBezTo>
                      <a:pt x="0" y="277"/>
                      <a:pt x="1" y="295"/>
                      <a:pt x="2" y="312"/>
                    </a:cubicBezTo>
                    <a:cubicBezTo>
                      <a:pt x="3" y="322"/>
                      <a:pt x="10" y="328"/>
                      <a:pt x="18" y="331"/>
                    </a:cubicBezTo>
                    <a:cubicBezTo>
                      <a:pt x="29" y="335"/>
                      <a:pt x="39" y="338"/>
                      <a:pt x="50" y="341"/>
                    </a:cubicBezTo>
                    <a:cubicBezTo>
                      <a:pt x="60" y="344"/>
                      <a:pt x="67" y="350"/>
                      <a:pt x="71" y="360"/>
                    </a:cubicBezTo>
                    <a:cubicBezTo>
                      <a:pt x="75" y="369"/>
                      <a:pt x="79" y="378"/>
                      <a:pt x="82" y="387"/>
                    </a:cubicBezTo>
                    <a:cubicBezTo>
                      <a:pt x="84" y="391"/>
                      <a:pt x="88" y="395"/>
                      <a:pt x="85" y="400"/>
                    </a:cubicBezTo>
                    <a:cubicBezTo>
                      <a:pt x="85" y="403"/>
                      <a:pt x="84" y="405"/>
                      <a:pt x="82" y="408"/>
                    </a:cubicBezTo>
                    <a:cubicBezTo>
                      <a:pt x="77" y="419"/>
                      <a:pt x="71" y="429"/>
                      <a:pt x="65" y="440"/>
                    </a:cubicBezTo>
                    <a:cubicBezTo>
                      <a:pt x="60" y="452"/>
                      <a:pt x="60" y="461"/>
                      <a:pt x="68" y="470"/>
                    </a:cubicBezTo>
                    <a:cubicBezTo>
                      <a:pt x="75" y="477"/>
                      <a:pt x="81" y="484"/>
                      <a:pt x="87" y="490"/>
                    </a:cubicBezTo>
                    <a:cubicBezTo>
                      <a:pt x="93" y="495"/>
                      <a:pt x="97" y="500"/>
                      <a:pt x="103" y="505"/>
                    </a:cubicBezTo>
                    <a:cubicBezTo>
                      <a:pt x="110" y="512"/>
                      <a:pt x="119" y="511"/>
                      <a:pt x="127" y="508"/>
                    </a:cubicBezTo>
                    <a:cubicBezTo>
                      <a:pt x="136" y="503"/>
                      <a:pt x="145" y="498"/>
                      <a:pt x="153" y="494"/>
                    </a:cubicBezTo>
                    <a:cubicBezTo>
                      <a:pt x="163" y="487"/>
                      <a:pt x="173" y="485"/>
                      <a:pt x="184" y="489"/>
                    </a:cubicBezTo>
                    <a:cubicBezTo>
                      <a:pt x="193" y="493"/>
                      <a:pt x="201" y="496"/>
                      <a:pt x="210" y="500"/>
                    </a:cubicBezTo>
                    <a:cubicBezTo>
                      <a:pt x="218" y="503"/>
                      <a:pt x="225" y="509"/>
                      <a:pt x="229" y="518"/>
                    </a:cubicBezTo>
                    <a:cubicBezTo>
                      <a:pt x="232" y="529"/>
                      <a:pt x="235" y="540"/>
                      <a:pt x="238" y="551"/>
                    </a:cubicBezTo>
                    <a:cubicBezTo>
                      <a:pt x="240" y="559"/>
                      <a:pt x="244" y="565"/>
                      <a:pt x="252" y="568"/>
                    </a:cubicBezTo>
                    <a:cubicBezTo>
                      <a:pt x="259" y="570"/>
                      <a:pt x="266" y="570"/>
                      <a:pt x="273" y="571"/>
                    </a:cubicBezTo>
                    <a:cubicBezTo>
                      <a:pt x="285" y="571"/>
                      <a:pt x="298" y="569"/>
                      <a:pt x="310" y="569"/>
                    </a:cubicBezTo>
                    <a:cubicBezTo>
                      <a:pt x="319" y="569"/>
                      <a:pt x="328" y="559"/>
                      <a:pt x="330" y="551"/>
                    </a:cubicBezTo>
                    <a:cubicBezTo>
                      <a:pt x="332" y="541"/>
                      <a:pt x="336" y="530"/>
                      <a:pt x="339" y="520"/>
                    </a:cubicBezTo>
                    <a:cubicBezTo>
                      <a:pt x="342" y="512"/>
                      <a:pt x="348" y="505"/>
                      <a:pt x="356" y="501"/>
                    </a:cubicBezTo>
                    <a:cubicBezTo>
                      <a:pt x="365" y="497"/>
                      <a:pt x="374" y="494"/>
                      <a:pt x="383" y="490"/>
                    </a:cubicBezTo>
                    <a:cubicBezTo>
                      <a:pt x="390" y="486"/>
                      <a:pt x="398" y="486"/>
                      <a:pt x="405" y="489"/>
                    </a:cubicBezTo>
                    <a:cubicBezTo>
                      <a:pt x="414" y="493"/>
                      <a:pt x="422" y="498"/>
                      <a:pt x="430" y="502"/>
                    </a:cubicBezTo>
                    <a:cubicBezTo>
                      <a:pt x="437" y="505"/>
                      <a:pt x="444" y="511"/>
                      <a:pt x="452" y="509"/>
                    </a:cubicBezTo>
                    <a:cubicBezTo>
                      <a:pt x="457" y="509"/>
                      <a:pt x="462" y="507"/>
                      <a:pt x="466" y="504"/>
                    </a:cubicBezTo>
                    <a:cubicBezTo>
                      <a:pt x="479" y="493"/>
                      <a:pt x="490" y="481"/>
                      <a:pt x="501" y="468"/>
                    </a:cubicBezTo>
                    <a:cubicBezTo>
                      <a:pt x="508" y="460"/>
                      <a:pt x="508" y="452"/>
                      <a:pt x="504" y="442"/>
                    </a:cubicBezTo>
                    <a:cubicBezTo>
                      <a:pt x="499" y="434"/>
                      <a:pt x="495" y="425"/>
                      <a:pt x="490" y="417"/>
                    </a:cubicBezTo>
                    <a:cubicBezTo>
                      <a:pt x="483" y="405"/>
                      <a:pt x="482" y="393"/>
                      <a:pt x="488" y="380"/>
                    </a:cubicBezTo>
                    <a:cubicBezTo>
                      <a:pt x="490" y="376"/>
                      <a:pt x="493" y="371"/>
                      <a:pt x="495" y="364"/>
                    </a:cubicBezTo>
                    <a:cubicBezTo>
                      <a:pt x="499" y="354"/>
                      <a:pt x="504" y="345"/>
                      <a:pt x="515" y="341"/>
                    </a:cubicBezTo>
                    <a:cubicBezTo>
                      <a:pt x="526" y="338"/>
                      <a:pt x="537" y="334"/>
                      <a:pt x="548" y="331"/>
                    </a:cubicBezTo>
                    <a:cubicBezTo>
                      <a:pt x="556" y="329"/>
                      <a:pt x="565" y="320"/>
                      <a:pt x="565" y="312"/>
                    </a:cubicBezTo>
                    <a:cubicBezTo>
                      <a:pt x="566" y="300"/>
                      <a:pt x="567" y="287"/>
                      <a:pt x="567" y="275"/>
                    </a:cubicBezTo>
                    <a:cubicBezTo>
                      <a:pt x="567" y="269"/>
                      <a:pt x="565" y="264"/>
                      <a:pt x="565" y="260"/>
                    </a:cubicBezTo>
                    <a:close/>
                    <a:moveTo>
                      <a:pt x="285" y="355"/>
                    </a:moveTo>
                    <a:cubicBezTo>
                      <a:pt x="246" y="355"/>
                      <a:pt x="215" y="324"/>
                      <a:pt x="215" y="285"/>
                    </a:cubicBezTo>
                    <a:cubicBezTo>
                      <a:pt x="215" y="246"/>
                      <a:pt x="246" y="215"/>
                      <a:pt x="285" y="215"/>
                    </a:cubicBezTo>
                    <a:cubicBezTo>
                      <a:pt x="324" y="215"/>
                      <a:pt x="355" y="246"/>
                      <a:pt x="355" y="285"/>
                    </a:cubicBezTo>
                    <a:cubicBezTo>
                      <a:pt x="355" y="324"/>
                      <a:pt x="324" y="355"/>
                      <a:pt x="285" y="3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A0C22C2B-5F3A-4C43-AF18-EB2B59FCC18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00070">
                <a:off x="3030344" y="1311329"/>
                <a:ext cx="2287587" cy="904875"/>
              </a:xfrm>
              <a:custGeom>
                <a:avLst/>
                <a:gdLst>
                  <a:gd name="T0" fmla="*/ 491 w 741"/>
                  <a:gd name="T1" fmla="*/ 218 h 288"/>
                  <a:gd name="T2" fmla="*/ 535 w 741"/>
                  <a:gd name="T3" fmla="*/ 180 h 288"/>
                  <a:gd name="T4" fmla="*/ 0 w 741"/>
                  <a:gd name="T5" fmla="*/ 122 h 288"/>
                  <a:gd name="T6" fmla="*/ 89 w 741"/>
                  <a:gd name="T7" fmla="*/ 73 h 288"/>
                  <a:gd name="T8" fmla="*/ 602 w 741"/>
                  <a:gd name="T9" fmla="*/ 85 h 288"/>
                  <a:gd name="T10" fmla="*/ 637 w 741"/>
                  <a:gd name="T11" fmla="*/ 79 h 288"/>
                  <a:gd name="T12" fmla="*/ 671 w 741"/>
                  <a:gd name="T13" fmla="*/ 38 h 288"/>
                  <a:gd name="T14" fmla="*/ 679 w 741"/>
                  <a:gd name="T15" fmla="*/ 43 h 288"/>
                  <a:gd name="T16" fmla="*/ 741 w 741"/>
                  <a:gd name="T17" fmla="*/ 288 h 288"/>
                  <a:gd name="T18" fmla="*/ 491 w 741"/>
                  <a:gd name="T19" fmla="*/ 21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1" h="288">
                    <a:moveTo>
                      <a:pt x="491" y="218"/>
                    </a:moveTo>
                    <a:cubicBezTo>
                      <a:pt x="508" y="203"/>
                      <a:pt x="522" y="192"/>
                      <a:pt x="535" y="180"/>
                    </a:cubicBezTo>
                    <a:cubicBezTo>
                      <a:pt x="458" y="108"/>
                      <a:pt x="235" y="21"/>
                      <a:pt x="0" y="122"/>
                    </a:cubicBezTo>
                    <a:cubicBezTo>
                      <a:pt x="30" y="105"/>
                      <a:pt x="58" y="86"/>
                      <a:pt x="89" y="73"/>
                    </a:cubicBezTo>
                    <a:cubicBezTo>
                      <a:pt x="262" y="0"/>
                      <a:pt x="433" y="5"/>
                      <a:pt x="602" y="85"/>
                    </a:cubicBezTo>
                    <a:cubicBezTo>
                      <a:pt x="617" y="93"/>
                      <a:pt x="627" y="92"/>
                      <a:pt x="637" y="79"/>
                    </a:cubicBezTo>
                    <a:cubicBezTo>
                      <a:pt x="648" y="65"/>
                      <a:pt x="660" y="52"/>
                      <a:pt x="671" y="38"/>
                    </a:cubicBezTo>
                    <a:cubicBezTo>
                      <a:pt x="674" y="40"/>
                      <a:pt x="676" y="41"/>
                      <a:pt x="679" y="43"/>
                    </a:cubicBezTo>
                    <a:cubicBezTo>
                      <a:pt x="699" y="123"/>
                      <a:pt x="719" y="203"/>
                      <a:pt x="741" y="288"/>
                    </a:cubicBezTo>
                    <a:cubicBezTo>
                      <a:pt x="657" y="265"/>
                      <a:pt x="577" y="242"/>
                      <a:pt x="491" y="2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E4360170-6298-4DB6-B6E6-5414B2385BBC}"/>
                  </a:ext>
                </a:extLst>
              </p:cNvPr>
              <p:cNvSpPr>
                <a:spLocks/>
              </p:cNvSpPr>
              <p:nvPr/>
            </p:nvSpPr>
            <p:spPr bwMode="auto">
              <a:xfrm rot="375769" flipV="1">
                <a:off x="3013553" y="4834402"/>
                <a:ext cx="2610064" cy="904875"/>
              </a:xfrm>
              <a:custGeom>
                <a:avLst/>
                <a:gdLst>
                  <a:gd name="T0" fmla="*/ 491 w 741"/>
                  <a:gd name="T1" fmla="*/ 218 h 288"/>
                  <a:gd name="T2" fmla="*/ 535 w 741"/>
                  <a:gd name="T3" fmla="*/ 180 h 288"/>
                  <a:gd name="T4" fmla="*/ 0 w 741"/>
                  <a:gd name="T5" fmla="*/ 122 h 288"/>
                  <a:gd name="T6" fmla="*/ 89 w 741"/>
                  <a:gd name="T7" fmla="*/ 73 h 288"/>
                  <a:gd name="T8" fmla="*/ 602 w 741"/>
                  <a:gd name="T9" fmla="*/ 85 h 288"/>
                  <a:gd name="T10" fmla="*/ 637 w 741"/>
                  <a:gd name="T11" fmla="*/ 79 h 288"/>
                  <a:gd name="T12" fmla="*/ 671 w 741"/>
                  <a:gd name="T13" fmla="*/ 38 h 288"/>
                  <a:gd name="T14" fmla="*/ 679 w 741"/>
                  <a:gd name="T15" fmla="*/ 43 h 288"/>
                  <a:gd name="T16" fmla="*/ 741 w 741"/>
                  <a:gd name="T17" fmla="*/ 288 h 288"/>
                  <a:gd name="T18" fmla="*/ 491 w 741"/>
                  <a:gd name="T19" fmla="*/ 21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1" h="288">
                    <a:moveTo>
                      <a:pt x="491" y="218"/>
                    </a:moveTo>
                    <a:cubicBezTo>
                      <a:pt x="508" y="203"/>
                      <a:pt x="522" y="192"/>
                      <a:pt x="535" y="180"/>
                    </a:cubicBezTo>
                    <a:cubicBezTo>
                      <a:pt x="458" y="108"/>
                      <a:pt x="235" y="21"/>
                      <a:pt x="0" y="122"/>
                    </a:cubicBezTo>
                    <a:cubicBezTo>
                      <a:pt x="30" y="105"/>
                      <a:pt x="58" y="86"/>
                      <a:pt x="89" y="73"/>
                    </a:cubicBezTo>
                    <a:cubicBezTo>
                      <a:pt x="262" y="0"/>
                      <a:pt x="433" y="5"/>
                      <a:pt x="602" y="85"/>
                    </a:cubicBezTo>
                    <a:cubicBezTo>
                      <a:pt x="617" y="93"/>
                      <a:pt x="627" y="92"/>
                      <a:pt x="637" y="79"/>
                    </a:cubicBezTo>
                    <a:cubicBezTo>
                      <a:pt x="648" y="65"/>
                      <a:pt x="660" y="52"/>
                      <a:pt x="671" y="38"/>
                    </a:cubicBezTo>
                    <a:cubicBezTo>
                      <a:pt x="674" y="40"/>
                      <a:pt x="676" y="41"/>
                      <a:pt x="679" y="43"/>
                    </a:cubicBezTo>
                    <a:cubicBezTo>
                      <a:pt x="699" y="123"/>
                      <a:pt x="719" y="203"/>
                      <a:pt x="741" y="288"/>
                    </a:cubicBezTo>
                    <a:cubicBezTo>
                      <a:pt x="657" y="265"/>
                      <a:pt x="577" y="242"/>
                      <a:pt x="491" y="2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88968A50-5635-4CD3-8A9D-726EAE664E41}"/>
                </a:ext>
              </a:extLst>
            </p:cNvPr>
            <p:cNvSpPr>
              <a:spLocks noEditPoints="1"/>
            </p:cNvSpPr>
            <p:nvPr/>
          </p:nvSpPr>
          <p:spPr bwMode="auto">
            <a:xfrm rot="1276761">
              <a:off x="4104006" y="3704337"/>
              <a:ext cx="1121661" cy="1115473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2BEAB1-5501-49AB-99D1-47CAAC1BED21}"/>
              </a:ext>
            </a:extLst>
          </p:cNvPr>
          <p:cNvGrpSpPr/>
          <p:nvPr/>
        </p:nvGrpSpPr>
        <p:grpSpPr>
          <a:xfrm>
            <a:off x="9631146" y="2017086"/>
            <a:ext cx="418935" cy="424132"/>
            <a:chOff x="6493081" y="1742364"/>
            <a:chExt cx="660464" cy="65769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B8C764-9412-4A65-8EBC-1FB2812A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: Rounded Corners 51">
              <a:extLst>
                <a:ext uri="{FF2B5EF4-FFF2-40B4-BE49-F238E27FC236}">
                  <a16:creationId xmlns:a16="http://schemas.microsoft.com/office/drawing/2014/main" id="{3287A614-F4B9-4301-82CB-F690C175A899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52">
              <a:extLst>
                <a:ext uri="{FF2B5EF4-FFF2-40B4-BE49-F238E27FC236}">
                  <a16:creationId xmlns:a16="http://schemas.microsoft.com/office/drawing/2014/main" id="{7F0126A9-14D2-4694-A342-2B1E261A3462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A81F179-8925-4548-946D-66908E9ADE5C}"/>
              </a:ext>
            </a:extLst>
          </p:cNvPr>
          <p:cNvSpPr txBox="1"/>
          <p:nvPr/>
        </p:nvSpPr>
        <p:spPr>
          <a:xfrm>
            <a:off x="1263133" y="1904939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195618-4B1B-4DF2-8D9D-898A383D5CDF}"/>
              </a:ext>
            </a:extLst>
          </p:cNvPr>
          <p:cNvSpPr txBox="1"/>
          <p:nvPr/>
        </p:nvSpPr>
        <p:spPr>
          <a:xfrm>
            <a:off x="1163828" y="4089499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716200-CACE-4370-96B2-B79C33F08DCC}"/>
              </a:ext>
            </a:extLst>
          </p:cNvPr>
          <p:cNvGrpSpPr/>
          <p:nvPr/>
        </p:nvGrpSpPr>
        <p:grpSpPr>
          <a:xfrm>
            <a:off x="9649697" y="264965"/>
            <a:ext cx="1180490" cy="1135945"/>
            <a:chOff x="3736292" y="1506364"/>
            <a:chExt cx="4452668" cy="48994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7AB77E-59FF-46AC-ADD9-4758572C1C99}"/>
                </a:ext>
              </a:extLst>
            </p:cNvPr>
            <p:cNvSpPr/>
            <p:nvPr/>
          </p:nvSpPr>
          <p:spPr>
            <a:xfrm>
              <a:off x="4145594" y="6091830"/>
              <a:ext cx="3766861" cy="31402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9685260-CE83-4D3C-ADB9-8C97F215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292" y="2654683"/>
              <a:ext cx="2167746" cy="2152123"/>
            </a:xfrm>
            <a:custGeom>
              <a:avLst/>
              <a:gdLst>
                <a:gd name="T0" fmla="*/ 81 w 276"/>
                <a:gd name="T1" fmla="*/ 219 h 274"/>
                <a:gd name="T2" fmla="*/ 71 w 276"/>
                <a:gd name="T3" fmla="*/ 239 h 274"/>
                <a:gd name="T4" fmla="*/ 54 w 276"/>
                <a:gd name="T5" fmla="*/ 260 h 274"/>
                <a:gd name="T6" fmla="*/ 17 w 276"/>
                <a:gd name="T7" fmla="*/ 250 h 274"/>
                <a:gd name="T8" fmla="*/ 28 w 276"/>
                <a:gd name="T9" fmla="*/ 215 h 274"/>
                <a:gd name="T10" fmla="*/ 53 w 276"/>
                <a:gd name="T11" fmla="*/ 201 h 274"/>
                <a:gd name="T12" fmla="*/ 60 w 276"/>
                <a:gd name="T13" fmla="*/ 197 h 274"/>
                <a:gd name="T14" fmla="*/ 0 w 276"/>
                <a:gd name="T15" fmla="*/ 137 h 274"/>
                <a:gd name="T16" fmla="*/ 48 w 276"/>
                <a:gd name="T17" fmla="*/ 91 h 274"/>
                <a:gd name="T18" fmla="*/ 56 w 276"/>
                <a:gd name="T19" fmla="*/ 106 h 274"/>
                <a:gd name="T20" fmla="*/ 107 w 276"/>
                <a:gd name="T21" fmla="*/ 126 h 274"/>
                <a:gd name="T22" fmla="*/ 129 w 276"/>
                <a:gd name="T23" fmla="*/ 91 h 274"/>
                <a:gd name="T24" fmla="*/ 99 w 276"/>
                <a:gd name="T25" fmla="*/ 51 h 274"/>
                <a:gd name="T26" fmla="*/ 97 w 276"/>
                <a:gd name="T27" fmla="*/ 50 h 274"/>
                <a:gd name="T28" fmla="*/ 92 w 276"/>
                <a:gd name="T29" fmla="*/ 47 h 274"/>
                <a:gd name="T30" fmla="*/ 139 w 276"/>
                <a:gd name="T31" fmla="*/ 0 h 274"/>
                <a:gd name="T32" fmla="*/ 196 w 276"/>
                <a:gd name="T33" fmla="*/ 58 h 274"/>
                <a:gd name="T34" fmla="*/ 212 w 276"/>
                <a:gd name="T35" fmla="*/ 28 h 274"/>
                <a:gd name="T36" fmla="*/ 248 w 276"/>
                <a:gd name="T37" fmla="*/ 15 h 274"/>
                <a:gd name="T38" fmla="*/ 262 w 276"/>
                <a:gd name="T39" fmla="*/ 45 h 274"/>
                <a:gd name="T40" fmla="*/ 240 w 276"/>
                <a:gd name="T41" fmla="*/ 68 h 274"/>
                <a:gd name="T42" fmla="*/ 221 w 276"/>
                <a:gd name="T43" fmla="*/ 78 h 274"/>
                <a:gd name="T44" fmla="*/ 218 w 276"/>
                <a:gd name="T45" fmla="*/ 80 h 274"/>
                <a:gd name="T46" fmla="*/ 239 w 276"/>
                <a:gd name="T47" fmla="*/ 100 h 274"/>
                <a:gd name="T48" fmla="*/ 273 w 276"/>
                <a:gd name="T49" fmla="*/ 135 h 274"/>
                <a:gd name="T50" fmla="*/ 273 w 276"/>
                <a:gd name="T51" fmla="*/ 140 h 274"/>
                <a:gd name="T52" fmla="*/ 221 w 276"/>
                <a:gd name="T53" fmla="*/ 192 h 274"/>
                <a:gd name="T54" fmla="*/ 218 w 276"/>
                <a:gd name="T55" fmla="*/ 196 h 274"/>
                <a:gd name="T56" fmla="*/ 238 w 276"/>
                <a:gd name="T57" fmla="*/ 206 h 274"/>
                <a:gd name="T58" fmla="*/ 259 w 276"/>
                <a:gd name="T59" fmla="*/ 229 h 274"/>
                <a:gd name="T60" fmla="*/ 251 w 276"/>
                <a:gd name="T61" fmla="*/ 256 h 274"/>
                <a:gd name="T62" fmla="*/ 221 w 276"/>
                <a:gd name="T63" fmla="*/ 257 h 274"/>
                <a:gd name="T64" fmla="*/ 203 w 276"/>
                <a:gd name="T65" fmla="*/ 234 h 274"/>
                <a:gd name="T66" fmla="*/ 195 w 276"/>
                <a:gd name="T67" fmla="*/ 218 h 274"/>
                <a:gd name="T68" fmla="*/ 171 w 276"/>
                <a:gd name="T69" fmla="*/ 242 h 274"/>
                <a:gd name="T70" fmla="*/ 142 w 276"/>
                <a:gd name="T71" fmla="*/ 271 h 274"/>
                <a:gd name="T72" fmla="*/ 134 w 276"/>
                <a:gd name="T73" fmla="*/ 271 h 274"/>
                <a:gd name="T74" fmla="*/ 85 w 276"/>
                <a:gd name="T75" fmla="*/ 221 h 274"/>
                <a:gd name="T76" fmla="*/ 81 w 276"/>
                <a:gd name="T77" fmla="*/ 2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" h="274">
                  <a:moveTo>
                    <a:pt x="81" y="219"/>
                  </a:moveTo>
                  <a:cubicBezTo>
                    <a:pt x="78" y="226"/>
                    <a:pt x="74" y="232"/>
                    <a:pt x="71" y="239"/>
                  </a:cubicBezTo>
                  <a:cubicBezTo>
                    <a:pt x="67" y="247"/>
                    <a:pt x="62" y="255"/>
                    <a:pt x="54" y="260"/>
                  </a:cubicBezTo>
                  <a:cubicBezTo>
                    <a:pt x="40" y="268"/>
                    <a:pt x="24" y="263"/>
                    <a:pt x="17" y="250"/>
                  </a:cubicBezTo>
                  <a:cubicBezTo>
                    <a:pt x="12" y="239"/>
                    <a:pt x="16" y="222"/>
                    <a:pt x="28" y="215"/>
                  </a:cubicBezTo>
                  <a:cubicBezTo>
                    <a:pt x="36" y="210"/>
                    <a:pt x="45" y="205"/>
                    <a:pt x="53" y="201"/>
                  </a:cubicBezTo>
                  <a:cubicBezTo>
                    <a:pt x="55" y="200"/>
                    <a:pt x="57" y="199"/>
                    <a:pt x="60" y="197"/>
                  </a:cubicBezTo>
                  <a:cubicBezTo>
                    <a:pt x="40" y="177"/>
                    <a:pt x="21" y="157"/>
                    <a:pt x="0" y="137"/>
                  </a:cubicBezTo>
                  <a:cubicBezTo>
                    <a:pt x="16" y="122"/>
                    <a:pt x="32" y="107"/>
                    <a:pt x="48" y="91"/>
                  </a:cubicBezTo>
                  <a:cubicBezTo>
                    <a:pt x="51" y="96"/>
                    <a:pt x="53" y="101"/>
                    <a:pt x="56" y="106"/>
                  </a:cubicBezTo>
                  <a:cubicBezTo>
                    <a:pt x="65" y="123"/>
                    <a:pt x="88" y="134"/>
                    <a:pt x="107" y="126"/>
                  </a:cubicBezTo>
                  <a:cubicBezTo>
                    <a:pt x="120" y="121"/>
                    <a:pt x="130" y="106"/>
                    <a:pt x="129" y="91"/>
                  </a:cubicBezTo>
                  <a:cubicBezTo>
                    <a:pt x="128" y="71"/>
                    <a:pt x="116" y="59"/>
                    <a:pt x="99" y="51"/>
                  </a:cubicBezTo>
                  <a:cubicBezTo>
                    <a:pt x="99" y="51"/>
                    <a:pt x="98" y="51"/>
                    <a:pt x="97" y="50"/>
                  </a:cubicBezTo>
                  <a:cubicBezTo>
                    <a:pt x="96" y="49"/>
                    <a:pt x="94" y="48"/>
                    <a:pt x="92" y="47"/>
                  </a:cubicBezTo>
                  <a:cubicBezTo>
                    <a:pt x="107" y="32"/>
                    <a:pt x="123" y="16"/>
                    <a:pt x="139" y="0"/>
                  </a:cubicBezTo>
                  <a:cubicBezTo>
                    <a:pt x="158" y="19"/>
                    <a:pt x="177" y="38"/>
                    <a:pt x="196" y="58"/>
                  </a:cubicBezTo>
                  <a:cubicBezTo>
                    <a:pt x="202" y="47"/>
                    <a:pt x="207" y="38"/>
                    <a:pt x="212" y="28"/>
                  </a:cubicBezTo>
                  <a:cubicBezTo>
                    <a:pt x="219" y="16"/>
                    <a:pt x="236" y="10"/>
                    <a:pt x="248" y="15"/>
                  </a:cubicBezTo>
                  <a:cubicBezTo>
                    <a:pt x="259" y="20"/>
                    <a:pt x="265" y="32"/>
                    <a:pt x="262" y="45"/>
                  </a:cubicBezTo>
                  <a:cubicBezTo>
                    <a:pt x="259" y="57"/>
                    <a:pt x="250" y="63"/>
                    <a:pt x="240" y="68"/>
                  </a:cubicBezTo>
                  <a:cubicBezTo>
                    <a:pt x="233" y="71"/>
                    <a:pt x="227" y="75"/>
                    <a:pt x="221" y="78"/>
                  </a:cubicBezTo>
                  <a:cubicBezTo>
                    <a:pt x="220" y="78"/>
                    <a:pt x="220" y="79"/>
                    <a:pt x="218" y="80"/>
                  </a:cubicBezTo>
                  <a:cubicBezTo>
                    <a:pt x="225" y="87"/>
                    <a:pt x="232" y="94"/>
                    <a:pt x="239" y="100"/>
                  </a:cubicBezTo>
                  <a:cubicBezTo>
                    <a:pt x="250" y="112"/>
                    <a:pt x="262" y="123"/>
                    <a:pt x="273" y="135"/>
                  </a:cubicBezTo>
                  <a:cubicBezTo>
                    <a:pt x="276" y="137"/>
                    <a:pt x="275" y="138"/>
                    <a:pt x="273" y="140"/>
                  </a:cubicBezTo>
                  <a:cubicBezTo>
                    <a:pt x="256" y="157"/>
                    <a:pt x="238" y="175"/>
                    <a:pt x="221" y="192"/>
                  </a:cubicBezTo>
                  <a:cubicBezTo>
                    <a:pt x="220" y="193"/>
                    <a:pt x="219" y="194"/>
                    <a:pt x="218" y="196"/>
                  </a:cubicBezTo>
                  <a:cubicBezTo>
                    <a:pt x="225" y="199"/>
                    <a:pt x="231" y="203"/>
                    <a:pt x="238" y="206"/>
                  </a:cubicBezTo>
                  <a:cubicBezTo>
                    <a:pt x="248" y="211"/>
                    <a:pt x="256" y="217"/>
                    <a:pt x="259" y="229"/>
                  </a:cubicBezTo>
                  <a:cubicBezTo>
                    <a:pt x="262" y="239"/>
                    <a:pt x="258" y="250"/>
                    <a:pt x="251" y="256"/>
                  </a:cubicBezTo>
                  <a:cubicBezTo>
                    <a:pt x="242" y="262"/>
                    <a:pt x="231" y="262"/>
                    <a:pt x="221" y="257"/>
                  </a:cubicBezTo>
                  <a:cubicBezTo>
                    <a:pt x="212" y="252"/>
                    <a:pt x="208" y="243"/>
                    <a:pt x="203" y="234"/>
                  </a:cubicBezTo>
                  <a:cubicBezTo>
                    <a:pt x="201" y="229"/>
                    <a:pt x="198" y="224"/>
                    <a:pt x="195" y="218"/>
                  </a:cubicBezTo>
                  <a:cubicBezTo>
                    <a:pt x="186" y="226"/>
                    <a:pt x="179" y="234"/>
                    <a:pt x="171" y="242"/>
                  </a:cubicBezTo>
                  <a:cubicBezTo>
                    <a:pt x="162" y="252"/>
                    <a:pt x="152" y="261"/>
                    <a:pt x="142" y="271"/>
                  </a:cubicBezTo>
                  <a:cubicBezTo>
                    <a:pt x="139" y="274"/>
                    <a:pt x="137" y="274"/>
                    <a:pt x="134" y="271"/>
                  </a:cubicBezTo>
                  <a:cubicBezTo>
                    <a:pt x="118" y="254"/>
                    <a:pt x="101" y="238"/>
                    <a:pt x="85" y="221"/>
                  </a:cubicBezTo>
                  <a:cubicBezTo>
                    <a:pt x="84" y="220"/>
                    <a:pt x="83" y="220"/>
                    <a:pt x="81" y="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38F7975-2FED-47D9-9F8C-B0298E8D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025" y="2654683"/>
              <a:ext cx="2159935" cy="2159934"/>
            </a:xfrm>
            <a:custGeom>
              <a:avLst/>
              <a:gdLst>
                <a:gd name="T0" fmla="*/ 79 w 275"/>
                <a:gd name="T1" fmla="*/ 58 h 275"/>
                <a:gd name="T2" fmla="*/ 137 w 275"/>
                <a:gd name="T3" fmla="*/ 0 h 275"/>
                <a:gd name="T4" fmla="*/ 182 w 275"/>
                <a:gd name="T5" fmla="*/ 46 h 275"/>
                <a:gd name="T6" fmla="*/ 167 w 275"/>
                <a:gd name="T7" fmla="*/ 54 h 275"/>
                <a:gd name="T8" fmla="*/ 145 w 275"/>
                <a:gd name="T9" fmla="*/ 99 h 275"/>
                <a:gd name="T10" fmla="*/ 202 w 275"/>
                <a:gd name="T11" fmla="*/ 121 h 275"/>
                <a:gd name="T12" fmla="*/ 222 w 275"/>
                <a:gd name="T13" fmla="*/ 97 h 275"/>
                <a:gd name="T14" fmla="*/ 226 w 275"/>
                <a:gd name="T15" fmla="*/ 89 h 275"/>
                <a:gd name="T16" fmla="*/ 248 w 275"/>
                <a:gd name="T17" fmla="*/ 109 h 275"/>
                <a:gd name="T18" fmla="*/ 272 w 275"/>
                <a:gd name="T19" fmla="*/ 134 h 275"/>
                <a:gd name="T20" fmla="*/ 272 w 275"/>
                <a:gd name="T21" fmla="*/ 140 h 275"/>
                <a:gd name="T22" fmla="*/ 218 w 275"/>
                <a:gd name="T23" fmla="*/ 194 h 275"/>
                <a:gd name="T24" fmla="*/ 220 w 275"/>
                <a:gd name="T25" fmla="*/ 200 h 275"/>
                <a:gd name="T26" fmla="*/ 242 w 275"/>
                <a:gd name="T27" fmla="*/ 212 h 275"/>
                <a:gd name="T28" fmla="*/ 254 w 275"/>
                <a:gd name="T29" fmla="*/ 253 h 275"/>
                <a:gd name="T30" fmla="*/ 230 w 275"/>
                <a:gd name="T31" fmla="*/ 263 h 275"/>
                <a:gd name="T32" fmla="*/ 202 w 275"/>
                <a:gd name="T33" fmla="*/ 238 h 275"/>
                <a:gd name="T34" fmla="*/ 193 w 275"/>
                <a:gd name="T35" fmla="*/ 220 h 275"/>
                <a:gd name="T36" fmla="*/ 179 w 275"/>
                <a:gd name="T37" fmla="*/ 233 h 275"/>
                <a:gd name="T38" fmla="*/ 141 w 275"/>
                <a:gd name="T39" fmla="*/ 272 h 275"/>
                <a:gd name="T40" fmla="*/ 135 w 275"/>
                <a:gd name="T41" fmla="*/ 273 h 275"/>
                <a:gd name="T42" fmla="*/ 91 w 275"/>
                <a:gd name="T43" fmla="*/ 229 h 275"/>
                <a:gd name="T44" fmla="*/ 105 w 275"/>
                <a:gd name="T45" fmla="*/ 221 h 275"/>
                <a:gd name="T46" fmla="*/ 124 w 275"/>
                <a:gd name="T47" fmla="*/ 170 h 275"/>
                <a:gd name="T48" fmla="*/ 89 w 275"/>
                <a:gd name="T49" fmla="*/ 148 h 275"/>
                <a:gd name="T50" fmla="*/ 50 w 275"/>
                <a:gd name="T51" fmla="*/ 178 h 275"/>
                <a:gd name="T52" fmla="*/ 46 w 275"/>
                <a:gd name="T53" fmla="*/ 185 h 275"/>
                <a:gd name="T54" fmla="*/ 41 w 275"/>
                <a:gd name="T55" fmla="*/ 178 h 275"/>
                <a:gd name="T56" fmla="*/ 3 w 275"/>
                <a:gd name="T57" fmla="*/ 141 h 275"/>
                <a:gd name="T58" fmla="*/ 3 w 275"/>
                <a:gd name="T59" fmla="*/ 134 h 275"/>
                <a:gd name="T60" fmla="*/ 55 w 275"/>
                <a:gd name="T61" fmla="*/ 83 h 275"/>
                <a:gd name="T62" fmla="*/ 59 w 275"/>
                <a:gd name="T63" fmla="*/ 79 h 275"/>
                <a:gd name="T64" fmla="*/ 46 w 275"/>
                <a:gd name="T65" fmla="*/ 71 h 275"/>
                <a:gd name="T66" fmla="*/ 27 w 275"/>
                <a:gd name="T67" fmla="*/ 62 h 275"/>
                <a:gd name="T68" fmla="*/ 14 w 275"/>
                <a:gd name="T69" fmla="*/ 23 h 275"/>
                <a:gd name="T70" fmla="*/ 42 w 275"/>
                <a:gd name="T71" fmla="*/ 11 h 275"/>
                <a:gd name="T72" fmla="*/ 67 w 275"/>
                <a:gd name="T73" fmla="*/ 35 h 275"/>
                <a:gd name="T74" fmla="*/ 79 w 275"/>
                <a:gd name="T75" fmla="*/ 5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5" h="275">
                  <a:moveTo>
                    <a:pt x="79" y="58"/>
                  </a:moveTo>
                  <a:cubicBezTo>
                    <a:pt x="99" y="38"/>
                    <a:pt x="118" y="19"/>
                    <a:pt x="137" y="0"/>
                  </a:cubicBezTo>
                  <a:cubicBezTo>
                    <a:pt x="152" y="16"/>
                    <a:pt x="167" y="31"/>
                    <a:pt x="182" y="46"/>
                  </a:cubicBezTo>
                  <a:cubicBezTo>
                    <a:pt x="178" y="48"/>
                    <a:pt x="173" y="51"/>
                    <a:pt x="167" y="54"/>
                  </a:cubicBezTo>
                  <a:cubicBezTo>
                    <a:pt x="151" y="62"/>
                    <a:pt x="141" y="82"/>
                    <a:pt x="145" y="99"/>
                  </a:cubicBezTo>
                  <a:cubicBezTo>
                    <a:pt x="151" y="125"/>
                    <a:pt x="179" y="135"/>
                    <a:pt x="202" y="121"/>
                  </a:cubicBezTo>
                  <a:cubicBezTo>
                    <a:pt x="212" y="115"/>
                    <a:pt x="218" y="106"/>
                    <a:pt x="222" y="97"/>
                  </a:cubicBezTo>
                  <a:cubicBezTo>
                    <a:pt x="224" y="94"/>
                    <a:pt x="225" y="92"/>
                    <a:pt x="226" y="89"/>
                  </a:cubicBezTo>
                  <a:cubicBezTo>
                    <a:pt x="234" y="96"/>
                    <a:pt x="241" y="102"/>
                    <a:pt x="248" y="109"/>
                  </a:cubicBezTo>
                  <a:cubicBezTo>
                    <a:pt x="256" y="118"/>
                    <a:pt x="264" y="126"/>
                    <a:pt x="272" y="134"/>
                  </a:cubicBezTo>
                  <a:cubicBezTo>
                    <a:pt x="275" y="137"/>
                    <a:pt x="275" y="138"/>
                    <a:pt x="272" y="140"/>
                  </a:cubicBezTo>
                  <a:cubicBezTo>
                    <a:pt x="254" y="158"/>
                    <a:pt x="237" y="176"/>
                    <a:pt x="218" y="194"/>
                  </a:cubicBezTo>
                  <a:cubicBezTo>
                    <a:pt x="215" y="198"/>
                    <a:pt x="216" y="199"/>
                    <a:pt x="220" y="200"/>
                  </a:cubicBezTo>
                  <a:cubicBezTo>
                    <a:pt x="227" y="204"/>
                    <a:pt x="235" y="208"/>
                    <a:pt x="242" y="212"/>
                  </a:cubicBezTo>
                  <a:cubicBezTo>
                    <a:pt x="258" y="220"/>
                    <a:pt x="263" y="240"/>
                    <a:pt x="254" y="253"/>
                  </a:cubicBezTo>
                  <a:cubicBezTo>
                    <a:pt x="250" y="260"/>
                    <a:pt x="238" y="265"/>
                    <a:pt x="230" y="263"/>
                  </a:cubicBezTo>
                  <a:cubicBezTo>
                    <a:pt x="215" y="261"/>
                    <a:pt x="208" y="250"/>
                    <a:pt x="202" y="238"/>
                  </a:cubicBezTo>
                  <a:cubicBezTo>
                    <a:pt x="199" y="232"/>
                    <a:pt x="196" y="226"/>
                    <a:pt x="193" y="220"/>
                  </a:cubicBezTo>
                  <a:cubicBezTo>
                    <a:pt x="188" y="225"/>
                    <a:pt x="184" y="229"/>
                    <a:pt x="179" y="233"/>
                  </a:cubicBezTo>
                  <a:cubicBezTo>
                    <a:pt x="166" y="246"/>
                    <a:pt x="154" y="259"/>
                    <a:pt x="141" y="272"/>
                  </a:cubicBezTo>
                  <a:cubicBezTo>
                    <a:pt x="140" y="273"/>
                    <a:pt x="138" y="275"/>
                    <a:pt x="135" y="273"/>
                  </a:cubicBezTo>
                  <a:cubicBezTo>
                    <a:pt x="121" y="258"/>
                    <a:pt x="106" y="243"/>
                    <a:pt x="91" y="229"/>
                  </a:cubicBezTo>
                  <a:cubicBezTo>
                    <a:pt x="96" y="226"/>
                    <a:pt x="100" y="223"/>
                    <a:pt x="105" y="221"/>
                  </a:cubicBezTo>
                  <a:cubicBezTo>
                    <a:pt x="124" y="211"/>
                    <a:pt x="132" y="189"/>
                    <a:pt x="124" y="170"/>
                  </a:cubicBezTo>
                  <a:cubicBezTo>
                    <a:pt x="119" y="156"/>
                    <a:pt x="103" y="147"/>
                    <a:pt x="89" y="148"/>
                  </a:cubicBezTo>
                  <a:cubicBezTo>
                    <a:pt x="69" y="150"/>
                    <a:pt x="58" y="161"/>
                    <a:pt x="50" y="178"/>
                  </a:cubicBezTo>
                  <a:cubicBezTo>
                    <a:pt x="49" y="180"/>
                    <a:pt x="48" y="181"/>
                    <a:pt x="46" y="185"/>
                  </a:cubicBezTo>
                  <a:cubicBezTo>
                    <a:pt x="44" y="182"/>
                    <a:pt x="43" y="180"/>
                    <a:pt x="41" y="178"/>
                  </a:cubicBezTo>
                  <a:cubicBezTo>
                    <a:pt x="28" y="165"/>
                    <a:pt x="16" y="153"/>
                    <a:pt x="3" y="141"/>
                  </a:cubicBezTo>
                  <a:cubicBezTo>
                    <a:pt x="0" y="138"/>
                    <a:pt x="0" y="137"/>
                    <a:pt x="3" y="134"/>
                  </a:cubicBezTo>
                  <a:cubicBezTo>
                    <a:pt x="21" y="117"/>
                    <a:pt x="38" y="100"/>
                    <a:pt x="55" y="83"/>
                  </a:cubicBezTo>
                  <a:cubicBezTo>
                    <a:pt x="56" y="81"/>
                    <a:pt x="57" y="80"/>
                    <a:pt x="59" y="79"/>
                  </a:cubicBezTo>
                  <a:cubicBezTo>
                    <a:pt x="54" y="76"/>
                    <a:pt x="50" y="74"/>
                    <a:pt x="46" y="71"/>
                  </a:cubicBezTo>
                  <a:cubicBezTo>
                    <a:pt x="40" y="68"/>
                    <a:pt x="33" y="65"/>
                    <a:pt x="27" y="62"/>
                  </a:cubicBezTo>
                  <a:cubicBezTo>
                    <a:pt x="13" y="55"/>
                    <a:pt x="7" y="36"/>
                    <a:pt x="14" y="23"/>
                  </a:cubicBezTo>
                  <a:cubicBezTo>
                    <a:pt x="19" y="13"/>
                    <a:pt x="32" y="9"/>
                    <a:pt x="42" y="11"/>
                  </a:cubicBezTo>
                  <a:cubicBezTo>
                    <a:pt x="55" y="15"/>
                    <a:pt x="62" y="24"/>
                    <a:pt x="67" y="35"/>
                  </a:cubicBezTo>
                  <a:cubicBezTo>
                    <a:pt x="70" y="43"/>
                    <a:pt x="74" y="50"/>
                    <a:pt x="79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6BD3893-EB0C-4DE4-937C-BA2400C2E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611" y="3799097"/>
              <a:ext cx="2167746" cy="2152123"/>
            </a:xfrm>
            <a:custGeom>
              <a:avLst/>
              <a:gdLst>
                <a:gd name="T0" fmla="*/ 45 w 276"/>
                <a:gd name="T1" fmla="*/ 92 h 274"/>
                <a:gd name="T2" fmla="*/ 57 w 276"/>
                <a:gd name="T3" fmla="*/ 111 h 274"/>
                <a:gd name="T4" fmla="*/ 116 w 276"/>
                <a:gd name="T5" fmla="*/ 115 h 274"/>
                <a:gd name="T6" fmla="*/ 116 w 276"/>
                <a:gd name="T7" fmla="*/ 64 h 274"/>
                <a:gd name="T8" fmla="*/ 96 w 276"/>
                <a:gd name="T9" fmla="*/ 49 h 274"/>
                <a:gd name="T10" fmla="*/ 91 w 276"/>
                <a:gd name="T11" fmla="*/ 47 h 274"/>
                <a:gd name="T12" fmla="*/ 139 w 276"/>
                <a:gd name="T13" fmla="*/ 0 h 274"/>
                <a:gd name="T14" fmla="*/ 193 w 276"/>
                <a:gd name="T15" fmla="*/ 54 h 274"/>
                <a:gd name="T16" fmla="*/ 196 w 276"/>
                <a:gd name="T17" fmla="*/ 57 h 274"/>
                <a:gd name="T18" fmla="*/ 207 w 276"/>
                <a:gd name="T19" fmla="*/ 36 h 274"/>
                <a:gd name="T20" fmla="*/ 227 w 276"/>
                <a:gd name="T21" fmla="*/ 16 h 274"/>
                <a:gd name="T22" fmla="*/ 253 w 276"/>
                <a:gd name="T23" fmla="*/ 20 h 274"/>
                <a:gd name="T24" fmla="*/ 260 w 276"/>
                <a:gd name="T25" fmla="*/ 46 h 274"/>
                <a:gd name="T26" fmla="*/ 237 w 276"/>
                <a:gd name="T27" fmla="*/ 69 h 274"/>
                <a:gd name="T28" fmla="*/ 218 w 276"/>
                <a:gd name="T29" fmla="*/ 79 h 274"/>
                <a:gd name="T30" fmla="*/ 276 w 276"/>
                <a:gd name="T31" fmla="*/ 137 h 274"/>
                <a:gd name="T32" fmla="*/ 261 w 276"/>
                <a:gd name="T33" fmla="*/ 152 h 274"/>
                <a:gd name="T34" fmla="*/ 220 w 276"/>
                <a:gd name="T35" fmla="*/ 192 h 274"/>
                <a:gd name="T36" fmla="*/ 221 w 276"/>
                <a:gd name="T37" fmla="*/ 198 h 274"/>
                <a:gd name="T38" fmla="*/ 248 w 276"/>
                <a:gd name="T39" fmla="*/ 213 h 274"/>
                <a:gd name="T40" fmla="*/ 253 w 276"/>
                <a:gd name="T41" fmla="*/ 254 h 274"/>
                <a:gd name="T42" fmla="*/ 213 w 276"/>
                <a:gd name="T43" fmla="*/ 250 h 274"/>
                <a:gd name="T44" fmla="*/ 199 w 276"/>
                <a:gd name="T45" fmla="*/ 225 h 274"/>
                <a:gd name="T46" fmla="*/ 195 w 276"/>
                <a:gd name="T47" fmla="*/ 218 h 274"/>
                <a:gd name="T48" fmla="*/ 178 w 276"/>
                <a:gd name="T49" fmla="*/ 234 h 274"/>
                <a:gd name="T50" fmla="*/ 141 w 276"/>
                <a:gd name="T51" fmla="*/ 272 h 274"/>
                <a:gd name="T52" fmla="*/ 135 w 276"/>
                <a:gd name="T53" fmla="*/ 272 h 274"/>
                <a:gd name="T54" fmla="*/ 92 w 276"/>
                <a:gd name="T55" fmla="*/ 229 h 274"/>
                <a:gd name="T56" fmla="*/ 91 w 276"/>
                <a:gd name="T57" fmla="*/ 227 h 274"/>
                <a:gd name="T58" fmla="*/ 108 w 276"/>
                <a:gd name="T59" fmla="*/ 219 h 274"/>
                <a:gd name="T60" fmla="*/ 128 w 276"/>
                <a:gd name="T61" fmla="*/ 174 h 274"/>
                <a:gd name="T62" fmla="*/ 78 w 276"/>
                <a:gd name="T63" fmla="*/ 149 h 274"/>
                <a:gd name="T64" fmla="*/ 52 w 276"/>
                <a:gd name="T65" fmla="*/ 176 h 274"/>
                <a:gd name="T66" fmla="*/ 48 w 276"/>
                <a:gd name="T67" fmla="*/ 184 h 274"/>
                <a:gd name="T68" fmla="*/ 30 w 276"/>
                <a:gd name="T69" fmla="*/ 166 h 274"/>
                <a:gd name="T70" fmla="*/ 4 w 276"/>
                <a:gd name="T71" fmla="*/ 140 h 274"/>
                <a:gd name="T72" fmla="*/ 3 w 276"/>
                <a:gd name="T73" fmla="*/ 135 h 274"/>
                <a:gd name="T74" fmla="*/ 45 w 276"/>
                <a:gd name="T75" fmla="*/ 9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274">
                  <a:moveTo>
                    <a:pt x="45" y="92"/>
                  </a:moveTo>
                  <a:cubicBezTo>
                    <a:pt x="50" y="99"/>
                    <a:pt x="53" y="106"/>
                    <a:pt x="57" y="111"/>
                  </a:cubicBezTo>
                  <a:cubicBezTo>
                    <a:pt x="72" y="129"/>
                    <a:pt x="99" y="133"/>
                    <a:pt x="116" y="115"/>
                  </a:cubicBezTo>
                  <a:cubicBezTo>
                    <a:pt x="129" y="102"/>
                    <a:pt x="129" y="79"/>
                    <a:pt x="116" y="64"/>
                  </a:cubicBezTo>
                  <a:cubicBezTo>
                    <a:pt x="110" y="57"/>
                    <a:pt x="103" y="53"/>
                    <a:pt x="96" y="49"/>
                  </a:cubicBezTo>
                  <a:cubicBezTo>
                    <a:pt x="94" y="48"/>
                    <a:pt x="93" y="48"/>
                    <a:pt x="91" y="47"/>
                  </a:cubicBezTo>
                  <a:cubicBezTo>
                    <a:pt x="106" y="32"/>
                    <a:pt x="139" y="0"/>
                    <a:pt x="139" y="0"/>
                  </a:cubicBezTo>
                  <a:cubicBezTo>
                    <a:pt x="141" y="3"/>
                    <a:pt x="181" y="42"/>
                    <a:pt x="193" y="54"/>
                  </a:cubicBezTo>
                  <a:cubicBezTo>
                    <a:pt x="193" y="55"/>
                    <a:pt x="194" y="56"/>
                    <a:pt x="196" y="57"/>
                  </a:cubicBezTo>
                  <a:cubicBezTo>
                    <a:pt x="200" y="50"/>
                    <a:pt x="204" y="43"/>
                    <a:pt x="207" y="36"/>
                  </a:cubicBezTo>
                  <a:cubicBezTo>
                    <a:pt x="211" y="27"/>
                    <a:pt x="217" y="19"/>
                    <a:pt x="227" y="16"/>
                  </a:cubicBezTo>
                  <a:cubicBezTo>
                    <a:pt x="236" y="12"/>
                    <a:pt x="245" y="13"/>
                    <a:pt x="253" y="20"/>
                  </a:cubicBezTo>
                  <a:cubicBezTo>
                    <a:pt x="261" y="26"/>
                    <a:pt x="263" y="35"/>
                    <a:pt x="260" y="46"/>
                  </a:cubicBezTo>
                  <a:cubicBezTo>
                    <a:pt x="257" y="58"/>
                    <a:pt x="248" y="64"/>
                    <a:pt x="237" y="69"/>
                  </a:cubicBezTo>
                  <a:cubicBezTo>
                    <a:pt x="231" y="72"/>
                    <a:pt x="225" y="76"/>
                    <a:pt x="218" y="79"/>
                  </a:cubicBezTo>
                  <a:cubicBezTo>
                    <a:pt x="237" y="99"/>
                    <a:pt x="256" y="117"/>
                    <a:pt x="276" y="137"/>
                  </a:cubicBezTo>
                  <a:cubicBezTo>
                    <a:pt x="270" y="142"/>
                    <a:pt x="266" y="147"/>
                    <a:pt x="261" y="152"/>
                  </a:cubicBezTo>
                  <a:cubicBezTo>
                    <a:pt x="247" y="166"/>
                    <a:pt x="234" y="179"/>
                    <a:pt x="220" y="192"/>
                  </a:cubicBezTo>
                  <a:cubicBezTo>
                    <a:pt x="217" y="195"/>
                    <a:pt x="218" y="197"/>
                    <a:pt x="221" y="198"/>
                  </a:cubicBezTo>
                  <a:cubicBezTo>
                    <a:pt x="230" y="203"/>
                    <a:pt x="240" y="207"/>
                    <a:pt x="248" y="213"/>
                  </a:cubicBezTo>
                  <a:cubicBezTo>
                    <a:pt x="262" y="222"/>
                    <a:pt x="265" y="244"/>
                    <a:pt x="253" y="254"/>
                  </a:cubicBezTo>
                  <a:cubicBezTo>
                    <a:pt x="242" y="266"/>
                    <a:pt x="223" y="263"/>
                    <a:pt x="213" y="250"/>
                  </a:cubicBezTo>
                  <a:cubicBezTo>
                    <a:pt x="207" y="242"/>
                    <a:pt x="203" y="233"/>
                    <a:pt x="199" y="225"/>
                  </a:cubicBezTo>
                  <a:cubicBezTo>
                    <a:pt x="197" y="223"/>
                    <a:pt x="196" y="221"/>
                    <a:pt x="195" y="218"/>
                  </a:cubicBezTo>
                  <a:cubicBezTo>
                    <a:pt x="189" y="224"/>
                    <a:pt x="184" y="229"/>
                    <a:pt x="178" y="234"/>
                  </a:cubicBezTo>
                  <a:cubicBezTo>
                    <a:pt x="166" y="247"/>
                    <a:pt x="153" y="259"/>
                    <a:pt x="141" y="272"/>
                  </a:cubicBezTo>
                  <a:cubicBezTo>
                    <a:pt x="139" y="274"/>
                    <a:pt x="137" y="274"/>
                    <a:pt x="135" y="272"/>
                  </a:cubicBezTo>
                  <a:cubicBezTo>
                    <a:pt x="121" y="258"/>
                    <a:pt x="107" y="243"/>
                    <a:pt x="92" y="229"/>
                  </a:cubicBezTo>
                  <a:cubicBezTo>
                    <a:pt x="92" y="229"/>
                    <a:pt x="92" y="228"/>
                    <a:pt x="91" y="227"/>
                  </a:cubicBezTo>
                  <a:cubicBezTo>
                    <a:pt x="97" y="225"/>
                    <a:pt x="102" y="222"/>
                    <a:pt x="108" y="219"/>
                  </a:cubicBezTo>
                  <a:cubicBezTo>
                    <a:pt x="123" y="210"/>
                    <a:pt x="132" y="191"/>
                    <a:pt x="128" y="174"/>
                  </a:cubicBezTo>
                  <a:cubicBezTo>
                    <a:pt x="123" y="151"/>
                    <a:pt x="100" y="141"/>
                    <a:pt x="78" y="149"/>
                  </a:cubicBezTo>
                  <a:cubicBezTo>
                    <a:pt x="65" y="154"/>
                    <a:pt x="58" y="164"/>
                    <a:pt x="52" y="176"/>
                  </a:cubicBezTo>
                  <a:cubicBezTo>
                    <a:pt x="51" y="178"/>
                    <a:pt x="49" y="181"/>
                    <a:pt x="48" y="184"/>
                  </a:cubicBezTo>
                  <a:cubicBezTo>
                    <a:pt x="41" y="178"/>
                    <a:pt x="35" y="172"/>
                    <a:pt x="30" y="166"/>
                  </a:cubicBezTo>
                  <a:cubicBezTo>
                    <a:pt x="21" y="158"/>
                    <a:pt x="12" y="149"/>
                    <a:pt x="4" y="140"/>
                  </a:cubicBezTo>
                  <a:cubicBezTo>
                    <a:pt x="2" y="139"/>
                    <a:pt x="0" y="137"/>
                    <a:pt x="3" y="135"/>
                  </a:cubicBezTo>
                  <a:cubicBezTo>
                    <a:pt x="17" y="121"/>
                    <a:pt x="31" y="106"/>
                    <a:pt x="45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A49F03FF-2E4B-4988-B7F9-6347DDDB9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234" y="1506364"/>
              <a:ext cx="2152123" cy="2152123"/>
            </a:xfrm>
            <a:custGeom>
              <a:avLst/>
              <a:gdLst>
                <a:gd name="T0" fmla="*/ 216 w 274"/>
                <a:gd name="T1" fmla="*/ 79 h 274"/>
                <a:gd name="T2" fmla="*/ 234 w 274"/>
                <a:gd name="T3" fmla="*/ 98 h 274"/>
                <a:gd name="T4" fmla="*/ 270 w 274"/>
                <a:gd name="T5" fmla="*/ 134 h 274"/>
                <a:gd name="T6" fmla="*/ 274 w 274"/>
                <a:gd name="T7" fmla="*/ 138 h 274"/>
                <a:gd name="T8" fmla="*/ 227 w 274"/>
                <a:gd name="T9" fmla="*/ 184 h 274"/>
                <a:gd name="T10" fmla="*/ 226 w 274"/>
                <a:gd name="T11" fmla="*/ 184 h 274"/>
                <a:gd name="T12" fmla="*/ 214 w 274"/>
                <a:gd name="T13" fmla="*/ 163 h 274"/>
                <a:gd name="T14" fmla="*/ 171 w 274"/>
                <a:gd name="T15" fmla="*/ 146 h 274"/>
                <a:gd name="T16" fmla="*/ 144 w 274"/>
                <a:gd name="T17" fmla="*/ 187 h 274"/>
                <a:gd name="T18" fmla="*/ 174 w 274"/>
                <a:gd name="T19" fmla="*/ 223 h 274"/>
                <a:gd name="T20" fmla="*/ 183 w 274"/>
                <a:gd name="T21" fmla="*/ 227 h 274"/>
                <a:gd name="T22" fmla="*/ 136 w 274"/>
                <a:gd name="T23" fmla="*/ 274 h 274"/>
                <a:gd name="T24" fmla="*/ 90 w 274"/>
                <a:gd name="T25" fmla="*/ 228 h 274"/>
                <a:gd name="T26" fmla="*/ 105 w 274"/>
                <a:gd name="T27" fmla="*/ 220 h 274"/>
                <a:gd name="T28" fmla="*/ 124 w 274"/>
                <a:gd name="T29" fmla="*/ 172 h 274"/>
                <a:gd name="T30" fmla="*/ 95 w 274"/>
                <a:gd name="T31" fmla="*/ 148 h 274"/>
                <a:gd name="T32" fmla="*/ 50 w 274"/>
                <a:gd name="T33" fmla="*/ 176 h 274"/>
                <a:gd name="T34" fmla="*/ 46 w 274"/>
                <a:gd name="T35" fmla="*/ 183 h 274"/>
                <a:gd name="T36" fmla="*/ 0 w 274"/>
                <a:gd name="T37" fmla="*/ 136 h 274"/>
                <a:gd name="T38" fmla="*/ 57 w 274"/>
                <a:gd name="T39" fmla="*/ 80 h 274"/>
                <a:gd name="T40" fmla="*/ 40 w 274"/>
                <a:gd name="T41" fmla="*/ 70 h 274"/>
                <a:gd name="T42" fmla="*/ 25 w 274"/>
                <a:gd name="T43" fmla="*/ 63 h 274"/>
                <a:gd name="T44" fmla="*/ 12 w 274"/>
                <a:gd name="T45" fmla="*/ 31 h 274"/>
                <a:gd name="T46" fmla="*/ 43 w 274"/>
                <a:gd name="T47" fmla="*/ 14 h 274"/>
                <a:gd name="T48" fmla="*/ 67 w 274"/>
                <a:gd name="T49" fmla="*/ 37 h 274"/>
                <a:gd name="T50" fmla="*/ 77 w 274"/>
                <a:gd name="T51" fmla="*/ 57 h 274"/>
                <a:gd name="T52" fmla="*/ 134 w 274"/>
                <a:gd name="T53" fmla="*/ 0 h 274"/>
                <a:gd name="T54" fmla="*/ 194 w 274"/>
                <a:gd name="T55" fmla="*/ 59 h 274"/>
                <a:gd name="T56" fmla="*/ 202 w 274"/>
                <a:gd name="T57" fmla="*/ 44 h 274"/>
                <a:gd name="T58" fmla="*/ 211 w 274"/>
                <a:gd name="T59" fmla="*/ 28 h 274"/>
                <a:gd name="T60" fmla="*/ 246 w 274"/>
                <a:gd name="T61" fmla="*/ 14 h 274"/>
                <a:gd name="T62" fmla="*/ 261 w 274"/>
                <a:gd name="T63" fmla="*/ 43 h 274"/>
                <a:gd name="T64" fmla="*/ 239 w 274"/>
                <a:gd name="T65" fmla="*/ 67 h 274"/>
                <a:gd name="T66" fmla="*/ 216 w 274"/>
                <a:gd name="T6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4">
                  <a:moveTo>
                    <a:pt x="216" y="79"/>
                  </a:moveTo>
                  <a:cubicBezTo>
                    <a:pt x="222" y="86"/>
                    <a:pt x="228" y="92"/>
                    <a:pt x="234" y="98"/>
                  </a:cubicBezTo>
                  <a:cubicBezTo>
                    <a:pt x="246" y="110"/>
                    <a:pt x="258" y="122"/>
                    <a:pt x="270" y="134"/>
                  </a:cubicBezTo>
                  <a:cubicBezTo>
                    <a:pt x="272" y="136"/>
                    <a:pt x="274" y="138"/>
                    <a:pt x="274" y="138"/>
                  </a:cubicBezTo>
                  <a:cubicBezTo>
                    <a:pt x="274" y="138"/>
                    <a:pt x="242" y="169"/>
                    <a:pt x="227" y="184"/>
                  </a:cubicBezTo>
                  <a:cubicBezTo>
                    <a:pt x="227" y="184"/>
                    <a:pt x="227" y="184"/>
                    <a:pt x="226" y="184"/>
                  </a:cubicBezTo>
                  <a:cubicBezTo>
                    <a:pt x="222" y="177"/>
                    <a:pt x="218" y="170"/>
                    <a:pt x="214" y="163"/>
                  </a:cubicBezTo>
                  <a:cubicBezTo>
                    <a:pt x="204" y="149"/>
                    <a:pt x="186" y="142"/>
                    <a:pt x="171" y="146"/>
                  </a:cubicBezTo>
                  <a:cubicBezTo>
                    <a:pt x="152" y="151"/>
                    <a:pt x="141" y="168"/>
                    <a:pt x="144" y="187"/>
                  </a:cubicBezTo>
                  <a:cubicBezTo>
                    <a:pt x="147" y="205"/>
                    <a:pt x="159" y="215"/>
                    <a:pt x="174" y="223"/>
                  </a:cubicBezTo>
                  <a:cubicBezTo>
                    <a:pt x="177" y="224"/>
                    <a:pt x="180" y="226"/>
                    <a:pt x="183" y="227"/>
                  </a:cubicBezTo>
                  <a:cubicBezTo>
                    <a:pt x="167" y="243"/>
                    <a:pt x="151" y="259"/>
                    <a:pt x="136" y="274"/>
                  </a:cubicBezTo>
                  <a:cubicBezTo>
                    <a:pt x="121" y="259"/>
                    <a:pt x="106" y="244"/>
                    <a:pt x="90" y="228"/>
                  </a:cubicBezTo>
                  <a:cubicBezTo>
                    <a:pt x="95" y="226"/>
                    <a:pt x="100" y="223"/>
                    <a:pt x="105" y="220"/>
                  </a:cubicBezTo>
                  <a:cubicBezTo>
                    <a:pt x="122" y="210"/>
                    <a:pt x="130" y="191"/>
                    <a:pt x="124" y="172"/>
                  </a:cubicBezTo>
                  <a:cubicBezTo>
                    <a:pt x="121" y="160"/>
                    <a:pt x="107" y="149"/>
                    <a:pt x="95" y="148"/>
                  </a:cubicBezTo>
                  <a:cubicBezTo>
                    <a:pt x="74" y="146"/>
                    <a:pt x="60" y="156"/>
                    <a:pt x="50" y="176"/>
                  </a:cubicBezTo>
                  <a:cubicBezTo>
                    <a:pt x="49" y="178"/>
                    <a:pt x="47" y="181"/>
                    <a:pt x="46" y="183"/>
                  </a:cubicBezTo>
                  <a:cubicBezTo>
                    <a:pt x="31" y="167"/>
                    <a:pt x="15" y="152"/>
                    <a:pt x="0" y="136"/>
                  </a:cubicBezTo>
                  <a:cubicBezTo>
                    <a:pt x="18" y="118"/>
                    <a:pt x="37" y="99"/>
                    <a:pt x="57" y="80"/>
                  </a:cubicBezTo>
                  <a:cubicBezTo>
                    <a:pt x="50" y="76"/>
                    <a:pt x="45" y="73"/>
                    <a:pt x="40" y="70"/>
                  </a:cubicBezTo>
                  <a:cubicBezTo>
                    <a:pt x="35" y="68"/>
                    <a:pt x="30" y="66"/>
                    <a:pt x="25" y="63"/>
                  </a:cubicBezTo>
                  <a:cubicBezTo>
                    <a:pt x="14" y="55"/>
                    <a:pt x="9" y="44"/>
                    <a:pt x="12" y="31"/>
                  </a:cubicBezTo>
                  <a:cubicBezTo>
                    <a:pt x="15" y="17"/>
                    <a:pt x="30" y="10"/>
                    <a:pt x="43" y="14"/>
                  </a:cubicBezTo>
                  <a:cubicBezTo>
                    <a:pt x="55" y="17"/>
                    <a:pt x="62" y="26"/>
                    <a:pt x="67" y="37"/>
                  </a:cubicBezTo>
                  <a:cubicBezTo>
                    <a:pt x="70" y="44"/>
                    <a:pt x="74" y="50"/>
                    <a:pt x="77" y="57"/>
                  </a:cubicBezTo>
                  <a:cubicBezTo>
                    <a:pt x="95" y="39"/>
                    <a:pt x="116" y="19"/>
                    <a:pt x="134" y="0"/>
                  </a:cubicBezTo>
                  <a:cubicBezTo>
                    <a:pt x="145" y="11"/>
                    <a:pt x="194" y="59"/>
                    <a:pt x="194" y="59"/>
                  </a:cubicBezTo>
                  <a:cubicBezTo>
                    <a:pt x="194" y="59"/>
                    <a:pt x="200" y="49"/>
                    <a:pt x="202" y="44"/>
                  </a:cubicBezTo>
                  <a:cubicBezTo>
                    <a:pt x="205" y="39"/>
                    <a:pt x="208" y="33"/>
                    <a:pt x="211" y="28"/>
                  </a:cubicBezTo>
                  <a:cubicBezTo>
                    <a:pt x="218" y="15"/>
                    <a:pt x="234" y="10"/>
                    <a:pt x="246" y="14"/>
                  </a:cubicBezTo>
                  <a:cubicBezTo>
                    <a:pt x="257" y="19"/>
                    <a:pt x="263" y="30"/>
                    <a:pt x="261" y="43"/>
                  </a:cubicBezTo>
                  <a:cubicBezTo>
                    <a:pt x="258" y="55"/>
                    <a:pt x="250" y="62"/>
                    <a:pt x="239" y="67"/>
                  </a:cubicBezTo>
                  <a:cubicBezTo>
                    <a:pt x="231" y="71"/>
                    <a:pt x="224" y="75"/>
                    <a:pt x="216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A2515B3-1B4B-442E-ADCE-7EE8A667EA0D}"/>
              </a:ext>
            </a:extLst>
          </p:cNvPr>
          <p:cNvSpPr txBox="1"/>
          <p:nvPr/>
        </p:nvSpPr>
        <p:spPr>
          <a:xfrm>
            <a:off x="1355149" y="3875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Cloud Deployment Info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37364-9EA1-4DA5-8876-0019152C947D}"/>
              </a:ext>
            </a:extLst>
          </p:cNvPr>
          <p:cNvSpPr txBox="1"/>
          <p:nvPr/>
        </p:nvSpPr>
        <p:spPr>
          <a:xfrm>
            <a:off x="3135890" y="1974188"/>
            <a:ext cx="326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Open Sans" panose="020B0606030504020204" pitchFamily="34" charset="0"/>
              </a:rPr>
              <a:t>IP Address: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18.191.241.117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CA170-1A94-4020-A39D-029F2774F865}"/>
              </a:ext>
            </a:extLst>
          </p:cNvPr>
          <p:cNvSpPr txBox="1"/>
          <p:nvPr/>
        </p:nvSpPr>
        <p:spPr>
          <a:xfrm>
            <a:off x="3135890" y="4089499"/>
            <a:ext cx="373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Admin Password:</a:t>
            </a: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nFHPBQz6VmLwR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587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714576" y="154884"/>
            <a:ext cx="4288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Schedule</a:t>
            </a:r>
            <a:endParaRPr lang="en-GB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5294875" y="3637602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7781825" y="2781327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557919" y="4213305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5283493" y="3805692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7707854" y="2914895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3038479" y="3185388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9104060" y="348935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2BBF53-08C2-4F69-881D-6C6CC89F51FF}"/>
              </a:ext>
            </a:extLst>
          </p:cNvPr>
          <p:cNvSpPr txBox="1"/>
          <p:nvPr/>
        </p:nvSpPr>
        <p:spPr>
          <a:xfrm>
            <a:off x="303812" y="3816802"/>
            <a:ext cx="195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99D6CE-7B88-45D4-9AC0-D2AE0F6618EA}"/>
              </a:ext>
            </a:extLst>
          </p:cNvPr>
          <p:cNvSpPr txBox="1"/>
          <p:nvPr/>
        </p:nvSpPr>
        <p:spPr>
          <a:xfrm>
            <a:off x="3055560" y="2672108"/>
            <a:ext cx="185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6AE25-58A6-455C-A616-EE34EBE80A8B}"/>
              </a:ext>
            </a:extLst>
          </p:cNvPr>
          <p:cNvSpPr txBox="1"/>
          <p:nvPr/>
        </p:nvSpPr>
        <p:spPr>
          <a:xfrm>
            <a:off x="9102620" y="2960802"/>
            <a:ext cx="179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2356679" y="4001017"/>
            <a:ext cx="1414057" cy="2031795"/>
            <a:chOff x="7478257" y="2193205"/>
            <a:chExt cx="452893" cy="700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364333" y="4351050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086DFA-A047-4D9E-BA4F-2F81B6254BB6}"/>
              </a:ext>
            </a:extLst>
          </p:cNvPr>
          <p:cNvSpPr txBox="1"/>
          <p:nvPr/>
        </p:nvSpPr>
        <p:spPr>
          <a:xfrm>
            <a:off x="480699" y="4448867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5 – 6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3AA40-F6D8-4E38-86F3-B5EBD89DDAF2}"/>
              </a:ext>
            </a:extLst>
          </p:cNvPr>
          <p:cNvSpPr txBox="1"/>
          <p:nvPr/>
        </p:nvSpPr>
        <p:spPr>
          <a:xfrm>
            <a:off x="9166100" y="3649252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9 –10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C0EFD1-9020-4C2C-9D35-419B5846531C}"/>
              </a:ext>
            </a:extLst>
          </p:cNvPr>
          <p:cNvSpPr txBox="1"/>
          <p:nvPr/>
        </p:nvSpPr>
        <p:spPr>
          <a:xfrm>
            <a:off x="3118041" y="3320854"/>
            <a:ext cx="228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7 – 8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 descr="Image result for rotation icon">
            <a:extLst>
              <a:ext uri="{FF2B5EF4-FFF2-40B4-BE49-F238E27FC236}">
                <a16:creationId xmlns:a16="http://schemas.microsoft.com/office/drawing/2014/main" id="{411261FB-1575-496C-9294-7D77B4E4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71" y="5506885"/>
            <a:ext cx="1251553" cy="12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6E062AA-6DD0-4367-923D-2F20C02A8905}"/>
              </a:ext>
            </a:extLst>
          </p:cNvPr>
          <p:cNvSpPr txBox="1"/>
          <p:nvPr/>
        </p:nvSpPr>
        <p:spPr>
          <a:xfrm>
            <a:off x="9664786" y="5896908"/>
            <a:ext cx="23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5 iterations total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423F27-845B-48FC-A8BC-16230A80B6D7}"/>
              </a:ext>
            </a:extLst>
          </p:cNvPr>
          <p:cNvGrpSpPr/>
          <p:nvPr/>
        </p:nvGrpSpPr>
        <p:grpSpPr>
          <a:xfrm>
            <a:off x="5510130" y="1335742"/>
            <a:ext cx="718403" cy="1110678"/>
            <a:chOff x="7478257" y="2193205"/>
            <a:chExt cx="452893" cy="70018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AB7836-669F-4954-BB00-D43AFF8380E9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8E4C337C-8887-413C-AF23-BA8B81D8F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77F0E86-ADA5-4B49-B2A8-975B1ADBDC42}"/>
              </a:ext>
            </a:extLst>
          </p:cNvPr>
          <p:cNvSpPr txBox="1"/>
          <p:nvPr/>
        </p:nvSpPr>
        <p:spPr>
          <a:xfrm>
            <a:off x="5352505" y="1363974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D5C3AC-8482-49AA-9B24-A7DA234883F6}"/>
              </a:ext>
            </a:extLst>
          </p:cNvPr>
          <p:cNvSpPr txBox="1"/>
          <p:nvPr/>
        </p:nvSpPr>
        <p:spPr>
          <a:xfrm>
            <a:off x="3234078" y="1315422"/>
            <a:ext cx="185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04967C-DF89-44F2-9980-D8AFD7C0108A}"/>
              </a:ext>
            </a:extLst>
          </p:cNvPr>
          <p:cNvSpPr txBox="1"/>
          <p:nvPr/>
        </p:nvSpPr>
        <p:spPr>
          <a:xfrm>
            <a:off x="3206174" y="1917187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11 – 12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6A24A2D-4097-4FCD-A154-549F5B9AAFC3}"/>
              </a:ext>
            </a:extLst>
          </p:cNvPr>
          <p:cNvSpPr/>
          <p:nvPr/>
        </p:nvSpPr>
        <p:spPr>
          <a:xfrm>
            <a:off x="3228228" y="1795850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C69B6CB-C214-45FC-BD2A-E2272C3AA001}"/>
              </a:ext>
            </a:extLst>
          </p:cNvPr>
          <p:cNvGrpSpPr/>
          <p:nvPr/>
        </p:nvGrpSpPr>
        <p:grpSpPr>
          <a:xfrm>
            <a:off x="8696241" y="404256"/>
            <a:ext cx="747592" cy="1074181"/>
            <a:chOff x="7478257" y="2193205"/>
            <a:chExt cx="452893" cy="700189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A7FB716-248C-4D38-B4CB-471AA11C97B0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B5F5F028-0B94-4F7D-9966-43BCFCA73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E40E2-E035-4EE8-8C1D-8AC9B1CEF5D9}"/>
              </a:ext>
            </a:extLst>
          </p:cNvPr>
          <p:cNvSpPr txBox="1"/>
          <p:nvPr/>
        </p:nvSpPr>
        <p:spPr>
          <a:xfrm>
            <a:off x="9647256" y="455743"/>
            <a:ext cx="195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</a:t>
            </a:r>
            <a:endParaRPr lang="en-GB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C35B4A-3861-4DD2-BDC7-C240D59C89FA}"/>
              </a:ext>
            </a:extLst>
          </p:cNvPr>
          <p:cNvSpPr/>
          <p:nvPr/>
        </p:nvSpPr>
        <p:spPr>
          <a:xfrm>
            <a:off x="9652734" y="93311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2967CC2-797E-465B-8AB6-7ECD682030F6}"/>
              </a:ext>
            </a:extLst>
          </p:cNvPr>
          <p:cNvSpPr txBox="1"/>
          <p:nvPr/>
        </p:nvSpPr>
        <p:spPr>
          <a:xfrm>
            <a:off x="9881352" y="1067968"/>
            <a:ext cx="263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Week 13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9D987D8-F0F5-43AC-80AC-6866F33707BC}"/>
              </a:ext>
            </a:extLst>
          </p:cNvPr>
          <p:cNvSpPr txBox="1"/>
          <p:nvPr/>
        </p:nvSpPr>
        <p:spPr>
          <a:xfrm>
            <a:off x="8553211" y="458210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D1CFD11-A554-184C-B344-417E74D4394E}"/>
              </a:ext>
            </a:extLst>
          </p:cNvPr>
          <p:cNvGrpSpPr/>
          <p:nvPr/>
        </p:nvGrpSpPr>
        <p:grpSpPr>
          <a:xfrm>
            <a:off x="2063229" y="3820699"/>
            <a:ext cx="418935" cy="424132"/>
            <a:chOff x="6493081" y="1742364"/>
            <a:chExt cx="660464" cy="65769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9E408EE-E0EF-AC40-AEBB-630BC33E5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: Rounded Corners 51">
              <a:extLst>
                <a:ext uri="{FF2B5EF4-FFF2-40B4-BE49-F238E27FC236}">
                  <a16:creationId xmlns:a16="http://schemas.microsoft.com/office/drawing/2014/main" id="{C5364B55-BF47-0348-B5F6-9280FA38A69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52">
              <a:extLst>
                <a:ext uri="{FF2B5EF4-FFF2-40B4-BE49-F238E27FC236}">
                  <a16:creationId xmlns:a16="http://schemas.microsoft.com/office/drawing/2014/main" id="{C3F3F8C9-320D-A94C-B8DA-F327298BAE9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5C9DF-D454-4DE2-83EF-5236DBBE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571005" y="4894608"/>
            <a:ext cx="2846347" cy="407595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051855" y="2066020"/>
            <a:ext cx="1879445" cy="2743899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EE1F25-7D72-4D7B-BA1E-6ACA4B7E6C88}"/>
              </a:ext>
            </a:extLst>
          </p:cNvPr>
          <p:cNvSpPr/>
          <p:nvPr/>
        </p:nvSpPr>
        <p:spPr>
          <a:xfrm rot="2430205">
            <a:off x="2622946" y="4690906"/>
            <a:ext cx="1098928" cy="197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10EEE-A104-4EE9-9135-4C79FA0CD0BF}"/>
              </a:ext>
            </a:extLst>
          </p:cNvPr>
          <p:cNvSpPr txBox="1"/>
          <p:nvPr/>
        </p:nvSpPr>
        <p:spPr>
          <a:xfrm>
            <a:off x="4569944" y="1587484"/>
            <a:ext cx="71168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1 Review &amp; Briefing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Placing Bids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GB" sz="3200" b="1" strike="sngStrike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dditional search functions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Drop bid a</a:t>
            </a:r>
            <a:r>
              <a:rPr lang="en-GB" sz="3200" b="1" strike="sngStrike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nd sections </a:t>
            </a: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Round 1 Clearing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Bid results (Coders)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 cases and debugging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for Demo/progress update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SG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Revise Schedule if needed (PM)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F9CEE-5226-4623-8907-26B449540260}"/>
              </a:ext>
            </a:extLst>
          </p:cNvPr>
          <p:cNvSpPr txBox="1"/>
          <p:nvPr/>
        </p:nvSpPr>
        <p:spPr>
          <a:xfrm>
            <a:off x="2973911" y="345028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 </a:t>
            </a:r>
            <a:r>
              <a:rPr lang="en-GB" sz="36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(W7-W8)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72049D-0519-CC4E-BB30-DB67EA72A64D}"/>
              </a:ext>
            </a:extLst>
          </p:cNvPr>
          <p:cNvGrpSpPr/>
          <p:nvPr/>
        </p:nvGrpSpPr>
        <p:grpSpPr>
          <a:xfrm>
            <a:off x="8359536" y="464897"/>
            <a:ext cx="660464" cy="657690"/>
            <a:chOff x="6493081" y="1742364"/>
            <a:chExt cx="660464" cy="65769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F5FAAC-BFC7-8648-9ED9-3A61D2413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: Rounded Corners 51">
              <a:extLst>
                <a:ext uri="{FF2B5EF4-FFF2-40B4-BE49-F238E27FC236}">
                  <a16:creationId xmlns:a16="http://schemas.microsoft.com/office/drawing/2014/main" id="{0C8DC55A-6491-D24F-B0A3-0E3E10222011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52">
              <a:extLst>
                <a:ext uri="{FF2B5EF4-FFF2-40B4-BE49-F238E27FC236}">
                  <a16:creationId xmlns:a16="http://schemas.microsoft.com/office/drawing/2014/main" id="{0A71E588-C48D-A541-82DB-15B996944EB2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10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445410" y="4585555"/>
            <a:ext cx="2646790" cy="4581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973911" y="381455"/>
            <a:ext cx="6332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(W9-W10)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3735573" y="1348563"/>
            <a:ext cx="80668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2 Review &amp; Briefing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Additional Search Functions(Coders) </a:t>
            </a:r>
            <a:r>
              <a:rPr lang="en-GB" sz="3200" b="1" dirty="0">
                <a:solidFill>
                  <a:srgbClr val="C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*New*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Drop Section(Coders) </a:t>
            </a:r>
            <a:r>
              <a:rPr lang="en-GB" sz="3200" b="1" dirty="0">
                <a:solidFill>
                  <a:srgbClr val="C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*New*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Round 2 Clearing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JSON Integration (Coders)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Documentation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Testcases 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Debugging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for UAT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Revise Schedule if needed (PM)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D36798-72D7-4745-8A75-4640ECABCFB8}"/>
              </a:ext>
            </a:extLst>
          </p:cNvPr>
          <p:cNvGrpSpPr/>
          <p:nvPr/>
        </p:nvGrpSpPr>
        <p:grpSpPr>
          <a:xfrm>
            <a:off x="971706" y="1924496"/>
            <a:ext cx="2551669" cy="2799314"/>
            <a:chOff x="1954212" y="2827090"/>
            <a:chExt cx="2752156" cy="30495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1D7154-7104-477A-A267-29B7F59277CF}"/>
                </a:ext>
              </a:extLst>
            </p:cNvPr>
            <p:cNvGrpSpPr/>
            <p:nvPr/>
          </p:nvGrpSpPr>
          <p:grpSpPr>
            <a:xfrm>
              <a:off x="1954212" y="2827090"/>
              <a:ext cx="1963447" cy="2927204"/>
              <a:chOff x="2050732" y="1266266"/>
              <a:chExt cx="3359467" cy="43254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8B83C53-B05F-482A-82A1-BE0464743B39}"/>
                  </a:ext>
                </a:extLst>
              </p:cNvPr>
              <p:cNvGrpSpPr/>
              <p:nvPr/>
            </p:nvGrpSpPr>
            <p:grpSpPr>
              <a:xfrm>
                <a:off x="2050732" y="1266266"/>
                <a:ext cx="3359467" cy="4325468"/>
                <a:chOff x="5230813" y="2312988"/>
                <a:chExt cx="1733550" cy="2232025"/>
              </a:xfrm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9BA7F78A-5B92-4949-8F8C-8ECC299BC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F5C40D60-8578-40FF-BE1E-194917DCC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9AEF8173-5C3F-4A95-AFA5-151718BC36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0813" y="2312988"/>
                  <a:ext cx="1733550" cy="2232025"/>
                </a:xfrm>
                <a:custGeom>
                  <a:avLst/>
                  <a:gdLst>
                    <a:gd name="T0" fmla="*/ 519 w 543"/>
                    <a:gd name="T1" fmla="*/ 420 h 700"/>
                    <a:gd name="T2" fmla="*/ 452 w 543"/>
                    <a:gd name="T3" fmla="*/ 344 h 700"/>
                    <a:gd name="T4" fmla="*/ 451 w 543"/>
                    <a:gd name="T5" fmla="*/ 131 h 700"/>
                    <a:gd name="T6" fmla="*/ 353 w 543"/>
                    <a:gd name="T7" fmla="*/ 120 h 700"/>
                    <a:gd name="T8" fmla="*/ 350 w 543"/>
                    <a:gd name="T9" fmla="*/ 120 h 700"/>
                    <a:gd name="T10" fmla="*/ 347 w 543"/>
                    <a:gd name="T11" fmla="*/ 93 h 700"/>
                    <a:gd name="T12" fmla="*/ 309 w 543"/>
                    <a:gd name="T13" fmla="*/ 76 h 700"/>
                    <a:gd name="T14" fmla="*/ 273 w 543"/>
                    <a:gd name="T15" fmla="*/ 18 h 700"/>
                    <a:gd name="T16" fmla="*/ 261 w 543"/>
                    <a:gd name="T17" fmla="*/ 10 h 700"/>
                    <a:gd name="T18" fmla="*/ 234 w 543"/>
                    <a:gd name="T19" fmla="*/ 2 h 700"/>
                    <a:gd name="T20" fmla="*/ 231 w 543"/>
                    <a:gd name="T21" fmla="*/ 2 h 700"/>
                    <a:gd name="T22" fmla="*/ 150 w 543"/>
                    <a:gd name="T23" fmla="*/ 69 h 700"/>
                    <a:gd name="T24" fmla="*/ 123 w 543"/>
                    <a:gd name="T25" fmla="*/ 75 h 700"/>
                    <a:gd name="T26" fmla="*/ 105 w 543"/>
                    <a:gd name="T27" fmla="*/ 114 h 700"/>
                    <a:gd name="T28" fmla="*/ 18 w 543"/>
                    <a:gd name="T29" fmla="*/ 120 h 700"/>
                    <a:gd name="T30" fmla="*/ 0 w 543"/>
                    <a:gd name="T31" fmla="*/ 371 h 700"/>
                    <a:gd name="T32" fmla="*/ 0 w 543"/>
                    <a:gd name="T33" fmla="*/ 606 h 700"/>
                    <a:gd name="T34" fmla="*/ 0 w 543"/>
                    <a:gd name="T35" fmla="*/ 607 h 700"/>
                    <a:gd name="T36" fmla="*/ 19 w 543"/>
                    <a:gd name="T37" fmla="*/ 621 h 700"/>
                    <a:gd name="T38" fmla="*/ 206 w 543"/>
                    <a:gd name="T39" fmla="*/ 625 h 700"/>
                    <a:gd name="T40" fmla="*/ 321 w 543"/>
                    <a:gd name="T41" fmla="*/ 695 h 700"/>
                    <a:gd name="T42" fmla="*/ 478 w 543"/>
                    <a:gd name="T43" fmla="*/ 651 h 700"/>
                    <a:gd name="T44" fmla="*/ 538 w 543"/>
                    <a:gd name="T45" fmla="*/ 473 h 700"/>
                    <a:gd name="T46" fmla="*/ 215 w 543"/>
                    <a:gd name="T47" fmla="*/ 35 h 700"/>
                    <a:gd name="T48" fmla="*/ 255 w 543"/>
                    <a:gd name="T49" fmla="*/ 45 h 700"/>
                    <a:gd name="T50" fmla="*/ 261 w 543"/>
                    <a:gd name="T51" fmla="*/ 51 h 700"/>
                    <a:gd name="T52" fmla="*/ 271 w 543"/>
                    <a:gd name="T53" fmla="*/ 76 h 700"/>
                    <a:gd name="T54" fmla="*/ 181 w 543"/>
                    <a:gd name="T55" fmla="*/ 75 h 700"/>
                    <a:gd name="T56" fmla="*/ 137 w 543"/>
                    <a:gd name="T57" fmla="*/ 107 h 700"/>
                    <a:gd name="T58" fmla="*/ 309 w 543"/>
                    <a:gd name="T59" fmla="*/ 108 h 700"/>
                    <a:gd name="T60" fmla="*/ 315 w 543"/>
                    <a:gd name="T61" fmla="*/ 160 h 700"/>
                    <a:gd name="T62" fmla="*/ 261 w 543"/>
                    <a:gd name="T63" fmla="*/ 166 h 700"/>
                    <a:gd name="T64" fmla="*/ 136 w 543"/>
                    <a:gd name="T65" fmla="*/ 160 h 700"/>
                    <a:gd name="T66" fmla="*/ 183 w 543"/>
                    <a:gd name="T67" fmla="*/ 588 h 700"/>
                    <a:gd name="T68" fmla="*/ 32 w 543"/>
                    <a:gd name="T69" fmla="*/ 290 h 700"/>
                    <a:gd name="T70" fmla="*/ 38 w 543"/>
                    <a:gd name="T71" fmla="*/ 152 h 700"/>
                    <a:gd name="T72" fmla="*/ 105 w 543"/>
                    <a:gd name="T73" fmla="*/ 158 h 700"/>
                    <a:gd name="T74" fmla="*/ 123 w 543"/>
                    <a:gd name="T75" fmla="*/ 197 h 700"/>
                    <a:gd name="T76" fmla="*/ 329 w 543"/>
                    <a:gd name="T77" fmla="*/ 197 h 700"/>
                    <a:gd name="T78" fmla="*/ 347 w 543"/>
                    <a:gd name="T79" fmla="*/ 158 h 700"/>
                    <a:gd name="T80" fmla="*/ 382 w 543"/>
                    <a:gd name="T81" fmla="*/ 152 h 700"/>
                    <a:gd name="T82" fmla="*/ 420 w 543"/>
                    <a:gd name="T83" fmla="*/ 157 h 700"/>
                    <a:gd name="T84" fmla="*/ 420 w 543"/>
                    <a:gd name="T85" fmla="*/ 327 h 700"/>
                    <a:gd name="T86" fmla="*/ 404 w 543"/>
                    <a:gd name="T87" fmla="*/ 329 h 700"/>
                    <a:gd name="T88" fmla="*/ 276 w 543"/>
                    <a:gd name="T89" fmla="*/ 339 h 700"/>
                    <a:gd name="T90" fmla="*/ 175 w 543"/>
                    <a:gd name="T91" fmla="*/ 452 h 700"/>
                    <a:gd name="T92" fmla="*/ 507 w 543"/>
                    <a:gd name="T93" fmla="*/ 536 h 700"/>
                    <a:gd name="T94" fmla="*/ 391 w 543"/>
                    <a:gd name="T95" fmla="*/ 661 h 700"/>
                    <a:gd name="T96" fmla="*/ 282 w 543"/>
                    <a:gd name="T97" fmla="*/ 648 h 700"/>
                    <a:gd name="T98" fmla="*/ 211 w 543"/>
                    <a:gd name="T99" fmla="*/ 572 h 700"/>
                    <a:gd name="T100" fmla="*/ 278 w 543"/>
                    <a:gd name="T101" fmla="*/ 374 h 700"/>
                    <a:gd name="T102" fmla="*/ 481 w 543"/>
                    <a:gd name="T103" fmla="*/ 421 h 700"/>
                    <a:gd name="T104" fmla="*/ 507 w 543"/>
                    <a:gd name="T105" fmla="*/ 536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43" h="700">
                      <a:moveTo>
                        <a:pt x="538" y="473"/>
                      </a:moveTo>
                      <a:cubicBezTo>
                        <a:pt x="534" y="454"/>
                        <a:pt x="528" y="437"/>
                        <a:pt x="519" y="420"/>
                      </a:cubicBezTo>
                      <a:cubicBezTo>
                        <a:pt x="504" y="393"/>
                        <a:pt x="483" y="370"/>
                        <a:pt x="457" y="353"/>
                      </a:cubicBezTo>
                      <a:cubicBezTo>
                        <a:pt x="453" y="351"/>
                        <a:pt x="452" y="348"/>
                        <a:pt x="452" y="344"/>
                      </a:cubicBezTo>
                      <a:cubicBezTo>
                        <a:pt x="452" y="276"/>
                        <a:pt x="452" y="208"/>
                        <a:pt x="452" y="140"/>
                      </a:cubicBezTo>
                      <a:cubicBezTo>
                        <a:pt x="452" y="137"/>
                        <a:pt x="452" y="134"/>
                        <a:pt x="451" y="131"/>
                      </a:cubicBezTo>
                      <a:cubicBezTo>
                        <a:pt x="448" y="123"/>
                        <a:pt x="442" y="120"/>
                        <a:pt x="434" y="120"/>
                      </a:cubicBezTo>
                      <a:cubicBezTo>
                        <a:pt x="407" y="120"/>
                        <a:pt x="380" y="120"/>
                        <a:pt x="353" y="120"/>
                      </a:cubicBezTo>
                      <a:cubicBezTo>
                        <a:pt x="352" y="120"/>
                        <a:pt x="351" y="120"/>
                        <a:pt x="350" y="120"/>
                      </a:cubicBezTo>
                      <a:cubicBezTo>
                        <a:pt x="350" y="120"/>
                        <a:pt x="350" y="120"/>
                        <a:pt x="350" y="120"/>
                      </a:cubicBezTo>
                      <a:cubicBezTo>
                        <a:pt x="347" y="120"/>
                        <a:pt x="347" y="119"/>
                        <a:pt x="347" y="114"/>
                      </a:cubicBezTo>
                      <a:cubicBezTo>
                        <a:pt x="347" y="107"/>
                        <a:pt x="347" y="100"/>
                        <a:pt x="347" y="93"/>
                      </a:cubicBezTo>
                      <a:cubicBezTo>
                        <a:pt x="347" y="81"/>
                        <a:pt x="341" y="76"/>
                        <a:pt x="329" y="76"/>
                      </a:cubicBezTo>
                      <a:cubicBezTo>
                        <a:pt x="322" y="75"/>
                        <a:pt x="316" y="75"/>
                        <a:pt x="309" y="76"/>
                      </a:cubicBezTo>
                      <a:cubicBezTo>
                        <a:pt x="304" y="76"/>
                        <a:pt x="303" y="74"/>
                        <a:pt x="302" y="69"/>
                      </a:cubicBezTo>
                      <a:cubicBezTo>
                        <a:pt x="300" y="48"/>
                        <a:pt x="290" y="31"/>
                        <a:pt x="273" y="18"/>
                      </a:cubicBezTo>
                      <a:cubicBezTo>
                        <a:pt x="269" y="15"/>
                        <a:pt x="265" y="13"/>
                        <a:pt x="261" y="10"/>
                      </a:cubicBezTo>
                      <a:cubicBezTo>
                        <a:pt x="261" y="10"/>
                        <a:pt x="261" y="10"/>
                        <a:pt x="261" y="10"/>
                      </a:cubicBezTo>
                      <a:cubicBezTo>
                        <a:pt x="259" y="9"/>
                        <a:pt x="257" y="8"/>
                        <a:pt x="255" y="8"/>
                      </a:cubicBezTo>
                      <a:cubicBezTo>
                        <a:pt x="249" y="5"/>
                        <a:pt x="242" y="3"/>
                        <a:pt x="234" y="2"/>
                      </a:cubicBezTo>
                      <a:cubicBezTo>
                        <a:pt x="233" y="2"/>
                        <a:pt x="232" y="2"/>
                        <a:pt x="231" y="2"/>
                      </a:cubicBezTo>
                      <a:cubicBezTo>
                        <a:pt x="231" y="2"/>
                        <a:pt x="231" y="2"/>
                        <a:pt x="231" y="2"/>
                      </a:cubicBezTo>
                      <a:cubicBezTo>
                        <a:pt x="212" y="0"/>
                        <a:pt x="194" y="6"/>
                        <a:pt x="179" y="18"/>
                      </a:cubicBezTo>
                      <a:cubicBezTo>
                        <a:pt x="162" y="31"/>
                        <a:pt x="152" y="48"/>
                        <a:pt x="150" y="69"/>
                      </a:cubicBezTo>
                      <a:cubicBezTo>
                        <a:pt x="149" y="74"/>
                        <a:pt x="148" y="76"/>
                        <a:pt x="143" y="75"/>
                      </a:cubicBezTo>
                      <a:cubicBezTo>
                        <a:pt x="136" y="75"/>
                        <a:pt x="129" y="75"/>
                        <a:pt x="123" y="75"/>
                      </a:cubicBezTo>
                      <a:cubicBezTo>
                        <a:pt x="111" y="75"/>
                        <a:pt x="105" y="81"/>
                        <a:pt x="105" y="93"/>
                      </a:cubicBezTo>
                      <a:cubicBezTo>
                        <a:pt x="105" y="100"/>
                        <a:pt x="105" y="107"/>
                        <a:pt x="105" y="114"/>
                      </a:cubicBezTo>
                      <a:cubicBezTo>
                        <a:pt x="105" y="120"/>
                        <a:pt x="105" y="120"/>
                        <a:pt x="98" y="120"/>
                      </a:cubicBezTo>
                      <a:cubicBezTo>
                        <a:pt x="72" y="120"/>
                        <a:pt x="45" y="121"/>
                        <a:pt x="18" y="120"/>
                      </a:cubicBezTo>
                      <a:cubicBezTo>
                        <a:pt x="7" y="120"/>
                        <a:pt x="0" y="127"/>
                        <a:pt x="0" y="139"/>
                      </a:cubicBezTo>
                      <a:cubicBezTo>
                        <a:pt x="0" y="216"/>
                        <a:pt x="0" y="293"/>
                        <a:pt x="0" y="371"/>
                      </a:cubicBezTo>
                      <a:cubicBezTo>
                        <a:pt x="0" y="448"/>
                        <a:pt x="0" y="526"/>
                        <a:pt x="0" y="603"/>
                      </a:cubicBezTo>
                      <a:cubicBezTo>
                        <a:pt x="0" y="604"/>
                        <a:pt x="0" y="605"/>
                        <a:pt x="0" y="606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1" y="609"/>
                        <a:pt x="1" y="610"/>
                        <a:pt x="1" y="611"/>
                      </a:cubicBezTo>
                      <a:cubicBezTo>
                        <a:pt x="4" y="619"/>
                        <a:pt x="11" y="621"/>
                        <a:pt x="19" y="621"/>
                      </a:cubicBezTo>
                      <a:cubicBezTo>
                        <a:pt x="78" y="621"/>
                        <a:pt x="138" y="621"/>
                        <a:pt x="197" y="621"/>
                      </a:cubicBezTo>
                      <a:cubicBezTo>
                        <a:pt x="201" y="621"/>
                        <a:pt x="203" y="622"/>
                        <a:pt x="206" y="625"/>
                      </a:cubicBezTo>
                      <a:cubicBezTo>
                        <a:pt x="216" y="636"/>
                        <a:pt x="226" y="647"/>
                        <a:pt x="237" y="657"/>
                      </a:cubicBezTo>
                      <a:cubicBezTo>
                        <a:pt x="261" y="677"/>
                        <a:pt x="290" y="689"/>
                        <a:pt x="321" y="695"/>
                      </a:cubicBezTo>
                      <a:cubicBezTo>
                        <a:pt x="350" y="700"/>
                        <a:pt x="378" y="698"/>
                        <a:pt x="406" y="690"/>
                      </a:cubicBezTo>
                      <a:cubicBezTo>
                        <a:pt x="433" y="682"/>
                        <a:pt x="457" y="669"/>
                        <a:pt x="478" y="651"/>
                      </a:cubicBezTo>
                      <a:cubicBezTo>
                        <a:pt x="511" y="621"/>
                        <a:pt x="532" y="584"/>
                        <a:pt x="539" y="540"/>
                      </a:cubicBezTo>
                      <a:cubicBezTo>
                        <a:pt x="543" y="518"/>
                        <a:pt x="542" y="495"/>
                        <a:pt x="538" y="473"/>
                      </a:cubicBezTo>
                      <a:close/>
                      <a:moveTo>
                        <a:pt x="197" y="44"/>
                      </a:moveTo>
                      <a:cubicBezTo>
                        <a:pt x="202" y="40"/>
                        <a:pt x="209" y="36"/>
                        <a:pt x="215" y="35"/>
                      </a:cubicBezTo>
                      <a:cubicBezTo>
                        <a:pt x="215" y="35"/>
                        <a:pt x="215" y="35"/>
                        <a:pt x="215" y="35"/>
                      </a:cubicBezTo>
                      <a:cubicBezTo>
                        <a:pt x="229" y="32"/>
                        <a:pt x="244" y="35"/>
                        <a:pt x="255" y="45"/>
                      </a:cubicBezTo>
                      <a:cubicBezTo>
                        <a:pt x="257" y="46"/>
                        <a:pt x="259" y="48"/>
                        <a:pt x="261" y="50"/>
                      </a:cubicBezTo>
                      <a:cubicBezTo>
                        <a:pt x="261" y="50"/>
                        <a:pt x="261" y="51"/>
                        <a:pt x="261" y="51"/>
                      </a:cubicBezTo>
                      <a:cubicBezTo>
                        <a:pt x="261" y="51"/>
                        <a:pt x="261" y="51"/>
                        <a:pt x="261" y="51"/>
                      </a:cubicBezTo>
                      <a:cubicBezTo>
                        <a:pt x="267" y="57"/>
                        <a:pt x="270" y="65"/>
                        <a:pt x="271" y="76"/>
                      </a:cubicBezTo>
                      <a:cubicBezTo>
                        <a:pt x="268" y="76"/>
                        <a:pt x="212" y="75"/>
                        <a:pt x="188" y="75"/>
                      </a:cubicBezTo>
                      <a:cubicBezTo>
                        <a:pt x="186" y="75"/>
                        <a:pt x="184" y="75"/>
                        <a:pt x="181" y="75"/>
                      </a:cubicBezTo>
                      <a:cubicBezTo>
                        <a:pt x="182" y="62"/>
                        <a:pt x="188" y="52"/>
                        <a:pt x="197" y="44"/>
                      </a:cubicBezTo>
                      <a:close/>
                      <a:moveTo>
                        <a:pt x="137" y="107"/>
                      </a:moveTo>
                      <a:cubicBezTo>
                        <a:pt x="139" y="107"/>
                        <a:pt x="141" y="107"/>
                        <a:pt x="142" y="107"/>
                      </a:cubicBezTo>
                      <a:cubicBezTo>
                        <a:pt x="167" y="107"/>
                        <a:pt x="278" y="108"/>
                        <a:pt x="309" y="108"/>
                      </a:cubicBezTo>
                      <a:cubicBezTo>
                        <a:pt x="311" y="108"/>
                        <a:pt x="313" y="108"/>
                        <a:pt x="315" y="108"/>
                      </a:cubicBezTo>
                      <a:cubicBezTo>
                        <a:pt x="315" y="110"/>
                        <a:pt x="315" y="145"/>
                        <a:pt x="315" y="160"/>
                      </a:cubicBezTo>
                      <a:cubicBezTo>
                        <a:pt x="315" y="165"/>
                        <a:pt x="314" y="166"/>
                        <a:pt x="310" y="166"/>
                      </a:cubicBezTo>
                      <a:cubicBezTo>
                        <a:pt x="293" y="166"/>
                        <a:pt x="261" y="166"/>
                        <a:pt x="261" y="166"/>
                      </a:cubicBezTo>
                      <a:cubicBezTo>
                        <a:pt x="221" y="165"/>
                        <a:pt x="182" y="165"/>
                        <a:pt x="142" y="166"/>
                      </a:cubicBezTo>
                      <a:cubicBezTo>
                        <a:pt x="138" y="166"/>
                        <a:pt x="136" y="165"/>
                        <a:pt x="136" y="160"/>
                      </a:cubicBezTo>
                      <a:cubicBezTo>
                        <a:pt x="137" y="144"/>
                        <a:pt x="137" y="123"/>
                        <a:pt x="137" y="107"/>
                      </a:cubicBezTo>
                      <a:close/>
                      <a:moveTo>
                        <a:pt x="183" y="588"/>
                      </a:moveTo>
                      <a:cubicBezTo>
                        <a:pt x="159" y="589"/>
                        <a:pt x="31" y="587"/>
                        <a:pt x="31" y="587"/>
                      </a:cubicBezTo>
                      <a:cubicBezTo>
                        <a:pt x="31" y="587"/>
                        <a:pt x="32" y="374"/>
                        <a:pt x="32" y="290"/>
                      </a:cubicBezTo>
                      <a:cubicBezTo>
                        <a:pt x="32" y="246"/>
                        <a:pt x="32" y="202"/>
                        <a:pt x="32" y="158"/>
                      </a:cubicBezTo>
                      <a:cubicBezTo>
                        <a:pt x="32" y="154"/>
                        <a:pt x="33" y="152"/>
                        <a:pt x="38" y="152"/>
                      </a:cubicBezTo>
                      <a:cubicBezTo>
                        <a:pt x="58" y="152"/>
                        <a:pt x="79" y="152"/>
                        <a:pt x="99" y="152"/>
                      </a:cubicBezTo>
                      <a:cubicBezTo>
                        <a:pt x="104" y="152"/>
                        <a:pt x="105" y="154"/>
                        <a:pt x="105" y="158"/>
                      </a:cubicBezTo>
                      <a:cubicBezTo>
                        <a:pt x="105" y="165"/>
                        <a:pt x="105" y="173"/>
                        <a:pt x="105" y="180"/>
                      </a:cubicBezTo>
                      <a:cubicBezTo>
                        <a:pt x="105" y="190"/>
                        <a:pt x="113" y="197"/>
                        <a:pt x="123" y="197"/>
                      </a:cubicBezTo>
                      <a:cubicBezTo>
                        <a:pt x="154" y="197"/>
                        <a:pt x="184" y="197"/>
                        <a:pt x="215" y="197"/>
                      </a:cubicBezTo>
                      <a:cubicBezTo>
                        <a:pt x="215" y="197"/>
                        <a:pt x="291" y="197"/>
                        <a:pt x="329" y="197"/>
                      </a:cubicBezTo>
                      <a:cubicBezTo>
                        <a:pt x="339" y="197"/>
                        <a:pt x="347" y="191"/>
                        <a:pt x="347" y="180"/>
                      </a:cubicBezTo>
                      <a:cubicBezTo>
                        <a:pt x="347" y="173"/>
                        <a:pt x="347" y="165"/>
                        <a:pt x="347" y="158"/>
                      </a:cubicBezTo>
                      <a:cubicBezTo>
                        <a:pt x="347" y="154"/>
                        <a:pt x="348" y="152"/>
                        <a:pt x="352" y="152"/>
                      </a:cubicBezTo>
                      <a:cubicBezTo>
                        <a:pt x="362" y="152"/>
                        <a:pt x="382" y="152"/>
                        <a:pt x="382" y="152"/>
                      </a:cubicBezTo>
                      <a:cubicBezTo>
                        <a:pt x="393" y="152"/>
                        <a:pt x="404" y="152"/>
                        <a:pt x="416" y="152"/>
                      </a:cubicBezTo>
                      <a:cubicBezTo>
                        <a:pt x="419" y="152"/>
                        <a:pt x="420" y="153"/>
                        <a:pt x="420" y="157"/>
                      </a:cubicBezTo>
                      <a:cubicBezTo>
                        <a:pt x="420" y="168"/>
                        <a:pt x="420" y="179"/>
                        <a:pt x="420" y="190"/>
                      </a:cubicBezTo>
                      <a:cubicBezTo>
                        <a:pt x="420" y="235"/>
                        <a:pt x="420" y="281"/>
                        <a:pt x="420" y="327"/>
                      </a:cubicBezTo>
                      <a:cubicBezTo>
                        <a:pt x="420" y="329"/>
                        <a:pt x="420" y="331"/>
                        <a:pt x="420" y="334"/>
                      </a:cubicBezTo>
                      <a:cubicBezTo>
                        <a:pt x="414" y="332"/>
                        <a:pt x="409" y="331"/>
                        <a:pt x="404" y="329"/>
                      </a:cubicBezTo>
                      <a:cubicBezTo>
                        <a:pt x="378" y="321"/>
                        <a:pt x="351" y="321"/>
                        <a:pt x="324" y="324"/>
                      </a:cubicBezTo>
                      <a:cubicBezTo>
                        <a:pt x="308" y="327"/>
                        <a:pt x="292" y="332"/>
                        <a:pt x="276" y="339"/>
                      </a:cubicBezTo>
                      <a:cubicBezTo>
                        <a:pt x="275" y="339"/>
                        <a:pt x="261" y="346"/>
                        <a:pt x="261" y="346"/>
                      </a:cubicBezTo>
                      <a:cubicBezTo>
                        <a:pt x="220" y="371"/>
                        <a:pt x="190" y="406"/>
                        <a:pt x="175" y="452"/>
                      </a:cubicBezTo>
                      <a:cubicBezTo>
                        <a:pt x="160" y="498"/>
                        <a:pt x="164" y="544"/>
                        <a:pt x="183" y="588"/>
                      </a:cubicBezTo>
                      <a:close/>
                      <a:moveTo>
                        <a:pt x="507" y="536"/>
                      </a:moveTo>
                      <a:cubicBezTo>
                        <a:pt x="501" y="572"/>
                        <a:pt x="484" y="603"/>
                        <a:pt x="456" y="627"/>
                      </a:cubicBezTo>
                      <a:cubicBezTo>
                        <a:pt x="437" y="644"/>
                        <a:pt x="415" y="655"/>
                        <a:pt x="391" y="661"/>
                      </a:cubicBezTo>
                      <a:cubicBezTo>
                        <a:pt x="376" y="665"/>
                        <a:pt x="361" y="666"/>
                        <a:pt x="346" y="666"/>
                      </a:cubicBezTo>
                      <a:cubicBezTo>
                        <a:pt x="324" y="665"/>
                        <a:pt x="302" y="659"/>
                        <a:pt x="282" y="648"/>
                      </a:cubicBezTo>
                      <a:cubicBezTo>
                        <a:pt x="280" y="647"/>
                        <a:pt x="270" y="641"/>
                        <a:pt x="268" y="640"/>
                      </a:cubicBezTo>
                      <a:cubicBezTo>
                        <a:pt x="242" y="623"/>
                        <a:pt x="224" y="600"/>
                        <a:pt x="211" y="572"/>
                      </a:cubicBezTo>
                      <a:cubicBezTo>
                        <a:pt x="198" y="544"/>
                        <a:pt x="195" y="514"/>
                        <a:pt x="200" y="484"/>
                      </a:cubicBezTo>
                      <a:cubicBezTo>
                        <a:pt x="209" y="435"/>
                        <a:pt x="235" y="398"/>
                        <a:pt x="278" y="374"/>
                      </a:cubicBezTo>
                      <a:cubicBezTo>
                        <a:pt x="304" y="359"/>
                        <a:pt x="331" y="352"/>
                        <a:pt x="360" y="354"/>
                      </a:cubicBezTo>
                      <a:cubicBezTo>
                        <a:pt x="411" y="357"/>
                        <a:pt x="452" y="379"/>
                        <a:pt x="481" y="421"/>
                      </a:cubicBezTo>
                      <a:cubicBezTo>
                        <a:pt x="493" y="437"/>
                        <a:pt x="501" y="455"/>
                        <a:pt x="506" y="475"/>
                      </a:cubicBezTo>
                      <a:cubicBezTo>
                        <a:pt x="510" y="495"/>
                        <a:pt x="511" y="515"/>
                        <a:pt x="507" y="53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055FD339-6624-469D-9E75-56140C89AEE5}"/>
                  </a:ext>
                </a:extLst>
              </p:cNvPr>
              <p:cNvCxnSpPr/>
              <p:nvPr/>
            </p:nvCxnSpPr>
            <p:spPr>
              <a:xfrm>
                <a:off x="2489200" y="274320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12B0EC-E1FC-452C-8A5D-8A96934ACE96}"/>
                  </a:ext>
                </a:extLst>
              </p:cNvPr>
              <p:cNvCxnSpPr/>
              <p:nvPr/>
            </p:nvCxnSpPr>
            <p:spPr>
              <a:xfrm>
                <a:off x="2489200" y="306324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1043069-413C-49D4-8B80-40AF0EAE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383280"/>
                <a:ext cx="8534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7EB301-14C4-4DFE-B42B-473BC0BC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693160"/>
                <a:ext cx="63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BC917EB-9D8B-4B59-A3AC-3DB6C8C0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013200"/>
                <a:ext cx="4775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21A0EA-AC72-4870-82E3-4972FC968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3332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334326-78D0-4D4C-A570-C3A654DA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6380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366DF6-4543-4FF6-ACB6-2D99EC89CC93}"/>
                </a:ext>
              </a:extLst>
            </p:cNvPr>
            <p:cNvSpPr/>
            <p:nvPr/>
          </p:nvSpPr>
          <p:spPr>
            <a:xfrm rot="2630461">
              <a:off x="3521096" y="5661597"/>
              <a:ext cx="1185272" cy="2150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12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5C9DF-D454-4DE2-83EF-5236DBBE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571005" y="4894608"/>
            <a:ext cx="2846347" cy="407595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051855" y="2066020"/>
            <a:ext cx="1879445" cy="2743899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603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</a:t>
            </a:r>
            <a:r>
              <a:rPr lang="en-GB" sz="5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(W11-W12)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EE1F25-7D72-4D7B-BA1E-6ACA4B7E6C88}"/>
              </a:ext>
            </a:extLst>
          </p:cNvPr>
          <p:cNvSpPr/>
          <p:nvPr/>
        </p:nvSpPr>
        <p:spPr>
          <a:xfrm rot="2430205">
            <a:off x="2622946" y="4690906"/>
            <a:ext cx="1098928" cy="197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10EEE-A104-4EE9-9135-4C79FA0CD0BF}"/>
              </a:ext>
            </a:extLst>
          </p:cNvPr>
          <p:cNvSpPr txBox="1"/>
          <p:nvPr/>
        </p:nvSpPr>
        <p:spPr>
          <a:xfrm>
            <a:off x="4569944" y="1587484"/>
            <a:ext cx="71168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3 Review &amp; Briefing (PM)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Review feedback from UAT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Make necessary changes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Testing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Any remaining documentation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Deployment (All)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SG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7382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445410" y="4585555"/>
            <a:ext cx="2646790" cy="4581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2973911" y="345028"/>
            <a:ext cx="549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5 </a:t>
            </a:r>
            <a:r>
              <a:rPr lang="en-GB" sz="36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(W13)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4504189" y="1584733"/>
            <a:ext cx="6757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Iteration 4 Review &amp; Briefing (PM)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Presentation Preparation (All)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D36798-72D7-4745-8A75-4640ECABCFB8}"/>
              </a:ext>
            </a:extLst>
          </p:cNvPr>
          <p:cNvGrpSpPr/>
          <p:nvPr/>
        </p:nvGrpSpPr>
        <p:grpSpPr>
          <a:xfrm>
            <a:off x="971706" y="1924496"/>
            <a:ext cx="2551669" cy="2799314"/>
            <a:chOff x="1954212" y="2827090"/>
            <a:chExt cx="2752156" cy="30495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1D7154-7104-477A-A267-29B7F59277CF}"/>
                </a:ext>
              </a:extLst>
            </p:cNvPr>
            <p:cNvGrpSpPr/>
            <p:nvPr/>
          </p:nvGrpSpPr>
          <p:grpSpPr>
            <a:xfrm>
              <a:off x="1954212" y="2827090"/>
              <a:ext cx="1963447" cy="2927204"/>
              <a:chOff x="2050732" y="1266266"/>
              <a:chExt cx="3359467" cy="43254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8B83C53-B05F-482A-82A1-BE0464743B39}"/>
                  </a:ext>
                </a:extLst>
              </p:cNvPr>
              <p:cNvGrpSpPr/>
              <p:nvPr/>
            </p:nvGrpSpPr>
            <p:grpSpPr>
              <a:xfrm>
                <a:off x="2050732" y="1266266"/>
                <a:ext cx="3359467" cy="4325468"/>
                <a:chOff x="5230813" y="2312988"/>
                <a:chExt cx="1733550" cy="2232025"/>
              </a:xfrm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9BA7F78A-5B92-4949-8F8C-8ECC299BC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F5C40D60-8578-40FF-BE1E-194917DCC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9AEF8173-5C3F-4A95-AFA5-151718BC36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0813" y="2312988"/>
                  <a:ext cx="1733550" cy="2232025"/>
                </a:xfrm>
                <a:custGeom>
                  <a:avLst/>
                  <a:gdLst>
                    <a:gd name="T0" fmla="*/ 519 w 543"/>
                    <a:gd name="T1" fmla="*/ 420 h 700"/>
                    <a:gd name="T2" fmla="*/ 452 w 543"/>
                    <a:gd name="T3" fmla="*/ 344 h 700"/>
                    <a:gd name="T4" fmla="*/ 451 w 543"/>
                    <a:gd name="T5" fmla="*/ 131 h 700"/>
                    <a:gd name="T6" fmla="*/ 353 w 543"/>
                    <a:gd name="T7" fmla="*/ 120 h 700"/>
                    <a:gd name="T8" fmla="*/ 350 w 543"/>
                    <a:gd name="T9" fmla="*/ 120 h 700"/>
                    <a:gd name="T10" fmla="*/ 347 w 543"/>
                    <a:gd name="T11" fmla="*/ 93 h 700"/>
                    <a:gd name="T12" fmla="*/ 309 w 543"/>
                    <a:gd name="T13" fmla="*/ 76 h 700"/>
                    <a:gd name="T14" fmla="*/ 273 w 543"/>
                    <a:gd name="T15" fmla="*/ 18 h 700"/>
                    <a:gd name="T16" fmla="*/ 261 w 543"/>
                    <a:gd name="T17" fmla="*/ 10 h 700"/>
                    <a:gd name="T18" fmla="*/ 234 w 543"/>
                    <a:gd name="T19" fmla="*/ 2 h 700"/>
                    <a:gd name="T20" fmla="*/ 231 w 543"/>
                    <a:gd name="T21" fmla="*/ 2 h 700"/>
                    <a:gd name="T22" fmla="*/ 150 w 543"/>
                    <a:gd name="T23" fmla="*/ 69 h 700"/>
                    <a:gd name="T24" fmla="*/ 123 w 543"/>
                    <a:gd name="T25" fmla="*/ 75 h 700"/>
                    <a:gd name="T26" fmla="*/ 105 w 543"/>
                    <a:gd name="T27" fmla="*/ 114 h 700"/>
                    <a:gd name="T28" fmla="*/ 18 w 543"/>
                    <a:gd name="T29" fmla="*/ 120 h 700"/>
                    <a:gd name="T30" fmla="*/ 0 w 543"/>
                    <a:gd name="T31" fmla="*/ 371 h 700"/>
                    <a:gd name="T32" fmla="*/ 0 w 543"/>
                    <a:gd name="T33" fmla="*/ 606 h 700"/>
                    <a:gd name="T34" fmla="*/ 0 w 543"/>
                    <a:gd name="T35" fmla="*/ 607 h 700"/>
                    <a:gd name="T36" fmla="*/ 19 w 543"/>
                    <a:gd name="T37" fmla="*/ 621 h 700"/>
                    <a:gd name="T38" fmla="*/ 206 w 543"/>
                    <a:gd name="T39" fmla="*/ 625 h 700"/>
                    <a:gd name="T40" fmla="*/ 321 w 543"/>
                    <a:gd name="T41" fmla="*/ 695 h 700"/>
                    <a:gd name="T42" fmla="*/ 478 w 543"/>
                    <a:gd name="T43" fmla="*/ 651 h 700"/>
                    <a:gd name="T44" fmla="*/ 538 w 543"/>
                    <a:gd name="T45" fmla="*/ 473 h 700"/>
                    <a:gd name="T46" fmla="*/ 215 w 543"/>
                    <a:gd name="T47" fmla="*/ 35 h 700"/>
                    <a:gd name="T48" fmla="*/ 255 w 543"/>
                    <a:gd name="T49" fmla="*/ 45 h 700"/>
                    <a:gd name="T50" fmla="*/ 261 w 543"/>
                    <a:gd name="T51" fmla="*/ 51 h 700"/>
                    <a:gd name="T52" fmla="*/ 271 w 543"/>
                    <a:gd name="T53" fmla="*/ 76 h 700"/>
                    <a:gd name="T54" fmla="*/ 181 w 543"/>
                    <a:gd name="T55" fmla="*/ 75 h 700"/>
                    <a:gd name="T56" fmla="*/ 137 w 543"/>
                    <a:gd name="T57" fmla="*/ 107 h 700"/>
                    <a:gd name="T58" fmla="*/ 309 w 543"/>
                    <a:gd name="T59" fmla="*/ 108 h 700"/>
                    <a:gd name="T60" fmla="*/ 315 w 543"/>
                    <a:gd name="T61" fmla="*/ 160 h 700"/>
                    <a:gd name="T62" fmla="*/ 261 w 543"/>
                    <a:gd name="T63" fmla="*/ 166 h 700"/>
                    <a:gd name="T64" fmla="*/ 136 w 543"/>
                    <a:gd name="T65" fmla="*/ 160 h 700"/>
                    <a:gd name="T66" fmla="*/ 183 w 543"/>
                    <a:gd name="T67" fmla="*/ 588 h 700"/>
                    <a:gd name="T68" fmla="*/ 32 w 543"/>
                    <a:gd name="T69" fmla="*/ 290 h 700"/>
                    <a:gd name="T70" fmla="*/ 38 w 543"/>
                    <a:gd name="T71" fmla="*/ 152 h 700"/>
                    <a:gd name="T72" fmla="*/ 105 w 543"/>
                    <a:gd name="T73" fmla="*/ 158 h 700"/>
                    <a:gd name="T74" fmla="*/ 123 w 543"/>
                    <a:gd name="T75" fmla="*/ 197 h 700"/>
                    <a:gd name="T76" fmla="*/ 329 w 543"/>
                    <a:gd name="T77" fmla="*/ 197 h 700"/>
                    <a:gd name="T78" fmla="*/ 347 w 543"/>
                    <a:gd name="T79" fmla="*/ 158 h 700"/>
                    <a:gd name="T80" fmla="*/ 382 w 543"/>
                    <a:gd name="T81" fmla="*/ 152 h 700"/>
                    <a:gd name="T82" fmla="*/ 420 w 543"/>
                    <a:gd name="T83" fmla="*/ 157 h 700"/>
                    <a:gd name="T84" fmla="*/ 420 w 543"/>
                    <a:gd name="T85" fmla="*/ 327 h 700"/>
                    <a:gd name="T86" fmla="*/ 404 w 543"/>
                    <a:gd name="T87" fmla="*/ 329 h 700"/>
                    <a:gd name="T88" fmla="*/ 276 w 543"/>
                    <a:gd name="T89" fmla="*/ 339 h 700"/>
                    <a:gd name="T90" fmla="*/ 175 w 543"/>
                    <a:gd name="T91" fmla="*/ 452 h 700"/>
                    <a:gd name="T92" fmla="*/ 507 w 543"/>
                    <a:gd name="T93" fmla="*/ 536 h 700"/>
                    <a:gd name="T94" fmla="*/ 391 w 543"/>
                    <a:gd name="T95" fmla="*/ 661 h 700"/>
                    <a:gd name="T96" fmla="*/ 282 w 543"/>
                    <a:gd name="T97" fmla="*/ 648 h 700"/>
                    <a:gd name="T98" fmla="*/ 211 w 543"/>
                    <a:gd name="T99" fmla="*/ 572 h 700"/>
                    <a:gd name="T100" fmla="*/ 278 w 543"/>
                    <a:gd name="T101" fmla="*/ 374 h 700"/>
                    <a:gd name="T102" fmla="*/ 481 w 543"/>
                    <a:gd name="T103" fmla="*/ 421 h 700"/>
                    <a:gd name="T104" fmla="*/ 507 w 543"/>
                    <a:gd name="T105" fmla="*/ 536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43" h="700">
                      <a:moveTo>
                        <a:pt x="538" y="473"/>
                      </a:moveTo>
                      <a:cubicBezTo>
                        <a:pt x="534" y="454"/>
                        <a:pt x="528" y="437"/>
                        <a:pt x="519" y="420"/>
                      </a:cubicBezTo>
                      <a:cubicBezTo>
                        <a:pt x="504" y="393"/>
                        <a:pt x="483" y="370"/>
                        <a:pt x="457" y="353"/>
                      </a:cubicBezTo>
                      <a:cubicBezTo>
                        <a:pt x="453" y="351"/>
                        <a:pt x="452" y="348"/>
                        <a:pt x="452" y="344"/>
                      </a:cubicBezTo>
                      <a:cubicBezTo>
                        <a:pt x="452" y="276"/>
                        <a:pt x="452" y="208"/>
                        <a:pt x="452" y="140"/>
                      </a:cubicBezTo>
                      <a:cubicBezTo>
                        <a:pt x="452" y="137"/>
                        <a:pt x="452" y="134"/>
                        <a:pt x="451" y="131"/>
                      </a:cubicBezTo>
                      <a:cubicBezTo>
                        <a:pt x="448" y="123"/>
                        <a:pt x="442" y="120"/>
                        <a:pt x="434" y="120"/>
                      </a:cubicBezTo>
                      <a:cubicBezTo>
                        <a:pt x="407" y="120"/>
                        <a:pt x="380" y="120"/>
                        <a:pt x="353" y="120"/>
                      </a:cubicBezTo>
                      <a:cubicBezTo>
                        <a:pt x="352" y="120"/>
                        <a:pt x="351" y="120"/>
                        <a:pt x="350" y="120"/>
                      </a:cubicBezTo>
                      <a:cubicBezTo>
                        <a:pt x="350" y="120"/>
                        <a:pt x="350" y="120"/>
                        <a:pt x="350" y="120"/>
                      </a:cubicBezTo>
                      <a:cubicBezTo>
                        <a:pt x="347" y="120"/>
                        <a:pt x="347" y="119"/>
                        <a:pt x="347" y="114"/>
                      </a:cubicBezTo>
                      <a:cubicBezTo>
                        <a:pt x="347" y="107"/>
                        <a:pt x="347" y="100"/>
                        <a:pt x="347" y="93"/>
                      </a:cubicBezTo>
                      <a:cubicBezTo>
                        <a:pt x="347" y="81"/>
                        <a:pt x="341" y="76"/>
                        <a:pt x="329" y="76"/>
                      </a:cubicBezTo>
                      <a:cubicBezTo>
                        <a:pt x="322" y="75"/>
                        <a:pt x="316" y="75"/>
                        <a:pt x="309" y="76"/>
                      </a:cubicBezTo>
                      <a:cubicBezTo>
                        <a:pt x="304" y="76"/>
                        <a:pt x="303" y="74"/>
                        <a:pt x="302" y="69"/>
                      </a:cubicBezTo>
                      <a:cubicBezTo>
                        <a:pt x="300" y="48"/>
                        <a:pt x="290" y="31"/>
                        <a:pt x="273" y="18"/>
                      </a:cubicBezTo>
                      <a:cubicBezTo>
                        <a:pt x="269" y="15"/>
                        <a:pt x="265" y="13"/>
                        <a:pt x="261" y="10"/>
                      </a:cubicBezTo>
                      <a:cubicBezTo>
                        <a:pt x="261" y="10"/>
                        <a:pt x="261" y="10"/>
                        <a:pt x="261" y="10"/>
                      </a:cubicBezTo>
                      <a:cubicBezTo>
                        <a:pt x="259" y="9"/>
                        <a:pt x="257" y="8"/>
                        <a:pt x="255" y="8"/>
                      </a:cubicBezTo>
                      <a:cubicBezTo>
                        <a:pt x="249" y="5"/>
                        <a:pt x="242" y="3"/>
                        <a:pt x="234" y="2"/>
                      </a:cubicBezTo>
                      <a:cubicBezTo>
                        <a:pt x="233" y="2"/>
                        <a:pt x="232" y="2"/>
                        <a:pt x="231" y="2"/>
                      </a:cubicBezTo>
                      <a:cubicBezTo>
                        <a:pt x="231" y="2"/>
                        <a:pt x="231" y="2"/>
                        <a:pt x="231" y="2"/>
                      </a:cubicBezTo>
                      <a:cubicBezTo>
                        <a:pt x="212" y="0"/>
                        <a:pt x="194" y="6"/>
                        <a:pt x="179" y="18"/>
                      </a:cubicBezTo>
                      <a:cubicBezTo>
                        <a:pt x="162" y="31"/>
                        <a:pt x="152" y="48"/>
                        <a:pt x="150" y="69"/>
                      </a:cubicBezTo>
                      <a:cubicBezTo>
                        <a:pt x="149" y="74"/>
                        <a:pt x="148" y="76"/>
                        <a:pt x="143" y="75"/>
                      </a:cubicBezTo>
                      <a:cubicBezTo>
                        <a:pt x="136" y="75"/>
                        <a:pt x="129" y="75"/>
                        <a:pt x="123" y="75"/>
                      </a:cubicBezTo>
                      <a:cubicBezTo>
                        <a:pt x="111" y="75"/>
                        <a:pt x="105" y="81"/>
                        <a:pt x="105" y="93"/>
                      </a:cubicBezTo>
                      <a:cubicBezTo>
                        <a:pt x="105" y="100"/>
                        <a:pt x="105" y="107"/>
                        <a:pt x="105" y="114"/>
                      </a:cubicBezTo>
                      <a:cubicBezTo>
                        <a:pt x="105" y="120"/>
                        <a:pt x="105" y="120"/>
                        <a:pt x="98" y="120"/>
                      </a:cubicBezTo>
                      <a:cubicBezTo>
                        <a:pt x="72" y="120"/>
                        <a:pt x="45" y="121"/>
                        <a:pt x="18" y="120"/>
                      </a:cubicBezTo>
                      <a:cubicBezTo>
                        <a:pt x="7" y="120"/>
                        <a:pt x="0" y="127"/>
                        <a:pt x="0" y="139"/>
                      </a:cubicBezTo>
                      <a:cubicBezTo>
                        <a:pt x="0" y="216"/>
                        <a:pt x="0" y="293"/>
                        <a:pt x="0" y="371"/>
                      </a:cubicBezTo>
                      <a:cubicBezTo>
                        <a:pt x="0" y="448"/>
                        <a:pt x="0" y="526"/>
                        <a:pt x="0" y="603"/>
                      </a:cubicBezTo>
                      <a:cubicBezTo>
                        <a:pt x="0" y="604"/>
                        <a:pt x="0" y="605"/>
                        <a:pt x="0" y="606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1" y="609"/>
                        <a:pt x="1" y="610"/>
                        <a:pt x="1" y="611"/>
                      </a:cubicBezTo>
                      <a:cubicBezTo>
                        <a:pt x="4" y="619"/>
                        <a:pt x="11" y="621"/>
                        <a:pt x="19" y="621"/>
                      </a:cubicBezTo>
                      <a:cubicBezTo>
                        <a:pt x="78" y="621"/>
                        <a:pt x="138" y="621"/>
                        <a:pt x="197" y="621"/>
                      </a:cubicBezTo>
                      <a:cubicBezTo>
                        <a:pt x="201" y="621"/>
                        <a:pt x="203" y="622"/>
                        <a:pt x="206" y="625"/>
                      </a:cubicBezTo>
                      <a:cubicBezTo>
                        <a:pt x="216" y="636"/>
                        <a:pt x="226" y="647"/>
                        <a:pt x="237" y="657"/>
                      </a:cubicBezTo>
                      <a:cubicBezTo>
                        <a:pt x="261" y="677"/>
                        <a:pt x="290" y="689"/>
                        <a:pt x="321" y="695"/>
                      </a:cubicBezTo>
                      <a:cubicBezTo>
                        <a:pt x="350" y="700"/>
                        <a:pt x="378" y="698"/>
                        <a:pt x="406" y="690"/>
                      </a:cubicBezTo>
                      <a:cubicBezTo>
                        <a:pt x="433" y="682"/>
                        <a:pt x="457" y="669"/>
                        <a:pt x="478" y="651"/>
                      </a:cubicBezTo>
                      <a:cubicBezTo>
                        <a:pt x="511" y="621"/>
                        <a:pt x="532" y="584"/>
                        <a:pt x="539" y="540"/>
                      </a:cubicBezTo>
                      <a:cubicBezTo>
                        <a:pt x="543" y="518"/>
                        <a:pt x="542" y="495"/>
                        <a:pt x="538" y="473"/>
                      </a:cubicBezTo>
                      <a:close/>
                      <a:moveTo>
                        <a:pt x="197" y="44"/>
                      </a:moveTo>
                      <a:cubicBezTo>
                        <a:pt x="202" y="40"/>
                        <a:pt x="209" y="36"/>
                        <a:pt x="215" y="35"/>
                      </a:cubicBezTo>
                      <a:cubicBezTo>
                        <a:pt x="215" y="35"/>
                        <a:pt x="215" y="35"/>
                        <a:pt x="215" y="35"/>
                      </a:cubicBezTo>
                      <a:cubicBezTo>
                        <a:pt x="229" y="32"/>
                        <a:pt x="244" y="35"/>
                        <a:pt x="255" y="45"/>
                      </a:cubicBezTo>
                      <a:cubicBezTo>
                        <a:pt x="257" y="46"/>
                        <a:pt x="259" y="48"/>
                        <a:pt x="261" y="50"/>
                      </a:cubicBezTo>
                      <a:cubicBezTo>
                        <a:pt x="261" y="50"/>
                        <a:pt x="261" y="51"/>
                        <a:pt x="261" y="51"/>
                      </a:cubicBezTo>
                      <a:cubicBezTo>
                        <a:pt x="261" y="51"/>
                        <a:pt x="261" y="51"/>
                        <a:pt x="261" y="51"/>
                      </a:cubicBezTo>
                      <a:cubicBezTo>
                        <a:pt x="267" y="57"/>
                        <a:pt x="270" y="65"/>
                        <a:pt x="271" y="76"/>
                      </a:cubicBezTo>
                      <a:cubicBezTo>
                        <a:pt x="268" y="76"/>
                        <a:pt x="212" y="75"/>
                        <a:pt x="188" y="75"/>
                      </a:cubicBezTo>
                      <a:cubicBezTo>
                        <a:pt x="186" y="75"/>
                        <a:pt x="184" y="75"/>
                        <a:pt x="181" y="75"/>
                      </a:cubicBezTo>
                      <a:cubicBezTo>
                        <a:pt x="182" y="62"/>
                        <a:pt x="188" y="52"/>
                        <a:pt x="197" y="44"/>
                      </a:cubicBezTo>
                      <a:close/>
                      <a:moveTo>
                        <a:pt x="137" y="107"/>
                      </a:moveTo>
                      <a:cubicBezTo>
                        <a:pt x="139" y="107"/>
                        <a:pt x="141" y="107"/>
                        <a:pt x="142" y="107"/>
                      </a:cubicBezTo>
                      <a:cubicBezTo>
                        <a:pt x="167" y="107"/>
                        <a:pt x="278" y="108"/>
                        <a:pt x="309" y="108"/>
                      </a:cubicBezTo>
                      <a:cubicBezTo>
                        <a:pt x="311" y="108"/>
                        <a:pt x="313" y="108"/>
                        <a:pt x="315" y="108"/>
                      </a:cubicBezTo>
                      <a:cubicBezTo>
                        <a:pt x="315" y="110"/>
                        <a:pt x="315" y="145"/>
                        <a:pt x="315" y="160"/>
                      </a:cubicBezTo>
                      <a:cubicBezTo>
                        <a:pt x="315" y="165"/>
                        <a:pt x="314" y="166"/>
                        <a:pt x="310" y="166"/>
                      </a:cubicBezTo>
                      <a:cubicBezTo>
                        <a:pt x="293" y="166"/>
                        <a:pt x="261" y="166"/>
                        <a:pt x="261" y="166"/>
                      </a:cubicBezTo>
                      <a:cubicBezTo>
                        <a:pt x="221" y="165"/>
                        <a:pt x="182" y="165"/>
                        <a:pt x="142" y="166"/>
                      </a:cubicBezTo>
                      <a:cubicBezTo>
                        <a:pt x="138" y="166"/>
                        <a:pt x="136" y="165"/>
                        <a:pt x="136" y="160"/>
                      </a:cubicBezTo>
                      <a:cubicBezTo>
                        <a:pt x="137" y="144"/>
                        <a:pt x="137" y="123"/>
                        <a:pt x="137" y="107"/>
                      </a:cubicBezTo>
                      <a:close/>
                      <a:moveTo>
                        <a:pt x="183" y="588"/>
                      </a:moveTo>
                      <a:cubicBezTo>
                        <a:pt x="159" y="589"/>
                        <a:pt x="31" y="587"/>
                        <a:pt x="31" y="587"/>
                      </a:cubicBezTo>
                      <a:cubicBezTo>
                        <a:pt x="31" y="587"/>
                        <a:pt x="32" y="374"/>
                        <a:pt x="32" y="290"/>
                      </a:cubicBezTo>
                      <a:cubicBezTo>
                        <a:pt x="32" y="246"/>
                        <a:pt x="32" y="202"/>
                        <a:pt x="32" y="158"/>
                      </a:cubicBezTo>
                      <a:cubicBezTo>
                        <a:pt x="32" y="154"/>
                        <a:pt x="33" y="152"/>
                        <a:pt x="38" y="152"/>
                      </a:cubicBezTo>
                      <a:cubicBezTo>
                        <a:pt x="58" y="152"/>
                        <a:pt x="79" y="152"/>
                        <a:pt x="99" y="152"/>
                      </a:cubicBezTo>
                      <a:cubicBezTo>
                        <a:pt x="104" y="152"/>
                        <a:pt x="105" y="154"/>
                        <a:pt x="105" y="158"/>
                      </a:cubicBezTo>
                      <a:cubicBezTo>
                        <a:pt x="105" y="165"/>
                        <a:pt x="105" y="173"/>
                        <a:pt x="105" y="180"/>
                      </a:cubicBezTo>
                      <a:cubicBezTo>
                        <a:pt x="105" y="190"/>
                        <a:pt x="113" y="197"/>
                        <a:pt x="123" y="197"/>
                      </a:cubicBezTo>
                      <a:cubicBezTo>
                        <a:pt x="154" y="197"/>
                        <a:pt x="184" y="197"/>
                        <a:pt x="215" y="197"/>
                      </a:cubicBezTo>
                      <a:cubicBezTo>
                        <a:pt x="215" y="197"/>
                        <a:pt x="291" y="197"/>
                        <a:pt x="329" y="197"/>
                      </a:cubicBezTo>
                      <a:cubicBezTo>
                        <a:pt x="339" y="197"/>
                        <a:pt x="347" y="191"/>
                        <a:pt x="347" y="180"/>
                      </a:cubicBezTo>
                      <a:cubicBezTo>
                        <a:pt x="347" y="173"/>
                        <a:pt x="347" y="165"/>
                        <a:pt x="347" y="158"/>
                      </a:cubicBezTo>
                      <a:cubicBezTo>
                        <a:pt x="347" y="154"/>
                        <a:pt x="348" y="152"/>
                        <a:pt x="352" y="152"/>
                      </a:cubicBezTo>
                      <a:cubicBezTo>
                        <a:pt x="362" y="152"/>
                        <a:pt x="382" y="152"/>
                        <a:pt x="382" y="152"/>
                      </a:cubicBezTo>
                      <a:cubicBezTo>
                        <a:pt x="393" y="152"/>
                        <a:pt x="404" y="152"/>
                        <a:pt x="416" y="152"/>
                      </a:cubicBezTo>
                      <a:cubicBezTo>
                        <a:pt x="419" y="152"/>
                        <a:pt x="420" y="153"/>
                        <a:pt x="420" y="157"/>
                      </a:cubicBezTo>
                      <a:cubicBezTo>
                        <a:pt x="420" y="168"/>
                        <a:pt x="420" y="179"/>
                        <a:pt x="420" y="190"/>
                      </a:cubicBezTo>
                      <a:cubicBezTo>
                        <a:pt x="420" y="235"/>
                        <a:pt x="420" y="281"/>
                        <a:pt x="420" y="327"/>
                      </a:cubicBezTo>
                      <a:cubicBezTo>
                        <a:pt x="420" y="329"/>
                        <a:pt x="420" y="331"/>
                        <a:pt x="420" y="334"/>
                      </a:cubicBezTo>
                      <a:cubicBezTo>
                        <a:pt x="414" y="332"/>
                        <a:pt x="409" y="331"/>
                        <a:pt x="404" y="329"/>
                      </a:cubicBezTo>
                      <a:cubicBezTo>
                        <a:pt x="378" y="321"/>
                        <a:pt x="351" y="321"/>
                        <a:pt x="324" y="324"/>
                      </a:cubicBezTo>
                      <a:cubicBezTo>
                        <a:pt x="308" y="327"/>
                        <a:pt x="292" y="332"/>
                        <a:pt x="276" y="339"/>
                      </a:cubicBezTo>
                      <a:cubicBezTo>
                        <a:pt x="275" y="339"/>
                        <a:pt x="261" y="346"/>
                        <a:pt x="261" y="346"/>
                      </a:cubicBezTo>
                      <a:cubicBezTo>
                        <a:pt x="220" y="371"/>
                        <a:pt x="190" y="406"/>
                        <a:pt x="175" y="452"/>
                      </a:cubicBezTo>
                      <a:cubicBezTo>
                        <a:pt x="160" y="498"/>
                        <a:pt x="164" y="544"/>
                        <a:pt x="183" y="588"/>
                      </a:cubicBezTo>
                      <a:close/>
                      <a:moveTo>
                        <a:pt x="507" y="536"/>
                      </a:moveTo>
                      <a:cubicBezTo>
                        <a:pt x="501" y="572"/>
                        <a:pt x="484" y="603"/>
                        <a:pt x="456" y="627"/>
                      </a:cubicBezTo>
                      <a:cubicBezTo>
                        <a:pt x="437" y="644"/>
                        <a:pt x="415" y="655"/>
                        <a:pt x="391" y="661"/>
                      </a:cubicBezTo>
                      <a:cubicBezTo>
                        <a:pt x="376" y="665"/>
                        <a:pt x="361" y="666"/>
                        <a:pt x="346" y="666"/>
                      </a:cubicBezTo>
                      <a:cubicBezTo>
                        <a:pt x="324" y="665"/>
                        <a:pt x="302" y="659"/>
                        <a:pt x="282" y="648"/>
                      </a:cubicBezTo>
                      <a:cubicBezTo>
                        <a:pt x="280" y="647"/>
                        <a:pt x="270" y="641"/>
                        <a:pt x="268" y="640"/>
                      </a:cubicBezTo>
                      <a:cubicBezTo>
                        <a:pt x="242" y="623"/>
                        <a:pt x="224" y="600"/>
                        <a:pt x="211" y="572"/>
                      </a:cubicBezTo>
                      <a:cubicBezTo>
                        <a:pt x="198" y="544"/>
                        <a:pt x="195" y="514"/>
                        <a:pt x="200" y="484"/>
                      </a:cubicBezTo>
                      <a:cubicBezTo>
                        <a:pt x="209" y="435"/>
                        <a:pt x="235" y="398"/>
                        <a:pt x="278" y="374"/>
                      </a:cubicBezTo>
                      <a:cubicBezTo>
                        <a:pt x="304" y="359"/>
                        <a:pt x="331" y="352"/>
                        <a:pt x="360" y="354"/>
                      </a:cubicBezTo>
                      <a:cubicBezTo>
                        <a:pt x="411" y="357"/>
                        <a:pt x="452" y="379"/>
                        <a:pt x="481" y="421"/>
                      </a:cubicBezTo>
                      <a:cubicBezTo>
                        <a:pt x="493" y="437"/>
                        <a:pt x="501" y="455"/>
                        <a:pt x="506" y="475"/>
                      </a:cubicBezTo>
                      <a:cubicBezTo>
                        <a:pt x="510" y="495"/>
                        <a:pt x="511" y="515"/>
                        <a:pt x="507" y="53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055FD339-6624-469D-9E75-56140C89AEE5}"/>
                  </a:ext>
                </a:extLst>
              </p:cNvPr>
              <p:cNvCxnSpPr/>
              <p:nvPr/>
            </p:nvCxnSpPr>
            <p:spPr>
              <a:xfrm>
                <a:off x="2489200" y="274320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12B0EC-E1FC-452C-8A5D-8A96934ACE96}"/>
                  </a:ext>
                </a:extLst>
              </p:cNvPr>
              <p:cNvCxnSpPr/>
              <p:nvPr/>
            </p:nvCxnSpPr>
            <p:spPr>
              <a:xfrm>
                <a:off x="2489200" y="3063240"/>
                <a:ext cx="1859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1043069-413C-49D4-8B80-40AF0EAE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383280"/>
                <a:ext cx="8534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7EB301-14C4-4DFE-B42B-473BC0BC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3693160"/>
                <a:ext cx="63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BC917EB-9D8B-4B59-A3AC-3DB6C8C0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013200"/>
                <a:ext cx="4775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21A0EA-AC72-4870-82E3-4972FC968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3332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334326-78D0-4D4C-A570-C3A654DA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9200" y="4638040"/>
                <a:ext cx="4267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F366DF6-4543-4FF6-ACB6-2D99EC89CC93}"/>
                </a:ext>
              </a:extLst>
            </p:cNvPr>
            <p:cNvSpPr/>
            <p:nvPr/>
          </p:nvSpPr>
          <p:spPr>
            <a:xfrm rot="2630461">
              <a:off x="3521096" y="5661597"/>
              <a:ext cx="1185272" cy="2150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722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728277" y="1728131"/>
            <a:ext cx="3650775" cy="4390999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47007" y="116208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6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CE09F-A651-44DD-9CE6-5FD26A40D28A}"/>
              </a:ext>
            </a:extLst>
          </p:cNvPr>
          <p:cNvSpPr txBox="1"/>
          <p:nvPr/>
        </p:nvSpPr>
        <p:spPr>
          <a:xfrm>
            <a:off x="5372218" y="1442589"/>
            <a:ext cx="681978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PM Review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Application Demo (Current)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User Acceptance Testing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Post-UAT Review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 Presentation</a:t>
            </a:r>
          </a:p>
          <a:p>
            <a:pPr marL="514350" lvl="0" indent="-514350">
              <a:buFont typeface="+mj-lt"/>
              <a:buAutoNum type="arabicPeriod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Buffer Time:	    W8 – Recess Week</a:t>
            </a: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Saturdays/Sundays</a:t>
            </a:r>
          </a:p>
          <a:p>
            <a:pPr lvl="0"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W13 – Prep for Milestone 5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AD654A-9747-6A47-A7C3-A8355D50B3C2}"/>
              </a:ext>
            </a:extLst>
          </p:cNvPr>
          <p:cNvGrpSpPr/>
          <p:nvPr/>
        </p:nvGrpSpPr>
        <p:grpSpPr>
          <a:xfrm>
            <a:off x="8113080" y="1442589"/>
            <a:ext cx="465694" cy="502876"/>
            <a:chOff x="6493081" y="1742364"/>
            <a:chExt cx="660464" cy="65769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539478-73D0-EB4D-9383-B83C4554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: Rounded Corners 51">
              <a:extLst>
                <a:ext uri="{FF2B5EF4-FFF2-40B4-BE49-F238E27FC236}">
                  <a16:creationId xmlns:a16="http://schemas.microsoft.com/office/drawing/2014/main" id="{0581363B-B96A-7040-B513-0E36368338F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52">
              <a:extLst>
                <a:ext uri="{FF2B5EF4-FFF2-40B4-BE49-F238E27FC236}">
                  <a16:creationId xmlns:a16="http://schemas.microsoft.com/office/drawing/2014/main" id="{D3D45860-3FD0-FC4D-A865-0A4DC3CE1A85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1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15023</TotalTime>
  <Words>446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NGUYEN Tuan Minh</cp:lastModifiedBy>
  <cp:revision>1064</cp:revision>
  <dcterms:created xsi:type="dcterms:W3CDTF">2017-12-05T16:25:52Z</dcterms:created>
  <dcterms:modified xsi:type="dcterms:W3CDTF">2019-10-14T05:04:56Z</dcterms:modified>
</cp:coreProperties>
</file>