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942"/>
    <a:srgbClr val="F4CD4C"/>
    <a:srgbClr val="AE4A3B"/>
    <a:srgbClr val="CC6C68"/>
    <a:srgbClr val="624A6F"/>
    <a:srgbClr val="416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57" y="-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7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19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22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14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73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5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10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0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6FE9-05BD-437A-BB30-04A1607D4C97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0846-7C5B-4FAD-9F65-5FF62E01C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41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179512" y="1802755"/>
            <a:ext cx="1800000" cy="1800000"/>
          </a:xfrm>
          <a:prstGeom prst="ellipse">
            <a:avLst/>
          </a:prstGeom>
          <a:solidFill>
            <a:srgbClr val="41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84365" y="16196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輸入考試日期、參考書章節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重點、搜尋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心得分享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63688" y="305979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考試提醒、讀書提醒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輸出讀書排程、完成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度百分比圖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" name="群組 44"/>
          <p:cNvGrpSpPr/>
          <p:nvPr/>
        </p:nvGrpSpPr>
        <p:grpSpPr>
          <a:xfrm flipH="1">
            <a:off x="5148064" y="1595442"/>
            <a:ext cx="1944216" cy="612990"/>
            <a:chOff x="1979712" y="1644357"/>
            <a:chExt cx="1944216" cy="612990"/>
          </a:xfrm>
        </p:grpSpPr>
        <p:grpSp>
          <p:nvGrpSpPr>
            <p:cNvPr id="46" name="群組 45"/>
            <p:cNvGrpSpPr/>
            <p:nvPr/>
          </p:nvGrpSpPr>
          <p:grpSpPr>
            <a:xfrm>
              <a:off x="2267744" y="1644357"/>
              <a:ext cx="1656184" cy="432048"/>
              <a:chOff x="2195736" y="1491630"/>
              <a:chExt cx="1656184" cy="432048"/>
            </a:xfrm>
          </p:grpSpPr>
          <p:cxnSp>
            <p:nvCxnSpPr>
              <p:cNvPr id="50" name="直線接點 49"/>
              <p:cNvCxnSpPr/>
              <p:nvPr/>
            </p:nvCxnSpPr>
            <p:spPr>
              <a:xfrm>
                <a:off x="2195736" y="1491630"/>
                <a:ext cx="0" cy="432048"/>
              </a:xfrm>
              <a:prstGeom prst="line">
                <a:avLst/>
              </a:prstGeom>
              <a:ln w="76200" cap="rnd">
                <a:solidFill>
                  <a:srgbClr val="CC6C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>
                <a:off x="2195736" y="1923678"/>
                <a:ext cx="1656184" cy="0"/>
              </a:xfrm>
              <a:prstGeom prst="straightConnector1">
                <a:avLst/>
              </a:prstGeom>
              <a:ln w="76200" cap="rnd">
                <a:solidFill>
                  <a:srgbClr val="CC6C6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群組 46"/>
            <p:cNvGrpSpPr/>
            <p:nvPr/>
          </p:nvGrpSpPr>
          <p:grpSpPr>
            <a:xfrm>
              <a:off x="1979712" y="1644357"/>
              <a:ext cx="1440360" cy="612990"/>
              <a:chOff x="2051520" y="1454236"/>
              <a:chExt cx="1440360" cy="612990"/>
            </a:xfrm>
          </p:grpSpPr>
          <p:cxnSp>
            <p:nvCxnSpPr>
              <p:cNvPr id="48" name="直線接點 47"/>
              <p:cNvCxnSpPr/>
              <p:nvPr/>
            </p:nvCxnSpPr>
            <p:spPr>
              <a:xfrm>
                <a:off x="2051520" y="2067226"/>
                <a:ext cx="1440360" cy="0"/>
              </a:xfrm>
              <a:prstGeom prst="line">
                <a:avLst/>
              </a:prstGeom>
              <a:ln w="76200" cap="rnd">
                <a:solidFill>
                  <a:srgbClr val="CC6C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/>
              <p:nvPr/>
            </p:nvCxnSpPr>
            <p:spPr>
              <a:xfrm flipV="1">
                <a:off x="2051520" y="1454236"/>
                <a:ext cx="0" cy="612990"/>
              </a:xfrm>
              <a:prstGeom prst="straightConnector1">
                <a:avLst/>
              </a:prstGeom>
              <a:ln w="76200" cap="rnd">
                <a:solidFill>
                  <a:srgbClr val="CC6C6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5" name="群組 1034"/>
          <p:cNvGrpSpPr/>
          <p:nvPr/>
        </p:nvGrpSpPr>
        <p:grpSpPr>
          <a:xfrm>
            <a:off x="7020272" y="218579"/>
            <a:ext cx="1800000" cy="1800000"/>
            <a:chOff x="7092280" y="267494"/>
            <a:chExt cx="1800000" cy="1800000"/>
          </a:xfrm>
          <a:solidFill>
            <a:srgbClr val="C55942"/>
          </a:solidFill>
        </p:grpSpPr>
        <p:sp>
          <p:nvSpPr>
            <p:cNvPr id="52" name="橢圓 51"/>
            <p:cNvSpPr/>
            <p:nvPr/>
          </p:nvSpPr>
          <p:spPr>
            <a:xfrm>
              <a:off x="7092280" y="267494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34" name="文字方塊 1033"/>
            <p:cNvSpPr txBox="1"/>
            <p:nvPr/>
          </p:nvSpPr>
          <p:spPr>
            <a:xfrm>
              <a:off x="7345083" y="902968"/>
              <a:ext cx="12943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  <a:endPara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49" name="群組 1048"/>
          <p:cNvGrpSpPr/>
          <p:nvPr/>
        </p:nvGrpSpPr>
        <p:grpSpPr>
          <a:xfrm>
            <a:off x="3599992" y="1802755"/>
            <a:ext cx="1800000" cy="1800000"/>
            <a:chOff x="3599992" y="1802755"/>
            <a:chExt cx="1800000" cy="1800000"/>
          </a:xfrm>
          <a:solidFill>
            <a:srgbClr val="AE4A3B"/>
          </a:solidFill>
        </p:grpSpPr>
        <p:sp>
          <p:nvSpPr>
            <p:cNvPr id="55" name="橢圓 54"/>
            <p:cNvSpPr/>
            <p:nvPr/>
          </p:nvSpPr>
          <p:spPr>
            <a:xfrm>
              <a:off x="3599992" y="1802755"/>
              <a:ext cx="1800000" cy="1800000"/>
            </a:xfrm>
            <a:prstGeom prst="ellipse">
              <a:avLst/>
            </a:prstGeom>
            <a:solidFill>
              <a:srgbClr val="F4C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103948" y="3172170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solidFill>
                    <a:schemeClr val="bg1"/>
                  </a:solidFill>
                </a:rPr>
                <a:t>PlanEng</a:t>
              </a:r>
              <a:endParaRPr lang="en-US" altLang="zh-TW" sz="1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5399992" y="15851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心得資料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651919" y="22837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回覆請求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38" name="群組 1037"/>
          <p:cNvGrpSpPr/>
          <p:nvPr/>
        </p:nvGrpSpPr>
        <p:grpSpPr>
          <a:xfrm>
            <a:off x="7012020" y="3003998"/>
            <a:ext cx="1808252" cy="1800000"/>
            <a:chOff x="5193646" y="3003798"/>
            <a:chExt cx="1808252" cy="1800000"/>
          </a:xfrm>
          <a:solidFill>
            <a:srgbClr val="624A6F"/>
          </a:solidFill>
        </p:grpSpPr>
        <p:sp>
          <p:nvSpPr>
            <p:cNvPr id="61" name="橢圓 60"/>
            <p:cNvSpPr/>
            <p:nvPr/>
          </p:nvSpPr>
          <p:spPr>
            <a:xfrm>
              <a:off x="5197772" y="3003798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193646" y="3642188"/>
              <a:ext cx="1808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Database</a:t>
              </a:r>
            </a:p>
          </p:txBody>
        </p:sp>
      </p:grpSp>
      <p:grpSp>
        <p:nvGrpSpPr>
          <p:cNvPr id="1043" name="群組 1042"/>
          <p:cNvGrpSpPr/>
          <p:nvPr/>
        </p:nvGrpSpPr>
        <p:grpSpPr>
          <a:xfrm>
            <a:off x="7772130" y="2118758"/>
            <a:ext cx="288032" cy="800999"/>
            <a:chOff x="7884368" y="1923678"/>
            <a:chExt cx="288032" cy="800999"/>
          </a:xfrm>
        </p:grpSpPr>
        <p:cxnSp>
          <p:nvCxnSpPr>
            <p:cNvPr id="1040" name="直線單箭頭接點 1039"/>
            <p:cNvCxnSpPr/>
            <p:nvPr/>
          </p:nvCxnSpPr>
          <p:spPr>
            <a:xfrm>
              <a:off x="7884368" y="1923678"/>
              <a:ext cx="0" cy="800999"/>
            </a:xfrm>
            <a:prstGeom prst="straightConnector1">
              <a:avLst/>
            </a:prstGeom>
            <a:ln w="76200">
              <a:solidFill>
                <a:srgbClr val="CC6C6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 flipV="1">
              <a:off x="8172400" y="1923678"/>
              <a:ext cx="0" cy="800999"/>
            </a:xfrm>
            <a:prstGeom prst="straightConnector1">
              <a:avLst/>
            </a:prstGeom>
            <a:ln w="76200">
              <a:solidFill>
                <a:srgbClr val="CC6C6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" name="文字方塊 1043"/>
          <p:cNvSpPr txBox="1"/>
          <p:nvPr/>
        </p:nvSpPr>
        <p:spPr>
          <a:xfrm>
            <a:off x="8228914" y="1857537"/>
            <a:ext cx="67710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與資料庫連接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並請求資料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5" name="文字方塊 1044"/>
          <p:cNvSpPr txBox="1"/>
          <p:nvPr/>
        </p:nvSpPr>
        <p:spPr>
          <a:xfrm>
            <a:off x="7164288" y="2062722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回覆資料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48" name="群組 1047"/>
          <p:cNvGrpSpPr/>
          <p:nvPr/>
        </p:nvGrpSpPr>
        <p:grpSpPr>
          <a:xfrm>
            <a:off x="2089047" y="2584993"/>
            <a:ext cx="1402833" cy="235523"/>
            <a:chOff x="2161055" y="2601566"/>
            <a:chExt cx="1402833" cy="235523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2195736" y="2601566"/>
              <a:ext cx="1368152" cy="0"/>
            </a:xfrm>
            <a:prstGeom prst="straightConnector1">
              <a:avLst/>
            </a:prstGeom>
            <a:ln w="76200" cap="rnd">
              <a:solidFill>
                <a:srgbClr val="CC6C6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flipH="1">
              <a:off x="2161055" y="2837089"/>
              <a:ext cx="1368152" cy="0"/>
            </a:xfrm>
            <a:prstGeom prst="straightConnector1">
              <a:avLst/>
            </a:prstGeom>
            <a:ln w="76200" cap="rnd">
              <a:solidFill>
                <a:srgbClr val="CC6C6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97" y="2035128"/>
            <a:ext cx="1131590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44</Words>
  <Application>Microsoft Office PowerPoint</Application>
  <PresentationFormat>如螢幕大小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Ivy Liu</dc:creator>
  <cp:lastModifiedBy>Ivy Liu</cp:lastModifiedBy>
  <cp:revision>8</cp:revision>
  <dcterms:created xsi:type="dcterms:W3CDTF">2019-03-15T08:53:10Z</dcterms:created>
  <dcterms:modified xsi:type="dcterms:W3CDTF">2019-05-14T07:32:26Z</dcterms:modified>
</cp:coreProperties>
</file>