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EC30D-5176-8C3E-0D99-061A194EB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9D72F7-6085-0CC9-5DD9-B2943FD97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ED19A-22C6-8FF1-F2A2-9D0E01B6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5C1A7-7A2C-6CE2-40EC-08A1AFFC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88B81E-F936-68CE-7AFA-0F3D5C68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4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D2A79-3C2D-A630-973F-B7A57FBF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DCF952-BCCC-378E-20E7-AB334162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5158B-A657-6066-52CB-B854C23E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E9DD83-8949-6E52-5ED1-41FCAC09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D6756-28BC-B894-74A1-98AECA7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1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1F7E81-E8C7-236E-A37A-F02EDE045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5E9011-0AD8-E221-7B1E-B423F66A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136D5E-C472-EE7F-55FB-7B325F03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965ABB-7F40-C99F-1068-9F1E71DA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887862-BBF6-DA09-8F1F-38AC4A5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71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38D59-3855-A4C8-4D4F-465F7C47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7B34A-F8F8-45ED-64AA-3D082FB7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EB96B-45B8-BE4F-5DFF-3FFF8422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BCF9BC-814F-ED74-D7F0-61936497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11B80-4A66-ADA2-7E18-A832F5B3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5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5C7CD-25D4-4781-752C-64F6C53A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B732F3-BDC7-B213-5B74-F789ABFC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6ED87-9A05-D709-4A7D-1EB4F7A9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AF008-CFE1-E4DC-DF65-D9CBE33A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428435-5E25-A95C-EB7E-900E5945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0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BA94A-79D3-5B9A-74AF-2E1E45CB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126C5-13EE-14A2-B657-68CD33794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B39F2B-EF60-3873-6420-E727F21E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F5E0B3-D8F4-8846-13EB-B6566203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0FCAEC-359A-C7F7-EEDF-B5AEE232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9BFDBD-132D-086D-7BFD-3F6CC155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5D136-B83C-D4E2-771A-851F4D4C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D9757D-9B65-977E-963F-12B9DB0E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48F904-8500-EC66-E588-6445344D8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9B5137-6445-050A-F7DF-E361224D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E14047-FE87-CDD8-31EE-9B2256576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E164BA8-3A41-DE84-D3FB-A2C663CF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A007CE-1B86-DB7D-9DC4-452980A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20D9C9-5B2F-8844-787D-C703A248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7C807-BFEF-B878-EC07-F58776BD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6AB2E5-AD1C-D8B4-A6FD-35C234A4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422A4B-F193-7A56-6A58-35D0D16A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643675-2E63-7C11-A42C-E075B5C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7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0432A-D87B-1FB7-34F4-066E36A4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E9E03A-82D6-E867-D2A9-63894735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8C5519-5874-8DB5-BFDF-E9DC664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8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3E60F-50B7-941B-7D01-8A6C653B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512215-92DC-0CEA-B522-2783CF55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69A284-049A-D3FC-679A-09D3DF09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D5D6C8-3D8E-D084-999F-58A49981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131E79-0845-8A47-E2EC-7A949936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2FFB9C-6844-6DF3-FCB8-21E739E0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7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B6B3C-516F-8961-97FF-BAC71DA9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BA5EF9-0001-B4F8-7C83-A0833106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52838F-0899-BADA-3E5B-CDA86FE7A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86477D-180F-6875-DD97-2D43D29F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4C63BF-B1BC-2C11-23F3-B2BC3B53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70C7E0-0100-1977-50CC-14DE1970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3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CC6135-8AA7-60F5-B1CB-63346796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DC18C8-EECF-713A-9656-B6644922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40F76-C0B4-CD61-8F0D-58D58F92D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7470-48CC-4D8C-AA5E-C9151DAEDB24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54D5E4-FDCF-10BE-F580-1707876F1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02325-C645-6DD5-9EAC-F880F457C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BDC90-1B61-4338-9FB3-B8E8F5321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4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FC34B3-41A9-746C-B089-EEBC668FD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53" y="780218"/>
            <a:ext cx="1795106" cy="1795106"/>
          </a:xfrm>
          <a:prstGeom prst="rect">
            <a:avLst/>
          </a:prstGeom>
        </p:spPr>
      </p:pic>
      <p:pic>
        <p:nvPicPr>
          <p:cNvPr id="13" name="圖片 12" descr="一張含有 圖形, 字型, 螢幕擷取畫面, 文字 的圖片&#10;&#10;自動產生的描述">
            <a:extLst>
              <a:ext uri="{FF2B5EF4-FFF2-40B4-BE49-F238E27FC236}">
                <a16:creationId xmlns:a16="http://schemas.microsoft.com/office/drawing/2014/main" id="{CA1E6A3D-0B70-FF1A-6981-220E45E4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71" y="4185183"/>
            <a:ext cx="1530221" cy="1530221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EC1DDC1F-7B3C-DEE5-C78B-3029820E4FFA}"/>
              </a:ext>
            </a:extLst>
          </p:cNvPr>
          <p:cNvGrpSpPr/>
          <p:nvPr/>
        </p:nvGrpSpPr>
        <p:grpSpPr>
          <a:xfrm>
            <a:off x="8611582" y="335504"/>
            <a:ext cx="2405605" cy="4544291"/>
            <a:chOff x="8567194" y="97178"/>
            <a:chExt cx="2405605" cy="4544291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094D873-A84A-6C12-D05D-5B0B1683B423}"/>
                </a:ext>
              </a:extLst>
            </p:cNvPr>
            <p:cNvSpPr/>
            <p:nvPr/>
          </p:nvSpPr>
          <p:spPr>
            <a:xfrm>
              <a:off x="8567194" y="97178"/>
              <a:ext cx="2405605" cy="4544291"/>
            </a:xfrm>
            <a:prstGeom prst="round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5" name="圖片 14" descr="一張含有 卡通, 符號, 美工圖案 的圖片&#10;&#10;自動產生的描述">
              <a:extLst>
                <a:ext uri="{FF2B5EF4-FFF2-40B4-BE49-F238E27FC236}">
                  <a16:creationId xmlns:a16="http://schemas.microsoft.com/office/drawing/2014/main" id="{0BD02979-DD8B-4F38-661F-A6FAA418F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353" y="2269105"/>
              <a:ext cx="2131534" cy="2131534"/>
            </a:xfrm>
            <a:prstGeom prst="rect">
              <a:avLst/>
            </a:prstGeom>
          </p:spPr>
        </p:pic>
        <p:pic>
          <p:nvPicPr>
            <p:cNvPr id="18" name="圖片 17" descr="一張含有 Rectangle, 螢幕擷取畫面, 設計 的圖片&#10;&#10;自動產生的描述">
              <a:extLst>
                <a:ext uri="{FF2B5EF4-FFF2-40B4-BE49-F238E27FC236}">
                  <a16:creationId xmlns:a16="http://schemas.microsoft.com/office/drawing/2014/main" id="{0968B4C3-BE3A-7C19-DF5B-8B05B7BF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969" y="533705"/>
              <a:ext cx="1724303" cy="1724303"/>
            </a:xfrm>
            <a:prstGeom prst="rect">
              <a:avLst/>
            </a:prstGeom>
          </p:spPr>
        </p:pic>
      </p:grpSp>
      <p:sp>
        <p:nvSpPr>
          <p:cNvPr id="25" name="Freeform 9">
            <a:extLst>
              <a:ext uri="{FF2B5EF4-FFF2-40B4-BE49-F238E27FC236}">
                <a16:creationId xmlns:a16="http://schemas.microsoft.com/office/drawing/2014/main" id="{5A1E13C0-3FAB-558B-D2EA-A4D218882C8A}"/>
              </a:ext>
            </a:extLst>
          </p:cNvPr>
          <p:cNvSpPr/>
          <p:nvPr/>
        </p:nvSpPr>
        <p:spPr>
          <a:xfrm rot="1982765">
            <a:off x="6515216" y="3851817"/>
            <a:ext cx="1375065" cy="1945440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00EB416A-2CE9-EC21-98DC-302A09A9AA1B}"/>
              </a:ext>
            </a:extLst>
          </p:cNvPr>
          <p:cNvSpPr/>
          <p:nvPr/>
        </p:nvSpPr>
        <p:spPr>
          <a:xfrm rot="14646671">
            <a:off x="5737922" y="-141378"/>
            <a:ext cx="1705919" cy="3226053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35DE9404-5B6E-5695-B0EA-DD2073909CC3}"/>
              </a:ext>
            </a:extLst>
          </p:cNvPr>
          <p:cNvSpPr/>
          <p:nvPr/>
        </p:nvSpPr>
        <p:spPr>
          <a:xfrm rot="6921118">
            <a:off x="2900389" y="2976928"/>
            <a:ext cx="1056034" cy="2095256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4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2BD7D50C-D9B7-8B90-08A1-0D25590D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" y="305148"/>
            <a:ext cx="7516616" cy="474271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CFBF16-C5A6-7C10-D0BB-EAD81680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189" y="4725867"/>
            <a:ext cx="5738328" cy="1530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57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45F97A-37FF-FFC5-0BD0-61CBBD794444}"/>
              </a:ext>
            </a:extLst>
          </p:cNvPr>
          <p:cNvGrpSpPr/>
          <p:nvPr/>
        </p:nvGrpSpPr>
        <p:grpSpPr>
          <a:xfrm>
            <a:off x="4474037" y="460068"/>
            <a:ext cx="6533035" cy="5709471"/>
            <a:chOff x="4441441" y="224704"/>
            <a:chExt cx="6533035" cy="570947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5575019-7A16-B02D-B922-807168D2F73F}"/>
                </a:ext>
              </a:extLst>
            </p:cNvPr>
            <p:cNvGrpSpPr/>
            <p:nvPr/>
          </p:nvGrpSpPr>
          <p:grpSpPr>
            <a:xfrm>
              <a:off x="8568871" y="224704"/>
              <a:ext cx="2405605" cy="4544291"/>
              <a:chOff x="8558317" y="90596"/>
              <a:chExt cx="2405605" cy="4544291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3FAB020C-C978-C9D6-1C2D-B8A0DDA17971}"/>
                  </a:ext>
                </a:extLst>
              </p:cNvPr>
              <p:cNvSpPr/>
              <p:nvPr/>
            </p:nvSpPr>
            <p:spPr>
              <a:xfrm>
                <a:off x="8558317" y="90596"/>
                <a:ext cx="2405605" cy="4544291"/>
              </a:xfrm>
              <a:prstGeom prst="roundRect">
                <a:avLst/>
              </a:prstGeom>
              <a:solidFill>
                <a:srgbClr val="FFFFFF">
                  <a:alpha val="0"/>
                </a:srgb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10" name="圖片 9" descr="一張含有 Rectangle, 螢幕擷取畫面, 設計 的圖片&#10;&#10;自動產生的描述">
                <a:extLst>
                  <a:ext uri="{FF2B5EF4-FFF2-40B4-BE49-F238E27FC236}">
                    <a16:creationId xmlns:a16="http://schemas.microsoft.com/office/drawing/2014/main" id="{C4B89D6E-33FD-60A5-F3EF-53D4BCF79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8969" y="533705"/>
                <a:ext cx="1724303" cy="1724303"/>
              </a:xfrm>
              <a:prstGeom prst="rect">
                <a:avLst/>
              </a:prstGeom>
            </p:spPr>
          </p:pic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1943916-799B-7C1D-4895-AD1E5692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441" y="4096357"/>
              <a:ext cx="1837818" cy="1837818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E4A472F-C4E7-644E-ED1B-3DF1EBC67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53" y="780218"/>
            <a:ext cx="1795106" cy="1795106"/>
          </a:xfrm>
          <a:prstGeom prst="rect">
            <a:avLst/>
          </a:prstGeom>
        </p:spPr>
      </p:pic>
      <p:pic>
        <p:nvPicPr>
          <p:cNvPr id="13" name="圖片 12" descr="一張含有 圖形, 字型, 螢幕擷取畫面, 文字 的圖片&#10;&#10;自動產生的描述">
            <a:extLst>
              <a:ext uri="{FF2B5EF4-FFF2-40B4-BE49-F238E27FC236}">
                <a16:creationId xmlns:a16="http://schemas.microsoft.com/office/drawing/2014/main" id="{98A84122-1818-33C3-7F71-02DDA09B0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19" y="2838167"/>
            <a:ext cx="1808739" cy="1808739"/>
          </a:xfrm>
          <a:prstGeom prst="rect">
            <a:avLst/>
          </a:prstGeom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39DA2257-C865-FD95-EC24-CA9AAB301F88}"/>
              </a:ext>
            </a:extLst>
          </p:cNvPr>
          <p:cNvSpPr/>
          <p:nvPr/>
        </p:nvSpPr>
        <p:spPr>
          <a:xfrm rot="1982765">
            <a:off x="6981823" y="3990236"/>
            <a:ext cx="949676" cy="1668078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E75C7324-1D91-EA7A-2F78-455B9C9987EB}"/>
              </a:ext>
            </a:extLst>
          </p:cNvPr>
          <p:cNvSpPr/>
          <p:nvPr/>
        </p:nvSpPr>
        <p:spPr>
          <a:xfrm rot="14646671">
            <a:off x="5737922" y="-141378"/>
            <a:ext cx="1705919" cy="3226053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DAE0FCF2-2379-F956-9A01-FBC20FA3CE55}"/>
              </a:ext>
            </a:extLst>
          </p:cNvPr>
          <p:cNvSpPr/>
          <p:nvPr/>
        </p:nvSpPr>
        <p:spPr>
          <a:xfrm rot="6921118">
            <a:off x="2900389" y="2976928"/>
            <a:ext cx="1056034" cy="2095256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33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E4AE8E9B-0311-AC05-2F9D-FFA12F32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5" y="462384"/>
            <a:ext cx="6984787" cy="41126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01A2B6-4A3A-F236-410D-0739554B2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42" y="4144548"/>
            <a:ext cx="4888637" cy="1989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933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040F2C76-96FD-6384-A2BC-C21672F9E0D9}"/>
              </a:ext>
            </a:extLst>
          </p:cNvPr>
          <p:cNvGrpSpPr/>
          <p:nvPr/>
        </p:nvGrpSpPr>
        <p:grpSpPr>
          <a:xfrm>
            <a:off x="8601467" y="460068"/>
            <a:ext cx="2405605" cy="4544291"/>
            <a:chOff x="8558317" y="90596"/>
            <a:chExt cx="2405605" cy="4544291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2D80F10-DD3A-1E87-4762-12462D3361EC}"/>
                </a:ext>
              </a:extLst>
            </p:cNvPr>
            <p:cNvSpPr/>
            <p:nvPr/>
          </p:nvSpPr>
          <p:spPr>
            <a:xfrm>
              <a:off x="8558317" y="90596"/>
              <a:ext cx="2405605" cy="4544291"/>
            </a:xfrm>
            <a:prstGeom prst="roundRect">
              <a:avLst/>
            </a:prstGeom>
            <a:solidFill>
              <a:srgbClr val="FFFFFF">
                <a:alpha val="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2" name="圖片 11" descr="一張含有 Rectangle, 螢幕擷取畫面, 設計 的圖片&#10;&#10;自動產生的描述">
              <a:extLst>
                <a:ext uri="{FF2B5EF4-FFF2-40B4-BE49-F238E27FC236}">
                  <a16:creationId xmlns:a16="http://schemas.microsoft.com/office/drawing/2014/main" id="{2F228B79-5CAB-9628-672A-32533792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969" y="533705"/>
              <a:ext cx="1724303" cy="17243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0F2B062-330C-7927-4E34-1D6047596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89" y="4432562"/>
            <a:ext cx="1724303" cy="17243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5F8DDED-C7F3-E813-D95B-7E9AEE970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53" y="780218"/>
            <a:ext cx="1795106" cy="1795106"/>
          </a:xfrm>
          <a:prstGeom prst="rect">
            <a:avLst/>
          </a:prstGeom>
        </p:spPr>
      </p:pic>
      <p:sp>
        <p:nvSpPr>
          <p:cNvPr id="15" name="Freeform 9">
            <a:extLst>
              <a:ext uri="{FF2B5EF4-FFF2-40B4-BE49-F238E27FC236}">
                <a16:creationId xmlns:a16="http://schemas.microsoft.com/office/drawing/2014/main" id="{9F162FCD-3537-4DFB-AC70-B1D22A8A641D}"/>
              </a:ext>
            </a:extLst>
          </p:cNvPr>
          <p:cNvSpPr/>
          <p:nvPr/>
        </p:nvSpPr>
        <p:spPr>
          <a:xfrm rot="1982765">
            <a:off x="6515216" y="3851817"/>
            <a:ext cx="1375065" cy="1945440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AF0E3C6C-86B5-AE5B-974E-34D82A5A3456}"/>
              </a:ext>
            </a:extLst>
          </p:cNvPr>
          <p:cNvSpPr/>
          <p:nvPr/>
        </p:nvSpPr>
        <p:spPr>
          <a:xfrm rot="14646671">
            <a:off x="5737922" y="-141378"/>
            <a:ext cx="1705919" cy="3226053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019A4CA7-0651-D144-60F6-13D7B63B91DF}"/>
              </a:ext>
            </a:extLst>
          </p:cNvPr>
          <p:cNvSpPr/>
          <p:nvPr/>
        </p:nvSpPr>
        <p:spPr>
          <a:xfrm rot="6921118">
            <a:off x="2900389" y="2976928"/>
            <a:ext cx="1056034" cy="2095256"/>
          </a:xfrm>
          <a:custGeom>
            <a:avLst/>
            <a:gdLst/>
            <a:ahLst/>
            <a:cxnLst/>
            <a:rect l="l" t="t" r="r" b="b"/>
            <a:pathLst>
              <a:path w="1647934" h="3114652">
                <a:moveTo>
                  <a:pt x="0" y="0"/>
                </a:moveTo>
                <a:lnTo>
                  <a:pt x="1647934" y="0"/>
                </a:lnTo>
                <a:lnTo>
                  <a:pt x="1647934" y="3114652"/>
                </a:lnTo>
                <a:lnTo>
                  <a:pt x="0" y="31146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8" name="圖片 17" descr="一張含有 圖形, 字型, 螢幕擷取畫面, 文字 的圖片&#10;&#10;自動產生的描述">
            <a:extLst>
              <a:ext uri="{FF2B5EF4-FFF2-40B4-BE49-F238E27FC236}">
                <a16:creationId xmlns:a16="http://schemas.microsoft.com/office/drawing/2014/main" id="{2615EAD6-45ED-F4A2-F484-12D62402AC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19" y="2838167"/>
            <a:ext cx="1808739" cy="18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9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6A1CB35-D091-8797-0245-DDA3F32C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87" y="3094404"/>
            <a:ext cx="4867329" cy="2237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 descr="一張含有 文字, 螢幕擷取畫面, 字型, 網頁 的圖片&#10;&#10;自動產生的描述">
            <a:extLst>
              <a:ext uri="{FF2B5EF4-FFF2-40B4-BE49-F238E27FC236}">
                <a16:creationId xmlns:a16="http://schemas.microsoft.com/office/drawing/2014/main" id="{AAC4B274-6808-649B-A099-EBEA06152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3" y="3094404"/>
            <a:ext cx="6626838" cy="3164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A8C9A39D-2F70-7D94-C8DB-57705DCC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3" y="445239"/>
            <a:ext cx="4765124" cy="2519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 descr="一張含有 文字, 字型, 收據, 螢幕擷取畫面 的圖片&#10;&#10;自動產生的描述">
            <a:extLst>
              <a:ext uri="{FF2B5EF4-FFF2-40B4-BE49-F238E27FC236}">
                <a16:creationId xmlns:a16="http://schemas.microsoft.com/office/drawing/2014/main" id="{07125D80-B9C9-849C-9715-A9F1E5272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02" y="445239"/>
            <a:ext cx="6698614" cy="2085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36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11046028_黃薪橙</dc:creator>
  <cp:lastModifiedBy>11046028_黃薪橙</cp:lastModifiedBy>
  <cp:revision>1</cp:revision>
  <dcterms:created xsi:type="dcterms:W3CDTF">2024-05-26T08:00:51Z</dcterms:created>
  <dcterms:modified xsi:type="dcterms:W3CDTF">2024-05-26T13:00:55Z</dcterms:modified>
</cp:coreProperties>
</file>