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283" r:id="rId2"/>
    <p:sldId id="437" r:id="rId3"/>
    <p:sldId id="438" r:id="rId4"/>
  </p:sldIdLst>
  <p:sldSz cx="18288000" cy="10287000"/>
  <p:notesSz cx="6858000" cy="9144000"/>
  <p:embeddedFontLst>
    <p:embeddedFont>
      <p:font typeface="漢儀新蒂蠟筆體" panose="02020500000000000000" charset="-12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046016_廖芸珮" initials="1" lastIdx="1" clrIdx="0">
    <p:extLst>
      <p:ext uri="{19B8F6BF-5375-455C-9EA6-DF929625EA0E}">
        <p15:presenceInfo xmlns:p15="http://schemas.microsoft.com/office/powerpoint/2012/main" userId="11046016_廖芸珮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5"/>
    <a:srgbClr val="E8E5DA"/>
    <a:srgbClr val="A6B3C0"/>
    <a:srgbClr val="C7BCAA"/>
    <a:srgbClr val="A84B2D"/>
    <a:srgbClr val="C6BEAB"/>
    <a:srgbClr val="8B5A19"/>
    <a:srgbClr val="ECD8C9"/>
    <a:srgbClr val="CCAC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649" autoAdjust="0"/>
  </p:normalViewPr>
  <p:slideViewPr>
    <p:cSldViewPr>
      <p:cViewPr varScale="1">
        <p:scale>
          <a:sx n="53" d="100"/>
          <a:sy n="53" d="100"/>
        </p:scale>
        <p:origin x="811" y="72"/>
      </p:cViewPr>
      <p:guideLst>
        <p:guide orient="horz" pos="4344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44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1F30E-83F0-4AEF-8D39-7AB008FCF7AF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06FF-033C-436E-84F4-1147C3F51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9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979-C000-4668-8AE9-D12BCB9CB006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1E44-8D8D-4472-912B-D59ECDFC175E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090B-4EC6-4064-8D34-82E2C46892A0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BBA0-D830-41D0-AC0C-416521791EAE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CCDB-0603-4131-8D98-467EA69F3F93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AF92-D82F-4557-9922-37E60A8DCEC8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10E-2F81-4280-83E0-40BF18090A6E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34A9-3E71-4483-8A5D-1DA770209190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6DD1-72D3-441A-A5AC-C90AF114B6FF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55-4FC0-4A2C-B842-6B909A61E2F5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DD60-5F7C-4422-9C0D-5316E7869C43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E0B8-CCDB-478A-99FA-63F04BADFDD7}" type="datetime1">
              <a:rPr lang="en-US" altLang="zh-TW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97200" y="9639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47750" y="781050"/>
            <a:ext cx="16199823" cy="0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477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72402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F546CD7-B572-4954-8ACA-F7781A96CADD}"/>
              </a:ext>
            </a:extLst>
          </p:cNvPr>
          <p:cNvSpPr txBox="1"/>
          <p:nvPr/>
        </p:nvSpPr>
        <p:spPr>
          <a:xfrm>
            <a:off x="1479533" y="1844092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3E0B75-CEE6-456F-BCD4-2D3B80FC52EC}"/>
              </a:ext>
            </a:extLst>
          </p:cNvPr>
          <p:cNvSpPr txBox="1"/>
          <p:nvPr/>
        </p:nvSpPr>
        <p:spPr>
          <a:xfrm>
            <a:off x="5511610" y="1054720"/>
            <a:ext cx="5091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Line</a:t>
            </a:r>
            <a:r>
              <a:rPr lang="zh-TW" altLang="en-US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智能助手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49C4799-EEF4-4488-8E02-6D1045F337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70911" r="17930" b="19876"/>
          <a:stretch/>
        </p:blipFill>
        <p:spPr>
          <a:xfrm>
            <a:off x="7696200" y="38084"/>
            <a:ext cx="3200400" cy="762000"/>
          </a:xfrm>
          <a:prstGeom prst="rect">
            <a:avLst/>
          </a:prstGeom>
        </p:spPr>
      </p:pic>
      <p:grpSp>
        <p:nvGrpSpPr>
          <p:cNvPr id="13" name="Group 6">
            <a:extLst>
              <a:ext uri="{FF2B5EF4-FFF2-40B4-BE49-F238E27FC236}">
                <a16:creationId xmlns:a16="http://schemas.microsoft.com/office/drawing/2014/main" id="{E34AE775-B820-44AD-AC00-9494AD829FEF}"/>
              </a:ext>
            </a:extLst>
          </p:cNvPr>
          <p:cNvGrpSpPr/>
          <p:nvPr/>
        </p:nvGrpSpPr>
        <p:grpSpPr>
          <a:xfrm rot="10800000">
            <a:off x="-1823588" y="1028700"/>
            <a:ext cx="7188379" cy="2114054"/>
            <a:chOff x="0" y="-47625"/>
            <a:chExt cx="1543813" cy="454025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481D64-E6CD-4598-8C9C-5B1F65D4A42E}"/>
                </a:ext>
              </a:extLst>
            </p:cNvPr>
            <p:cNvSpPr/>
            <p:nvPr/>
          </p:nvSpPr>
          <p:spPr>
            <a:xfrm>
              <a:off x="58680" y="0"/>
              <a:ext cx="1485133" cy="406400"/>
            </a:xfrm>
            <a:custGeom>
              <a:avLst/>
              <a:gdLst/>
              <a:ahLst/>
              <a:cxnLst/>
              <a:rect l="l" t="t" r="r" b="b"/>
              <a:pathLst>
                <a:path w="1485133" h="406400">
                  <a:moveTo>
                    <a:pt x="1281933" y="0"/>
                  </a:moveTo>
                  <a:cubicBezTo>
                    <a:pt x="1394157" y="0"/>
                    <a:pt x="1485133" y="90976"/>
                    <a:pt x="1485133" y="203200"/>
                  </a:cubicBezTo>
                  <a:cubicBezTo>
                    <a:pt x="1485133" y="315424"/>
                    <a:pt x="1394157" y="406400"/>
                    <a:pt x="128193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84B2D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7BAE168E-E21A-4B19-8724-F56A3A85620B}"/>
                </a:ext>
              </a:extLst>
            </p:cNvPr>
            <p:cNvSpPr txBox="1"/>
            <p:nvPr/>
          </p:nvSpPr>
          <p:spPr>
            <a:xfrm>
              <a:off x="0" y="-47625"/>
              <a:ext cx="148513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1"/>
                </a:lnSpc>
              </a:pPr>
              <a:endParaRPr/>
            </a:p>
          </p:txBody>
        </p:sp>
      </p:grpSp>
      <p:sp>
        <p:nvSpPr>
          <p:cNvPr id="17" name="TextBox 15">
            <a:extLst>
              <a:ext uri="{FF2B5EF4-FFF2-40B4-BE49-F238E27FC236}">
                <a16:creationId xmlns:a16="http://schemas.microsoft.com/office/drawing/2014/main" id="{0A8A4441-46C3-4A34-809C-4FDF5CB7F095}"/>
              </a:ext>
            </a:extLst>
          </p:cNvPr>
          <p:cNvSpPr txBox="1"/>
          <p:nvPr/>
        </p:nvSpPr>
        <p:spPr>
          <a:xfrm>
            <a:off x="1783617" y="2096864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CF9A5D9-A877-49B1-AF61-1758D2DD9205}"/>
              </a:ext>
            </a:extLst>
          </p:cNvPr>
          <p:cNvGrpSpPr/>
          <p:nvPr/>
        </p:nvGrpSpPr>
        <p:grpSpPr>
          <a:xfrm>
            <a:off x="11547724" y="1028700"/>
            <a:ext cx="4971416" cy="9155361"/>
            <a:chOff x="6796955" y="1066800"/>
            <a:chExt cx="4971416" cy="915536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B095338-FE38-4E9A-9FF2-E8C458DD5253}"/>
                </a:ext>
              </a:extLst>
            </p:cNvPr>
            <p:cNvGrpSpPr/>
            <p:nvPr/>
          </p:nvGrpSpPr>
          <p:grpSpPr>
            <a:xfrm>
              <a:off x="6796955" y="1066800"/>
              <a:ext cx="4971416" cy="9155361"/>
              <a:chOff x="1629470" y="1375728"/>
              <a:chExt cx="4971416" cy="9155361"/>
            </a:xfrm>
          </p:grpSpPr>
          <p:pic>
            <p:nvPicPr>
              <p:cNvPr id="27" name="Line">
                <a:extLst>
                  <a:ext uri="{FF2B5EF4-FFF2-40B4-BE49-F238E27FC236}">
                    <a16:creationId xmlns:a16="http://schemas.microsoft.com/office/drawing/2014/main" id="{8F93CA33-6338-443C-AC5A-33623723B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894" y="2009554"/>
                <a:ext cx="3640480" cy="7887707"/>
              </a:xfrm>
              <a:prstGeom prst="rect">
                <a:avLst/>
              </a:prstGeom>
            </p:spPr>
          </p:pic>
          <p:pic>
            <p:nvPicPr>
              <p:cNvPr id="22" name="手機">
                <a:extLst>
                  <a:ext uri="{FF2B5EF4-FFF2-40B4-BE49-F238E27FC236}">
                    <a16:creationId xmlns:a16="http://schemas.microsoft.com/office/drawing/2014/main" id="{2078EF37-0CB1-4ED8-8ECA-7388831991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94" r="19419"/>
              <a:stretch/>
            </p:blipFill>
            <p:spPr>
              <a:xfrm>
                <a:off x="1629470" y="1375728"/>
                <a:ext cx="4971416" cy="9155361"/>
              </a:xfrm>
              <a:prstGeom prst="rect">
                <a:avLst/>
              </a:prstGeom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55E003-26C7-4C7F-9A4E-8B0AEB5CF5A0}"/>
                </a:ext>
              </a:extLst>
            </p:cNvPr>
            <p:cNvSpPr/>
            <p:nvPr/>
          </p:nvSpPr>
          <p:spPr>
            <a:xfrm>
              <a:off x="7272572" y="8522360"/>
              <a:ext cx="4011048" cy="83819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手手" descr="一張含有 黑色, 黑暗 的圖片&#10;&#10;自動產生的描述">
            <a:extLst>
              <a:ext uri="{FF2B5EF4-FFF2-40B4-BE49-F238E27FC236}">
                <a16:creationId xmlns:a16="http://schemas.microsoft.com/office/drawing/2014/main" id="{86BB084C-D89D-4D07-8620-B6538D81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0060" y="8705001"/>
            <a:ext cx="1066799" cy="1066799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1475584-E56C-4A25-99E1-BC3A64C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78EF5D-8D0B-4AE5-9FDD-634F0C08FA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4" y="5120640"/>
            <a:ext cx="4339627" cy="4910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FBBCEB-2322-4000-B175-9F63A47400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87" y="6162296"/>
            <a:ext cx="4339628" cy="3868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CAC702D-C0E1-41C7-8C31-6902971B5639}"/>
              </a:ext>
            </a:extLst>
          </p:cNvPr>
          <p:cNvSpPr/>
          <p:nvPr/>
        </p:nvSpPr>
        <p:spPr>
          <a:xfrm>
            <a:off x="2851547" y="5392855"/>
            <a:ext cx="1838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房屋搜尋</a:t>
            </a:r>
            <a:endParaRPr lang="zh-TW" altLang="en-US" sz="4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FBB9A9-9700-409B-944B-E7B35569F40F}"/>
              </a:ext>
            </a:extLst>
          </p:cNvPr>
          <p:cNvSpPr/>
          <p:nvPr/>
        </p:nvSpPr>
        <p:spPr>
          <a:xfrm>
            <a:off x="8364449" y="4332166"/>
            <a:ext cx="1838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智慧搜尋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71310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47750" y="781050"/>
            <a:ext cx="16199823" cy="0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477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72402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F546CD7-B572-4954-8ACA-F7781A96CADD}"/>
              </a:ext>
            </a:extLst>
          </p:cNvPr>
          <p:cNvSpPr txBox="1"/>
          <p:nvPr/>
        </p:nvSpPr>
        <p:spPr>
          <a:xfrm>
            <a:off x="1479533" y="1844092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3E0B75-CEE6-456F-BCD4-2D3B80FC52EC}"/>
              </a:ext>
            </a:extLst>
          </p:cNvPr>
          <p:cNvSpPr txBox="1"/>
          <p:nvPr/>
        </p:nvSpPr>
        <p:spPr>
          <a:xfrm>
            <a:off x="4603393" y="913068"/>
            <a:ext cx="100799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Line</a:t>
            </a:r>
            <a:r>
              <a:rPr lang="zh-TW" altLang="en-US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智能助手</a:t>
            </a:r>
            <a:r>
              <a:rPr lang="en-US" altLang="zh-TW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-</a:t>
            </a:r>
            <a:r>
              <a:rPr lang="zh-TW" altLang="en-US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回答流程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49C4799-EEF4-4488-8E02-6D1045F337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70911" r="17930" b="19876"/>
          <a:stretch/>
        </p:blipFill>
        <p:spPr>
          <a:xfrm>
            <a:off x="7696200" y="38084"/>
            <a:ext cx="3200400" cy="762000"/>
          </a:xfrm>
          <a:prstGeom prst="rect">
            <a:avLst/>
          </a:prstGeom>
        </p:spPr>
      </p:pic>
      <p:grpSp>
        <p:nvGrpSpPr>
          <p:cNvPr id="13" name="Group 6">
            <a:extLst>
              <a:ext uri="{FF2B5EF4-FFF2-40B4-BE49-F238E27FC236}">
                <a16:creationId xmlns:a16="http://schemas.microsoft.com/office/drawing/2014/main" id="{E34AE775-B820-44AD-AC00-9494AD829FEF}"/>
              </a:ext>
            </a:extLst>
          </p:cNvPr>
          <p:cNvGrpSpPr/>
          <p:nvPr/>
        </p:nvGrpSpPr>
        <p:grpSpPr>
          <a:xfrm rot="10800000">
            <a:off x="-1823588" y="1028700"/>
            <a:ext cx="7188379" cy="2114054"/>
            <a:chOff x="0" y="-47625"/>
            <a:chExt cx="1543813" cy="454025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481D64-E6CD-4598-8C9C-5B1F65D4A42E}"/>
                </a:ext>
              </a:extLst>
            </p:cNvPr>
            <p:cNvSpPr/>
            <p:nvPr/>
          </p:nvSpPr>
          <p:spPr>
            <a:xfrm>
              <a:off x="58680" y="0"/>
              <a:ext cx="1485133" cy="406400"/>
            </a:xfrm>
            <a:custGeom>
              <a:avLst/>
              <a:gdLst/>
              <a:ahLst/>
              <a:cxnLst/>
              <a:rect l="l" t="t" r="r" b="b"/>
              <a:pathLst>
                <a:path w="1485133" h="406400">
                  <a:moveTo>
                    <a:pt x="1281933" y="0"/>
                  </a:moveTo>
                  <a:cubicBezTo>
                    <a:pt x="1394157" y="0"/>
                    <a:pt x="1485133" y="90976"/>
                    <a:pt x="1485133" y="203200"/>
                  </a:cubicBezTo>
                  <a:cubicBezTo>
                    <a:pt x="1485133" y="315424"/>
                    <a:pt x="1394157" y="406400"/>
                    <a:pt x="128193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84B2D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7BAE168E-E21A-4B19-8724-F56A3A85620B}"/>
                </a:ext>
              </a:extLst>
            </p:cNvPr>
            <p:cNvSpPr txBox="1"/>
            <p:nvPr/>
          </p:nvSpPr>
          <p:spPr>
            <a:xfrm>
              <a:off x="0" y="-47625"/>
              <a:ext cx="148513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1"/>
                </a:lnSpc>
              </a:pPr>
              <a:endParaRPr/>
            </a:p>
          </p:txBody>
        </p:sp>
      </p:grpSp>
      <p:sp>
        <p:nvSpPr>
          <p:cNvPr id="17" name="TextBox 15">
            <a:extLst>
              <a:ext uri="{FF2B5EF4-FFF2-40B4-BE49-F238E27FC236}">
                <a16:creationId xmlns:a16="http://schemas.microsoft.com/office/drawing/2014/main" id="{0A8A4441-46C3-4A34-809C-4FDF5CB7F095}"/>
              </a:ext>
            </a:extLst>
          </p:cNvPr>
          <p:cNvSpPr txBox="1"/>
          <p:nvPr/>
        </p:nvSpPr>
        <p:spPr>
          <a:xfrm>
            <a:off x="1783617" y="2096864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1475584-E56C-4A25-99E1-BC3A64C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960C7D44-F1ED-731C-E3DF-7CE4ED99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39" y="3049213"/>
            <a:ext cx="11760000" cy="7056000"/>
          </a:xfrm>
          <a:prstGeom prst="rect">
            <a:avLst/>
          </a:prstGeom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F7D502-6379-1110-05F7-FA0CB5B81C2D}"/>
              </a:ext>
            </a:extLst>
          </p:cNvPr>
          <p:cNvSpPr/>
          <p:nvPr/>
        </p:nvSpPr>
        <p:spPr>
          <a:xfrm>
            <a:off x="3694176" y="3048395"/>
            <a:ext cx="6687900" cy="3213758"/>
          </a:xfrm>
          <a:prstGeom prst="rect">
            <a:avLst/>
          </a:prstGeom>
          <a:solidFill>
            <a:srgbClr val="C7B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9904F-AB2A-6B26-9AF7-3FF814DF876B}"/>
              </a:ext>
            </a:extLst>
          </p:cNvPr>
          <p:cNvSpPr/>
          <p:nvPr/>
        </p:nvSpPr>
        <p:spPr>
          <a:xfrm>
            <a:off x="3665710" y="6262152"/>
            <a:ext cx="1610492" cy="3213758"/>
          </a:xfrm>
          <a:prstGeom prst="rect">
            <a:avLst/>
          </a:prstGeom>
          <a:solidFill>
            <a:srgbClr val="C7B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37C0B7-7712-C770-CAA5-9B18B8F7AF90}"/>
              </a:ext>
            </a:extLst>
          </p:cNvPr>
          <p:cNvSpPr/>
          <p:nvPr/>
        </p:nvSpPr>
        <p:spPr>
          <a:xfrm>
            <a:off x="10382082" y="3048396"/>
            <a:ext cx="4412821" cy="169090"/>
          </a:xfrm>
          <a:prstGeom prst="rect">
            <a:avLst/>
          </a:prstGeom>
          <a:solidFill>
            <a:srgbClr val="C7B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653FF2-4CBF-FD67-1422-D9E0CFEE5000}"/>
              </a:ext>
            </a:extLst>
          </p:cNvPr>
          <p:cNvSpPr/>
          <p:nvPr/>
        </p:nvSpPr>
        <p:spPr>
          <a:xfrm>
            <a:off x="3664011" y="9477053"/>
            <a:ext cx="11759995" cy="628160"/>
          </a:xfrm>
          <a:prstGeom prst="rect">
            <a:avLst/>
          </a:prstGeom>
          <a:solidFill>
            <a:srgbClr val="C7B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19EF96-1D06-47D1-81DB-688C65C48A42}"/>
              </a:ext>
            </a:extLst>
          </p:cNvPr>
          <p:cNvSpPr/>
          <p:nvPr/>
        </p:nvSpPr>
        <p:spPr>
          <a:xfrm>
            <a:off x="14794906" y="3048556"/>
            <a:ext cx="643431" cy="6427341"/>
          </a:xfrm>
          <a:prstGeom prst="rect">
            <a:avLst/>
          </a:prstGeom>
          <a:solidFill>
            <a:srgbClr val="C7B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61101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47750" y="781050"/>
            <a:ext cx="16199823" cy="0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0477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7240250" y="-2446412"/>
            <a:ext cx="0" cy="15179824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F546CD7-B572-4954-8ACA-F7781A96CADD}"/>
              </a:ext>
            </a:extLst>
          </p:cNvPr>
          <p:cNvSpPr txBox="1"/>
          <p:nvPr/>
        </p:nvSpPr>
        <p:spPr>
          <a:xfrm>
            <a:off x="1479533" y="1844092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3E0B75-CEE6-456F-BCD4-2D3B80FC52EC}"/>
              </a:ext>
            </a:extLst>
          </p:cNvPr>
          <p:cNvSpPr txBox="1"/>
          <p:nvPr/>
        </p:nvSpPr>
        <p:spPr>
          <a:xfrm>
            <a:off x="4603393" y="913068"/>
            <a:ext cx="11723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Line</a:t>
            </a:r>
            <a:r>
              <a:rPr lang="zh-TW" altLang="en-US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智能助手</a:t>
            </a:r>
            <a:r>
              <a:rPr lang="en-US" altLang="zh-TW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-</a:t>
            </a:r>
            <a:r>
              <a:rPr lang="zh-TW" altLang="en-US" sz="96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回答流程細節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49C4799-EEF4-4488-8E02-6D1045F337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70911" r="17930" b="19876"/>
          <a:stretch/>
        </p:blipFill>
        <p:spPr>
          <a:xfrm>
            <a:off x="7696200" y="38084"/>
            <a:ext cx="3200400" cy="762000"/>
          </a:xfrm>
          <a:prstGeom prst="rect">
            <a:avLst/>
          </a:prstGeom>
        </p:spPr>
      </p:pic>
      <p:grpSp>
        <p:nvGrpSpPr>
          <p:cNvPr id="13" name="Group 6">
            <a:extLst>
              <a:ext uri="{FF2B5EF4-FFF2-40B4-BE49-F238E27FC236}">
                <a16:creationId xmlns:a16="http://schemas.microsoft.com/office/drawing/2014/main" id="{E34AE775-B820-44AD-AC00-9494AD829FEF}"/>
              </a:ext>
            </a:extLst>
          </p:cNvPr>
          <p:cNvGrpSpPr/>
          <p:nvPr/>
        </p:nvGrpSpPr>
        <p:grpSpPr>
          <a:xfrm rot="10800000">
            <a:off x="-1823588" y="1028700"/>
            <a:ext cx="7188379" cy="2114054"/>
            <a:chOff x="0" y="-47625"/>
            <a:chExt cx="1543813" cy="454025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481D64-E6CD-4598-8C9C-5B1F65D4A42E}"/>
                </a:ext>
              </a:extLst>
            </p:cNvPr>
            <p:cNvSpPr/>
            <p:nvPr/>
          </p:nvSpPr>
          <p:spPr>
            <a:xfrm>
              <a:off x="58680" y="0"/>
              <a:ext cx="1485133" cy="406400"/>
            </a:xfrm>
            <a:custGeom>
              <a:avLst/>
              <a:gdLst/>
              <a:ahLst/>
              <a:cxnLst/>
              <a:rect l="l" t="t" r="r" b="b"/>
              <a:pathLst>
                <a:path w="1485133" h="406400">
                  <a:moveTo>
                    <a:pt x="1281933" y="0"/>
                  </a:moveTo>
                  <a:cubicBezTo>
                    <a:pt x="1394157" y="0"/>
                    <a:pt x="1485133" y="90976"/>
                    <a:pt x="1485133" y="203200"/>
                  </a:cubicBezTo>
                  <a:cubicBezTo>
                    <a:pt x="1485133" y="315424"/>
                    <a:pt x="1394157" y="406400"/>
                    <a:pt x="128193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84B2D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7BAE168E-E21A-4B19-8724-F56A3A85620B}"/>
                </a:ext>
              </a:extLst>
            </p:cNvPr>
            <p:cNvSpPr txBox="1"/>
            <p:nvPr/>
          </p:nvSpPr>
          <p:spPr>
            <a:xfrm>
              <a:off x="0" y="-47625"/>
              <a:ext cx="148513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1"/>
                </a:lnSpc>
              </a:pPr>
              <a:endParaRPr/>
            </a:p>
          </p:txBody>
        </p:sp>
      </p:grpSp>
      <p:sp>
        <p:nvSpPr>
          <p:cNvPr id="17" name="TextBox 15">
            <a:extLst>
              <a:ext uri="{FF2B5EF4-FFF2-40B4-BE49-F238E27FC236}">
                <a16:creationId xmlns:a16="http://schemas.microsoft.com/office/drawing/2014/main" id="{0A8A4441-46C3-4A34-809C-4FDF5CB7F095}"/>
              </a:ext>
            </a:extLst>
          </p:cNvPr>
          <p:cNvSpPr txBox="1"/>
          <p:nvPr/>
        </p:nvSpPr>
        <p:spPr>
          <a:xfrm>
            <a:off x="1783617" y="2096864"/>
            <a:ext cx="2811441" cy="819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zh-TW" altLang="en-US" sz="13800" spc="-30" dirty="0">
                <a:solidFill>
                  <a:srgbClr val="E8E5DA"/>
                </a:solidFill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特色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1475584-E56C-4A25-99E1-BC3A64C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2F862106-550A-FC44-88B0-83589361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226"/>
          <a:stretch/>
        </p:blipFill>
        <p:spPr>
          <a:xfrm>
            <a:off x="11904043" y="7851595"/>
            <a:ext cx="5249281" cy="1839203"/>
          </a:xfrm>
          <a:prstGeom prst="roundRect">
            <a:avLst/>
          </a:prstGeom>
          <a:effectLst>
            <a:reflection blurRad="12700" stA="38000" endPos="28000" dist="5080" dir="5400000" sy="-100000" algn="bl" rotWithShape="0"/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5E11FB59-AA4B-505B-869E-9C84177CD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787" y="2506816"/>
            <a:ext cx="4538382" cy="45383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802341-F994-38FC-1FD0-7858A0B59C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08"/>
          <a:stretch/>
        </p:blipFill>
        <p:spPr>
          <a:xfrm>
            <a:off x="6745528" y="2946949"/>
            <a:ext cx="4339628" cy="1365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9187A1-F0A8-B5AC-9EBF-05D12EC55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57"/>
          <a:stretch/>
        </p:blipFill>
        <p:spPr>
          <a:xfrm>
            <a:off x="3371733" y="7489894"/>
            <a:ext cx="4339628" cy="2562604"/>
          </a:xfrm>
          <a:prstGeom prst="round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hatgpt - Free logo icons">
            <a:extLst>
              <a:ext uri="{FF2B5EF4-FFF2-40B4-BE49-F238E27FC236}">
                <a16:creationId xmlns:a16="http://schemas.microsoft.com/office/drawing/2014/main" id="{9A0EE65F-A8E6-06D3-8991-2757DDEC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69" y="7407295"/>
            <a:ext cx="2727804" cy="27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1908C04-2268-A751-99E2-E533DA51D461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>
            <a:off x="11085156" y="3629574"/>
            <a:ext cx="1169631" cy="11464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2AE85-6C78-B241-76D1-C02B694971EA}"/>
              </a:ext>
            </a:extLst>
          </p:cNvPr>
          <p:cNvCxnSpPr>
            <a:cxnSpLocks/>
            <a:stCxn id="52" idx="2"/>
            <a:endCxn id="32" idx="0"/>
          </p:cNvCxnSpPr>
          <p:nvPr/>
        </p:nvCxnSpPr>
        <p:spPr>
          <a:xfrm>
            <a:off x="14523978" y="7045198"/>
            <a:ext cx="4706" cy="8063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826AE58-CB2E-2A11-4C6D-67DAA240B647}"/>
              </a:ext>
            </a:extLst>
          </p:cNvPr>
          <p:cNvCxnSpPr>
            <a:cxnSpLocks/>
            <a:stCxn id="1028" idx="1"/>
            <a:endCxn id="7" idx="3"/>
          </p:cNvCxnSpPr>
          <p:nvPr/>
        </p:nvCxnSpPr>
        <p:spPr>
          <a:xfrm flipH="1" flipV="1">
            <a:off x="7711361" y="8771196"/>
            <a:ext cx="874708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3AFBF50-68D1-056D-EA20-86FF4DA4AD1F}"/>
              </a:ext>
            </a:extLst>
          </p:cNvPr>
          <p:cNvCxnSpPr>
            <a:cxnSpLocks/>
            <a:stCxn id="32" idx="1"/>
            <a:endCxn id="1028" idx="3"/>
          </p:cNvCxnSpPr>
          <p:nvPr/>
        </p:nvCxnSpPr>
        <p:spPr>
          <a:xfrm flipH="1">
            <a:off x="11313873" y="8771197"/>
            <a:ext cx="590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A248E466-BFAE-43A0-2C99-ECF23C2D9E5F}"/>
              </a:ext>
            </a:extLst>
          </p:cNvPr>
          <p:cNvCxnSpPr>
            <a:cxnSpLocks/>
            <a:stCxn id="7" idx="0"/>
            <a:endCxn id="1028" idx="0"/>
          </p:cNvCxnSpPr>
          <p:nvPr/>
        </p:nvCxnSpPr>
        <p:spPr>
          <a:xfrm rot="5400000" flipH="1" flipV="1">
            <a:off x="7704460" y="5244383"/>
            <a:ext cx="82599" cy="4408424"/>
          </a:xfrm>
          <a:prstGeom prst="bentConnector3">
            <a:avLst>
              <a:gd name="adj1" fmla="val 37675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接點: 肘形 1023">
            <a:extLst>
              <a:ext uri="{FF2B5EF4-FFF2-40B4-BE49-F238E27FC236}">
                <a16:creationId xmlns:a16="http://schemas.microsoft.com/office/drawing/2014/main" id="{8F56161A-9896-CDAF-C232-B34544592E4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5639597" y="4214150"/>
            <a:ext cx="3177695" cy="337379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矩形 1028">
            <a:extLst>
              <a:ext uri="{FF2B5EF4-FFF2-40B4-BE49-F238E27FC236}">
                <a16:creationId xmlns:a16="http://schemas.microsoft.com/office/drawing/2014/main" id="{28E9AD36-97DA-DB74-C3A4-118597EC00D8}"/>
              </a:ext>
            </a:extLst>
          </p:cNvPr>
          <p:cNvSpPr/>
          <p:nvPr/>
        </p:nvSpPr>
        <p:spPr>
          <a:xfrm>
            <a:off x="5395068" y="5051472"/>
            <a:ext cx="3595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重新選擇問題</a:t>
            </a:r>
            <a:endParaRPr lang="zh-TW" altLang="en-US" sz="5400" dirty="0"/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8978DF5C-732E-1AE8-FA80-A054FA8CBD99}"/>
              </a:ext>
            </a:extLst>
          </p:cNvPr>
          <p:cNvSpPr/>
          <p:nvPr/>
        </p:nvSpPr>
        <p:spPr>
          <a:xfrm>
            <a:off x="8571457" y="6209733"/>
            <a:ext cx="245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A84B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漢儀新蒂蠟筆體" panose="02000500000000000000" pitchFamily="2" charset="-120"/>
                <a:ea typeface="漢儀新蒂蠟筆體" panose="02000500000000000000" pitchFamily="2" charset="-120"/>
              </a:rPr>
              <a:t>繼續問答</a:t>
            </a:r>
            <a:endParaRPr lang="zh-TW" altLang="en-US" sz="5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41FE36-22DF-260B-A37B-61AF368408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b="3025"/>
          <a:stretch/>
        </p:blipFill>
        <p:spPr>
          <a:xfrm>
            <a:off x="1190123" y="3060219"/>
            <a:ext cx="2308456" cy="4538520"/>
          </a:xfrm>
          <a:prstGeom prst="roundRect">
            <a:avLst/>
          </a:prstGeom>
        </p:spPr>
      </p:pic>
      <p:pic>
        <p:nvPicPr>
          <p:cNvPr id="45" name="手手" descr="一張含有 黑色, 黑暗 的圖片&#10;&#10;自動產生的描述">
            <a:extLst>
              <a:ext uri="{FF2B5EF4-FFF2-40B4-BE49-F238E27FC236}">
                <a16:creationId xmlns:a16="http://schemas.microsoft.com/office/drawing/2014/main" id="{98EEE667-E107-71E8-6035-871C50238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614" y="6984011"/>
            <a:ext cx="923330" cy="923330"/>
          </a:xfrm>
          <a:prstGeom prst="rect">
            <a:avLst/>
          </a:prstGeom>
        </p:spPr>
      </p:pic>
      <p:cxnSp>
        <p:nvCxnSpPr>
          <p:cNvPr id="1025" name="接點: 肘形 1024">
            <a:extLst>
              <a:ext uri="{FF2B5EF4-FFF2-40B4-BE49-F238E27FC236}">
                <a16:creationId xmlns:a16="http://schemas.microsoft.com/office/drawing/2014/main" id="{A2CA795A-AF47-BEDD-C425-8B0B8DC6920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498579" y="3629574"/>
            <a:ext cx="3246949" cy="1699905"/>
          </a:xfrm>
          <a:prstGeom prst="bentConnector3">
            <a:avLst>
              <a:gd name="adj1" fmla="val 321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984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34</Words>
  <Application>Microsoft Office PowerPoint</Application>
  <PresentationFormat>自訂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漢儀新蒂蠟筆體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專題發表</dc:title>
  <dc:creator>user</dc:creator>
  <cp:lastModifiedBy>櫟 蘇</cp:lastModifiedBy>
  <cp:revision>262</cp:revision>
  <dcterms:created xsi:type="dcterms:W3CDTF">2006-08-16T00:00:00Z</dcterms:created>
  <dcterms:modified xsi:type="dcterms:W3CDTF">2024-10-10T15:30:27Z</dcterms:modified>
  <dc:identifier>DAGF6tIJN2Y</dc:identifier>
</cp:coreProperties>
</file>