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88CAD4-1B63-4705-ADA7-0E6C2A1AE2F9}"/>
              </a:ext>
            </a:extLst>
          </p:cNvPr>
          <p:cNvSpPr txBox="1"/>
          <p:nvPr/>
        </p:nvSpPr>
        <p:spPr>
          <a:xfrm>
            <a:off x="402566" y="1000664"/>
            <a:ext cx="11386867" cy="45858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solidFill>
                  <a:srgbClr val="333333"/>
                </a:solidFill>
                <a:latin typeface="PMingLiU"/>
                <a:ea typeface="PMingLiU"/>
              </a:rPr>
              <a:t>接下來為大家介紹我們系統的特色</a:t>
            </a:r>
          </a:p>
          <a:p>
            <a:r>
              <a:rPr lang="zh-TW" sz="2800">
                <a:solidFill>
                  <a:srgbClr val="333333"/>
                </a:solidFill>
                <a:latin typeface="PMingLiU"/>
                <a:ea typeface="PMingLiU"/>
              </a:rPr>
              <a:t>首先，我們的系統是將</a:t>
            </a:r>
            <a:r>
              <a:rPr lang="zh-TW" sz="2800">
                <a:solidFill>
                  <a:srgbClr val="333333"/>
                </a:solidFill>
                <a:latin typeface="Times New Roman,"/>
                <a:ea typeface="PMingLiU"/>
              </a:rPr>
              <a:t>傳統名片結合現代技術</a:t>
            </a:r>
            <a:r>
              <a:rPr lang="zh-TW" sz="2800">
                <a:latin typeface="PMingLiU"/>
                <a:ea typeface="PMingLiU"/>
              </a:rPr>
              <a:t> </a:t>
            </a:r>
            <a:endParaRPr lang="zh-TW" sz="3600">
              <a:latin typeface="新細明體"/>
              <a:ea typeface="新細明體"/>
            </a:endParaRPr>
          </a:p>
          <a:p>
            <a:r>
              <a:rPr lang="zh-TW" sz="2800">
                <a:solidFill>
                  <a:srgbClr val="333333"/>
                </a:solidFill>
                <a:ea typeface="PMingLiU"/>
              </a:rPr>
              <a:t>將現代的智慧手機智慧生活結合傳統名片，</a:t>
            </a:r>
            <a:r>
              <a:rPr lang="zh-TW" altLang="en-US" sz="2800">
                <a:solidFill>
                  <a:srgbClr val="333333"/>
                </a:solidFill>
                <a:ea typeface="PMingLiU"/>
              </a:rPr>
              <a:t>為使用者</a:t>
            </a:r>
            <a:r>
              <a:rPr lang="zh-TW" sz="2800">
                <a:solidFill>
                  <a:srgbClr val="333333"/>
                </a:solidFill>
                <a:ea typeface="PMingLiU"/>
              </a:rPr>
              <a:t>帶來更多便利性。</a:t>
            </a:r>
            <a:r>
              <a:rPr lang="zh-TW" sz="2800">
                <a:latin typeface="PMingLiU"/>
                <a:ea typeface="PMingLiU"/>
              </a:rPr>
              <a:t> </a:t>
            </a:r>
            <a:endParaRPr lang="zh-TW" sz="2800">
              <a:solidFill>
                <a:srgbClr val="000000"/>
              </a:solidFill>
              <a:latin typeface="PMingLiU"/>
              <a:ea typeface="PMingLiU"/>
            </a:endParaRPr>
          </a:p>
          <a:p>
            <a:r>
              <a:rPr lang="zh-TW" sz="2800">
                <a:solidFill>
                  <a:srgbClr val="000000"/>
                </a:solidFill>
                <a:latin typeface="Times New Roman,"/>
                <a:ea typeface="PMingLiU"/>
              </a:rPr>
              <a:t>再來是名片</a:t>
            </a:r>
            <a:r>
              <a:rPr lang="zh-TW" sz="2800">
                <a:solidFill>
                  <a:srgbClr val="333333"/>
                </a:solidFill>
                <a:latin typeface="Times New Roman,"/>
                <a:ea typeface="PMingLiU"/>
              </a:rPr>
              <a:t>資料的即時更新</a:t>
            </a:r>
            <a:r>
              <a:rPr lang="zh-TW" sz="2800">
                <a:latin typeface="PMingLiU"/>
                <a:ea typeface="PMingLiU"/>
              </a:rPr>
              <a:t> </a:t>
            </a:r>
            <a:endParaRPr lang="zh-TW" sz="3600">
              <a:latin typeface="新細明體"/>
              <a:ea typeface="新細明體"/>
            </a:endParaRPr>
          </a:p>
          <a:p>
            <a:r>
              <a:rPr lang="zh-TW" sz="2800">
                <a:solidFill>
                  <a:srgbClr val="333333"/>
                </a:solidFill>
                <a:ea typeface="PMingLiU"/>
              </a:rPr>
              <a:t>不像傳統名片更換公司或</a:t>
            </a:r>
            <a:r>
              <a:rPr lang="zh-TW" altLang="en-US" sz="2800">
                <a:solidFill>
                  <a:srgbClr val="333333"/>
                </a:solidFill>
                <a:ea typeface="PMingLiU"/>
              </a:rPr>
              <a:t>者是</a:t>
            </a:r>
            <a:r>
              <a:rPr lang="zh-TW" sz="2800">
                <a:solidFill>
                  <a:srgbClr val="333333"/>
                </a:solidFill>
                <a:ea typeface="PMingLiU"/>
              </a:rPr>
              <a:t>職位時還需要跟客戶和朋友一個個更新</a:t>
            </a:r>
            <a:endParaRPr lang="zh-TW" sz="2800">
              <a:solidFill>
                <a:srgbClr val="333333"/>
              </a:solidFill>
              <a:latin typeface="PMingLiU"/>
              <a:ea typeface="PMingLiU"/>
            </a:endParaRPr>
          </a:p>
          <a:p>
            <a:r>
              <a:rPr lang="zh-TW" sz="2800">
                <a:solidFill>
                  <a:srgbClr val="333333"/>
                </a:solidFill>
                <a:ea typeface="PMingLiU"/>
              </a:rPr>
              <a:t>我們將自動更新電子名片的修改，並且在有網路的環境下，即時更新</a:t>
            </a:r>
            <a:r>
              <a:rPr lang="zh-TW" sz="2800">
                <a:solidFill>
                  <a:srgbClr val="333333"/>
                </a:solidFill>
                <a:latin typeface="PMingLiU"/>
                <a:ea typeface="PMingLiU"/>
              </a:rPr>
              <a:t>，讓使用者能隨時接收最新的資</a:t>
            </a:r>
            <a:r>
              <a:rPr lang="zh-TW" altLang="en-US" sz="2800">
                <a:solidFill>
                  <a:srgbClr val="333333"/>
                </a:solidFill>
                <a:latin typeface="PMingLiU"/>
                <a:ea typeface="PMingLiU"/>
              </a:rPr>
              <a:t>訊</a:t>
            </a:r>
            <a:endParaRPr lang="zh-TW" sz="2800">
              <a:latin typeface="PMingLiU"/>
              <a:ea typeface="PMingLiU"/>
            </a:endParaRPr>
          </a:p>
          <a:p>
            <a:r>
              <a:rPr lang="zh-TW" sz="2800">
                <a:solidFill>
                  <a:srgbClr val="FF0000"/>
                </a:solidFill>
                <a:ea typeface="PMingLiU"/>
              </a:rPr>
              <a:t>因此</a:t>
            </a:r>
            <a:r>
              <a:rPr lang="zh-TW" sz="2800">
                <a:solidFill>
                  <a:srgbClr val="333333"/>
                </a:solidFill>
                <a:ea typeface="PMingLiU"/>
              </a:rPr>
              <a:t>此功能我們計畫為收費功能，以</a:t>
            </a:r>
            <a:r>
              <a:rPr lang="zh-TW" altLang="en-US" sz="2800">
                <a:solidFill>
                  <a:srgbClr val="333333"/>
                </a:solidFill>
                <a:ea typeface="PMingLiU"/>
              </a:rPr>
              <a:t>提供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</a:rPr>
              <a:t>APP</a:t>
            </a:r>
            <a:r>
              <a:rPr lang="zh-TW" sz="2800">
                <a:solidFill>
                  <a:srgbClr val="333333"/>
                </a:solidFill>
                <a:ea typeface="PMingLiU"/>
              </a:rPr>
              <a:t>穩定的收入來源</a:t>
            </a:r>
            <a:r>
              <a:rPr lang="zh-TW" sz="2800">
                <a:solidFill>
                  <a:srgbClr val="333333"/>
                </a:solidFill>
              </a:rPr>
              <a:t>。</a:t>
            </a:r>
            <a:r>
              <a:rPr lang="zh-TW" sz="2800">
                <a:latin typeface="Times New Roman"/>
                <a:cs typeface="Times New Roman"/>
              </a:rPr>
              <a:t> </a:t>
            </a:r>
          </a:p>
          <a:p>
            <a:endParaRPr lang="zh-TW"/>
          </a:p>
          <a:p>
            <a:pPr>
              <a:buAutoNum type="arabicPeriod" startAt="4"/>
            </a:pPr>
            <a:endParaRPr lang="zh-TW" sz="1400" dirty="0">
              <a:latin typeface="新細明體"/>
              <a:ea typeface="新細明體"/>
              <a:cs typeface="Times New Roman"/>
            </a:endParaRPr>
          </a:p>
          <a:p>
            <a:endParaRPr lang="zh-TW"/>
          </a:p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F15F108-C58A-49AB-B3F4-2F7A0219CAD7}"/>
              </a:ext>
            </a:extLst>
          </p:cNvPr>
          <p:cNvSpPr txBox="1"/>
          <p:nvPr/>
        </p:nvSpPr>
        <p:spPr>
          <a:xfrm>
            <a:off x="963283" y="1460740"/>
            <a:ext cx="9072113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latin typeface="Segoe UI"/>
                <a:ea typeface="新細明體"/>
                <a:cs typeface="Segoe UI"/>
              </a:rPr>
              <a:t>​</a:t>
            </a:r>
            <a:r>
              <a:rPr lang="zh-TW" sz="2800">
                <a:solidFill>
                  <a:srgbClr val="000000"/>
                </a:solidFill>
                <a:latin typeface="新細明體"/>
                <a:ea typeface="新細明體"/>
                <a:cs typeface="Arial"/>
              </a:rPr>
              <a:t>第三個部分為我們主要的</a:t>
            </a:r>
            <a:r>
              <a:rPr lang="zh-TW" altLang="en-US" sz="2800">
                <a:solidFill>
                  <a:srgbClr val="000000"/>
                </a:solidFill>
                <a:latin typeface="新細明體"/>
                <a:ea typeface="新細明體"/>
                <a:cs typeface="Arial"/>
              </a:rPr>
              <a:t>功能，想</a:t>
            </a:r>
            <a:r>
              <a:rPr lang="zh-TW" sz="2800">
                <a:solidFill>
                  <a:srgbClr val="333333"/>
                </a:solidFill>
                <a:latin typeface="Arial"/>
                <a:ea typeface="PMingLiU"/>
                <a:cs typeface="Arial"/>
              </a:rPr>
              <a:t>傳輸</a:t>
            </a:r>
            <a:r>
              <a:rPr lang="zh-TW" sz="2800">
                <a:solidFill>
                  <a:srgbClr val="333333"/>
                </a:solidFill>
                <a:latin typeface="PMingLiU"/>
                <a:ea typeface="PMingLiU"/>
                <a:cs typeface="Arial"/>
              </a:rPr>
              <a:t>名片時</a:t>
            </a:r>
            <a:r>
              <a:rPr lang="zh-TW" sz="2800">
                <a:solidFill>
                  <a:srgbClr val="333333"/>
                </a:solidFill>
                <a:latin typeface="Segoe UI"/>
                <a:ea typeface="PMingLiU"/>
                <a:cs typeface="Segoe UI"/>
              </a:rPr>
              <a:t>只需提到關鍵用字及可觸發傳輸功能，不需在手忙腳亂</a:t>
            </a:r>
            <a:r>
              <a:rPr lang="zh-TW" sz="2800">
                <a:solidFill>
                  <a:srgbClr val="333333"/>
                </a:solidFill>
                <a:latin typeface="PMingLiU"/>
                <a:ea typeface="PMingLiU"/>
                <a:cs typeface="Segoe UI"/>
              </a:rPr>
              <a:t>又要交換傳統名片，又要拿出手機傳送電子名片。也不須事後再進行掃描，擔心傳統名片遺失等等的問題</a:t>
            </a:r>
            <a:r>
              <a:rPr lang="zh-TW" altLang="en-US" sz="2800">
                <a:solidFill>
                  <a:srgbClr val="333333"/>
                </a:solidFill>
                <a:latin typeface="PMingLiU"/>
                <a:ea typeface="PMingLiU"/>
                <a:cs typeface="Segoe UI"/>
              </a:rPr>
              <a:t>。</a:t>
            </a:r>
            <a:r>
              <a:rPr lang="zh-TW" sz="2800">
                <a:latin typeface="Segoe UI"/>
                <a:ea typeface="PMingLiU"/>
                <a:cs typeface="Segoe UI"/>
              </a:rPr>
              <a:t> </a:t>
            </a:r>
            <a:r>
              <a:rPr lang="en-US" altLang="zh-TW" sz="2800" dirty="0">
                <a:latin typeface="PMingLiU"/>
                <a:cs typeface="Segoe UI"/>
              </a:rPr>
              <a:t>​</a:t>
            </a:r>
            <a:endParaRPr lang="zh-TW" altLang="en-US" sz="2800" dirty="0">
              <a:latin typeface="新細明體"/>
              <a:cs typeface="Arial"/>
            </a:endParaRPr>
          </a:p>
          <a:p>
            <a:r>
              <a:rPr lang="en-US" altLang="zh-TW" sz="2800" dirty="0">
                <a:latin typeface="新細明體"/>
                <a:cs typeface="Arial"/>
              </a:rPr>
              <a:t>最後是使用上的趣味跟便利性，我們將利用</a:t>
            </a:r>
            <a:r>
              <a:rPr lang="en-US" altLang="zh-TW" sz="2800" dirty="0">
                <a:latin typeface="新細明體"/>
                <a:ea typeface="新細明體"/>
                <a:cs typeface="Arial"/>
              </a:rPr>
              <a:t>AR結合影音自傳，讓使用者進行AR導覽至客戶公司時，能順便在路上瀏覽該客戶之影片，加強對此人的印象及幫助使用者回憶該客戶</a:t>
            </a:r>
          </a:p>
        </p:txBody>
      </p:sp>
    </p:spTree>
    <p:extLst>
      <p:ext uri="{BB962C8B-B14F-4D97-AF65-F5344CB8AC3E}">
        <p14:creationId xmlns:p14="http://schemas.microsoft.com/office/powerpoint/2010/main" val="395031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44D43931-9DA2-4798-A3C8-8512180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2770" y="945486"/>
            <a:ext cx="7272067" cy="50101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FA3760-79E7-47EA-9410-35156FA41423}"/>
              </a:ext>
            </a:extLst>
          </p:cNvPr>
          <p:cNvSpPr txBox="1"/>
          <p:nvPr/>
        </p:nvSpPr>
        <p:spPr>
          <a:xfrm>
            <a:off x="6498566" y="885645"/>
            <a:ext cx="60960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新細明體"/>
              </a:rPr>
              <a:t>以下幫各位介紹我們的系統架構</a:t>
            </a:r>
          </a:p>
          <a:p>
            <a:r>
              <a:rPr lang="zh-TW">
                <a:latin typeface="新細明體"/>
                <a:ea typeface="新細明體"/>
              </a:rPr>
              <a:t>首先，系統會偵測到我們說出的關鍵字，之後啟動傳輸功能，將名片傳輸至對方系統中，此時對方手機能查看我們的簡易名片。</a:t>
            </a:r>
            <a:endParaRPr lang="zh-TW" dirty="0">
              <a:latin typeface="新細明體"/>
              <a:ea typeface="新細明體"/>
            </a:endParaRPr>
          </a:p>
          <a:p>
            <a:r>
              <a:rPr lang="zh-TW">
                <a:latin typeface="新細明體"/>
                <a:ea typeface="新細明體"/>
              </a:rPr>
              <a:t>要查看完整名片或使用其他功能時只需連線至網路，便能便能查看詳細名片、或使用討論區、AR導覽等功能。</a:t>
            </a:r>
            <a:endParaRPr lang="zh-TW" dirty="0">
              <a:latin typeface="新細明體"/>
              <a:ea typeface="新細明體"/>
            </a:endParaRPr>
          </a:p>
          <a:p>
            <a:r>
              <a:rPr lang="zh-TW">
                <a:latin typeface="新細明體"/>
                <a:ea typeface="新細明體"/>
              </a:rPr>
              <a:t>也能將收集到或編輯過的名片儲存置資料庫</a:t>
            </a:r>
            <a:r>
              <a:rPr lang="en-US" altLang="zh-TW">
                <a:latin typeface="新細明體"/>
                <a:ea typeface="新細明體"/>
              </a:rPr>
              <a:t>(</a:t>
            </a:r>
            <a:r>
              <a:rPr lang="zh-TW">
                <a:latin typeface="新細明體"/>
                <a:ea typeface="新細明體"/>
              </a:rPr>
              <a:t>雲</a:t>
            </a:r>
            <a:r>
              <a:rPr lang="zh-TW" altLang="en-US">
                <a:latin typeface="新細明體"/>
                <a:ea typeface="新細明體"/>
              </a:rPr>
              <a:t>端</a:t>
            </a:r>
            <a:r>
              <a:rPr lang="en-US" altLang="zh-TW">
                <a:latin typeface="新細明體"/>
                <a:ea typeface="新細明體"/>
              </a:rPr>
              <a:t>)</a:t>
            </a:r>
            <a:endParaRPr lang="zh-TW" altLang="en-US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131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42</cp:revision>
  <dcterms:created xsi:type="dcterms:W3CDTF">2012-07-30T21:28:29Z</dcterms:created>
  <dcterms:modified xsi:type="dcterms:W3CDTF">2018-05-13T04:00:02Z</dcterms:modified>
</cp:coreProperties>
</file>