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979" autoAdjust="0"/>
  </p:normalViewPr>
  <p:slideViewPr>
    <p:cSldViewPr snapToGrid="0">
      <p:cViewPr>
        <p:scale>
          <a:sx n="66" d="100"/>
          <a:sy n="66" d="100"/>
        </p:scale>
        <p:origin x="-632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49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3B614-0A58-4FCD-BFA1-8D4FE208E3C0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BDB36-A2B2-4358-A0F6-31247F5B8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740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使用人耳聽不到的超聲波方式傳輸，目前無法做到的原因是能夾帶的資訊容量太小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希望能夠使用我們的</a:t>
            </a:r>
            <a:r>
              <a:rPr lang="en-US" altLang="zh-TW" dirty="0"/>
              <a:t>APP</a:t>
            </a:r>
            <a:r>
              <a:rPr lang="zh-CN" altLang="en-US" dirty="0"/>
              <a:t>來與其他企業或客戶進行預約，時間到時使用推波功能來提醒 如</a:t>
            </a:r>
            <a:r>
              <a:rPr lang="en-US" altLang="zh-CN" dirty="0"/>
              <a:t>:</a:t>
            </a:r>
            <a:r>
              <a:rPr lang="zh-CN" altLang="en-US" dirty="0"/>
              <a:t>下午</a:t>
            </a:r>
            <a:r>
              <a:rPr lang="en-US" altLang="zh-CN" dirty="0"/>
              <a:t>4</a:t>
            </a:r>
            <a:r>
              <a:rPr lang="zh-CN" altLang="en-US" dirty="0"/>
              <a:t>點與某某公司業務經理要進行會議</a:t>
            </a:r>
            <a:endParaRPr lang="en-US" altLang="zh-CN" dirty="0"/>
          </a:p>
          <a:p>
            <a:endParaRPr lang="en-US" altLang="zh-CN" dirty="0"/>
          </a:p>
          <a:p>
            <a:r>
              <a:rPr lang="zh-TW" altLang="en-US" dirty="0"/>
              <a:t>使用者如需要使用設計名片的功能，未來會需要付</a:t>
            </a:r>
            <a:r>
              <a:rPr lang="zh-TW" altLang="en-US" dirty="0" smtClean="0"/>
              <a:t>費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可透過活動功能建立活動及邀請持有名片之使用者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文章功能目前僅有收藏特定文章，未來會增加追蹤特定使用者的功能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可以讓使用者決定自己的名片是否可以發送資料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BDB36-A2B2-4358-A0F6-31247F5B8A8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484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E8F56EE-D2EC-4229-B7D1-1A3C7974B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5CC963E3-C923-4DC7-AD1B-3E74341BC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F63DEE0-9B48-406A-8CF7-4F6D9428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FA55-D4BE-46A2-9AC1-E3DDFF53BBE4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86466BF7-4E01-44E1-9BBB-7DE93BF9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C66A652-E670-4CDC-BEEB-E2D44EFC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06E3-2B05-4359-9DC1-F22053D82B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07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73A2C75-4AB9-4DB2-B3E5-C9A7D723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63F1555C-1F5C-4A6E-81E0-85D36DC42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4B1450CA-B788-481E-A996-D0D63903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FA55-D4BE-46A2-9AC1-E3DDFF53BBE4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5EBA9E49-8106-48F2-881C-DAA25FA00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B69563B7-74C1-4EC5-955F-F992E14C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06E3-2B05-4359-9DC1-F22053D82B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58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C538068F-CEA5-494F-B954-A89A293D4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47E424D7-6F14-4E58-9216-2BE5A1071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7318AE73-745B-46C2-8142-D18ED9C0E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FA55-D4BE-46A2-9AC1-E3DDFF53BBE4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1C41B9C8-ECD3-4508-96F6-09EF989E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A2439636-9546-41F2-98D8-3974E485C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06E3-2B05-4359-9DC1-F22053D82B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66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B83E25F-F455-4793-A754-46CB11EA3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4D9C30C8-37AC-4A90-9A2E-7EBBF8C4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DD9595ED-7A95-416D-9F86-77DC8850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FA55-D4BE-46A2-9AC1-E3DDFF53BBE4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628231F4-9258-42C3-BCDF-47252B71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64EF1E4-D2A0-4AF6-9D31-C081BC17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06E3-2B05-4359-9DC1-F22053D82B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26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1E3860D-A329-421B-9C4B-019591FB4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8366533F-1342-43B1-A723-D3CF24BF5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09DA2230-EE2B-4D76-B9EC-1E12A499D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FA55-D4BE-46A2-9AC1-E3DDFF53BBE4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B8D4535D-5F9F-4797-9FEE-6366373D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ECEA07B9-0D18-4C40-9B76-4DBBD731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06E3-2B05-4359-9DC1-F22053D82B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71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6B7A9E7-9C35-4416-BAAD-1182368A1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D414F5B-778C-46EE-ADEF-1012ED51A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19D811BF-5138-4232-B982-FCA3CDBF2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5B97F3F7-216D-495A-9308-D7C4A7282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FA55-D4BE-46A2-9AC1-E3DDFF53BBE4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E94B3CB9-9D29-4BA8-9C21-7EEE5AA6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65B51C78-B71A-41AF-967A-5C478F01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06E3-2B05-4359-9DC1-F22053D82B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09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4F0C42C-04C3-498D-B258-8904B44B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E535ABF0-9865-4601-87C8-DCE9EE44A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466F95B1-AE62-4C47-B1E2-D6D1D6C44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A03698DE-20C5-4CBF-B94F-E053AF8A4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344EBFF3-A394-46FB-8EF8-63CE976B0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C79853DF-A861-4B23-B277-EA274A284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FA55-D4BE-46A2-9AC1-E3DDFF53BBE4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A7F3C177-0626-4EBF-A3F3-E718A521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88886AAB-6850-46F1-AEB3-303ECEE1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06E3-2B05-4359-9DC1-F22053D82B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63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29401AF-DDC7-47E9-A747-7132563C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22D33DE1-3DA4-4DB2-B85E-7D1803DA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FA55-D4BE-46A2-9AC1-E3DDFF53BBE4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0DF33502-7A8C-4F9E-965D-A82521D31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A8A6BBEA-E39B-4C42-85EE-57DCF1A4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06E3-2B05-4359-9DC1-F22053D82B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41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2D7447D5-4490-436F-8065-44CFA366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FA55-D4BE-46A2-9AC1-E3DDFF53BBE4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96B68997-336B-4F7A-A9B1-0758600D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EAF44678-D073-4B1D-96D3-006CF83B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06E3-2B05-4359-9DC1-F22053D82B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76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AC005D8-FB6C-46EB-9EC8-86719C2B5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3A71204-7929-413C-AF9E-31D6F686A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F54C1F09-6F28-48E9-85D0-15CB5990E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FA123AA9-A056-4A2E-AD5F-1E2AF96C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FA55-D4BE-46A2-9AC1-E3DDFF53BBE4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587E660C-5689-4733-AF4B-143A0FC1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58C912D8-532A-44F2-A32A-81FD5F37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06E3-2B05-4359-9DC1-F22053D82B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276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7C56729-B00D-42B1-AD81-EEADBCE2F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4997D713-FD04-4CF1-B1AE-F197E248B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245FB312-3F8E-4D68-8DE2-1E4735BE4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87489CC0-9961-4DE4-806C-C8A2976C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FA55-D4BE-46A2-9AC1-E3DDFF53BBE4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8FE0752A-39BD-4AED-B5A0-265C2CB21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EE90D734-C30B-4DB3-818A-04267BA0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06E3-2B05-4359-9DC1-F22053D82B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72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93B538E3-6F80-4B31-869A-63D92A451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BC153008-0D90-40C5-A698-2EFB06D84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2E7C3D48-CF2F-4032-83EB-6465B179D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6FA55-D4BE-46A2-9AC1-E3DDFF53BBE4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5C5991F8-4FA0-4006-B342-446B033A5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13C504E4-2493-48AF-815D-3ED8C7AFC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206E3-2B05-4359-9DC1-F22053D82B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84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C9209D3D-AD86-4602-8575-41F5CBBB375D}"/>
              </a:ext>
            </a:extLst>
          </p:cNvPr>
          <p:cNvSpPr txBox="1"/>
          <p:nvPr/>
        </p:nvSpPr>
        <p:spPr>
          <a:xfrm>
            <a:off x="1954635" y="595618"/>
            <a:ext cx="61491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未來展望</a:t>
            </a:r>
            <a:endParaRPr lang="en-US" altLang="zh-TW" dirty="0"/>
          </a:p>
          <a:p>
            <a:r>
              <a:rPr lang="en-US" altLang="zh-TW" dirty="0" smtClean="0"/>
              <a:t>1.</a:t>
            </a:r>
            <a:r>
              <a:rPr lang="zh-TW" altLang="en-US" dirty="0"/>
              <a:t>提供雙重</a:t>
            </a:r>
            <a:r>
              <a:rPr lang="zh-TW" altLang="en-US" dirty="0" smtClean="0"/>
              <a:t>選擇聲波獲</a:t>
            </a:r>
            <a:r>
              <a:rPr lang="zh-CN" altLang="en-US" dirty="0" smtClean="0"/>
              <a:t>超聲波</a:t>
            </a:r>
            <a:r>
              <a:rPr lang="zh-CN" altLang="en-US" dirty="0"/>
              <a:t>的方式傳輸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預約功能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設計名片</a:t>
            </a:r>
            <a:r>
              <a:rPr lang="zh-CN" altLang="en-US" dirty="0" smtClean="0"/>
              <a:t>功能</a:t>
            </a:r>
            <a:r>
              <a:rPr lang="zh-TW" altLang="en-US" dirty="0" smtClean="0"/>
              <a:t>及更新名片</a:t>
            </a:r>
            <a:r>
              <a:rPr lang="zh-CN" altLang="en-US" dirty="0" smtClean="0"/>
              <a:t>付費</a:t>
            </a:r>
            <a:endParaRPr lang="en-US" altLang="zh-TW" dirty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文章功能可追蹤其他使用者</a:t>
            </a:r>
            <a:endParaRPr lang="en-US" altLang="zh-TW" dirty="0" smtClean="0"/>
          </a:p>
          <a:p>
            <a:r>
              <a:rPr lang="en-US" altLang="zh-TW" dirty="0" smtClean="0"/>
              <a:t>5.</a:t>
            </a:r>
            <a:r>
              <a:rPr lang="zh-TW" altLang="en-US" dirty="0"/>
              <a:t>增加</a:t>
            </a:r>
            <a:r>
              <a:rPr lang="zh-TW" altLang="en-US" dirty="0" smtClean="0"/>
              <a:t>活動功能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2A407978-464C-4C55-829E-D1E1DBA10A9B}"/>
              </a:ext>
            </a:extLst>
          </p:cNvPr>
          <p:cNvSpPr txBox="1"/>
          <p:nvPr/>
        </p:nvSpPr>
        <p:spPr>
          <a:xfrm>
            <a:off x="4570396" y="2154530"/>
            <a:ext cx="6311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結語</a:t>
            </a:r>
            <a:endParaRPr lang="en-US" altLang="zh-TW" dirty="0"/>
          </a:p>
          <a:p>
            <a:r>
              <a:rPr lang="zh-TW" altLang="en-US" dirty="0" smtClean="0"/>
              <a:t>期望透過</a:t>
            </a:r>
            <a:r>
              <a:rPr lang="zh-TW" altLang="en-US" dirty="0"/>
              <a:t>聲波的</a:t>
            </a:r>
            <a:r>
              <a:rPr lang="zh-TW" altLang="en-US" dirty="0" smtClean="0"/>
              <a:t>方式傳遞</a:t>
            </a:r>
            <a:r>
              <a:rPr lang="zh-TW" altLang="en-US" dirty="0"/>
              <a:t>名片</a:t>
            </a:r>
            <a:r>
              <a:rPr lang="zh-TW" altLang="en-US" dirty="0" smtClean="0"/>
              <a:t>，以</a:t>
            </a:r>
            <a:r>
              <a:rPr lang="zh-TW" altLang="en-US" dirty="0"/>
              <a:t>省去使用者拿出</a:t>
            </a:r>
            <a:r>
              <a:rPr lang="zh-TW" altLang="en-US" dirty="0" smtClean="0"/>
              <a:t>手機再次進行交換名片</a:t>
            </a:r>
            <a:r>
              <a:rPr lang="zh-TW" altLang="en-US" dirty="0" smtClean="0"/>
              <a:t>的</a:t>
            </a:r>
            <a:r>
              <a:rPr lang="zh-TW" altLang="en-US" dirty="0" smtClean="0"/>
              <a:t>麻煩，以及透過</a:t>
            </a:r>
            <a:r>
              <a:rPr lang="en-US" altLang="zh-TW" dirty="0" smtClean="0"/>
              <a:t>APP</a:t>
            </a:r>
            <a:r>
              <a:rPr lang="zh-CN" altLang="en-US" dirty="0"/>
              <a:t>結合</a:t>
            </a:r>
            <a:r>
              <a:rPr lang="en-US" altLang="zh-CN" dirty="0"/>
              <a:t>GOOGLE</a:t>
            </a:r>
            <a:r>
              <a:rPr lang="zh-CN" altLang="en-US" dirty="0"/>
              <a:t>地圖與</a:t>
            </a:r>
            <a:r>
              <a:rPr lang="en-US" altLang="zh-CN" dirty="0" smtClean="0"/>
              <a:t>AR</a:t>
            </a:r>
            <a:r>
              <a:rPr lang="zh-TW" altLang="en-US" dirty="0" smtClean="0"/>
              <a:t>導覽功能，</a:t>
            </a:r>
            <a:r>
              <a:rPr lang="zh-CN" altLang="en-US" dirty="0" smtClean="0"/>
              <a:t>可以更</a:t>
            </a:r>
            <a:r>
              <a:rPr lang="zh-TW" altLang="en-US" dirty="0" smtClean="0"/>
              <a:t>清楚</a:t>
            </a:r>
            <a:r>
              <a:rPr lang="zh-CN" altLang="en-US" dirty="0" smtClean="0"/>
              <a:t>的</a:t>
            </a:r>
            <a:r>
              <a:rPr lang="zh-CN" altLang="en-US" dirty="0"/>
              <a:t>找到客戶的公司位置及</a:t>
            </a:r>
            <a:r>
              <a:rPr lang="zh-CN" altLang="en-US" dirty="0" smtClean="0"/>
              <a:t>方向</a:t>
            </a:r>
            <a:r>
              <a:rPr lang="zh-TW" altLang="en-US" dirty="0" smtClean="0"/>
              <a:t>，期望帶給使用者全新的電子名片體驗。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414914" y="3830855"/>
            <a:ext cx="3946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標語</a:t>
            </a:r>
            <a:endParaRPr lang="en-US" altLang="zh-TW" dirty="0" smtClean="0"/>
          </a:p>
          <a:p>
            <a:r>
              <a:rPr lang="zh-TW" altLang="en-US" dirty="0" smtClean="0"/>
              <a:t>用</a:t>
            </a:r>
            <a:r>
              <a:rPr lang="en-US" altLang="zh-TW" dirty="0" err="1" smtClean="0"/>
              <a:t>PiCard</a:t>
            </a:r>
            <a:r>
              <a:rPr lang="zh-TW" altLang="en-US" smtClean="0"/>
              <a:t>啾，打造你全新的社交體驗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34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220</Words>
  <Application>Microsoft Office PowerPoint</Application>
  <PresentationFormat>自訂</PresentationFormat>
  <Paragraphs>22</Paragraphs>
  <Slides>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s900362123</dc:creator>
  <cp:lastModifiedBy>張瑜倢</cp:lastModifiedBy>
  <cp:revision>10</cp:revision>
  <dcterms:created xsi:type="dcterms:W3CDTF">2018-05-11T03:57:51Z</dcterms:created>
  <dcterms:modified xsi:type="dcterms:W3CDTF">2018-05-21T05:20:20Z</dcterms:modified>
</cp:coreProperties>
</file>