
<file path=[Content_Types].xml><?xml version="1.0" encoding="utf-8"?>
<Types xmlns="http://schemas.openxmlformats.org/package/2006/content-types">
  <Default Extension="xml" ContentType="application/xml"/>
  <Default Extension="svg" ContentType="image/svg+xml"/>
  <Default Extension="jpeg" ContentType="image/jpeg"/>
  <Default Extension="jpg" ContentType="image/jpeg"/>
  <Default Extension="emf" ContentType="image/x-emf"/>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heme/themeOverride2.xml" ContentType="application/vnd.openxmlformats-officedocument.themeOverr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heme/themeOverride3.xml" ContentType="application/vnd.openxmlformats-officedocument.themeOverr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5.xml" ContentType="application/vnd.openxmlformats-officedocument.themeOverride+xml"/>
  <Override PartName="/ppt/notesSlides/notesSlide10.xml" ContentType="application/vnd.openxmlformats-officedocument.presentationml.notesSlide+xml"/>
  <Override PartName="/ppt/theme/themeOverride6.xml" ContentType="application/vnd.openxmlformats-officedocument.themeOverr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7.xml" ContentType="application/vnd.openxmlformats-officedocument.themeOverr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5.xml" ContentType="application/vnd.openxmlformats-officedocument.presentationml.notesSlide+xml"/>
  <Override PartName="/ppt/theme/themeOverride8.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9.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0.xml" ContentType="application/vnd.openxmlformats-officedocument.themeOverr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0.xml" ContentType="application/vnd.openxmlformats-officedocument.presentationml.notesSlide+xml"/>
  <Override PartName="/ppt/theme/themeOverride11.xml" ContentType="application/vnd.openxmlformats-officedocument.themeOverride+xml"/>
  <Override PartName="/ppt/notesSlides/notesSlide21.xml" ContentType="application/vnd.openxmlformats-officedocument.presentationml.notesSlide+xml"/>
  <Override PartName="/ppt/theme/themeOverride12.xml" ContentType="application/vnd.openxmlformats-officedocument.themeOverride+xml"/>
  <Override PartName="/ppt/notesSlides/notesSlide22.xml" ContentType="application/vnd.openxmlformats-officedocument.presentationml.notesSlide+xml"/>
  <Override PartName="/ppt/theme/themeOverride13.xml" ContentType="application/vnd.openxmlformats-officedocument.themeOverride+xml"/>
  <Override PartName="/ppt/notesSlides/notesSlide23.xml" ContentType="application/vnd.openxmlformats-officedocument.presentationml.notesSlide+xml"/>
  <Override PartName="/ppt/theme/themeOverride14.xml" ContentType="application/vnd.openxmlformats-officedocument.themeOverride+xml"/>
  <Override PartName="/ppt/notesSlides/notesSlide24.xml" ContentType="application/vnd.openxmlformats-officedocument.presentationml.notesSlide+xml"/>
  <Override PartName="/ppt/theme/themeOverride15.xml" ContentType="application/vnd.openxmlformats-officedocument.themeOverride+xml"/>
  <Override PartName="/ppt/tags/tag42.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2" r:id="rId2"/>
    <p:sldId id="259" r:id="rId3"/>
    <p:sldId id="260" r:id="rId4"/>
    <p:sldId id="264" r:id="rId5"/>
    <p:sldId id="268" r:id="rId6"/>
    <p:sldId id="283" r:id="rId7"/>
    <p:sldId id="284" r:id="rId8"/>
    <p:sldId id="285" r:id="rId9"/>
    <p:sldId id="286" r:id="rId10"/>
    <p:sldId id="267" r:id="rId11"/>
    <p:sldId id="263" r:id="rId12"/>
    <p:sldId id="287" r:id="rId13"/>
    <p:sldId id="289" r:id="rId14"/>
    <p:sldId id="288" r:id="rId15"/>
    <p:sldId id="262" r:id="rId16"/>
    <p:sldId id="272" r:id="rId17"/>
    <p:sldId id="291" r:id="rId18"/>
    <p:sldId id="276" r:id="rId19"/>
    <p:sldId id="290" r:id="rId20"/>
    <p:sldId id="261" r:id="rId21"/>
    <p:sldId id="279" r:id="rId22"/>
    <p:sldId id="278" r:id="rId23"/>
    <p:sldId id="277" r:id="rId24"/>
    <p:sldId id="280" r:id="rId25"/>
    <p:sldId id="257"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815" autoAdjust="0"/>
    <p:restoredTop sz="88146"/>
  </p:normalViewPr>
  <p:slideViewPr>
    <p:cSldViewPr snapToGrid="0" showGuides="1">
      <p:cViewPr>
        <p:scale>
          <a:sx n="83" d="100"/>
          <a:sy n="83" d="100"/>
        </p:scale>
        <p:origin x="384" y="552"/>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tags" Target="tags/tag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86522-9C40-4B36-95C4-2CF1D6B67560}" type="datetimeFigureOut">
              <a:rPr lang="zh-CN" altLang="en-US" smtClean="0"/>
              <a:t>19/6/10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E60E2-8382-41CE-ADFD-9FF5ADFE5C2E}" type="slidenum">
              <a:rPr lang="zh-CN" altLang="en-US" smtClean="0"/>
              <a:t>‹#›</a:t>
            </a:fld>
            <a:endParaRPr lang="zh-CN" altLang="en-US"/>
          </a:p>
        </p:txBody>
      </p:sp>
    </p:spTree>
    <p:extLst>
      <p:ext uri="{BB962C8B-B14F-4D97-AF65-F5344CB8AC3E}">
        <p14:creationId xmlns:p14="http://schemas.microsoft.com/office/powerpoint/2010/main" val="3828454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429F6E-4213-433B-BFA9-4B995DC0E690}" type="slidenum">
              <a:rPr lang="zh-CN" altLang="en-US" smtClean="0"/>
              <a:t>1</a:t>
            </a:fld>
            <a:endParaRPr lang="zh-CN" altLang="en-US"/>
          </a:p>
        </p:txBody>
      </p:sp>
    </p:spTree>
    <p:extLst>
      <p:ext uri="{BB962C8B-B14F-4D97-AF65-F5344CB8AC3E}">
        <p14:creationId xmlns:p14="http://schemas.microsoft.com/office/powerpoint/2010/main" val="1421186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10</a:t>
            </a:fld>
            <a:endParaRPr lang="zh-CN" altLang="en-US" dirty="0"/>
          </a:p>
        </p:txBody>
      </p:sp>
    </p:spTree>
    <p:extLst>
      <p:ext uri="{BB962C8B-B14F-4D97-AF65-F5344CB8AC3E}">
        <p14:creationId xmlns:p14="http://schemas.microsoft.com/office/powerpoint/2010/main" val="1092710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11</a:t>
            </a:fld>
            <a:endParaRPr lang="zh-CN" altLang="en-US" dirty="0"/>
          </a:p>
        </p:txBody>
      </p:sp>
    </p:spTree>
    <p:extLst>
      <p:ext uri="{BB962C8B-B14F-4D97-AF65-F5344CB8AC3E}">
        <p14:creationId xmlns:p14="http://schemas.microsoft.com/office/powerpoint/2010/main" val="1499331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12</a:t>
            </a:fld>
            <a:endParaRPr lang="zh-CN" altLang="en-US" dirty="0"/>
          </a:p>
        </p:txBody>
      </p:sp>
    </p:spTree>
    <p:extLst>
      <p:ext uri="{BB962C8B-B14F-4D97-AF65-F5344CB8AC3E}">
        <p14:creationId xmlns:p14="http://schemas.microsoft.com/office/powerpoint/2010/main" val="631340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13</a:t>
            </a:fld>
            <a:endParaRPr lang="zh-CN" altLang="en-US" dirty="0"/>
          </a:p>
        </p:txBody>
      </p:sp>
    </p:spTree>
    <p:extLst>
      <p:ext uri="{BB962C8B-B14F-4D97-AF65-F5344CB8AC3E}">
        <p14:creationId xmlns:p14="http://schemas.microsoft.com/office/powerpoint/2010/main" val="541279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14</a:t>
            </a:fld>
            <a:endParaRPr lang="zh-CN" altLang="en-US" dirty="0"/>
          </a:p>
        </p:txBody>
      </p:sp>
    </p:spTree>
    <p:extLst>
      <p:ext uri="{BB962C8B-B14F-4D97-AF65-F5344CB8AC3E}">
        <p14:creationId xmlns:p14="http://schemas.microsoft.com/office/powerpoint/2010/main" val="620529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15</a:t>
            </a:fld>
            <a:endParaRPr lang="zh-CN" altLang="en-US" dirty="0"/>
          </a:p>
        </p:txBody>
      </p:sp>
    </p:spTree>
    <p:extLst>
      <p:ext uri="{BB962C8B-B14F-4D97-AF65-F5344CB8AC3E}">
        <p14:creationId xmlns:p14="http://schemas.microsoft.com/office/powerpoint/2010/main" val="3498051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16</a:t>
            </a:fld>
            <a:endParaRPr lang="zh-CN" altLang="en-US" dirty="0"/>
          </a:p>
        </p:txBody>
      </p:sp>
    </p:spTree>
    <p:extLst>
      <p:ext uri="{BB962C8B-B14F-4D97-AF65-F5344CB8AC3E}">
        <p14:creationId xmlns:p14="http://schemas.microsoft.com/office/powerpoint/2010/main" val="2806660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17</a:t>
            </a:fld>
            <a:endParaRPr lang="zh-CN" altLang="en-US" dirty="0"/>
          </a:p>
        </p:txBody>
      </p:sp>
    </p:spTree>
    <p:extLst>
      <p:ext uri="{BB962C8B-B14F-4D97-AF65-F5344CB8AC3E}">
        <p14:creationId xmlns:p14="http://schemas.microsoft.com/office/powerpoint/2010/main" val="678800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18</a:t>
            </a:fld>
            <a:endParaRPr lang="zh-CN" altLang="en-US" dirty="0"/>
          </a:p>
        </p:txBody>
      </p:sp>
    </p:spTree>
    <p:extLst>
      <p:ext uri="{BB962C8B-B14F-4D97-AF65-F5344CB8AC3E}">
        <p14:creationId xmlns:p14="http://schemas.microsoft.com/office/powerpoint/2010/main" val="582376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19</a:t>
            </a:fld>
            <a:endParaRPr lang="zh-CN" altLang="en-US" dirty="0"/>
          </a:p>
        </p:txBody>
      </p:sp>
    </p:spTree>
    <p:extLst>
      <p:ext uri="{BB962C8B-B14F-4D97-AF65-F5344CB8AC3E}">
        <p14:creationId xmlns:p14="http://schemas.microsoft.com/office/powerpoint/2010/main" val="220071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2</a:t>
            </a:fld>
            <a:endParaRPr lang="zh-CN" altLang="en-US" dirty="0"/>
          </a:p>
        </p:txBody>
      </p:sp>
    </p:spTree>
    <p:extLst>
      <p:ext uri="{BB962C8B-B14F-4D97-AF65-F5344CB8AC3E}">
        <p14:creationId xmlns:p14="http://schemas.microsoft.com/office/powerpoint/2010/main" val="2711694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20</a:t>
            </a:fld>
            <a:endParaRPr lang="zh-CN" altLang="en-US" dirty="0"/>
          </a:p>
        </p:txBody>
      </p:sp>
    </p:spTree>
    <p:extLst>
      <p:ext uri="{BB962C8B-B14F-4D97-AF65-F5344CB8AC3E}">
        <p14:creationId xmlns:p14="http://schemas.microsoft.com/office/powerpoint/2010/main" val="3024740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21</a:t>
            </a:fld>
            <a:endParaRPr lang="zh-CN" altLang="en-US" dirty="0"/>
          </a:p>
        </p:txBody>
      </p:sp>
    </p:spTree>
    <p:extLst>
      <p:ext uri="{BB962C8B-B14F-4D97-AF65-F5344CB8AC3E}">
        <p14:creationId xmlns:p14="http://schemas.microsoft.com/office/powerpoint/2010/main" val="1064839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22</a:t>
            </a:fld>
            <a:endParaRPr lang="zh-CN" altLang="en-US" dirty="0"/>
          </a:p>
        </p:txBody>
      </p:sp>
    </p:spTree>
    <p:extLst>
      <p:ext uri="{BB962C8B-B14F-4D97-AF65-F5344CB8AC3E}">
        <p14:creationId xmlns:p14="http://schemas.microsoft.com/office/powerpoint/2010/main" val="3151239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23</a:t>
            </a:fld>
            <a:endParaRPr lang="zh-CN" altLang="en-US" dirty="0"/>
          </a:p>
        </p:txBody>
      </p:sp>
    </p:spTree>
    <p:extLst>
      <p:ext uri="{BB962C8B-B14F-4D97-AF65-F5344CB8AC3E}">
        <p14:creationId xmlns:p14="http://schemas.microsoft.com/office/powerpoint/2010/main" val="1811744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24</a:t>
            </a:fld>
            <a:endParaRPr lang="zh-CN" altLang="en-US" dirty="0"/>
          </a:p>
        </p:txBody>
      </p:sp>
    </p:spTree>
    <p:extLst>
      <p:ext uri="{BB962C8B-B14F-4D97-AF65-F5344CB8AC3E}">
        <p14:creationId xmlns:p14="http://schemas.microsoft.com/office/powerpoint/2010/main" val="11705437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25</a:t>
            </a:fld>
            <a:endParaRPr lang="zh-CN" altLang="en-US" dirty="0"/>
          </a:p>
        </p:txBody>
      </p:sp>
    </p:spTree>
    <p:extLst>
      <p:ext uri="{BB962C8B-B14F-4D97-AF65-F5344CB8AC3E}">
        <p14:creationId xmlns:p14="http://schemas.microsoft.com/office/powerpoint/2010/main" val="3763023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3</a:t>
            </a:fld>
            <a:endParaRPr lang="zh-CN" altLang="en-US" dirty="0"/>
          </a:p>
        </p:txBody>
      </p:sp>
    </p:spTree>
    <p:extLst>
      <p:ext uri="{BB962C8B-B14F-4D97-AF65-F5344CB8AC3E}">
        <p14:creationId xmlns:p14="http://schemas.microsoft.com/office/powerpoint/2010/main" val="3070641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4</a:t>
            </a:fld>
            <a:endParaRPr lang="zh-CN" altLang="en-US" dirty="0"/>
          </a:p>
        </p:txBody>
      </p:sp>
    </p:spTree>
    <p:extLst>
      <p:ext uri="{BB962C8B-B14F-4D97-AF65-F5344CB8AC3E}">
        <p14:creationId xmlns:p14="http://schemas.microsoft.com/office/powerpoint/2010/main" val="3701918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5</a:t>
            </a:fld>
            <a:endParaRPr lang="zh-CN" altLang="en-US" dirty="0"/>
          </a:p>
        </p:txBody>
      </p:sp>
    </p:spTree>
    <p:extLst>
      <p:ext uri="{BB962C8B-B14F-4D97-AF65-F5344CB8AC3E}">
        <p14:creationId xmlns:p14="http://schemas.microsoft.com/office/powerpoint/2010/main" val="3236304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6</a:t>
            </a:fld>
            <a:endParaRPr lang="zh-CN" altLang="en-US" dirty="0"/>
          </a:p>
        </p:txBody>
      </p:sp>
    </p:spTree>
    <p:extLst>
      <p:ext uri="{BB962C8B-B14F-4D97-AF65-F5344CB8AC3E}">
        <p14:creationId xmlns:p14="http://schemas.microsoft.com/office/powerpoint/2010/main" val="454416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7</a:t>
            </a:fld>
            <a:endParaRPr lang="zh-CN" altLang="en-US" dirty="0"/>
          </a:p>
        </p:txBody>
      </p:sp>
    </p:spTree>
    <p:extLst>
      <p:ext uri="{BB962C8B-B14F-4D97-AF65-F5344CB8AC3E}">
        <p14:creationId xmlns:p14="http://schemas.microsoft.com/office/powerpoint/2010/main" val="682736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8</a:t>
            </a:fld>
            <a:endParaRPr lang="zh-CN" altLang="en-US" dirty="0"/>
          </a:p>
        </p:txBody>
      </p:sp>
    </p:spTree>
    <p:extLst>
      <p:ext uri="{BB962C8B-B14F-4D97-AF65-F5344CB8AC3E}">
        <p14:creationId xmlns:p14="http://schemas.microsoft.com/office/powerpoint/2010/main" val="1279820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9</a:t>
            </a:fld>
            <a:endParaRPr lang="zh-CN" altLang="en-US" dirty="0"/>
          </a:p>
        </p:txBody>
      </p:sp>
    </p:spTree>
    <p:extLst>
      <p:ext uri="{BB962C8B-B14F-4D97-AF65-F5344CB8AC3E}">
        <p14:creationId xmlns:p14="http://schemas.microsoft.com/office/powerpoint/2010/main" val="1595371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6CDFC7D-BD5D-41AA-BD8D-3272251CCA69}" type="datetimeFigureOut">
              <a:rPr lang="zh-CN" altLang="en-US" smtClean="0"/>
              <a:t>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47935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CDFC7D-BD5D-41AA-BD8D-3272251CCA69}" type="datetimeFigureOut">
              <a:rPr lang="zh-CN" altLang="en-US" smtClean="0"/>
              <a:t>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3057373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CDFC7D-BD5D-41AA-BD8D-3272251CCA69}" type="datetimeFigureOut">
              <a:rPr lang="zh-CN" altLang="en-US" smtClean="0"/>
              <a:t>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1401030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431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CDFC7D-BD5D-41AA-BD8D-3272251CCA69}" type="datetimeFigureOut">
              <a:rPr lang="zh-CN" altLang="en-US" smtClean="0"/>
              <a:t>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1728750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6CDFC7D-BD5D-41AA-BD8D-3272251CCA69}" type="datetimeFigureOut">
              <a:rPr lang="zh-CN" altLang="en-US" smtClean="0"/>
              <a:t>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386898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6CDFC7D-BD5D-41AA-BD8D-3272251CCA69}" type="datetimeFigureOut">
              <a:rPr lang="zh-CN" altLang="en-US" smtClean="0"/>
              <a:t>19/6/10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3042409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6CDFC7D-BD5D-41AA-BD8D-3272251CCA69}" type="datetimeFigureOut">
              <a:rPr lang="zh-CN" altLang="en-US" smtClean="0"/>
              <a:t>19/6/10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427143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6CDFC7D-BD5D-41AA-BD8D-3272251CCA69}" type="datetimeFigureOut">
              <a:rPr lang="zh-CN" altLang="en-US" smtClean="0"/>
              <a:t>19/6/10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211530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CDFC7D-BD5D-41AA-BD8D-3272251CCA69}" type="datetimeFigureOut">
              <a:rPr lang="zh-CN" altLang="en-US" smtClean="0"/>
              <a:t>19/6/10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3619831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6CDFC7D-BD5D-41AA-BD8D-3272251CCA69}" type="datetimeFigureOut">
              <a:rPr lang="zh-CN" altLang="en-US" smtClean="0"/>
              <a:t>19/6/10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121442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6CDFC7D-BD5D-41AA-BD8D-3272251CCA69}" type="datetimeFigureOut">
              <a:rPr lang="zh-CN" altLang="en-US" smtClean="0"/>
              <a:t>19/6/10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32389585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CDFC7D-BD5D-41AA-BD8D-3272251CCA69}" type="datetimeFigureOut">
              <a:rPr lang="zh-CN" altLang="en-US" smtClean="0"/>
              <a:t>19/6/10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2734284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7.jpeg"/><Relationship Id="rId1" Type="http://schemas.openxmlformats.org/officeDocument/2006/relationships/themeOverride" Target="../theme/themeOverride5.x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tags" Target="../tags/tag25.xml"/><Relationship Id="rId6" Type="http://schemas.openxmlformats.org/officeDocument/2006/relationships/tags" Target="../tags/tag26.xml"/><Relationship Id="rId7" Type="http://schemas.openxmlformats.org/officeDocument/2006/relationships/tags" Target="../tags/tag27.xml"/><Relationship Id="rId8" Type="http://schemas.openxmlformats.org/officeDocument/2006/relationships/slideLayout" Target="../slideLayouts/slideLayout7.xml"/><Relationship Id="rId9" Type="http://schemas.openxmlformats.org/officeDocument/2006/relationships/notesSlide" Target="../notesSlides/notesSlide11.xml"/><Relationship Id="rId10" Type="http://schemas.openxmlformats.org/officeDocument/2006/relationships/image" Target="../media/image2.jpg"/><Relationship Id="rId1" Type="http://schemas.openxmlformats.org/officeDocument/2006/relationships/themeOverride" Target="../theme/themeOverride6.xml"/><Relationship Id="rId2" Type="http://schemas.openxmlformats.org/officeDocument/2006/relationships/tags" Target="../tags/tag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hyperlink" Target="https://github.com/ntuecon/2019group1/blob/master/milestone4.py" TargetMode="External"/></Relationships>
</file>

<file path=ppt/slides/_rels/slide15.xml.rels><?xml version="1.0" encoding="UTF-8" standalone="yes"?>
<Relationships xmlns="http://schemas.openxmlformats.org/package/2006/relationships"><Relationship Id="rId3" Type="http://schemas.openxmlformats.org/officeDocument/2006/relationships/tags" Target="../tags/tag29.xml"/><Relationship Id="rId4" Type="http://schemas.openxmlformats.org/officeDocument/2006/relationships/tags" Target="../tags/tag30.xml"/><Relationship Id="rId5" Type="http://schemas.openxmlformats.org/officeDocument/2006/relationships/tags" Target="../tags/tag31.xml"/><Relationship Id="rId6" Type="http://schemas.openxmlformats.org/officeDocument/2006/relationships/tags" Target="../tags/tag32.xml"/><Relationship Id="rId7" Type="http://schemas.openxmlformats.org/officeDocument/2006/relationships/tags" Target="../tags/tag33.xml"/><Relationship Id="rId8" Type="http://schemas.openxmlformats.org/officeDocument/2006/relationships/slideLayout" Target="../slideLayouts/slideLayout7.xml"/><Relationship Id="rId9" Type="http://schemas.openxmlformats.org/officeDocument/2006/relationships/notesSlide" Target="../notesSlides/notesSlide15.xml"/><Relationship Id="rId10" Type="http://schemas.openxmlformats.org/officeDocument/2006/relationships/image" Target="../media/image2.jpg"/><Relationship Id="rId1" Type="http://schemas.openxmlformats.org/officeDocument/2006/relationships/themeOverride" Target="../theme/themeOverride7.xml"/><Relationship Id="rId2" Type="http://schemas.openxmlformats.org/officeDocument/2006/relationships/tags" Target="../tags/tag2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0.png"/><Relationship Id="rId1" Type="http://schemas.openxmlformats.org/officeDocument/2006/relationships/themeOverride" Target="../theme/themeOverride8.xml"/><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12.emf"/><Relationship Id="rId1" Type="http://schemas.openxmlformats.org/officeDocument/2006/relationships/themeOverride" Target="../theme/themeOverride9.xml"/><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1" Type="http://schemas.openxmlformats.org/officeDocument/2006/relationships/tags" Target="../tags/tag11.xml"/><Relationship Id="rId12" Type="http://schemas.openxmlformats.org/officeDocument/2006/relationships/slideLayout" Target="../slideLayouts/slideLayout7.xml"/><Relationship Id="rId13" Type="http://schemas.openxmlformats.org/officeDocument/2006/relationships/notesSlide" Target="../notesSlides/notesSlide2.xml"/><Relationship Id="rId14" Type="http://schemas.openxmlformats.org/officeDocument/2006/relationships/image" Target="../media/image2.jpg"/><Relationship Id="rId15" Type="http://schemas.openxmlformats.org/officeDocument/2006/relationships/slide" Target="slide15.xml"/><Relationship Id="rId16" Type="http://schemas.openxmlformats.org/officeDocument/2006/relationships/slide" Target="slide20.xml"/><Relationship Id="rId17" Type="http://schemas.openxmlformats.org/officeDocument/2006/relationships/slide" Target="slide11.xml"/><Relationship Id="rId1" Type="http://schemas.openxmlformats.org/officeDocument/2006/relationships/themeOverride" Target="../theme/themeOverride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 Id="rId9" Type="http://schemas.openxmlformats.org/officeDocument/2006/relationships/tags" Target="../tags/tag9.xml"/><Relationship Id="rId10" Type="http://schemas.openxmlformats.org/officeDocument/2006/relationships/tags" Target="../tags/tag10.xml"/></Relationships>
</file>

<file path=ppt/slides/_rels/slide20.xml.rels><?xml version="1.0" encoding="UTF-8" standalone="yes"?>
<Relationships xmlns="http://schemas.openxmlformats.org/package/2006/relationships"><Relationship Id="rId11" Type="http://schemas.openxmlformats.org/officeDocument/2006/relationships/notesSlide" Target="../notesSlides/notesSlide20.xml"/><Relationship Id="rId12" Type="http://schemas.openxmlformats.org/officeDocument/2006/relationships/image" Target="../media/image2.jpg"/><Relationship Id="rId1" Type="http://schemas.openxmlformats.org/officeDocument/2006/relationships/themeOverride" Target="../theme/themeOverride10.xml"/><Relationship Id="rId2" Type="http://schemas.openxmlformats.org/officeDocument/2006/relationships/tags" Target="../tags/tag34.xml"/><Relationship Id="rId3" Type="http://schemas.openxmlformats.org/officeDocument/2006/relationships/tags" Target="../tags/tag35.xml"/><Relationship Id="rId4" Type="http://schemas.openxmlformats.org/officeDocument/2006/relationships/tags" Target="../tags/tag36.xml"/><Relationship Id="rId5" Type="http://schemas.openxmlformats.org/officeDocument/2006/relationships/tags" Target="../tags/tag37.xml"/><Relationship Id="rId6" Type="http://schemas.openxmlformats.org/officeDocument/2006/relationships/tags" Target="../tags/tag38.xml"/><Relationship Id="rId7" Type="http://schemas.openxmlformats.org/officeDocument/2006/relationships/tags" Target="../tags/tag39.xml"/><Relationship Id="rId8" Type="http://schemas.openxmlformats.org/officeDocument/2006/relationships/tags" Target="../tags/tag40.xml"/><Relationship Id="rId9" Type="http://schemas.openxmlformats.org/officeDocument/2006/relationships/tags" Target="../tags/tag41.xml"/><Relationship Id="rId10"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themeOverride" Target="../theme/themeOverride11.xml"/><Relationship Id="rId2" Type="http://schemas.openxmlformats.org/officeDocument/2006/relationships/slideLayout" Target="../slideLayouts/slideLayout7.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hemeOverride" Target="../theme/themeOverride12.xml"/><Relationship Id="rId2" Type="http://schemas.openxmlformats.org/officeDocument/2006/relationships/slideLayout" Target="../slideLayouts/slideLayout7.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hemeOverride" Target="../theme/themeOverride13.xml"/><Relationship Id="rId2" Type="http://schemas.openxmlformats.org/officeDocument/2006/relationships/slideLayout" Target="../slideLayouts/slideLayout7.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hemeOverride" Target="../theme/themeOverride14.xml"/><Relationship Id="rId2" Type="http://schemas.openxmlformats.org/officeDocument/2006/relationships/slideLayout" Target="../slideLayouts/slideLayout7.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notesSlide" Target="../notesSlides/notesSlide25.xml"/><Relationship Id="rId5" Type="http://schemas.openxmlformats.org/officeDocument/2006/relationships/image" Target="../media/image14.jpeg"/><Relationship Id="rId1" Type="http://schemas.openxmlformats.org/officeDocument/2006/relationships/themeOverride" Target="../theme/themeOverride15.xml"/><Relationship Id="rId2" Type="http://schemas.openxmlformats.org/officeDocument/2006/relationships/tags" Target="../tags/tag42.xml"/></Relationships>
</file>

<file path=ppt/slides/_rels/slide3.xml.rels><?xml version="1.0" encoding="UTF-8" standalone="yes"?>
<Relationships xmlns="http://schemas.openxmlformats.org/package/2006/relationships"><Relationship Id="rId11" Type="http://schemas.openxmlformats.org/officeDocument/2006/relationships/image" Target="../media/image2.jpg"/><Relationship Id="rId12" Type="http://schemas.openxmlformats.org/officeDocument/2006/relationships/slide" Target="slide11.xml"/><Relationship Id="rId1" Type="http://schemas.openxmlformats.org/officeDocument/2006/relationships/themeOverride" Target="../theme/themeOverride2.xml"/><Relationship Id="rId2" Type="http://schemas.openxmlformats.org/officeDocument/2006/relationships/tags" Target="../tags/tag12.xml"/><Relationship Id="rId3" Type="http://schemas.openxmlformats.org/officeDocument/2006/relationships/tags" Target="../tags/tag13.xml"/><Relationship Id="rId4" Type="http://schemas.openxmlformats.org/officeDocument/2006/relationships/tags" Target="../tags/tag14.xml"/><Relationship Id="rId5" Type="http://schemas.openxmlformats.org/officeDocument/2006/relationships/tags" Target="../tags/tag15.xml"/><Relationship Id="rId6" Type="http://schemas.openxmlformats.org/officeDocument/2006/relationships/tags" Target="../tags/tag16.xml"/><Relationship Id="rId7" Type="http://schemas.openxmlformats.org/officeDocument/2006/relationships/tags" Target="../tags/tag17.xml"/><Relationship Id="rId8" Type="http://schemas.openxmlformats.org/officeDocument/2006/relationships/tags" Target="../tags/tag18.xml"/><Relationship Id="rId9" Type="http://schemas.openxmlformats.org/officeDocument/2006/relationships/slideLayout" Target="../slideLayouts/slideLayout7.xml"/><Relationship Id="rId10"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tags" Target="../tags/tag20.xml"/><Relationship Id="rId4" Type="http://schemas.openxmlformats.org/officeDocument/2006/relationships/slideLayout" Target="../slideLayouts/slideLayout7.xml"/><Relationship Id="rId5" Type="http://schemas.openxmlformats.org/officeDocument/2006/relationships/notesSlide" Target="../notesSlides/notesSlide4.xml"/><Relationship Id="rId1" Type="http://schemas.openxmlformats.org/officeDocument/2006/relationships/themeOverride" Target="../theme/themeOverride3.xml"/><Relationship Id="rId2" Type="http://schemas.openxmlformats.org/officeDocument/2006/relationships/tags" Target="../tags/tag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3.jpg"/><Relationship Id="rId1" Type="http://schemas.openxmlformats.org/officeDocument/2006/relationships/themeOverride" Target="../theme/themeOverride4.xml"/><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5.png"/><Relationship Id="rId5" Type="http://schemas.openxmlformats.org/officeDocument/2006/relationships/image" Target="../media/image2.svg"/><Relationship Id="rId6" Type="http://schemas.openxmlformats.org/officeDocument/2006/relationships/image" Target="../media/image6.png"/><Relationship Id="rId7" Type="http://schemas.openxmlformats.org/officeDocument/2006/relationships/image" Target="../media/image4.svg"/><Relationship Id="rId1" Type="http://schemas.openxmlformats.org/officeDocument/2006/relationships/tags" Target="../tags/tag21.xml"/><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871864" y="1916832"/>
            <a:ext cx="5436096" cy="3416320"/>
          </a:xfrm>
          <a:prstGeom prst="rect">
            <a:avLst/>
          </a:prstGeom>
          <a:noFill/>
          <a:ln w="9525">
            <a:noFill/>
            <a:miter lim="800000"/>
            <a:headEnd/>
            <a:tailEnd/>
          </a:ln>
        </p:spPr>
        <p:txBody>
          <a:bodyPr wrap="square">
            <a:spAutoFit/>
          </a:bodyPr>
          <a:lstStyle/>
          <a:p>
            <a:pPr algn="ctr"/>
            <a:r>
              <a:rPr lang="en-US" altLang="ko-KR" sz="3600" b="1" dirty="0">
                <a:solidFill>
                  <a:schemeClr val="bg1"/>
                </a:solidFill>
                <a:latin typeface="Arial" pitchFamily="34" charset="0"/>
                <a:ea typeface="맑은 고딕" pitchFamily="50" charset="-127"/>
                <a:cs typeface="Arial" pitchFamily="34" charset="0"/>
              </a:rPr>
              <a:t>Consumer’s Externality</a:t>
            </a:r>
          </a:p>
          <a:p>
            <a:pPr algn="ctr"/>
            <a:endParaRPr lang="en-US" altLang="ko-KR" sz="3600" b="1" dirty="0">
              <a:solidFill>
                <a:schemeClr val="bg1"/>
              </a:solidFill>
              <a:latin typeface="Arial" pitchFamily="34" charset="0"/>
              <a:ea typeface="맑은 고딕" pitchFamily="50" charset="-127"/>
              <a:cs typeface="Arial" pitchFamily="34" charset="0"/>
            </a:endParaRPr>
          </a:p>
          <a:p>
            <a:pPr algn="ctr"/>
            <a:r>
              <a:rPr lang="en-US" altLang="ko-KR" sz="3600" b="1" dirty="0">
                <a:solidFill>
                  <a:schemeClr val="bg1"/>
                </a:solidFill>
                <a:latin typeface="Arial" pitchFamily="34" charset="0"/>
                <a:ea typeface="맑은 고딕" pitchFamily="50" charset="-127"/>
                <a:cs typeface="Arial" pitchFamily="34" charset="0"/>
              </a:rPr>
              <a:t>Smoker</a:t>
            </a:r>
          </a:p>
          <a:p>
            <a:pPr algn="ctr"/>
            <a:r>
              <a:rPr lang="en-US" altLang="ko-KR" sz="3600" b="1" dirty="0">
                <a:solidFill>
                  <a:schemeClr val="bg1"/>
                </a:solidFill>
                <a:latin typeface="Arial" pitchFamily="34" charset="0"/>
                <a:ea typeface="맑은 고딕" pitchFamily="50" charset="-127"/>
                <a:cs typeface="Arial" pitchFamily="34" charset="0"/>
              </a:rPr>
              <a:t>Or</a:t>
            </a:r>
          </a:p>
          <a:p>
            <a:pPr algn="ctr"/>
            <a:r>
              <a:rPr lang="en-US" altLang="ko-KR" sz="3600" b="1" dirty="0">
                <a:solidFill>
                  <a:schemeClr val="bg1"/>
                </a:solidFill>
                <a:latin typeface="Arial" pitchFamily="34" charset="0"/>
                <a:ea typeface="맑은 고딕" pitchFamily="50" charset="-127"/>
                <a:cs typeface="Arial" pitchFamily="34" charset="0"/>
              </a:rPr>
              <a:t>Non-Smoker? </a:t>
            </a:r>
          </a:p>
          <a:p>
            <a:pPr algn="ctr"/>
            <a:endParaRPr lang="en-US" altLang="ko-KR" sz="3600" b="1" dirty="0">
              <a:solidFill>
                <a:schemeClr val="bg1"/>
              </a:solidFill>
              <a:latin typeface="Arial" pitchFamily="34" charset="0"/>
              <a:ea typeface="맑은 고딕" pitchFamily="50" charset="-127"/>
              <a:cs typeface="Arial" pitchFamily="34" charset="0"/>
            </a:endParaRPr>
          </a:p>
        </p:txBody>
      </p:sp>
      <p:sp>
        <p:nvSpPr>
          <p:cNvPr id="8" name="文本框 160"/>
          <p:cNvSpPr txBox="1"/>
          <p:nvPr/>
        </p:nvSpPr>
        <p:spPr>
          <a:xfrm>
            <a:off x="5519936" y="5589241"/>
            <a:ext cx="5040560" cy="193907"/>
          </a:xfrm>
          <a:prstGeom prst="rect">
            <a:avLst/>
          </a:prstGeom>
          <a:noFill/>
        </p:spPr>
        <p:txBody>
          <a:bodyPr wrap="square" lIns="65032" tIns="32516" rIns="65032" bIns="32516" rtlCol="0">
            <a:spAutoFit/>
          </a:bodyPr>
          <a:lstStyle/>
          <a:p>
            <a:pPr algn="dist">
              <a:lnSpc>
                <a:spcPts val="960"/>
              </a:lnSpc>
            </a:pPr>
            <a:r>
              <a:rPr kumimoji="1" lang="en-US" altLang="zh-CN" sz="1400" b="1" dirty="0">
                <a:solidFill>
                  <a:schemeClr val="tx1">
                    <a:lumMod val="50000"/>
                    <a:lumOff val="50000"/>
                  </a:schemeClr>
                </a:solidFill>
                <a:latin typeface="+mj-lt"/>
                <a:ea typeface="微软雅黑"/>
                <a:cs typeface="Arial"/>
              </a:rPr>
              <a:t>PRESENTED</a:t>
            </a:r>
            <a:r>
              <a:rPr kumimoji="1" lang="zh-CN" altLang="en-US" sz="1400" b="1" dirty="0">
                <a:solidFill>
                  <a:schemeClr val="tx1">
                    <a:lumMod val="50000"/>
                    <a:lumOff val="50000"/>
                  </a:schemeClr>
                </a:solidFill>
                <a:latin typeface="+mj-lt"/>
                <a:ea typeface="微软雅黑"/>
                <a:cs typeface="Arial"/>
              </a:rPr>
              <a:t> </a:t>
            </a:r>
            <a:r>
              <a:rPr kumimoji="1" lang="en-US" altLang="zh-CN" sz="1400" b="1" dirty="0">
                <a:solidFill>
                  <a:schemeClr val="tx1">
                    <a:lumMod val="50000"/>
                    <a:lumOff val="50000"/>
                  </a:schemeClr>
                </a:solidFill>
                <a:latin typeface="+mj-lt"/>
                <a:ea typeface="微软雅黑"/>
                <a:cs typeface="Arial"/>
              </a:rPr>
              <a:t>BY</a:t>
            </a:r>
            <a:r>
              <a:rPr kumimoji="1" lang="zh-CN" altLang="en-US" sz="1400" b="1" dirty="0">
                <a:solidFill>
                  <a:schemeClr val="tx1">
                    <a:lumMod val="50000"/>
                    <a:lumOff val="50000"/>
                  </a:schemeClr>
                </a:solidFill>
                <a:latin typeface="+mj-lt"/>
                <a:ea typeface="微软雅黑"/>
                <a:cs typeface="Arial"/>
              </a:rPr>
              <a:t> </a:t>
            </a:r>
            <a:r>
              <a:rPr kumimoji="1" lang="en-US" altLang="zh-CN" sz="1400" b="1" dirty="0">
                <a:solidFill>
                  <a:schemeClr val="tx1">
                    <a:lumMod val="50000"/>
                    <a:lumOff val="50000"/>
                  </a:schemeClr>
                </a:solidFill>
                <a:latin typeface="+mj-lt"/>
                <a:ea typeface="微软雅黑"/>
                <a:cs typeface="Arial"/>
              </a:rPr>
              <a:t>Peter Lai , Vela Wu , Gabriel </a:t>
            </a:r>
            <a:r>
              <a:rPr kumimoji="1" lang="en-US" altLang="zh-CN" sz="1400" b="1" dirty="0" err="1">
                <a:solidFill>
                  <a:schemeClr val="tx1">
                    <a:lumMod val="50000"/>
                    <a:lumOff val="50000"/>
                  </a:schemeClr>
                </a:solidFill>
                <a:latin typeface="+mj-lt"/>
                <a:ea typeface="微软雅黑"/>
                <a:cs typeface="Arial"/>
              </a:rPr>
              <a:t>Argemí</a:t>
            </a:r>
            <a:endParaRPr kumimoji="1" lang="en-US" altLang="zh-CN" sz="1400" b="1" dirty="0">
              <a:solidFill>
                <a:schemeClr val="tx1">
                  <a:lumMod val="50000"/>
                  <a:lumOff val="50000"/>
                </a:schemeClr>
              </a:solidFill>
              <a:latin typeface="+mj-lt"/>
              <a:ea typeface="微软雅黑"/>
              <a:cs typeface="Arial"/>
            </a:endParaRPr>
          </a:p>
        </p:txBody>
      </p:sp>
      <p:sp>
        <p:nvSpPr>
          <p:cNvPr id="2" name="文字方塊 1"/>
          <p:cNvSpPr txBox="1"/>
          <p:nvPr/>
        </p:nvSpPr>
        <p:spPr>
          <a:xfrm>
            <a:off x="604434" y="5984626"/>
            <a:ext cx="3735091" cy="230832"/>
          </a:xfrm>
          <a:prstGeom prst="rect">
            <a:avLst/>
          </a:prstGeom>
          <a:noFill/>
        </p:spPr>
        <p:txBody>
          <a:bodyPr wrap="square" rtlCol="0">
            <a:spAutoFit/>
          </a:bodyPr>
          <a:lstStyle/>
          <a:p>
            <a:r>
              <a:rPr kumimoji="1" lang="zh-TW" altLang="en-US" sz="900" dirty="0" smtClean="0"/>
              <a:t>菸一支一支一支的點</a:t>
            </a:r>
            <a:endParaRPr kumimoji="1" lang="zh-TW" altLang="en-US" sz="900" dirty="0"/>
          </a:p>
        </p:txBody>
      </p:sp>
    </p:spTree>
    <p:extLst>
      <p:ext uri="{BB962C8B-B14F-4D97-AF65-F5344CB8AC3E}">
        <p14:creationId xmlns:p14="http://schemas.microsoft.com/office/powerpoint/2010/main" val="43153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4"/>
          <p:cNvSpPr txBox="1"/>
          <p:nvPr/>
        </p:nvSpPr>
        <p:spPr>
          <a:xfrm>
            <a:off x="1097280" y="251470"/>
            <a:ext cx="3149330" cy="523220"/>
          </a:xfrm>
          <a:prstGeom prst="rect">
            <a:avLst/>
          </a:prstGeom>
          <a:noFill/>
        </p:spPr>
        <p:txBody>
          <a:bodyPr wrap="square" rtlCol="0">
            <a:spAutoFit/>
          </a:bodyPr>
          <a:lstStyle/>
          <a:p>
            <a:r>
              <a:rPr lang="en-US" altLang="zh-CN" sz="2800" b="1" spc="600" dirty="0" smtClean="0">
                <a:latin typeface="Times New Roman" charset="0"/>
                <a:ea typeface="Times New Roman" charset="0"/>
                <a:cs typeface="Times New Roman" charset="0"/>
                <a:sym typeface="+mn-lt"/>
              </a:rPr>
              <a:t>Introduction</a:t>
            </a:r>
            <a:endParaRPr lang="zh-CN" altLang="en-US" sz="2800" b="1" spc="600" dirty="0">
              <a:latin typeface="Times New Roman" charset="0"/>
              <a:ea typeface="Times New Roman" charset="0"/>
              <a:cs typeface="Times New Roman" charset="0"/>
              <a:sym typeface="+mn-lt"/>
            </a:endParaRPr>
          </a:p>
        </p:txBody>
      </p:sp>
      <p:sp>
        <p:nvSpPr>
          <p:cNvPr id="32" name="文字方塊 31"/>
          <p:cNvSpPr txBox="1"/>
          <p:nvPr/>
        </p:nvSpPr>
        <p:spPr>
          <a:xfrm>
            <a:off x="5053434" y="2904932"/>
            <a:ext cx="6779978" cy="1384995"/>
          </a:xfrm>
          <a:prstGeom prst="rect">
            <a:avLst/>
          </a:prstGeom>
          <a:noFill/>
        </p:spPr>
        <p:txBody>
          <a:bodyPr wrap="square" rtlCol="0">
            <a:spAutoFit/>
          </a:bodyPr>
          <a:lstStyle/>
          <a:p>
            <a:r>
              <a:rPr lang="en-GB" altLang="zh-TW" sz="2800" b="1" dirty="0"/>
              <a:t>The tax is a tool that serves to make the cost of private consumption includes the external cost.</a:t>
            </a:r>
            <a:endParaRPr kumimoji="1" lang="zh-TW" altLang="en-US" sz="2800" b="1" dirty="0"/>
          </a:p>
        </p:txBody>
      </p:sp>
      <p:pic>
        <p:nvPicPr>
          <p:cNvPr id="33" name="圖片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5430" y="2435525"/>
            <a:ext cx="2871180" cy="1988558"/>
          </a:xfrm>
          <a:prstGeom prst="rect">
            <a:avLst/>
          </a:prstGeom>
        </p:spPr>
      </p:pic>
    </p:spTree>
    <p:extLst>
      <p:ext uri="{BB962C8B-B14F-4D97-AF65-F5344CB8AC3E}">
        <p14:creationId xmlns:p14="http://schemas.microsoft.com/office/powerpoint/2010/main" val="28953232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tile tx="11811000" ty="50800" sx="100000" sy="100000" flip="xy" algn="tl"/>
        </a:blipFill>
        <a:effectLst/>
      </p:bgPr>
    </p:bg>
    <p:spTree>
      <p:nvGrpSpPr>
        <p:cNvPr id="1" name=""/>
        <p:cNvGrpSpPr/>
        <p:nvPr/>
      </p:nvGrpSpPr>
      <p:grpSpPr>
        <a:xfrm>
          <a:off x="0" y="0"/>
          <a:ext cx="0" cy="0"/>
          <a:chOff x="0" y="0"/>
          <a:chExt cx="0" cy="0"/>
        </a:xfrm>
      </p:grpSpPr>
      <p:sp>
        <p:nvSpPr>
          <p:cNvPr id="5" name="MH_Others_1"/>
          <p:cNvSpPr/>
          <p:nvPr>
            <p:custDataLst>
              <p:tags r:id="rId3"/>
            </p:custDataLst>
          </p:nvPr>
        </p:nvSpPr>
        <p:spPr>
          <a:xfrm>
            <a:off x="10410910" y="1578484"/>
            <a:ext cx="908524" cy="908524"/>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cs typeface="+mn-ea"/>
              <a:sym typeface="+mn-lt"/>
            </a:endParaRPr>
          </a:p>
        </p:txBody>
      </p:sp>
      <p:sp>
        <p:nvSpPr>
          <p:cNvPr id="2" name="MH_Others_2"/>
          <p:cNvSpPr/>
          <p:nvPr>
            <p:custDataLst>
              <p:tags r:id="rId4"/>
            </p:custDataLst>
          </p:nvPr>
        </p:nvSpPr>
        <p:spPr>
          <a:xfrm>
            <a:off x="9783594" y="879577"/>
            <a:ext cx="627317" cy="627317"/>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sp>
        <p:nvSpPr>
          <p:cNvPr id="3" name="PA_MH_Others_3"/>
          <p:cNvSpPr txBox="1"/>
          <p:nvPr>
            <p:custDataLst>
              <p:tags r:id="rId5"/>
            </p:custDataLst>
          </p:nvPr>
        </p:nvSpPr>
        <p:spPr>
          <a:xfrm rot="16200000">
            <a:off x="2569780" y="-92573"/>
            <a:ext cx="744546" cy="3506091"/>
          </a:xfrm>
          <a:prstGeom prst="rect">
            <a:avLst/>
          </a:prstGeom>
          <a:noFill/>
        </p:spPr>
        <p:txBody>
          <a:bodyPr vert="eaVert" wrap="square" lIns="0" tIns="0" rIns="0" bIns="0" rtlCol="0" anchor="ctr" anchorCtr="0">
            <a:noAutofit/>
          </a:bodyPr>
          <a:lstStyle/>
          <a:p>
            <a:r>
              <a:rPr lang="en-US" altLang="zh-CN" sz="4000" spc="200" dirty="0">
                <a:solidFill>
                  <a:schemeClr val="accent2"/>
                </a:solidFill>
                <a:cs typeface="+mn-ea"/>
                <a:sym typeface="+mn-lt"/>
              </a:rPr>
              <a:t>C</a:t>
            </a:r>
            <a:r>
              <a:rPr lang="en-US" altLang="zh-CN" sz="2800" spc="200" dirty="0">
                <a:solidFill>
                  <a:schemeClr val="accent2"/>
                </a:solidFill>
                <a:cs typeface="+mn-ea"/>
                <a:sym typeface="+mn-lt"/>
              </a:rPr>
              <a:t>hapter</a:t>
            </a:r>
            <a:endParaRPr lang="zh-CN" altLang="en-US" sz="2800" spc="200" dirty="0">
              <a:solidFill>
                <a:schemeClr val="accent2"/>
              </a:solidFill>
              <a:cs typeface="+mn-ea"/>
              <a:sym typeface="+mn-lt"/>
            </a:endParaRPr>
          </a:p>
        </p:txBody>
      </p:sp>
      <p:sp>
        <p:nvSpPr>
          <p:cNvPr id="8" name="MH_Number"/>
          <p:cNvSpPr/>
          <p:nvPr>
            <p:custDataLst>
              <p:tags r:id="rId6"/>
            </p:custDataLst>
          </p:nvPr>
        </p:nvSpPr>
        <p:spPr>
          <a:xfrm>
            <a:off x="3195716" y="1219419"/>
            <a:ext cx="882105" cy="8821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4800" dirty="0">
                <a:solidFill>
                  <a:srgbClr val="FFFFFF"/>
                </a:solidFill>
                <a:cs typeface="+mn-ea"/>
                <a:sym typeface="+mn-lt"/>
              </a:rPr>
              <a:t>2</a:t>
            </a:r>
            <a:endParaRPr lang="zh-CN" altLang="en-US" sz="4800" dirty="0">
              <a:solidFill>
                <a:srgbClr val="FFFFFF"/>
              </a:solidFill>
              <a:cs typeface="+mn-ea"/>
              <a:sym typeface="+mn-lt"/>
            </a:endParaRPr>
          </a:p>
        </p:txBody>
      </p:sp>
      <p:sp>
        <p:nvSpPr>
          <p:cNvPr id="9" name="PA_MH_Title"/>
          <p:cNvSpPr txBox="1"/>
          <p:nvPr>
            <p:custDataLst>
              <p:tags r:id="rId7"/>
            </p:custDataLst>
          </p:nvPr>
        </p:nvSpPr>
        <p:spPr>
          <a:xfrm>
            <a:off x="4443730" y="2757406"/>
            <a:ext cx="4415218" cy="757954"/>
          </a:xfrm>
          <a:prstGeom prst="rect">
            <a:avLst/>
          </a:prstGeom>
          <a:noFill/>
        </p:spPr>
        <p:txBody>
          <a:bodyPr vert="horz" wrap="square" lIns="0" tIns="0" rIns="0" bIns="0" rtlCol="0" anchor="t" anchorCtr="0">
            <a:noAutofit/>
          </a:bodyPr>
          <a:lstStyle/>
          <a:p>
            <a:pPr>
              <a:lnSpc>
                <a:spcPct val="130000"/>
              </a:lnSpc>
            </a:pPr>
            <a:r>
              <a:rPr lang="en-US" altLang="zh-CN" sz="3600" b="1" spc="600" dirty="0" smtClean="0">
                <a:solidFill>
                  <a:schemeClr val="tx1">
                    <a:lumMod val="65000"/>
                    <a:lumOff val="35000"/>
                  </a:schemeClr>
                </a:solidFill>
                <a:latin typeface="Times New Roman" charset="0"/>
                <a:ea typeface="Times New Roman" charset="0"/>
                <a:cs typeface="Times New Roman" charset="0"/>
                <a:sym typeface="+mn-lt"/>
              </a:rPr>
              <a:t>Approach</a:t>
            </a:r>
            <a:endParaRPr lang="zh-CN" altLang="en-US" sz="3600" b="1" spc="600" dirty="0">
              <a:solidFill>
                <a:schemeClr val="tx1">
                  <a:lumMod val="65000"/>
                  <a:lumOff val="35000"/>
                </a:schemeClr>
              </a:solidFill>
              <a:latin typeface="Times New Roman" charset="0"/>
              <a:ea typeface="Times New Roman" charset="0"/>
              <a:cs typeface="Times New Roman" charset="0"/>
              <a:sym typeface="+mn-lt"/>
            </a:endParaRPr>
          </a:p>
        </p:txBody>
      </p:sp>
    </p:spTree>
    <p:custDataLst>
      <p:tags r:id="rId2"/>
    </p:custDataLst>
    <p:extLst>
      <p:ext uri="{BB962C8B-B14F-4D97-AF65-F5344CB8AC3E}">
        <p14:creationId xmlns:p14="http://schemas.microsoft.com/office/powerpoint/2010/main" val="155218425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out)">
                                      <p:cBhvr>
                                        <p:cTn id="10" dur="500"/>
                                        <p:tgtEl>
                                          <p:spTgt spid="5"/>
                                        </p:tgtEl>
                                      </p:cBhvr>
                                    </p:animEffec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3"/>
                                        </p:tgtEl>
                                        <p:attrNameLst>
                                          <p:attrName>style.visibility</p:attrName>
                                        </p:attrNameLst>
                                      </p:cBhvr>
                                      <p:to>
                                        <p:strVal val="visible"/>
                                      </p:to>
                                    </p:set>
                                    <p:anim by="(-#ppt_w*2)" calcmode="lin" valueType="num">
                                      <p:cBhvr rctx="PPT">
                                        <p:cTn id="13" dur="500" autoRev="1" fill="hold">
                                          <p:stCondLst>
                                            <p:cond delay="0"/>
                                          </p:stCondLst>
                                        </p:cTn>
                                        <p:tgtEl>
                                          <p:spTgt spid="3"/>
                                        </p:tgtEl>
                                        <p:attrNameLst>
                                          <p:attrName>ppt_w</p:attrName>
                                        </p:attrNameLst>
                                      </p:cBhvr>
                                    </p:anim>
                                    <p:anim by="(#ppt_w*0.50)" calcmode="lin" valueType="num">
                                      <p:cBhvr>
                                        <p:cTn id="14" dur="500" decel="50000" autoRev="1" fill="hold">
                                          <p:stCondLst>
                                            <p:cond delay="0"/>
                                          </p:stCondLst>
                                        </p:cTn>
                                        <p:tgtEl>
                                          <p:spTgt spid="3"/>
                                        </p:tgtEl>
                                        <p:attrNameLst>
                                          <p:attrName>ppt_x</p:attrName>
                                        </p:attrNameLst>
                                      </p:cBhvr>
                                    </p:anim>
                                    <p:anim from="(-#ppt_h/2)" to="(#ppt_y)" calcmode="lin" valueType="num">
                                      <p:cBhvr>
                                        <p:cTn id="15" dur="1000" fill="hold">
                                          <p:stCondLst>
                                            <p:cond delay="0"/>
                                          </p:stCondLst>
                                        </p:cTn>
                                        <p:tgtEl>
                                          <p:spTgt spid="3"/>
                                        </p:tgtEl>
                                        <p:attrNameLst>
                                          <p:attrName>ppt_y</p:attrName>
                                        </p:attrNameLst>
                                      </p:cBhvr>
                                    </p:anim>
                                    <p:animRot by="21600000">
                                      <p:cBhvr>
                                        <p:cTn id="16" dur="1000" fill="hold">
                                          <p:stCondLst>
                                            <p:cond delay="0"/>
                                          </p:stCondLst>
                                        </p:cTn>
                                        <p:tgtEl>
                                          <p:spTgt spid="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125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ntr" presetSubtype="0" fill="hold" grpId="0" nodeType="clickEffect">
                                  <p:stCondLst>
                                    <p:cond delay="0"/>
                                  </p:stCondLst>
                                  <p:iterate type="lt">
                                    <p:tmPct val="10000"/>
                                  </p:iterate>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9"/>
                                        </p:tgtEl>
                                        <p:attrNameLst>
                                          <p:attrName>ppt_y</p:attrName>
                                        </p:attrNameLst>
                                      </p:cBhvr>
                                      <p:tavLst>
                                        <p:tav tm="0">
                                          <p:val>
                                            <p:strVal val="#ppt_y"/>
                                          </p:val>
                                        </p:tav>
                                        <p:tav tm="100000">
                                          <p:val>
                                            <p:strVal val="#ppt_y"/>
                                          </p:val>
                                        </p:tav>
                                      </p:tavLst>
                                    </p:anim>
                                    <p:anim calcmode="lin" valueType="num">
                                      <p:cBhvr>
                                        <p:cTn id="28"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P spid="8"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1" name="文本框 4"/>
          <p:cNvSpPr txBox="1"/>
          <p:nvPr/>
        </p:nvSpPr>
        <p:spPr>
          <a:xfrm>
            <a:off x="1097280" y="251470"/>
            <a:ext cx="3149330" cy="523220"/>
          </a:xfrm>
          <a:prstGeom prst="rect">
            <a:avLst/>
          </a:prstGeom>
          <a:noFill/>
        </p:spPr>
        <p:txBody>
          <a:bodyPr wrap="square" rtlCol="0">
            <a:spAutoFit/>
          </a:bodyPr>
          <a:lstStyle/>
          <a:p>
            <a:r>
              <a:rPr lang="en-US" altLang="zh-CN" sz="2800" b="1" spc="600" dirty="0" smtClean="0">
                <a:latin typeface="Times New Roman" charset="0"/>
                <a:ea typeface="Times New Roman" charset="0"/>
                <a:cs typeface="Times New Roman" charset="0"/>
                <a:sym typeface="+mn-lt"/>
              </a:rPr>
              <a:t>Approach</a:t>
            </a:r>
            <a:endParaRPr lang="zh-CN" altLang="en-US" sz="2800" b="1" spc="600" dirty="0">
              <a:latin typeface="Times New Roman" charset="0"/>
              <a:ea typeface="Times New Roman" charset="0"/>
              <a:cs typeface="Times New Roman" charset="0"/>
              <a:sym typeface="+mn-lt"/>
            </a:endParaRPr>
          </a:p>
        </p:txBody>
      </p:sp>
      <p:sp>
        <p:nvSpPr>
          <p:cNvPr id="112" name="文字方塊 111"/>
          <p:cNvSpPr txBox="1"/>
          <p:nvPr/>
        </p:nvSpPr>
        <p:spPr>
          <a:xfrm>
            <a:off x="894080" y="1598122"/>
            <a:ext cx="7276351" cy="3416320"/>
          </a:xfrm>
          <a:prstGeom prst="rect">
            <a:avLst/>
          </a:prstGeom>
          <a:noFill/>
        </p:spPr>
        <p:txBody>
          <a:bodyPr wrap="none" rtlCol="0">
            <a:spAutoFit/>
          </a:bodyPr>
          <a:lstStyle/>
          <a:p>
            <a:pPr lvl="0">
              <a:lnSpc>
                <a:spcPct val="150000"/>
              </a:lnSpc>
            </a:pPr>
            <a:r>
              <a:rPr lang="en-GB" altLang="zh-TW" sz="2400" b="1" dirty="0">
                <a:latin typeface="Times New Roman" charset="0"/>
                <a:ea typeface="Times New Roman" charset="0"/>
                <a:cs typeface="Times New Roman" charset="0"/>
              </a:rPr>
              <a:t>Theoretical approach to the </a:t>
            </a:r>
            <a:r>
              <a:rPr lang="en-GB" altLang="zh-TW" sz="2400" b="1" dirty="0" smtClean="0">
                <a:latin typeface="Times New Roman" charset="0"/>
                <a:ea typeface="Times New Roman" charset="0"/>
                <a:cs typeface="Times New Roman" charset="0"/>
              </a:rPr>
              <a:t>problem</a:t>
            </a:r>
            <a:r>
              <a:rPr lang="zh-TW" altLang="en-US" sz="2400" b="1" dirty="0" smtClean="0">
                <a:latin typeface="Times New Roman" charset="0"/>
                <a:ea typeface="Times New Roman" charset="0"/>
                <a:cs typeface="Times New Roman" charset="0"/>
              </a:rPr>
              <a:t>：</a:t>
            </a:r>
            <a:r>
              <a:rPr lang="en-US" altLang="zh-TW" sz="2400" b="1" dirty="0" smtClean="0">
                <a:latin typeface="Times New Roman" charset="0"/>
                <a:ea typeface="Times New Roman" charset="0"/>
                <a:cs typeface="Times New Roman" charset="0"/>
              </a:rPr>
              <a:t/>
            </a:r>
            <a:br>
              <a:rPr lang="en-US" altLang="zh-TW" sz="2400" b="1" dirty="0" smtClean="0">
                <a:latin typeface="Times New Roman" charset="0"/>
                <a:ea typeface="Times New Roman" charset="0"/>
                <a:cs typeface="Times New Roman" charset="0"/>
              </a:rPr>
            </a:br>
            <a:endParaRPr lang="en-US" altLang="zh-TW" sz="2400" b="1" dirty="0" smtClean="0">
              <a:latin typeface="Times New Roman" charset="0"/>
              <a:ea typeface="Times New Roman" charset="0"/>
              <a:cs typeface="Times New Roman" charset="0"/>
            </a:endParaRPr>
          </a:p>
          <a:p>
            <a:pPr marL="342900" indent="-342900">
              <a:lnSpc>
                <a:spcPct val="150000"/>
              </a:lnSpc>
              <a:buFont typeface="Wingdings" charset="2"/>
              <a:buChar char="l"/>
            </a:pPr>
            <a:r>
              <a:rPr lang="en-GB" altLang="zh-TW" sz="2400" dirty="0">
                <a:latin typeface="Times New Roman" charset="0"/>
                <a:ea typeface="Times New Roman" charset="0"/>
                <a:cs typeface="Times New Roman" charset="0"/>
              </a:rPr>
              <a:t>two goods, cigarettes and money.</a:t>
            </a:r>
            <a:r>
              <a:rPr lang="zh-TW" altLang="zh-TW" sz="2400" dirty="0">
                <a:latin typeface="Times New Roman" charset="0"/>
                <a:ea typeface="Times New Roman" charset="0"/>
                <a:cs typeface="Times New Roman" charset="0"/>
              </a:rPr>
              <a:t> </a:t>
            </a:r>
            <a:endParaRPr lang="zh-TW" altLang="en-US" sz="2400" dirty="0">
              <a:latin typeface="Times New Roman" charset="0"/>
              <a:ea typeface="Times New Roman" charset="0"/>
              <a:cs typeface="Times New Roman" charset="0"/>
            </a:endParaRPr>
          </a:p>
          <a:p>
            <a:pPr marL="342900" indent="-342900">
              <a:lnSpc>
                <a:spcPct val="150000"/>
              </a:lnSpc>
              <a:buFont typeface="Wingdings" charset="2"/>
              <a:buChar char="l"/>
            </a:pPr>
            <a:r>
              <a:rPr kumimoji="1" lang="en-US" altLang="zh-TW" sz="2400" dirty="0" smtClean="0">
                <a:latin typeface="Times New Roman" charset="0"/>
                <a:ea typeface="Times New Roman" charset="0"/>
                <a:cs typeface="Times New Roman" charset="0"/>
              </a:rPr>
              <a:t>Two </a:t>
            </a:r>
            <a:r>
              <a:rPr lang="en-GB" altLang="zh-TW" sz="2400" dirty="0">
                <a:latin typeface="Times New Roman" charset="0"/>
                <a:ea typeface="Times New Roman" charset="0"/>
                <a:cs typeface="Times New Roman" charset="0"/>
              </a:rPr>
              <a:t>utility function</a:t>
            </a:r>
            <a:r>
              <a:rPr lang="zh-TW" altLang="zh-TW" sz="2400" dirty="0">
                <a:latin typeface="Times New Roman" charset="0"/>
                <a:ea typeface="Times New Roman" charset="0"/>
                <a:cs typeface="Times New Roman" charset="0"/>
              </a:rPr>
              <a:t> </a:t>
            </a:r>
            <a:r>
              <a:rPr lang="en-US" altLang="zh-TW" sz="2400" dirty="0" smtClean="0">
                <a:latin typeface="Times New Roman" charset="0"/>
                <a:ea typeface="Times New Roman" charset="0"/>
                <a:cs typeface="Times New Roman" charset="0"/>
              </a:rPr>
              <a:t>:</a:t>
            </a:r>
            <a:r>
              <a:rPr kumimoji="1" lang="en-US" altLang="zh-TW" sz="2400" b="1" dirty="0" smtClean="0">
                <a:latin typeface="Times New Roman" charset="0"/>
                <a:ea typeface="Times New Roman" charset="0"/>
                <a:cs typeface="Times New Roman" charset="0"/>
              </a:rPr>
              <a:t> </a:t>
            </a:r>
            <a:r>
              <a:rPr lang="en-GB" altLang="zh-TW" sz="2400" dirty="0">
                <a:latin typeface="Times New Roman" charset="0"/>
                <a:ea typeface="Times New Roman" charset="0"/>
                <a:cs typeface="Times New Roman" charset="0"/>
              </a:rPr>
              <a:t>Smoker and </a:t>
            </a:r>
            <a:r>
              <a:rPr lang="en-GB" altLang="zh-TW" sz="2400" dirty="0" smtClean="0">
                <a:latin typeface="Times New Roman" charset="0"/>
                <a:ea typeface="Times New Roman" charset="0"/>
                <a:cs typeface="Times New Roman" charset="0"/>
              </a:rPr>
              <a:t>Non-smoker</a:t>
            </a:r>
          </a:p>
          <a:p>
            <a:pPr marL="342900" indent="-342900">
              <a:lnSpc>
                <a:spcPct val="150000"/>
              </a:lnSpc>
              <a:buFont typeface="Wingdings" charset="2"/>
              <a:buChar char="l"/>
            </a:pPr>
            <a:r>
              <a:rPr lang="en-GB" altLang="zh-TW" sz="2400" dirty="0">
                <a:latin typeface="Times New Roman" charset="0"/>
                <a:ea typeface="Times New Roman" charset="0"/>
                <a:cs typeface="Times New Roman" charset="0"/>
              </a:rPr>
              <a:t>both work for the only producer who produces </a:t>
            </a:r>
            <a:r>
              <a:rPr lang="en-GB" altLang="zh-TW" sz="2400" dirty="0" smtClean="0">
                <a:latin typeface="Times New Roman" charset="0"/>
                <a:ea typeface="Times New Roman" charset="0"/>
                <a:cs typeface="Times New Roman" charset="0"/>
              </a:rPr>
              <a:t/>
            </a:r>
            <a:br>
              <a:rPr lang="en-GB" altLang="zh-TW" sz="2400" dirty="0" smtClean="0">
                <a:latin typeface="Times New Roman" charset="0"/>
                <a:ea typeface="Times New Roman" charset="0"/>
                <a:cs typeface="Times New Roman" charset="0"/>
              </a:rPr>
            </a:br>
            <a:r>
              <a:rPr lang="en-GB" altLang="zh-TW" sz="2400" dirty="0" smtClean="0">
                <a:latin typeface="Times New Roman" charset="0"/>
                <a:ea typeface="Times New Roman" charset="0"/>
                <a:cs typeface="Times New Roman" charset="0"/>
              </a:rPr>
              <a:t>the </a:t>
            </a:r>
            <a:r>
              <a:rPr lang="en-GB" altLang="zh-TW" sz="2400" dirty="0">
                <a:latin typeface="Times New Roman" charset="0"/>
                <a:ea typeface="Times New Roman" charset="0"/>
                <a:cs typeface="Times New Roman" charset="0"/>
              </a:rPr>
              <a:t>cigarettes and pays a wage to our two individuals.</a:t>
            </a:r>
            <a:r>
              <a:rPr lang="zh-TW" altLang="zh-TW" sz="2400" dirty="0">
                <a:latin typeface="Times New Roman" charset="0"/>
                <a:ea typeface="Times New Roman" charset="0"/>
                <a:cs typeface="Times New Roman" charset="0"/>
              </a:rPr>
              <a:t> </a:t>
            </a:r>
            <a:r>
              <a:rPr lang="zh-TW" altLang="zh-TW" sz="2400" dirty="0" smtClean="0">
                <a:latin typeface="Times New Roman" charset="0"/>
                <a:ea typeface="Times New Roman" charset="0"/>
                <a:cs typeface="Times New Roman" charset="0"/>
              </a:rPr>
              <a:t> </a:t>
            </a:r>
            <a:endParaRPr lang="en-US" altLang="zh-TW" sz="2400" dirty="0" smtClean="0">
              <a:latin typeface="Times New Roman" charset="0"/>
              <a:ea typeface="Times New Roman" charset="0"/>
              <a:cs typeface="Times New Roman" charset="0"/>
            </a:endParaRPr>
          </a:p>
        </p:txBody>
      </p:sp>
      <p:grpSp>
        <p:nvGrpSpPr>
          <p:cNvPr id="188" name="Group 227"/>
          <p:cNvGrpSpPr/>
          <p:nvPr/>
        </p:nvGrpSpPr>
        <p:grpSpPr>
          <a:xfrm>
            <a:off x="8901963" y="251470"/>
            <a:ext cx="3116184" cy="6565251"/>
            <a:chOff x="2701175" y="2061936"/>
            <a:chExt cx="1772241" cy="3733800"/>
          </a:xfrm>
        </p:grpSpPr>
        <p:pic>
          <p:nvPicPr>
            <p:cNvPr id="18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0996" y="5414736"/>
              <a:ext cx="16192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 name="Freeform 130"/>
            <p:cNvSpPr>
              <a:spLocks/>
            </p:cNvSpPr>
            <p:nvPr/>
          </p:nvSpPr>
          <p:spPr bwMode="auto">
            <a:xfrm>
              <a:off x="3095171" y="5316311"/>
              <a:ext cx="431800" cy="203200"/>
            </a:xfrm>
            <a:custGeom>
              <a:avLst/>
              <a:gdLst>
                <a:gd name="T0" fmla="*/ 272 w 272"/>
                <a:gd name="T1" fmla="*/ 54 h 128"/>
                <a:gd name="T2" fmla="*/ 4 w 272"/>
                <a:gd name="T3" fmla="*/ 128 h 128"/>
                <a:gd name="T4" fmla="*/ 0 w 272"/>
                <a:gd name="T5" fmla="*/ 118 h 128"/>
                <a:gd name="T6" fmla="*/ 272 w 272"/>
                <a:gd name="T7" fmla="*/ 0 h 128"/>
                <a:gd name="T8" fmla="*/ 272 w 272"/>
                <a:gd name="T9" fmla="*/ 54 h 128"/>
              </a:gdLst>
              <a:ahLst/>
              <a:cxnLst>
                <a:cxn ang="0">
                  <a:pos x="T0" y="T1"/>
                </a:cxn>
                <a:cxn ang="0">
                  <a:pos x="T2" y="T3"/>
                </a:cxn>
                <a:cxn ang="0">
                  <a:pos x="T4" y="T5"/>
                </a:cxn>
                <a:cxn ang="0">
                  <a:pos x="T6" y="T7"/>
                </a:cxn>
                <a:cxn ang="0">
                  <a:pos x="T8" y="T9"/>
                </a:cxn>
              </a:cxnLst>
              <a:rect l="0" t="0" r="r" b="b"/>
              <a:pathLst>
                <a:path w="272" h="128">
                  <a:moveTo>
                    <a:pt x="272" y="54"/>
                  </a:moveTo>
                  <a:lnTo>
                    <a:pt x="4" y="128"/>
                  </a:lnTo>
                  <a:lnTo>
                    <a:pt x="0" y="118"/>
                  </a:lnTo>
                  <a:lnTo>
                    <a:pt x="272" y="0"/>
                  </a:lnTo>
                  <a:lnTo>
                    <a:pt x="272" y="5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91" name="Freeform 131"/>
            <p:cNvSpPr>
              <a:spLocks/>
            </p:cNvSpPr>
            <p:nvPr/>
          </p:nvSpPr>
          <p:spPr bwMode="auto">
            <a:xfrm>
              <a:off x="3050721" y="5529036"/>
              <a:ext cx="117475" cy="114300"/>
            </a:xfrm>
            <a:custGeom>
              <a:avLst/>
              <a:gdLst>
                <a:gd name="T0" fmla="*/ 74 w 74"/>
                <a:gd name="T1" fmla="*/ 36 h 72"/>
                <a:gd name="T2" fmla="*/ 74 w 74"/>
                <a:gd name="T3" fmla="*/ 36 h 72"/>
                <a:gd name="T4" fmla="*/ 72 w 74"/>
                <a:gd name="T5" fmla="*/ 44 h 72"/>
                <a:gd name="T6" fmla="*/ 70 w 74"/>
                <a:gd name="T7" fmla="*/ 50 h 72"/>
                <a:gd name="T8" fmla="*/ 68 w 74"/>
                <a:gd name="T9" fmla="*/ 56 h 72"/>
                <a:gd name="T10" fmla="*/ 62 w 74"/>
                <a:gd name="T11" fmla="*/ 62 h 72"/>
                <a:gd name="T12" fmla="*/ 58 w 74"/>
                <a:gd name="T13" fmla="*/ 66 h 72"/>
                <a:gd name="T14" fmla="*/ 52 w 74"/>
                <a:gd name="T15" fmla="*/ 70 h 72"/>
                <a:gd name="T16" fmla="*/ 44 w 74"/>
                <a:gd name="T17" fmla="*/ 72 h 72"/>
                <a:gd name="T18" fmla="*/ 36 w 74"/>
                <a:gd name="T19" fmla="*/ 72 h 72"/>
                <a:gd name="T20" fmla="*/ 36 w 74"/>
                <a:gd name="T21" fmla="*/ 72 h 72"/>
                <a:gd name="T22" fmla="*/ 30 w 74"/>
                <a:gd name="T23" fmla="*/ 72 h 72"/>
                <a:gd name="T24" fmla="*/ 22 w 74"/>
                <a:gd name="T25" fmla="*/ 70 h 72"/>
                <a:gd name="T26" fmla="*/ 16 w 74"/>
                <a:gd name="T27" fmla="*/ 66 h 72"/>
                <a:gd name="T28" fmla="*/ 10 w 74"/>
                <a:gd name="T29" fmla="*/ 62 h 72"/>
                <a:gd name="T30" fmla="*/ 6 w 74"/>
                <a:gd name="T31" fmla="*/ 56 h 72"/>
                <a:gd name="T32" fmla="*/ 4 w 74"/>
                <a:gd name="T33" fmla="*/ 50 h 72"/>
                <a:gd name="T34" fmla="*/ 0 w 74"/>
                <a:gd name="T35" fmla="*/ 44 h 72"/>
                <a:gd name="T36" fmla="*/ 0 w 74"/>
                <a:gd name="T37" fmla="*/ 36 h 72"/>
                <a:gd name="T38" fmla="*/ 0 w 74"/>
                <a:gd name="T39" fmla="*/ 36 h 72"/>
                <a:gd name="T40" fmla="*/ 0 w 74"/>
                <a:gd name="T41" fmla="*/ 28 h 72"/>
                <a:gd name="T42" fmla="*/ 4 w 74"/>
                <a:gd name="T43" fmla="*/ 22 h 72"/>
                <a:gd name="T44" fmla="*/ 6 w 74"/>
                <a:gd name="T45" fmla="*/ 16 h 72"/>
                <a:gd name="T46" fmla="*/ 10 w 74"/>
                <a:gd name="T47" fmla="*/ 10 h 72"/>
                <a:gd name="T48" fmla="*/ 16 w 74"/>
                <a:gd name="T49" fmla="*/ 6 h 72"/>
                <a:gd name="T50" fmla="*/ 22 w 74"/>
                <a:gd name="T51" fmla="*/ 2 h 72"/>
                <a:gd name="T52" fmla="*/ 30 w 74"/>
                <a:gd name="T53" fmla="*/ 0 h 72"/>
                <a:gd name="T54" fmla="*/ 36 w 74"/>
                <a:gd name="T55" fmla="*/ 0 h 72"/>
                <a:gd name="T56" fmla="*/ 36 w 74"/>
                <a:gd name="T57" fmla="*/ 0 h 72"/>
                <a:gd name="T58" fmla="*/ 44 w 74"/>
                <a:gd name="T59" fmla="*/ 0 h 72"/>
                <a:gd name="T60" fmla="*/ 52 w 74"/>
                <a:gd name="T61" fmla="*/ 2 h 72"/>
                <a:gd name="T62" fmla="*/ 58 w 74"/>
                <a:gd name="T63" fmla="*/ 6 h 72"/>
                <a:gd name="T64" fmla="*/ 62 w 74"/>
                <a:gd name="T65" fmla="*/ 10 h 72"/>
                <a:gd name="T66" fmla="*/ 68 w 74"/>
                <a:gd name="T67" fmla="*/ 16 h 72"/>
                <a:gd name="T68" fmla="*/ 70 w 74"/>
                <a:gd name="T69" fmla="*/ 22 h 72"/>
                <a:gd name="T70" fmla="*/ 72 w 74"/>
                <a:gd name="T71" fmla="*/ 28 h 72"/>
                <a:gd name="T72" fmla="*/ 74 w 74"/>
                <a:gd name="T73" fmla="*/ 36 h 72"/>
                <a:gd name="T74" fmla="*/ 74 w 74"/>
                <a:gd name="T7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72">
                  <a:moveTo>
                    <a:pt x="74" y="36"/>
                  </a:moveTo>
                  <a:lnTo>
                    <a:pt x="74" y="36"/>
                  </a:lnTo>
                  <a:lnTo>
                    <a:pt x="72" y="44"/>
                  </a:lnTo>
                  <a:lnTo>
                    <a:pt x="70" y="50"/>
                  </a:lnTo>
                  <a:lnTo>
                    <a:pt x="68" y="56"/>
                  </a:lnTo>
                  <a:lnTo>
                    <a:pt x="62" y="62"/>
                  </a:lnTo>
                  <a:lnTo>
                    <a:pt x="58" y="66"/>
                  </a:lnTo>
                  <a:lnTo>
                    <a:pt x="52" y="70"/>
                  </a:lnTo>
                  <a:lnTo>
                    <a:pt x="44" y="72"/>
                  </a:lnTo>
                  <a:lnTo>
                    <a:pt x="36" y="72"/>
                  </a:lnTo>
                  <a:lnTo>
                    <a:pt x="36" y="72"/>
                  </a:lnTo>
                  <a:lnTo>
                    <a:pt x="30" y="72"/>
                  </a:lnTo>
                  <a:lnTo>
                    <a:pt x="22" y="70"/>
                  </a:lnTo>
                  <a:lnTo>
                    <a:pt x="16" y="66"/>
                  </a:lnTo>
                  <a:lnTo>
                    <a:pt x="10" y="62"/>
                  </a:lnTo>
                  <a:lnTo>
                    <a:pt x="6" y="56"/>
                  </a:lnTo>
                  <a:lnTo>
                    <a:pt x="4" y="50"/>
                  </a:lnTo>
                  <a:lnTo>
                    <a:pt x="0" y="44"/>
                  </a:lnTo>
                  <a:lnTo>
                    <a:pt x="0" y="36"/>
                  </a:lnTo>
                  <a:lnTo>
                    <a:pt x="0" y="36"/>
                  </a:lnTo>
                  <a:lnTo>
                    <a:pt x="0" y="28"/>
                  </a:lnTo>
                  <a:lnTo>
                    <a:pt x="4" y="22"/>
                  </a:lnTo>
                  <a:lnTo>
                    <a:pt x="6" y="16"/>
                  </a:lnTo>
                  <a:lnTo>
                    <a:pt x="10" y="10"/>
                  </a:lnTo>
                  <a:lnTo>
                    <a:pt x="16" y="6"/>
                  </a:lnTo>
                  <a:lnTo>
                    <a:pt x="22" y="2"/>
                  </a:lnTo>
                  <a:lnTo>
                    <a:pt x="30" y="0"/>
                  </a:lnTo>
                  <a:lnTo>
                    <a:pt x="36" y="0"/>
                  </a:lnTo>
                  <a:lnTo>
                    <a:pt x="36" y="0"/>
                  </a:lnTo>
                  <a:lnTo>
                    <a:pt x="44" y="0"/>
                  </a:lnTo>
                  <a:lnTo>
                    <a:pt x="52" y="2"/>
                  </a:lnTo>
                  <a:lnTo>
                    <a:pt x="58" y="6"/>
                  </a:lnTo>
                  <a:lnTo>
                    <a:pt x="62" y="10"/>
                  </a:lnTo>
                  <a:lnTo>
                    <a:pt x="68" y="16"/>
                  </a:lnTo>
                  <a:lnTo>
                    <a:pt x="70" y="22"/>
                  </a:lnTo>
                  <a:lnTo>
                    <a:pt x="72" y="28"/>
                  </a:lnTo>
                  <a:lnTo>
                    <a:pt x="74" y="36"/>
                  </a:lnTo>
                  <a:lnTo>
                    <a:pt x="74" y="36"/>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92" name="Freeform 132"/>
            <p:cNvSpPr>
              <a:spLocks/>
            </p:cNvSpPr>
            <p:nvPr/>
          </p:nvSpPr>
          <p:spPr bwMode="auto">
            <a:xfrm>
              <a:off x="3063421" y="5541736"/>
              <a:ext cx="92075" cy="92075"/>
            </a:xfrm>
            <a:custGeom>
              <a:avLst/>
              <a:gdLst>
                <a:gd name="T0" fmla="*/ 58 w 58"/>
                <a:gd name="T1" fmla="*/ 28 h 58"/>
                <a:gd name="T2" fmla="*/ 58 w 58"/>
                <a:gd name="T3" fmla="*/ 28 h 58"/>
                <a:gd name="T4" fmla="*/ 56 w 58"/>
                <a:gd name="T5" fmla="*/ 40 h 58"/>
                <a:gd name="T6" fmla="*/ 50 w 58"/>
                <a:gd name="T7" fmla="*/ 48 h 58"/>
                <a:gd name="T8" fmla="*/ 40 w 58"/>
                <a:gd name="T9" fmla="*/ 54 h 58"/>
                <a:gd name="T10" fmla="*/ 28 w 58"/>
                <a:gd name="T11" fmla="*/ 58 h 58"/>
                <a:gd name="T12" fmla="*/ 28 w 58"/>
                <a:gd name="T13" fmla="*/ 58 h 58"/>
                <a:gd name="T14" fmla="*/ 18 w 58"/>
                <a:gd name="T15" fmla="*/ 54 h 58"/>
                <a:gd name="T16" fmla="*/ 8 w 58"/>
                <a:gd name="T17" fmla="*/ 48 h 58"/>
                <a:gd name="T18" fmla="*/ 2 w 58"/>
                <a:gd name="T19" fmla="*/ 40 h 58"/>
                <a:gd name="T20" fmla="*/ 0 w 58"/>
                <a:gd name="T21" fmla="*/ 28 h 58"/>
                <a:gd name="T22" fmla="*/ 0 w 58"/>
                <a:gd name="T23" fmla="*/ 28 h 58"/>
                <a:gd name="T24" fmla="*/ 2 w 58"/>
                <a:gd name="T25" fmla="*/ 18 h 58"/>
                <a:gd name="T26" fmla="*/ 8 w 58"/>
                <a:gd name="T27" fmla="*/ 8 h 58"/>
                <a:gd name="T28" fmla="*/ 18 w 58"/>
                <a:gd name="T29" fmla="*/ 2 h 58"/>
                <a:gd name="T30" fmla="*/ 28 w 58"/>
                <a:gd name="T31" fmla="*/ 0 h 58"/>
                <a:gd name="T32" fmla="*/ 28 w 58"/>
                <a:gd name="T33" fmla="*/ 0 h 58"/>
                <a:gd name="T34" fmla="*/ 40 w 58"/>
                <a:gd name="T35" fmla="*/ 2 h 58"/>
                <a:gd name="T36" fmla="*/ 50 w 58"/>
                <a:gd name="T37" fmla="*/ 8 h 58"/>
                <a:gd name="T38" fmla="*/ 56 w 58"/>
                <a:gd name="T39" fmla="*/ 18 h 58"/>
                <a:gd name="T40" fmla="*/ 58 w 58"/>
                <a:gd name="T41" fmla="*/ 28 h 58"/>
                <a:gd name="T42" fmla="*/ 58 w 58"/>
                <a:gd name="T4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58">
                  <a:moveTo>
                    <a:pt x="58" y="28"/>
                  </a:moveTo>
                  <a:lnTo>
                    <a:pt x="58" y="28"/>
                  </a:lnTo>
                  <a:lnTo>
                    <a:pt x="56" y="40"/>
                  </a:lnTo>
                  <a:lnTo>
                    <a:pt x="50" y="48"/>
                  </a:lnTo>
                  <a:lnTo>
                    <a:pt x="40" y="54"/>
                  </a:lnTo>
                  <a:lnTo>
                    <a:pt x="28" y="58"/>
                  </a:lnTo>
                  <a:lnTo>
                    <a:pt x="28" y="58"/>
                  </a:lnTo>
                  <a:lnTo>
                    <a:pt x="18" y="54"/>
                  </a:lnTo>
                  <a:lnTo>
                    <a:pt x="8" y="48"/>
                  </a:lnTo>
                  <a:lnTo>
                    <a:pt x="2" y="40"/>
                  </a:lnTo>
                  <a:lnTo>
                    <a:pt x="0" y="28"/>
                  </a:lnTo>
                  <a:lnTo>
                    <a:pt x="0" y="28"/>
                  </a:lnTo>
                  <a:lnTo>
                    <a:pt x="2" y="18"/>
                  </a:lnTo>
                  <a:lnTo>
                    <a:pt x="8" y="8"/>
                  </a:lnTo>
                  <a:lnTo>
                    <a:pt x="18" y="2"/>
                  </a:lnTo>
                  <a:lnTo>
                    <a:pt x="28" y="0"/>
                  </a:lnTo>
                  <a:lnTo>
                    <a:pt x="28" y="0"/>
                  </a:lnTo>
                  <a:lnTo>
                    <a:pt x="40" y="2"/>
                  </a:lnTo>
                  <a:lnTo>
                    <a:pt x="50" y="8"/>
                  </a:lnTo>
                  <a:lnTo>
                    <a:pt x="56" y="18"/>
                  </a:lnTo>
                  <a:lnTo>
                    <a:pt x="58" y="28"/>
                  </a:lnTo>
                  <a:lnTo>
                    <a:pt x="58" y="28"/>
                  </a:lnTo>
                  <a:close/>
                </a:path>
              </a:pathLst>
            </a:custGeom>
            <a:solidFill>
              <a:srgbClr val="312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93" name="Freeform 133"/>
            <p:cNvSpPr>
              <a:spLocks/>
            </p:cNvSpPr>
            <p:nvPr/>
          </p:nvSpPr>
          <p:spPr bwMode="auto">
            <a:xfrm>
              <a:off x="3079296" y="5557611"/>
              <a:ext cx="60325" cy="57150"/>
            </a:xfrm>
            <a:custGeom>
              <a:avLst/>
              <a:gdLst>
                <a:gd name="T0" fmla="*/ 38 w 38"/>
                <a:gd name="T1" fmla="*/ 18 h 36"/>
                <a:gd name="T2" fmla="*/ 38 w 38"/>
                <a:gd name="T3" fmla="*/ 18 h 36"/>
                <a:gd name="T4" fmla="*/ 36 w 38"/>
                <a:gd name="T5" fmla="*/ 26 h 36"/>
                <a:gd name="T6" fmla="*/ 32 w 38"/>
                <a:gd name="T7" fmla="*/ 32 h 36"/>
                <a:gd name="T8" fmla="*/ 26 w 38"/>
                <a:gd name="T9" fmla="*/ 36 h 36"/>
                <a:gd name="T10" fmla="*/ 18 w 38"/>
                <a:gd name="T11" fmla="*/ 36 h 36"/>
                <a:gd name="T12" fmla="*/ 18 w 38"/>
                <a:gd name="T13" fmla="*/ 36 h 36"/>
                <a:gd name="T14" fmla="*/ 12 w 38"/>
                <a:gd name="T15" fmla="*/ 36 h 36"/>
                <a:gd name="T16" fmla="*/ 6 w 38"/>
                <a:gd name="T17" fmla="*/ 32 h 36"/>
                <a:gd name="T18" fmla="*/ 2 w 38"/>
                <a:gd name="T19" fmla="*/ 26 h 36"/>
                <a:gd name="T20" fmla="*/ 0 w 38"/>
                <a:gd name="T21" fmla="*/ 18 h 36"/>
                <a:gd name="T22" fmla="*/ 0 w 38"/>
                <a:gd name="T23" fmla="*/ 18 h 36"/>
                <a:gd name="T24" fmla="*/ 2 w 38"/>
                <a:gd name="T25" fmla="*/ 12 h 36"/>
                <a:gd name="T26" fmla="*/ 6 w 38"/>
                <a:gd name="T27" fmla="*/ 6 h 36"/>
                <a:gd name="T28" fmla="*/ 12 w 38"/>
                <a:gd name="T29" fmla="*/ 2 h 36"/>
                <a:gd name="T30" fmla="*/ 18 w 38"/>
                <a:gd name="T31" fmla="*/ 0 h 36"/>
                <a:gd name="T32" fmla="*/ 18 w 38"/>
                <a:gd name="T33" fmla="*/ 0 h 36"/>
                <a:gd name="T34" fmla="*/ 26 w 38"/>
                <a:gd name="T35" fmla="*/ 2 h 36"/>
                <a:gd name="T36" fmla="*/ 32 w 38"/>
                <a:gd name="T37" fmla="*/ 6 h 36"/>
                <a:gd name="T38" fmla="*/ 36 w 38"/>
                <a:gd name="T39" fmla="*/ 12 h 36"/>
                <a:gd name="T40" fmla="*/ 38 w 38"/>
                <a:gd name="T41" fmla="*/ 18 h 36"/>
                <a:gd name="T42" fmla="*/ 38 w 38"/>
                <a:gd name="T43"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6">
                  <a:moveTo>
                    <a:pt x="38" y="18"/>
                  </a:moveTo>
                  <a:lnTo>
                    <a:pt x="38" y="18"/>
                  </a:lnTo>
                  <a:lnTo>
                    <a:pt x="36" y="26"/>
                  </a:lnTo>
                  <a:lnTo>
                    <a:pt x="32" y="32"/>
                  </a:lnTo>
                  <a:lnTo>
                    <a:pt x="26" y="36"/>
                  </a:lnTo>
                  <a:lnTo>
                    <a:pt x="18" y="36"/>
                  </a:lnTo>
                  <a:lnTo>
                    <a:pt x="18" y="36"/>
                  </a:lnTo>
                  <a:lnTo>
                    <a:pt x="12" y="36"/>
                  </a:lnTo>
                  <a:lnTo>
                    <a:pt x="6" y="32"/>
                  </a:lnTo>
                  <a:lnTo>
                    <a:pt x="2" y="26"/>
                  </a:lnTo>
                  <a:lnTo>
                    <a:pt x="0" y="18"/>
                  </a:lnTo>
                  <a:lnTo>
                    <a:pt x="0" y="18"/>
                  </a:lnTo>
                  <a:lnTo>
                    <a:pt x="2" y="12"/>
                  </a:lnTo>
                  <a:lnTo>
                    <a:pt x="6" y="6"/>
                  </a:lnTo>
                  <a:lnTo>
                    <a:pt x="12" y="2"/>
                  </a:lnTo>
                  <a:lnTo>
                    <a:pt x="18" y="0"/>
                  </a:lnTo>
                  <a:lnTo>
                    <a:pt x="18" y="0"/>
                  </a:lnTo>
                  <a:lnTo>
                    <a:pt x="26" y="2"/>
                  </a:lnTo>
                  <a:lnTo>
                    <a:pt x="32" y="6"/>
                  </a:lnTo>
                  <a:lnTo>
                    <a:pt x="36" y="12"/>
                  </a:lnTo>
                  <a:lnTo>
                    <a:pt x="38" y="18"/>
                  </a:lnTo>
                  <a:lnTo>
                    <a:pt x="38" y="18"/>
                  </a:lnTo>
                  <a:close/>
                </a:path>
              </a:pathLst>
            </a:custGeom>
            <a:solidFill>
              <a:srgbClr val="4E4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94" name="Freeform 134"/>
            <p:cNvSpPr>
              <a:spLocks/>
            </p:cNvSpPr>
            <p:nvPr/>
          </p:nvSpPr>
          <p:spPr bwMode="auto">
            <a:xfrm>
              <a:off x="3034846" y="5500461"/>
              <a:ext cx="149225" cy="82550"/>
            </a:xfrm>
            <a:custGeom>
              <a:avLst/>
              <a:gdLst>
                <a:gd name="T0" fmla="*/ 46 w 94"/>
                <a:gd name="T1" fmla="*/ 12 h 52"/>
                <a:gd name="T2" fmla="*/ 46 w 94"/>
                <a:gd name="T3" fmla="*/ 12 h 52"/>
                <a:gd name="T4" fmla="*/ 56 w 94"/>
                <a:gd name="T5" fmla="*/ 12 h 52"/>
                <a:gd name="T6" fmla="*/ 64 w 94"/>
                <a:gd name="T7" fmla="*/ 14 h 52"/>
                <a:gd name="T8" fmla="*/ 72 w 94"/>
                <a:gd name="T9" fmla="*/ 18 h 52"/>
                <a:gd name="T10" fmla="*/ 78 w 94"/>
                <a:gd name="T11" fmla="*/ 22 h 52"/>
                <a:gd name="T12" fmla="*/ 84 w 94"/>
                <a:gd name="T13" fmla="*/ 28 h 52"/>
                <a:gd name="T14" fmla="*/ 88 w 94"/>
                <a:gd name="T15" fmla="*/ 36 h 52"/>
                <a:gd name="T16" fmla="*/ 92 w 94"/>
                <a:gd name="T17" fmla="*/ 44 h 52"/>
                <a:gd name="T18" fmla="*/ 94 w 94"/>
                <a:gd name="T19" fmla="*/ 52 h 52"/>
                <a:gd name="T20" fmla="*/ 94 w 94"/>
                <a:gd name="T21" fmla="*/ 52 h 52"/>
                <a:gd name="T22" fmla="*/ 94 w 94"/>
                <a:gd name="T23" fmla="*/ 46 h 52"/>
                <a:gd name="T24" fmla="*/ 94 w 94"/>
                <a:gd name="T25" fmla="*/ 46 h 52"/>
                <a:gd name="T26" fmla="*/ 92 w 94"/>
                <a:gd name="T27" fmla="*/ 36 h 52"/>
                <a:gd name="T28" fmla="*/ 90 w 94"/>
                <a:gd name="T29" fmla="*/ 28 h 52"/>
                <a:gd name="T30" fmla="*/ 86 w 94"/>
                <a:gd name="T31" fmla="*/ 20 h 52"/>
                <a:gd name="T32" fmla="*/ 80 w 94"/>
                <a:gd name="T33" fmla="*/ 14 h 52"/>
                <a:gd name="T34" fmla="*/ 74 w 94"/>
                <a:gd name="T35" fmla="*/ 8 h 52"/>
                <a:gd name="T36" fmla="*/ 66 w 94"/>
                <a:gd name="T37" fmla="*/ 4 h 52"/>
                <a:gd name="T38" fmla="*/ 56 w 94"/>
                <a:gd name="T39" fmla="*/ 0 h 52"/>
                <a:gd name="T40" fmla="*/ 46 w 94"/>
                <a:gd name="T41" fmla="*/ 0 h 52"/>
                <a:gd name="T42" fmla="*/ 46 w 94"/>
                <a:gd name="T43" fmla="*/ 0 h 52"/>
                <a:gd name="T44" fmla="*/ 38 w 94"/>
                <a:gd name="T45" fmla="*/ 0 h 52"/>
                <a:gd name="T46" fmla="*/ 28 w 94"/>
                <a:gd name="T47" fmla="*/ 4 h 52"/>
                <a:gd name="T48" fmla="*/ 20 w 94"/>
                <a:gd name="T49" fmla="*/ 8 h 52"/>
                <a:gd name="T50" fmla="*/ 14 w 94"/>
                <a:gd name="T51" fmla="*/ 14 h 52"/>
                <a:gd name="T52" fmla="*/ 8 w 94"/>
                <a:gd name="T53" fmla="*/ 20 h 52"/>
                <a:gd name="T54" fmla="*/ 4 w 94"/>
                <a:gd name="T55" fmla="*/ 28 h 52"/>
                <a:gd name="T56" fmla="*/ 0 w 94"/>
                <a:gd name="T57" fmla="*/ 36 h 52"/>
                <a:gd name="T58" fmla="*/ 0 w 94"/>
                <a:gd name="T59" fmla="*/ 46 h 52"/>
                <a:gd name="T60" fmla="*/ 0 w 94"/>
                <a:gd name="T61" fmla="*/ 46 h 52"/>
                <a:gd name="T62" fmla="*/ 0 w 94"/>
                <a:gd name="T63" fmla="*/ 52 h 52"/>
                <a:gd name="T64" fmla="*/ 0 w 94"/>
                <a:gd name="T65" fmla="*/ 52 h 52"/>
                <a:gd name="T66" fmla="*/ 2 w 94"/>
                <a:gd name="T67" fmla="*/ 44 h 52"/>
                <a:gd name="T68" fmla="*/ 6 w 94"/>
                <a:gd name="T69" fmla="*/ 36 h 52"/>
                <a:gd name="T70" fmla="*/ 10 w 94"/>
                <a:gd name="T71" fmla="*/ 28 h 52"/>
                <a:gd name="T72" fmla="*/ 16 w 94"/>
                <a:gd name="T73" fmla="*/ 22 h 52"/>
                <a:gd name="T74" fmla="*/ 22 w 94"/>
                <a:gd name="T75" fmla="*/ 18 h 52"/>
                <a:gd name="T76" fmla="*/ 30 w 94"/>
                <a:gd name="T77" fmla="*/ 14 h 52"/>
                <a:gd name="T78" fmla="*/ 38 w 94"/>
                <a:gd name="T79" fmla="*/ 12 h 52"/>
                <a:gd name="T80" fmla="*/ 46 w 94"/>
                <a:gd name="T81" fmla="*/ 12 h 52"/>
                <a:gd name="T82" fmla="*/ 46 w 94"/>
                <a:gd name="T83"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 h="52">
                  <a:moveTo>
                    <a:pt x="46" y="12"/>
                  </a:moveTo>
                  <a:lnTo>
                    <a:pt x="46" y="12"/>
                  </a:lnTo>
                  <a:lnTo>
                    <a:pt x="56" y="12"/>
                  </a:lnTo>
                  <a:lnTo>
                    <a:pt x="64" y="14"/>
                  </a:lnTo>
                  <a:lnTo>
                    <a:pt x="72" y="18"/>
                  </a:lnTo>
                  <a:lnTo>
                    <a:pt x="78" y="22"/>
                  </a:lnTo>
                  <a:lnTo>
                    <a:pt x="84" y="28"/>
                  </a:lnTo>
                  <a:lnTo>
                    <a:pt x="88" y="36"/>
                  </a:lnTo>
                  <a:lnTo>
                    <a:pt x="92" y="44"/>
                  </a:lnTo>
                  <a:lnTo>
                    <a:pt x="94" y="52"/>
                  </a:lnTo>
                  <a:lnTo>
                    <a:pt x="94" y="52"/>
                  </a:lnTo>
                  <a:lnTo>
                    <a:pt x="94" y="46"/>
                  </a:lnTo>
                  <a:lnTo>
                    <a:pt x="94" y="46"/>
                  </a:lnTo>
                  <a:lnTo>
                    <a:pt x="92" y="36"/>
                  </a:lnTo>
                  <a:lnTo>
                    <a:pt x="90" y="28"/>
                  </a:lnTo>
                  <a:lnTo>
                    <a:pt x="86" y="20"/>
                  </a:lnTo>
                  <a:lnTo>
                    <a:pt x="80" y="14"/>
                  </a:lnTo>
                  <a:lnTo>
                    <a:pt x="74" y="8"/>
                  </a:lnTo>
                  <a:lnTo>
                    <a:pt x="66" y="4"/>
                  </a:lnTo>
                  <a:lnTo>
                    <a:pt x="56" y="0"/>
                  </a:lnTo>
                  <a:lnTo>
                    <a:pt x="46" y="0"/>
                  </a:lnTo>
                  <a:lnTo>
                    <a:pt x="46" y="0"/>
                  </a:lnTo>
                  <a:lnTo>
                    <a:pt x="38" y="0"/>
                  </a:lnTo>
                  <a:lnTo>
                    <a:pt x="28" y="4"/>
                  </a:lnTo>
                  <a:lnTo>
                    <a:pt x="20" y="8"/>
                  </a:lnTo>
                  <a:lnTo>
                    <a:pt x="14" y="14"/>
                  </a:lnTo>
                  <a:lnTo>
                    <a:pt x="8" y="20"/>
                  </a:lnTo>
                  <a:lnTo>
                    <a:pt x="4" y="28"/>
                  </a:lnTo>
                  <a:lnTo>
                    <a:pt x="0" y="36"/>
                  </a:lnTo>
                  <a:lnTo>
                    <a:pt x="0" y="46"/>
                  </a:lnTo>
                  <a:lnTo>
                    <a:pt x="0" y="46"/>
                  </a:lnTo>
                  <a:lnTo>
                    <a:pt x="0" y="52"/>
                  </a:lnTo>
                  <a:lnTo>
                    <a:pt x="0" y="52"/>
                  </a:lnTo>
                  <a:lnTo>
                    <a:pt x="2" y="44"/>
                  </a:lnTo>
                  <a:lnTo>
                    <a:pt x="6" y="36"/>
                  </a:lnTo>
                  <a:lnTo>
                    <a:pt x="10" y="28"/>
                  </a:lnTo>
                  <a:lnTo>
                    <a:pt x="16" y="22"/>
                  </a:lnTo>
                  <a:lnTo>
                    <a:pt x="22" y="18"/>
                  </a:lnTo>
                  <a:lnTo>
                    <a:pt x="30" y="14"/>
                  </a:lnTo>
                  <a:lnTo>
                    <a:pt x="38" y="12"/>
                  </a:lnTo>
                  <a:lnTo>
                    <a:pt x="46" y="12"/>
                  </a:lnTo>
                  <a:lnTo>
                    <a:pt x="46" y="12"/>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95" name="Freeform 135"/>
            <p:cNvSpPr>
              <a:spLocks/>
            </p:cNvSpPr>
            <p:nvPr/>
          </p:nvSpPr>
          <p:spPr bwMode="auto">
            <a:xfrm>
              <a:off x="3571421" y="5325836"/>
              <a:ext cx="431800" cy="193675"/>
            </a:xfrm>
            <a:custGeom>
              <a:avLst/>
              <a:gdLst>
                <a:gd name="T0" fmla="*/ 0 w 272"/>
                <a:gd name="T1" fmla="*/ 48 h 122"/>
                <a:gd name="T2" fmla="*/ 268 w 272"/>
                <a:gd name="T3" fmla="*/ 122 h 122"/>
                <a:gd name="T4" fmla="*/ 272 w 272"/>
                <a:gd name="T5" fmla="*/ 112 h 122"/>
                <a:gd name="T6" fmla="*/ 0 w 272"/>
                <a:gd name="T7" fmla="*/ 0 h 122"/>
                <a:gd name="T8" fmla="*/ 0 w 272"/>
                <a:gd name="T9" fmla="*/ 48 h 122"/>
              </a:gdLst>
              <a:ahLst/>
              <a:cxnLst>
                <a:cxn ang="0">
                  <a:pos x="T0" y="T1"/>
                </a:cxn>
                <a:cxn ang="0">
                  <a:pos x="T2" y="T3"/>
                </a:cxn>
                <a:cxn ang="0">
                  <a:pos x="T4" y="T5"/>
                </a:cxn>
                <a:cxn ang="0">
                  <a:pos x="T6" y="T7"/>
                </a:cxn>
                <a:cxn ang="0">
                  <a:pos x="T8" y="T9"/>
                </a:cxn>
              </a:cxnLst>
              <a:rect l="0" t="0" r="r" b="b"/>
              <a:pathLst>
                <a:path w="272" h="122">
                  <a:moveTo>
                    <a:pt x="0" y="48"/>
                  </a:moveTo>
                  <a:lnTo>
                    <a:pt x="268" y="122"/>
                  </a:lnTo>
                  <a:lnTo>
                    <a:pt x="272" y="112"/>
                  </a:lnTo>
                  <a:lnTo>
                    <a:pt x="0" y="0"/>
                  </a:lnTo>
                  <a:lnTo>
                    <a:pt x="0" y="4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96" name="Freeform 136"/>
            <p:cNvSpPr>
              <a:spLocks/>
            </p:cNvSpPr>
            <p:nvPr/>
          </p:nvSpPr>
          <p:spPr bwMode="auto">
            <a:xfrm>
              <a:off x="3930196" y="5529036"/>
              <a:ext cx="117475" cy="114300"/>
            </a:xfrm>
            <a:custGeom>
              <a:avLst/>
              <a:gdLst>
                <a:gd name="T0" fmla="*/ 0 w 74"/>
                <a:gd name="T1" fmla="*/ 36 h 72"/>
                <a:gd name="T2" fmla="*/ 0 w 74"/>
                <a:gd name="T3" fmla="*/ 36 h 72"/>
                <a:gd name="T4" fmla="*/ 2 w 74"/>
                <a:gd name="T5" fmla="*/ 44 h 72"/>
                <a:gd name="T6" fmla="*/ 4 w 74"/>
                <a:gd name="T7" fmla="*/ 50 h 72"/>
                <a:gd name="T8" fmla="*/ 8 w 74"/>
                <a:gd name="T9" fmla="*/ 56 h 72"/>
                <a:gd name="T10" fmla="*/ 12 w 74"/>
                <a:gd name="T11" fmla="*/ 62 h 72"/>
                <a:gd name="T12" fmla="*/ 18 w 74"/>
                <a:gd name="T13" fmla="*/ 66 h 72"/>
                <a:gd name="T14" fmla="*/ 24 w 74"/>
                <a:gd name="T15" fmla="*/ 70 h 72"/>
                <a:gd name="T16" fmla="*/ 30 w 74"/>
                <a:gd name="T17" fmla="*/ 72 h 72"/>
                <a:gd name="T18" fmla="*/ 38 w 74"/>
                <a:gd name="T19" fmla="*/ 72 h 72"/>
                <a:gd name="T20" fmla="*/ 38 w 74"/>
                <a:gd name="T21" fmla="*/ 72 h 72"/>
                <a:gd name="T22" fmla="*/ 44 w 74"/>
                <a:gd name="T23" fmla="*/ 72 h 72"/>
                <a:gd name="T24" fmla="*/ 52 w 74"/>
                <a:gd name="T25" fmla="*/ 70 h 72"/>
                <a:gd name="T26" fmla="*/ 58 w 74"/>
                <a:gd name="T27" fmla="*/ 66 h 72"/>
                <a:gd name="T28" fmla="*/ 64 w 74"/>
                <a:gd name="T29" fmla="*/ 62 h 72"/>
                <a:gd name="T30" fmla="*/ 68 w 74"/>
                <a:gd name="T31" fmla="*/ 56 h 72"/>
                <a:gd name="T32" fmla="*/ 72 w 74"/>
                <a:gd name="T33" fmla="*/ 50 h 72"/>
                <a:gd name="T34" fmla="*/ 74 w 74"/>
                <a:gd name="T35" fmla="*/ 44 h 72"/>
                <a:gd name="T36" fmla="*/ 74 w 74"/>
                <a:gd name="T37" fmla="*/ 36 h 72"/>
                <a:gd name="T38" fmla="*/ 74 w 74"/>
                <a:gd name="T39" fmla="*/ 36 h 72"/>
                <a:gd name="T40" fmla="*/ 74 w 74"/>
                <a:gd name="T41" fmla="*/ 28 h 72"/>
                <a:gd name="T42" fmla="*/ 72 w 74"/>
                <a:gd name="T43" fmla="*/ 22 h 72"/>
                <a:gd name="T44" fmla="*/ 68 w 74"/>
                <a:gd name="T45" fmla="*/ 16 h 72"/>
                <a:gd name="T46" fmla="*/ 64 w 74"/>
                <a:gd name="T47" fmla="*/ 10 h 72"/>
                <a:gd name="T48" fmla="*/ 58 w 74"/>
                <a:gd name="T49" fmla="*/ 6 h 72"/>
                <a:gd name="T50" fmla="*/ 52 w 74"/>
                <a:gd name="T51" fmla="*/ 2 h 72"/>
                <a:gd name="T52" fmla="*/ 44 w 74"/>
                <a:gd name="T53" fmla="*/ 0 h 72"/>
                <a:gd name="T54" fmla="*/ 38 w 74"/>
                <a:gd name="T55" fmla="*/ 0 h 72"/>
                <a:gd name="T56" fmla="*/ 38 w 74"/>
                <a:gd name="T57" fmla="*/ 0 h 72"/>
                <a:gd name="T58" fmla="*/ 30 w 74"/>
                <a:gd name="T59" fmla="*/ 0 h 72"/>
                <a:gd name="T60" fmla="*/ 24 w 74"/>
                <a:gd name="T61" fmla="*/ 2 h 72"/>
                <a:gd name="T62" fmla="*/ 18 w 74"/>
                <a:gd name="T63" fmla="*/ 6 h 72"/>
                <a:gd name="T64" fmla="*/ 12 w 74"/>
                <a:gd name="T65" fmla="*/ 10 h 72"/>
                <a:gd name="T66" fmla="*/ 8 w 74"/>
                <a:gd name="T67" fmla="*/ 16 h 72"/>
                <a:gd name="T68" fmla="*/ 4 w 74"/>
                <a:gd name="T69" fmla="*/ 22 h 72"/>
                <a:gd name="T70" fmla="*/ 2 w 74"/>
                <a:gd name="T71" fmla="*/ 28 h 72"/>
                <a:gd name="T72" fmla="*/ 0 w 74"/>
                <a:gd name="T73" fmla="*/ 36 h 72"/>
                <a:gd name="T74" fmla="*/ 0 w 74"/>
                <a:gd name="T7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72">
                  <a:moveTo>
                    <a:pt x="0" y="36"/>
                  </a:moveTo>
                  <a:lnTo>
                    <a:pt x="0" y="36"/>
                  </a:lnTo>
                  <a:lnTo>
                    <a:pt x="2" y="44"/>
                  </a:lnTo>
                  <a:lnTo>
                    <a:pt x="4" y="50"/>
                  </a:lnTo>
                  <a:lnTo>
                    <a:pt x="8" y="56"/>
                  </a:lnTo>
                  <a:lnTo>
                    <a:pt x="12" y="62"/>
                  </a:lnTo>
                  <a:lnTo>
                    <a:pt x="18" y="66"/>
                  </a:lnTo>
                  <a:lnTo>
                    <a:pt x="24" y="70"/>
                  </a:lnTo>
                  <a:lnTo>
                    <a:pt x="30" y="72"/>
                  </a:lnTo>
                  <a:lnTo>
                    <a:pt x="38" y="72"/>
                  </a:lnTo>
                  <a:lnTo>
                    <a:pt x="38" y="72"/>
                  </a:lnTo>
                  <a:lnTo>
                    <a:pt x="44" y="72"/>
                  </a:lnTo>
                  <a:lnTo>
                    <a:pt x="52" y="70"/>
                  </a:lnTo>
                  <a:lnTo>
                    <a:pt x="58" y="66"/>
                  </a:lnTo>
                  <a:lnTo>
                    <a:pt x="64" y="62"/>
                  </a:lnTo>
                  <a:lnTo>
                    <a:pt x="68" y="56"/>
                  </a:lnTo>
                  <a:lnTo>
                    <a:pt x="72" y="50"/>
                  </a:lnTo>
                  <a:lnTo>
                    <a:pt x="74" y="44"/>
                  </a:lnTo>
                  <a:lnTo>
                    <a:pt x="74" y="36"/>
                  </a:lnTo>
                  <a:lnTo>
                    <a:pt x="74" y="36"/>
                  </a:lnTo>
                  <a:lnTo>
                    <a:pt x="74" y="28"/>
                  </a:lnTo>
                  <a:lnTo>
                    <a:pt x="72" y="22"/>
                  </a:lnTo>
                  <a:lnTo>
                    <a:pt x="68" y="16"/>
                  </a:lnTo>
                  <a:lnTo>
                    <a:pt x="64" y="10"/>
                  </a:lnTo>
                  <a:lnTo>
                    <a:pt x="58" y="6"/>
                  </a:lnTo>
                  <a:lnTo>
                    <a:pt x="52" y="2"/>
                  </a:lnTo>
                  <a:lnTo>
                    <a:pt x="44" y="0"/>
                  </a:lnTo>
                  <a:lnTo>
                    <a:pt x="38" y="0"/>
                  </a:lnTo>
                  <a:lnTo>
                    <a:pt x="38" y="0"/>
                  </a:lnTo>
                  <a:lnTo>
                    <a:pt x="30" y="0"/>
                  </a:lnTo>
                  <a:lnTo>
                    <a:pt x="24" y="2"/>
                  </a:lnTo>
                  <a:lnTo>
                    <a:pt x="18" y="6"/>
                  </a:lnTo>
                  <a:lnTo>
                    <a:pt x="12" y="10"/>
                  </a:lnTo>
                  <a:lnTo>
                    <a:pt x="8" y="16"/>
                  </a:lnTo>
                  <a:lnTo>
                    <a:pt x="4" y="22"/>
                  </a:lnTo>
                  <a:lnTo>
                    <a:pt x="2" y="28"/>
                  </a:lnTo>
                  <a:lnTo>
                    <a:pt x="0" y="36"/>
                  </a:lnTo>
                  <a:lnTo>
                    <a:pt x="0" y="36"/>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97" name="Freeform 137"/>
            <p:cNvSpPr>
              <a:spLocks/>
            </p:cNvSpPr>
            <p:nvPr/>
          </p:nvSpPr>
          <p:spPr bwMode="auto">
            <a:xfrm>
              <a:off x="3942896" y="5541736"/>
              <a:ext cx="92075" cy="92075"/>
            </a:xfrm>
            <a:custGeom>
              <a:avLst/>
              <a:gdLst>
                <a:gd name="T0" fmla="*/ 0 w 58"/>
                <a:gd name="T1" fmla="*/ 28 h 58"/>
                <a:gd name="T2" fmla="*/ 0 w 58"/>
                <a:gd name="T3" fmla="*/ 28 h 58"/>
                <a:gd name="T4" fmla="*/ 4 w 58"/>
                <a:gd name="T5" fmla="*/ 40 h 58"/>
                <a:gd name="T6" fmla="*/ 10 w 58"/>
                <a:gd name="T7" fmla="*/ 48 h 58"/>
                <a:gd name="T8" fmla="*/ 18 w 58"/>
                <a:gd name="T9" fmla="*/ 54 h 58"/>
                <a:gd name="T10" fmla="*/ 30 w 58"/>
                <a:gd name="T11" fmla="*/ 58 h 58"/>
                <a:gd name="T12" fmla="*/ 30 w 58"/>
                <a:gd name="T13" fmla="*/ 58 h 58"/>
                <a:gd name="T14" fmla="*/ 40 w 58"/>
                <a:gd name="T15" fmla="*/ 54 h 58"/>
                <a:gd name="T16" fmla="*/ 50 w 58"/>
                <a:gd name="T17" fmla="*/ 48 h 58"/>
                <a:gd name="T18" fmla="*/ 56 w 58"/>
                <a:gd name="T19" fmla="*/ 40 h 58"/>
                <a:gd name="T20" fmla="*/ 58 w 58"/>
                <a:gd name="T21" fmla="*/ 28 h 58"/>
                <a:gd name="T22" fmla="*/ 58 w 58"/>
                <a:gd name="T23" fmla="*/ 28 h 58"/>
                <a:gd name="T24" fmla="*/ 56 w 58"/>
                <a:gd name="T25" fmla="*/ 18 h 58"/>
                <a:gd name="T26" fmla="*/ 50 w 58"/>
                <a:gd name="T27" fmla="*/ 8 h 58"/>
                <a:gd name="T28" fmla="*/ 40 w 58"/>
                <a:gd name="T29" fmla="*/ 2 h 58"/>
                <a:gd name="T30" fmla="*/ 30 w 58"/>
                <a:gd name="T31" fmla="*/ 0 h 58"/>
                <a:gd name="T32" fmla="*/ 30 w 58"/>
                <a:gd name="T33" fmla="*/ 0 h 58"/>
                <a:gd name="T34" fmla="*/ 18 w 58"/>
                <a:gd name="T35" fmla="*/ 2 h 58"/>
                <a:gd name="T36" fmla="*/ 10 w 58"/>
                <a:gd name="T37" fmla="*/ 8 h 58"/>
                <a:gd name="T38" fmla="*/ 4 w 58"/>
                <a:gd name="T39" fmla="*/ 18 h 58"/>
                <a:gd name="T40" fmla="*/ 0 w 58"/>
                <a:gd name="T41" fmla="*/ 28 h 58"/>
                <a:gd name="T42" fmla="*/ 0 w 58"/>
                <a:gd name="T4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58">
                  <a:moveTo>
                    <a:pt x="0" y="28"/>
                  </a:moveTo>
                  <a:lnTo>
                    <a:pt x="0" y="28"/>
                  </a:lnTo>
                  <a:lnTo>
                    <a:pt x="4" y="40"/>
                  </a:lnTo>
                  <a:lnTo>
                    <a:pt x="10" y="48"/>
                  </a:lnTo>
                  <a:lnTo>
                    <a:pt x="18" y="54"/>
                  </a:lnTo>
                  <a:lnTo>
                    <a:pt x="30" y="58"/>
                  </a:lnTo>
                  <a:lnTo>
                    <a:pt x="30" y="58"/>
                  </a:lnTo>
                  <a:lnTo>
                    <a:pt x="40" y="54"/>
                  </a:lnTo>
                  <a:lnTo>
                    <a:pt x="50" y="48"/>
                  </a:lnTo>
                  <a:lnTo>
                    <a:pt x="56" y="40"/>
                  </a:lnTo>
                  <a:lnTo>
                    <a:pt x="58" y="28"/>
                  </a:lnTo>
                  <a:lnTo>
                    <a:pt x="58" y="28"/>
                  </a:lnTo>
                  <a:lnTo>
                    <a:pt x="56" y="18"/>
                  </a:lnTo>
                  <a:lnTo>
                    <a:pt x="50" y="8"/>
                  </a:lnTo>
                  <a:lnTo>
                    <a:pt x="40" y="2"/>
                  </a:lnTo>
                  <a:lnTo>
                    <a:pt x="30" y="0"/>
                  </a:lnTo>
                  <a:lnTo>
                    <a:pt x="30" y="0"/>
                  </a:lnTo>
                  <a:lnTo>
                    <a:pt x="18" y="2"/>
                  </a:lnTo>
                  <a:lnTo>
                    <a:pt x="10" y="8"/>
                  </a:lnTo>
                  <a:lnTo>
                    <a:pt x="4" y="18"/>
                  </a:lnTo>
                  <a:lnTo>
                    <a:pt x="0" y="28"/>
                  </a:lnTo>
                  <a:lnTo>
                    <a:pt x="0" y="28"/>
                  </a:lnTo>
                  <a:close/>
                </a:path>
              </a:pathLst>
            </a:custGeom>
            <a:solidFill>
              <a:srgbClr val="312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98" name="Freeform 138"/>
            <p:cNvSpPr>
              <a:spLocks/>
            </p:cNvSpPr>
            <p:nvPr/>
          </p:nvSpPr>
          <p:spPr bwMode="auto">
            <a:xfrm>
              <a:off x="3961946" y="5557611"/>
              <a:ext cx="57150" cy="57150"/>
            </a:xfrm>
            <a:custGeom>
              <a:avLst/>
              <a:gdLst>
                <a:gd name="T0" fmla="*/ 0 w 36"/>
                <a:gd name="T1" fmla="*/ 18 h 36"/>
                <a:gd name="T2" fmla="*/ 0 w 36"/>
                <a:gd name="T3" fmla="*/ 18 h 36"/>
                <a:gd name="T4" fmla="*/ 0 w 36"/>
                <a:gd name="T5" fmla="*/ 26 h 36"/>
                <a:gd name="T6" fmla="*/ 4 w 36"/>
                <a:gd name="T7" fmla="*/ 32 h 36"/>
                <a:gd name="T8" fmla="*/ 10 w 36"/>
                <a:gd name="T9" fmla="*/ 36 h 36"/>
                <a:gd name="T10" fmla="*/ 18 w 36"/>
                <a:gd name="T11" fmla="*/ 36 h 36"/>
                <a:gd name="T12" fmla="*/ 18 w 36"/>
                <a:gd name="T13" fmla="*/ 36 h 36"/>
                <a:gd name="T14" fmla="*/ 24 w 36"/>
                <a:gd name="T15" fmla="*/ 36 h 36"/>
                <a:gd name="T16" fmla="*/ 30 w 36"/>
                <a:gd name="T17" fmla="*/ 32 h 36"/>
                <a:gd name="T18" fmla="*/ 34 w 36"/>
                <a:gd name="T19" fmla="*/ 26 h 36"/>
                <a:gd name="T20" fmla="*/ 36 w 36"/>
                <a:gd name="T21" fmla="*/ 18 h 36"/>
                <a:gd name="T22" fmla="*/ 36 w 36"/>
                <a:gd name="T23" fmla="*/ 18 h 36"/>
                <a:gd name="T24" fmla="*/ 34 w 36"/>
                <a:gd name="T25" fmla="*/ 12 h 36"/>
                <a:gd name="T26" fmla="*/ 30 w 36"/>
                <a:gd name="T27" fmla="*/ 6 h 36"/>
                <a:gd name="T28" fmla="*/ 24 w 36"/>
                <a:gd name="T29" fmla="*/ 2 h 36"/>
                <a:gd name="T30" fmla="*/ 18 w 36"/>
                <a:gd name="T31" fmla="*/ 0 h 36"/>
                <a:gd name="T32" fmla="*/ 18 w 36"/>
                <a:gd name="T33" fmla="*/ 0 h 36"/>
                <a:gd name="T34" fmla="*/ 10 w 36"/>
                <a:gd name="T35" fmla="*/ 2 h 36"/>
                <a:gd name="T36" fmla="*/ 4 w 36"/>
                <a:gd name="T37" fmla="*/ 6 h 36"/>
                <a:gd name="T38" fmla="*/ 0 w 36"/>
                <a:gd name="T39" fmla="*/ 12 h 36"/>
                <a:gd name="T40" fmla="*/ 0 w 36"/>
                <a:gd name="T41" fmla="*/ 18 h 36"/>
                <a:gd name="T42" fmla="*/ 0 w 36"/>
                <a:gd name="T43"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6">
                  <a:moveTo>
                    <a:pt x="0" y="18"/>
                  </a:moveTo>
                  <a:lnTo>
                    <a:pt x="0" y="18"/>
                  </a:lnTo>
                  <a:lnTo>
                    <a:pt x="0" y="26"/>
                  </a:lnTo>
                  <a:lnTo>
                    <a:pt x="4" y="32"/>
                  </a:lnTo>
                  <a:lnTo>
                    <a:pt x="10" y="36"/>
                  </a:lnTo>
                  <a:lnTo>
                    <a:pt x="18" y="36"/>
                  </a:lnTo>
                  <a:lnTo>
                    <a:pt x="18" y="36"/>
                  </a:lnTo>
                  <a:lnTo>
                    <a:pt x="24" y="36"/>
                  </a:lnTo>
                  <a:lnTo>
                    <a:pt x="30" y="32"/>
                  </a:lnTo>
                  <a:lnTo>
                    <a:pt x="34" y="26"/>
                  </a:lnTo>
                  <a:lnTo>
                    <a:pt x="36" y="18"/>
                  </a:lnTo>
                  <a:lnTo>
                    <a:pt x="36" y="18"/>
                  </a:lnTo>
                  <a:lnTo>
                    <a:pt x="34" y="12"/>
                  </a:lnTo>
                  <a:lnTo>
                    <a:pt x="30" y="6"/>
                  </a:lnTo>
                  <a:lnTo>
                    <a:pt x="24" y="2"/>
                  </a:lnTo>
                  <a:lnTo>
                    <a:pt x="18" y="0"/>
                  </a:lnTo>
                  <a:lnTo>
                    <a:pt x="18" y="0"/>
                  </a:lnTo>
                  <a:lnTo>
                    <a:pt x="10" y="2"/>
                  </a:lnTo>
                  <a:lnTo>
                    <a:pt x="4" y="6"/>
                  </a:lnTo>
                  <a:lnTo>
                    <a:pt x="0" y="12"/>
                  </a:lnTo>
                  <a:lnTo>
                    <a:pt x="0" y="18"/>
                  </a:lnTo>
                  <a:lnTo>
                    <a:pt x="0" y="18"/>
                  </a:lnTo>
                  <a:close/>
                </a:path>
              </a:pathLst>
            </a:custGeom>
            <a:solidFill>
              <a:srgbClr val="4E4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99" name="Freeform 139"/>
            <p:cNvSpPr>
              <a:spLocks/>
            </p:cNvSpPr>
            <p:nvPr/>
          </p:nvSpPr>
          <p:spPr bwMode="auto">
            <a:xfrm>
              <a:off x="3914321" y="5500461"/>
              <a:ext cx="149225" cy="82550"/>
            </a:xfrm>
            <a:custGeom>
              <a:avLst/>
              <a:gdLst>
                <a:gd name="T0" fmla="*/ 48 w 94"/>
                <a:gd name="T1" fmla="*/ 12 h 52"/>
                <a:gd name="T2" fmla="*/ 48 w 94"/>
                <a:gd name="T3" fmla="*/ 12 h 52"/>
                <a:gd name="T4" fmla="*/ 38 w 94"/>
                <a:gd name="T5" fmla="*/ 12 h 52"/>
                <a:gd name="T6" fmla="*/ 30 w 94"/>
                <a:gd name="T7" fmla="*/ 14 h 52"/>
                <a:gd name="T8" fmla="*/ 24 w 94"/>
                <a:gd name="T9" fmla="*/ 18 h 52"/>
                <a:gd name="T10" fmla="*/ 16 w 94"/>
                <a:gd name="T11" fmla="*/ 22 h 52"/>
                <a:gd name="T12" fmla="*/ 10 w 94"/>
                <a:gd name="T13" fmla="*/ 28 h 52"/>
                <a:gd name="T14" fmla="*/ 6 w 94"/>
                <a:gd name="T15" fmla="*/ 36 h 52"/>
                <a:gd name="T16" fmla="*/ 2 w 94"/>
                <a:gd name="T17" fmla="*/ 44 h 52"/>
                <a:gd name="T18" fmla="*/ 0 w 94"/>
                <a:gd name="T19" fmla="*/ 52 h 52"/>
                <a:gd name="T20" fmla="*/ 0 w 94"/>
                <a:gd name="T21" fmla="*/ 52 h 52"/>
                <a:gd name="T22" fmla="*/ 0 w 94"/>
                <a:gd name="T23" fmla="*/ 46 h 52"/>
                <a:gd name="T24" fmla="*/ 0 w 94"/>
                <a:gd name="T25" fmla="*/ 46 h 52"/>
                <a:gd name="T26" fmla="*/ 2 w 94"/>
                <a:gd name="T27" fmla="*/ 36 h 52"/>
                <a:gd name="T28" fmla="*/ 4 w 94"/>
                <a:gd name="T29" fmla="*/ 28 h 52"/>
                <a:gd name="T30" fmla="*/ 8 w 94"/>
                <a:gd name="T31" fmla="*/ 20 h 52"/>
                <a:gd name="T32" fmla="*/ 14 w 94"/>
                <a:gd name="T33" fmla="*/ 14 h 52"/>
                <a:gd name="T34" fmla="*/ 22 w 94"/>
                <a:gd name="T35" fmla="*/ 8 h 52"/>
                <a:gd name="T36" fmla="*/ 30 w 94"/>
                <a:gd name="T37" fmla="*/ 4 h 52"/>
                <a:gd name="T38" fmla="*/ 38 w 94"/>
                <a:gd name="T39" fmla="*/ 0 h 52"/>
                <a:gd name="T40" fmla="*/ 48 w 94"/>
                <a:gd name="T41" fmla="*/ 0 h 52"/>
                <a:gd name="T42" fmla="*/ 48 w 94"/>
                <a:gd name="T43" fmla="*/ 0 h 52"/>
                <a:gd name="T44" fmla="*/ 56 w 94"/>
                <a:gd name="T45" fmla="*/ 0 h 52"/>
                <a:gd name="T46" fmla="*/ 66 w 94"/>
                <a:gd name="T47" fmla="*/ 4 h 52"/>
                <a:gd name="T48" fmla="*/ 74 w 94"/>
                <a:gd name="T49" fmla="*/ 8 h 52"/>
                <a:gd name="T50" fmla="*/ 80 w 94"/>
                <a:gd name="T51" fmla="*/ 14 h 52"/>
                <a:gd name="T52" fmla="*/ 86 w 94"/>
                <a:gd name="T53" fmla="*/ 20 h 52"/>
                <a:gd name="T54" fmla="*/ 90 w 94"/>
                <a:gd name="T55" fmla="*/ 28 h 52"/>
                <a:gd name="T56" fmla="*/ 94 w 94"/>
                <a:gd name="T57" fmla="*/ 36 h 52"/>
                <a:gd name="T58" fmla="*/ 94 w 94"/>
                <a:gd name="T59" fmla="*/ 46 h 52"/>
                <a:gd name="T60" fmla="*/ 94 w 94"/>
                <a:gd name="T61" fmla="*/ 46 h 52"/>
                <a:gd name="T62" fmla="*/ 94 w 94"/>
                <a:gd name="T63" fmla="*/ 52 h 52"/>
                <a:gd name="T64" fmla="*/ 94 w 94"/>
                <a:gd name="T65" fmla="*/ 52 h 52"/>
                <a:gd name="T66" fmla="*/ 92 w 94"/>
                <a:gd name="T67" fmla="*/ 44 h 52"/>
                <a:gd name="T68" fmla="*/ 88 w 94"/>
                <a:gd name="T69" fmla="*/ 36 h 52"/>
                <a:gd name="T70" fmla="*/ 84 w 94"/>
                <a:gd name="T71" fmla="*/ 28 h 52"/>
                <a:gd name="T72" fmla="*/ 78 w 94"/>
                <a:gd name="T73" fmla="*/ 22 h 52"/>
                <a:gd name="T74" fmla="*/ 72 w 94"/>
                <a:gd name="T75" fmla="*/ 18 h 52"/>
                <a:gd name="T76" fmla="*/ 64 w 94"/>
                <a:gd name="T77" fmla="*/ 14 h 52"/>
                <a:gd name="T78" fmla="*/ 56 w 94"/>
                <a:gd name="T79" fmla="*/ 12 h 52"/>
                <a:gd name="T80" fmla="*/ 48 w 94"/>
                <a:gd name="T81" fmla="*/ 12 h 52"/>
                <a:gd name="T82" fmla="*/ 48 w 94"/>
                <a:gd name="T83"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 h="52">
                  <a:moveTo>
                    <a:pt x="48" y="12"/>
                  </a:moveTo>
                  <a:lnTo>
                    <a:pt x="48" y="12"/>
                  </a:lnTo>
                  <a:lnTo>
                    <a:pt x="38" y="12"/>
                  </a:lnTo>
                  <a:lnTo>
                    <a:pt x="30" y="14"/>
                  </a:lnTo>
                  <a:lnTo>
                    <a:pt x="24" y="18"/>
                  </a:lnTo>
                  <a:lnTo>
                    <a:pt x="16" y="22"/>
                  </a:lnTo>
                  <a:lnTo>
                    <a:pt x="10" y="28"/>
                  </a:lnTo>
                  <a:lnTo>
                    <a:pt x="6" y="36"/>
                  </a:lnTo>
                  <a:lnTo>
                    <a:pt x="2" y="44"/>
                  </a:lnTo>
                  <a:lnTo>
                    <a:pt x="0" y="52"/>
                  </a:lnTo>
                  <a:lnTo>
                    <a:pt x="0" y="52"/>
                  </a:lnTo>
                  <a:lnTo>
                    <a:pt x="0" y="46"/>
                  </a:lnTo>
                  <a:lnTo>
                    <a:pt x="0" y="46"/>
                  </a:lnTo>
                  <a:lnTo>
                    <a:pt x="2" y="36"/>
                  </a:lnTo>
                  <a:lnTo>
                    <a:pt x="4" y="28"/>
                  </a:lnTo>
                  <a:lnTo>
                    <a:pt x="8" y="20"/>
                  </a:lnTo>
                  <a:lnTo>
                    <a:pt x="14" y="14"/>
                  </a:lnTo>
                  <a:lnTo>
                    <a:pt x="22" y="8"/>
                  </a:lnTo>
                  <a:lnTo>
                    <a:pt x="30" y="4"/>
                  </a:lnTo>
                  <a:lnTo>
                    <a:pt x="38" y="0"/>
                  </a:lnTo>
                  <a:lnTo>
                    <a:pt x="48" y="0"/>
                  </a:lnTo>
                  <a:lnTo>
                    <a:pt x="48" y="0"/>
                  </a:lnTo>
                  <a:lnTo>
                    <a:pt x="56" y="0"/>
                  </a:lnTo>
                  <a:lnTo>
                    <a:pt x="66" y="4"/>
                  </a:lnTo>
                  <a:lnTo>
                    <a:pt x="74" y="8"/>
                  </a:lnTo>
                  <a:lnTo>
                    <a:pt x="80" y="14"/>
                  </a:lnTo>
                  <a:lnTo>
                    <a:pt x="86" y="20"/>
                  </a:lnTo>
                  <a:lnTo>
                    <a:pt x="90" y="28"/>
                  </a:lnTo>
                  <a:lnTo>
                    <a:pt x="94" y="36"/>
                  </a:lnTo>
                  <a:lnTo>
                    <a:pt x="94" y="46"/>
                  </a:lnTo>
                  <a:lnTo>
                    <a:pt x="94" y="46"/>
                  </a:lnTo>
                  <a:lnTo>
                    <a:pt x="94" y="52"/>
                  </a:lnTo>
                  <a:lnTo>
                    <a:pt x="94" y="52"/>
                  </a:lnTo>
                  <a:lnTo>
                    <a:pt x="92" y="44"/>
                  </a:lnTo>
                  <a:lnTo>
                    <a:pt x="88" y="36"/>
                  </a:lnTo>
                  <a:lnTo>
                    <a:pt x="84" y="28"/>
                  </a:lnTo>
                  <a:lnTo>
                    <a:pt x="78" y="22"/>
                  </a:lnTo>
                  <a:lnTo>
                    <a:pt x="72" y="18"/>
                  </a:lnTo>
                  <a:lnTo>
                    <a:pt x="64" y="14"/>
                  </a:lnTo>
                  <a:lnTo>
                    <a:pt x="56" y="12"/>
                  </a:lnTo>
                  <a:lnTo>
                    <a:pt x="48" y="12"/>
                  </a:lnTo>
                  <a:lnTo>
                    <a:pt x="48" y="12"/>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00" name="Rectangle 140"/>
            <p:cNvSpPr>
              <a:spLocks noChangeArrowheads="1"/>
            </p:cNvSpPr>
            <p:nvPr/>
          </p:nvSpPr>
          <p:spPr bwMode="auto">
            <a:xfrm>
              <a:off x="3253921" y="4389211"/>
              <a:ext cx="590550" cy="107950"/>
            </a:xfrm>
            <a:prstGeom prst="rect">
              <a:avLst/>
            </a:prstGeom>
            <a:solidFill>
              <a:srgbClr val="4141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01" name="Rectangle 141"/>
            <p:cNvSpPr>
              <a:spLocks noChangeArrowheads="1"/>
            </p:cNvSpPr>
            <p:nvPr/>
          </p:nvSpPr>
          <p:spPr bwMode="auto">
            <a:xfrm>
              <a:off x="3523796" y="4497161"/>
              <a:ext cx="41275" cy="860425"/>
            </a:xfrm>
            <a:prstGeom prst="rect">
              <a:avLst/>
            </a:prstGeom>
            <a:solidFill>
              <a:srgbClr val="4141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02" name="Rectangle 142"/>
            <p:cNvSpPr>
              <a:spLocks noChangeArrowheads="1"/>
            </p:cNvSpPr>
            <p:nvPr/>
          </p:nvSpPr>
          <p:spPr bwMode="auto">
            <a:xfrm>
              <a:off x="3501571" y="4582886"/>
              <a:ext cx="85725" cy="29845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03" name="Rectangle 143"/>
            <p:cNvSpPr>
              <a:spLocks noChangeArrowheads="1"/>
            </p:cNvSpPr>
            <p:nvPr/>
          </p:nvSpPr>
          <p:spPr bwMode="auto">
            <a:xfrm>
              <a:off x="3517446" y="5027386"/>
              <a:ext cx="53975" cy="298450"/>
            </a:xfrm>
            <a:prstGeom prst="rect">
              <a:avLst/>
            </a:prstGeom>
            <a:solidFill>
              <a:srgbClr val="3634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04" name="Rectangle 144"/>
            <p:cNvSpPr>
              <a:spLocks noChangeArrowheads="1"/>
            </p:cNvSpPr>
            <p:nvPr/>
          </p:nvSpPr>
          <p:spPr bwMode="auto">
            <a:xfrm>
              <a:off x="3501571" y="5113111"/>
              <a:ext cx="85725" cy="29845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05" name="Freeform 145"/>
            <p:cNvSpPr>
              <a:spLocks/>
            </p:cNvSpPr>
            <p:nvPr/>
          </p:nvSpPr>
          <p:spPr bwMode="auto">
            <a:xfrm>
              <a:off x="3076121" y="4271736"/>
              <a:ext cx="936625" cy="180975"/>
            </a:xfrm>
            <a:custGeom>
              <a:avLst/>
              <a:gdLst>
                <a:gd name="T0" fmla="*/ 2 w 590"/>
                <a:gd name="T1" fmla="*/ 4 h 114"/>
                <a:gd name="T2" fmla="*/ 2 w 590"/>
                <a:gd name="T3" fmla="*/ 4 h 114"/>
                <a:gd name="T4" fmla="*/ 0 w 590"/>
                <a:gd name="T5" fmla="*/ 12 h 114"/>
                <a:gd name="T6" fmla="*/ 0 w 590"/>
                <a:gd name="T7" fmla="*/ 24 h 114"/>
                <a:gd name="T8" fmla="*/ 2 w 590"/>
                <a:gd name="T9" fmla="*/ 46 h 114"/>
                <a:gd name="T10" fmla="*/ 2 w 590"/>
                <a:gd name="T11" fmla="*/ 46 h 114"/>
                <a:gd name="T12" fmla="*/ 2 w 590"/>
                <a:gd name="T13" fmla="*/ 52 h 114"/>
                <a:gd name="T14" fmla="*/ 8 w 590"/>
                <a:gd name="T15" fmla="*/ 60 h 114"/>
                <a:gd name="T16" fmla="*/ 14 w 590"/>
                <a:gd name="T17" fmla="*/ 66 h 114"/>
                <a:gd name="T18" fmla="*/ 24 w 590"/>
                <a:gd name="T19" fmla="*/ 72 h 114"/>
                <a:gd name="T20" fmla="*/ 36 w 590"/>
                <a:gd name="T21" fmla="*/ 78 h 114"/>
                <a:gd name="T22" fmla="*/ 52 w 590"/>
                <a:gd name="T23" fmla="*/ 84 h 114"/>
                <a:gd name="T24" fmla="*/ 88 w 590"/>
                <a:gd name="T25" fmla="*/ 94 h 114"/>
                <a:gd name="T26" fmla="*/ 130 w 590"/>
                <a:gd name="T27" fmla="*/ 102 h 114"/>
                <a:gd name="T28" fmla="*/ 180 w 590"/>
                <a:gd name="T29" fmla="*/ 110 h 114"/>
                <a:gd name="T30" fmla="*/ 236 w 590"/>
                <a:gd name="T31" fmla="*/ 114 h 114"/>
                <a:gd name="T32" fmla="*/ 296 w 590"/>
                <a:gd name="T33" fmla="*/ 114 h 114"/>
                <a:gd name="T34" fmla="*/ 296 w 590"/>
                <a:gd name="T35" fmla="*/ 114 h 114"/>
                <a:gd name="T36" fmla="*/ 354 w 590"/>
                <a:gd name="T37" fmla="*/ 114 h 114"/>
                <a:gd name="T38" fmla="*/ 410 w 590"/>
                <a:gd name="T39" fmla="*/ 110 h 114"/>
                <a:gd name="T40" fmla="*/ 460 w 590"/>
                <a:gd name="T41" fmla="*/ 102 h 114"/>
                <a:gd name="T42" fmla="*/ 502 w 590"/>
                <a:gd name="T43" fmla="*/ 94 h 114"/>
                <a:gd name="T44" fmla="*/ 538 w 590"/>
                <a:gd name="T45" fmla="*/ 84 h 114"/>
                <a:gd name="T46" fmla="*/ 554 w 590"/>
                <a:gd name="T47" fmla="*/ 78 h 114"/>
                <a:gd name="T48" fmla="*/ 566 w 590"/>
                <a:gd name="T49" fmla="*/ 72 h 114"/>
                <a:gd name="T50" fmla="*/ 576 w 590"/>
                <a:gd name="T51" fmla="*/ 66 h 114"/>
                <a:gd name="T52" fmla="*/ 582 w 590"/>
                <a:gd name="T53" fmla="*/ 60 h 114"/>
                <a:gd name="T54" fmla="*/ 588 w 590"/>
                <a:gd name="T55" fmla="*/ 52 h 114"/>
                <a:gd name="T56" fmla="*/ 588 w 590"/>
                <a:gd name="T57" fmla="*/ 46 h 114"/>
                <a:gd name="T58" fmla="*/ 588 w 590"/>
                <a:gd name="T59" fmla="*/ 46 h 114"/>
                <a:gd name="T60" fmla="*/ 590 w 590"/>
                <a:gd name="T61" fmla="*/ 22 h 114"/>
                <a:gd name="T62" fmla="*/ 590 w 590"/>
                <a:gd name="T63" fmla="*/ 8 h 114"/>
                <a:gd name="T64" fmla="*/ 588 w 590"/>
                <a:gd name="T65" fmla="*/ 0 h 114"/>
                <a:gd name="T66" fmla="*/ 2 w 590"/>
                <a:gd name="T67" fmla="*/ 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0" h="114">
                  <a:moveTo>
                    <a:pt x="2" y="4"/>
                  </a:moveTo>
                  <a:lnTo>
                    <a:pt x="2" y="4"/>
                  </a:lnTo>
                  <a:lnTo>
                    <a:pt x="0" y="12"/>
                  </a:lnTo>
                  <a:lnTo>
                    <a:pt x="0" y="24"/>
                  </a:lnTo>
                  <a:lnTo>
                    <a:pt x="2" y="46"/>
                  </a:lnTo>
                  <a:lnTo>
                    <a:pt x="2" y="46"/>
                  </a:lnTo>
                  <a:lnTo>
                    <a:pt x="2" y="52"/>
                  </a:lnTo>
                  <a:lnTo>
                    <a:pt x="8" y="60"/>
                  </a:lnTo>
                  <a:lnTo>
                    <a:pt x="14" y="66"/>
                  </a:lnTo>
                  <a:lnTo>
                    <a:pt x="24" y="72"/>
                  </a:lnTo>
                  <a:lnTo>
                    <a:pt x="36" y="78"/>
                  </a:lnTo>
                  <a:lnTo>
                    <a:pt x="52" y="84"/>
                  </a:lnTo>
                  <a:lnTo>
                    <a:pt x="88" y="94"/>
                  </a:lnTo>
                  <a:lnTo>
                    <a:pt x="130" y="102"/>
                  </a:lnTo>
                  <a:lnTo>
                    <a:pt x="180" y="110"/>
                  </a:lnTo>
                  <a:lnTo>
                    <a:pt x="236" y="114"/>
                  </a:lnTo>
                  <a:lnTo>
                    <a:pt x="296" y="114"/>
                  </a:lnTo>
                  <a:lnTo>
                    <a:pt x="296" y="114"/>
                  </a:lnTo>
                  <a:lnTo>
                    <a:pt x="354" y="114"/>
                  </a:lnTo>
                  <a:lnTo>
                    <a:pt x="410" y="110"/>
                  </a:lnTo>
                  <a:lnTo>
                    <a:pt x="460" y="102"/>
                  </a:lnTo>
                  <a:lnTo>
                    <a:pt x="502" y="94"/>
                  </a:lnTo>
                  <a:lnTo>
                    <a:pt x="538" y="84"/>
                  </a:lnTo>
                  <a:lnTo>
                    <a:pt x="554" y="78"/>
                  </a:lnTo>
                  <a:lnTo>
                    <a:pt x="566" y="72"/>
                  </a:lnTo>
                  <a:lnTo>
                    <a:pt x="576" y="66"/>
                  </a:lnTo>
                  <a:lnTo>
                    <a:pt x="582" y="60"/>
                  </a:lnTo>
                  <a:lnTo>
                    <a:pt x="588" y="52"/>
                  </a:lnTo>
                  <a:lnTo>
                    <a:pt x="588" y="46"/>
                  </a:lnTo>
                  <a:lnTo>
                    <a:pt x="588" y="46"/>
                  </a:lnTo>
                  <a:lnTo>
                    <a:pt x="590" y="22"/>
                  </a:lnTo>
                  <a:lnTo>
                    <a:pt x="590" y="8"/>
                  </a:lnTo>
                  <a:lnTo>
                    <a:pt x="588" y="0"/>
                  </a:lnTo>
                  <a:lnTo>
                    <a:pt x="2" y="4"/>
                  </a:lnTo>
                  <a:close/>
                </a:path>
              </a:pathLst>
            </a:custGeom>
            <a:solidFill>
              <a:srgbClr val="6E6F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06" name="Freeform 146"/>
            <p:cNvSpPr>
              <a:spLocks/>
            </p:cNvSpPr>
            <p:nvPr/>
          </p:nvSpPr>
          <p:spPr bwMode="auto">
            <a:xfrm>
              <a:off x="3079296" y="4166961"/>
              <a:ext cx="930275" cy="222250"/>
            </a:xfrm>
            <a:custGeom>
              <a:avLst/>
              <a:gdLst>
                <a:gd name="T0" fmla="*/ 586 w 586"/>
                <a:gd name="T1" fmla="*/ 70 h 140"/>
                <a:gd name="T2" fmla="*/ 586 w 586"/>
                <a:gd name="T3" fmla="*/ 70 h 140"/>
                <a:gd name="T4" fmla="*/ 586 w 586"/>
                <a:gd name="T5" fmla="*/ 76 h 140"/>
                <a:gd name="T6" fmla="*/ 580 w 586"/>
                <a:gd name="T7" fmla="*/ 84 h 140"/>
                <a:gd name="T8" fmla="*/ 574 w 586"/>
                <a:gd name="T9" fmla="*/ 90 h 140"/>
                <a:gd name="T10" fmla="*/ 564 w 586"/>
                <a:gd name="T11" fmla="*/ 96 h 140"/>
                <a:gd name="T12" fmla="*/ 552 w 586"/>
                <a:gd name="T13" fmla="*/ 102 h 140"/>
                <a:gd name="T14" fmla="*/ 536 w 586"/>
                <a:gd name="T15" fmla="*/ 108 h 140"/>
                <a:gd name="T16" fmla="*/ 500 w 586"/>
                <a:gd name="T17" fmla="*/ 118 h 140"/>
                <a:gd name="T18" fmla="*/ 458 w 586"/>
                <a:gd name="T19" fmla="*/ 128 h 140"/>
                <a:gd name="T20" fmla="*/ 408 w 586"/>
                <a:gd name="T21" fmla="*/ 134 h 140"/>
                <a:gd name="T22" fmla="*/ 352 w 586"/>
                <a:gd name="T23" fmla="*/ 138 h 140"/>
                <a:gd name="T24" fmla="*/ 294 w 586"/>
                <a:gd name="T25" fmla="*/ 140 h 140"/>
                <a:gd name="T26" fmla="*/ 294 w 586"/>
                <a:gd name="T27" fmla="*/ 140 h 140"/>
                <a:gd name="T28" fmla="*/ 234 w 586"/>
                <a:gd name="T29" fmla="*/ 138 h 140"/>
                <a:gd name="T30" fmla="*/ 178 w 586"/>
                <a:gd name="T31" fmla="*/ 134 h 140"/>
                <a:gd name="T32" fmla="*/ 128 w 586"/>
                <a:gd name="T33" fmla="*/ 128 h 140"/>
                <a:gd name="T34" fmla="*/ 86 w 586"/>
                <a:gd name="T35" fmla="*/ 118 h 140"/>
                <a:gd name="T36" fmla="*/ 50 w 586"/>
                <a:gd name="T37" fmla="*/ 108 h 140"/>
                <a:gd name="T38" fmla="*/ 34 w 586"/>
                <a:gd name="T39" fmla="*/ 102 h 140"/>
                <a:gd name="T40" fmla="*/ 22 w 586"/>
                <a:gd name="T41" fmla="*/ 96 h 140"/>
                <a:gd name="T42" fmla="*/ 12 w 586"/>
                <a:gd name="T43" fmla="*/ 90 h 140"/>
                <a:gd name="T44" fmla="*/ 6 w 586"/>
                <a:gd name="T45" fmla="*/ 84 h 140"/>
                <a:gd name="T46" fmla="*/ 0 w 586"/>
                <a:gd name="T47" fmla="*/ 76 h 140"/>
                <a:gd name="T48" fmla="*/ 0 w 586"/>
                <a:gd name="T49" fmla="*/ 70 h 140"/>
                <a:gd name="T50" fmla="*/ 0 w 586"/>
                <a:gd name="T51" fmla="*/ 70 h 140"/>
                <a:gd name="T52" fmla="*/ 0 w 586"/>
                <a:gd name="T53" fmla="*/ 62 h 140"/>
                <a:gd name="T54" fmla="*/ 6 w 586"/>
                <a:gd name="T55" fmla="*/ 56 h 140"/>
                <a:gd name="T56" fmla="*/ 12 w 586"/>
                <a:gd name="T57" fmla="*/ 50 h 140"/>
                <a:gd name="T58" fmla="*/ 22 w 586"/>
                <a:gd name="T59" fmla="*/ 42 h 140"/>
                <a:gd name="T60" fmla="*/ 34 w 586"/>
                <a:gd name="T61" fmla="*/ 36 h 140"/>
                <a:gd name="T62" fmla="*/ 50 w 586"/>
                <a:gd name="T63" fmla="*/ 30 h 140"/>
                <a:gd name="T64" fmla="*/ 86 w 586"/>
                <a:gd name="T65" fmla="*/ 20 h 140"/>
                <a:gd name="T66" fmla="*/ 128 w 586"/>
                <a:gd name="T67" fmla="*/ 12 h 140"/>
                <a:gd name="T68" fmla="*/ 178 w 586"/>
                <a:gd name="T69" fmla="*/ 6 h 140"/>
                <a:gd name="T70" fmla="*/ 234 w 586"/>
                <a:gd name="T71" fmla="*/ 2 h 140"/>
                <a:gd name="T72" fmla="*/ 294 w 586"/>
                <a:gd name="T73" fmla="*/ 0 h 140"/>
                <a:gd name="T74" fmla="*/ 294 w 586"/>
                <a:gd name="T75" fmla="*/ 0 h 140"/>
                <a:gd name="T76" fmla="*/ 352 w 586"/>
                <a:gd name="T77" fmla="*/ 2 h 140"/>
                <a:gd name="T78" fmla="*/ 408 w 586"/>
                <a:gd name="T79" fmla="*/ 6 h 140"/>
                <a:gd name="T80" fmla="*/ 458 w 586"/>
                <a:gd name="T81" fmla="*/ 12 h 140"/>
                <a:gd name="T82" fmla="*/ 500 w 586"/>
                <a:gd name="T83" fmla="*/ 20 h 140"/>
                <a:gd name="T84" fmla="*/ 536 w 586"/>
                <a:gd name="T85" fmla="*/ 30 h 140"/>
                <a:gd name="T86" fmla="*/ 552 w 586"/>
                <a:gd name="T87" fmla="*/ 36 h 140"/>
                <a:gd name="T88" fmla="*/ 564 w 586"/>
                <a:gd name="T89" fmla="*/ 42 h 140"/>
                <a:gd name="T90" fmla="*/ 574 w 586"/>
                <a:gd name="T91" fmla="*/ 50 h 140"/>
                <a:gd name="T92" fmla="*/ 580 w 586"/>
                <a:gd name="T93" fmla="*/ 56 h 140"/>
                <a:gd name="T94" fmla="*/ 586 w 586"/>
                <a:gd name="T95" fmla="*/ 62 h 140"/>
                <a:gd name="T96" fmla="*/ 586 w 586"/>
                <a:gd name="T97" fmla="*/ 70 h 140"/>
                <a:gd name="T98" fmla="*/ 586 w 586"/>
                <a:gd name="T99" fmla="*/ 7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86" h="140">
                  <a:moveTo>
                    <a:pt x="586" y="70"/>
                  </a:moveTo>
                  <a:lnTo>
                    <a:pt x="586" y="70"/>
                  </a:lnTo>
                  <a:lnTo>
                    <a:pt x="586" y="76"/>
                  </a:lnTo>
                  <a:lnTo>
                    <a:pt x="580" y="84"/>
                  </a:lnTo>
                  <a:lnTo>
                    <a:pt x="574" y="90"/>
                  </a:lnTo>
                  <a:lnTo>
                    <a:pt x="564" y="96"/>
                  </a:lnTo>
                  <a:lnTo>
                    <a:pt x="552" y="102"/>
                  </a:lnTo>
                  <a:lnTo>
                    <a:pt x="536" y="108"/>
                  </a:lnTo>
                  <a:lnTo>
                    <a:pt x="500" y="118"/>
                  </a:lnTo>
                  <a:lnTo>
                    <a:pt x="458" y="128"/>
                  </a:lnTo>
                  <a:lnTo>
                    <a:pt x="408" y="134"/>
                  </a:lnTo>
                  <a:lnTo>
                    <a:pt x="352" y="138"/>
                  </a:lnTo>
                  <a:lnTo>
                    <a:pt x="294" y="140"/>
                  </a:lnTo>
                  <a:lnTo>
                    <a:pt x="294" y="140"/>
                  </a:lnTo>
                  <a:lnTo>
                    <a:pt x="234" y="138"/>
                  </a:lnTo>
                  <a:lnTo>
                    <a:pt x="178" y="134"/>
                  </a:lnTo>
                  <a:lnTo>
                    <a:pt x="128" y="128"/>
                  </a:lnTo>
                  <a:lnTo>
                    <a:pt x="86" y="118"/>
                  </a:lnTo>
                  <a:lnTo>
                    <a:pt x="50" y="108"/>
                  </a:lnTo>
                  <a:lnTo>
                    <a:pt x="34" y="102"/>
                  </a:lnTo>
                  <a:lnTo>
                    <a:pt x="22" y="96"/>
                  </a:lnTo>
                  <a:lnTo>
                    <a:pt x="12" y="90"/>
                  </a:lnTo>
                  <a:lnTo>
                    <a:pt x="6" y="84"/>
                  </a:lnTo>
                  <a:lnTo>
                    <a:pt x="0" y="76"/>
                  </a:lnTo>
                  <a:lnTo>
                    <a:pt x="0" y="70"/>
                  </a:lnTo>
                  <a:lnTo>
                    <a:pt x="0" y="70"/>
                  </a:lnTo>
                  <a:lnTo>
                    <a:pt x="0" y="62"/>
                  </a:lnTo>
                  <a:lnTo>
                    <a:pt x="6" y="56"/>
                  </a:lnTo>
                  <a:lnTo>
                    <a:pt x="12" y="50"/>
                  </a:lnTo>
                  <a:lnTo>
                    <a:pt x="22" y="42"/>
                  </a:lnTo>
                  <a:lnTo>
                    <a:pt x="34" y="36"/>
                  </a:lnTo>
                  <a:lnTo>
                    <a:pt x="50" y="30"/>
                  </a:lnTo>
                  <a:lnTo>
                    <a:pt x="86" y="20"/>
                  </a:lnTo>
                  <a:lnTo>
                    <a:pt x="128" y="12"/>
                  </a:lnTo>
                  <a:lnTo>
                    <a:pt x="178" y="6"/>
                  </a:lnTo>
                  <a:lnTo>
                    <a:pt x="234" y="2"/>
                  </a:lnTo>
                  <a:lnTo>
                    <a:pt x="294" y="0"/>
                  </a:lnTo>
                  <a:lnTo>
                    <a:pt x="294" y="0"/>
                  </a:lnTo>
                  <a:lnTo>
                    <a:pt x="352" y="2"/>
                  </a:lnTo>
                  <a:lnTo>
                    <a:pt x="408" y="6"/>
                  </a:lnTo>
                  <a:lnTo>
                    <a:pt x="458" y="12"/>
                  </a:lnTo>
                  <a:lnTo>
                    <a:pt x="500" y="20"/>
                  </a:lnTo>
                  <a:lnTo>
                    <a:pt x="536" y="30"/>
                  </a:lnTo>
                  <a:lnTo>
                    <a:pt x="552" y="36"/>
                  </a:lnTo>
                  <a:lnTo>
                    <a:pt x="564" y="42"/>
                  </a:lnTo>
                  <a:lnTo>
                    <a:pt x="574" y="50"/>
                  </a:lnTo>
                  <a:lnTo>
                    <a:pt x="580" y="56"/>
                  </a:lnTo>
                  <a:lnTo>
                    <a:pt x="586" y="62"/>
                  </a:lnTo>
                  <a:lnTo>
                    <a:pt x="586" y="70"/>
                  </a:lnTo>
                  <a:lnTo>
                    <a:pt x="586" y="70"/>
                  </a:lnTo>
                  <a:close/>
                </a:path>
              </a:pathLst>
            </a:custGeom>
            <a:solidFill>
              <a:srgbClr val="A6A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07" name="Freeform 147"/>
            <p:cNvSpPr>
              <a:spLocks/>
            </p:cNvSpPr>
            <p:nvPr/>
          </p:nvSpPr>
          <p:spPr bwMode="auto">
            <a:xfrm>
              <a:off x="3838121" y="3373211"/>
              <a:ext cx="438150" cy="409575"/>
            </a:xfrm>
            <a:custGeom>
              <a:avLst/>
              <a:gdLst>
                <a:gd name="T0" fmla="*/ 156 w 276"/>
                <a:gd name="T1" fmla="*/ 234 h 258"/>
                <a:gd name="T2" fmla="*/ 156 w 276"/>
                <a:gd name="T3" fmla="*/ 234 h 258"/>
                <a:gd name="T4" fmla="*/ 172 w 276"/>
                <a:gd name="T5" fmla="*/ 244 h 258"/>
                <a:gd name="T6" fmla="*/ 188 w 276"/>
                <a:gd name="T7" fmla="*/ 250 h 258"/>
                <a:gd name="T8" fmla="*/ 202 w 276"/>
                <a:gd name="T9" fmla="*/ 254 h 258"/>
                <a:gd name="T10" fmla="*/ 214 w 276"/>
                <a:gd name="T11" fmla="*/ 256 h 258"/>
                <a:gd name="T12" fmla="*/ 226 w 276"/>
                <a:gd name="T13" fmla="*/ 258 h 258"/>
                <a:gd name="T14" fmla="*/ 236 w 276"/>
                <a:gd name="T15" fmla="*/ 256 h 258"/>
                <a:gd name="T16" fmla="*/ 244 w 276"/>
                <a:gd name="T17" fmla="*/ 254 h 258"/>
                <a:gd name="T18" fmla="*/ 252 w 276"/>
                <a:gd name="T19" fmla="*/ 252 h 258"/>
                <a:gd name="T20" fmla="*/ 262 w 276"/>
                <a:gd name="T21" fmla="*/ 244 h 258"/>
                <a:gd name="T22" fmla="*/ 270 w 276"/>
                <a:gd name="T23" fmla="*/ 234 h 258"/>
                <a:gd name="T24" fmla="*/ 276 w 276"/>
                <a:gd name="T25" fmla="*/ 226 h 258"/>
                <a:gd name="T26" fmla="*/ 140 w 276"/>
                <a:gd name="T27" fmla="*/ 0 h 258"/>
                <a:gd name="T28" fmla="*/ 0 w 276"/>
                <a:gd name="T29" fmla="*/ 60 h 258"/>
                <a:gd name="T30" fmla="*/ 0 w 276"/>
                <a:gd name="T31" fmla="*/ 60 h 258"/>
                <a:gd name="T32" fmla="*/ 10 w 276"/>
                <a:gd name="T33" fmla="*/ 82 h 258"/>
                <a:gd name="T34" fmla="*/ 22 w 276"/>
                <a:gd name="T35" fmla="*/ 104 h 258"/>
                <a:gd name="T36" fmla="*/ 40 w 276"/>
                <a:gd name="T37" fmla="*/ 130 h 258"/>
                <a:gd name="T38" fmla="*/ 62 w 276"/>
                <a:gd name="T39" fmla="*/ 158 h 258"/>
                <a:gd name="T40" fmla="*/ 88 w 276"/>
                <a:gd name="T41" fmla="*/ 188 h 258"/>
                <a:gd name="T42" fmla="*/ 104 w 276"/>
                <a:gd name="T43" fmla="*/ 200 h 258"/>
                <a:gd name="T44" fmla="*/ 120 w 276"/>
                <a:gd name="T45" fmla="*/ 212 h 258"/>
                <a:gd name="T46" fmla="*/ 138 w 276"/>
                <a:gd name="T47" fmla="*/ 224 h 258"/>
                <a:gd name="T48" fmla="*/ 156 w 276"/>
                <a:gd name="T49" fmla="*/ 234 h 258"/>
                <a:gd name="T50" fmla="*/ 156 w 276"/>
                <a:gd name="T51" fmla="*/ 23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6" h="258">
                  <a:moveTo>
                    <a:pt x="156" y="234"/>
                  </a:moveTo>
                  <a:lnTo>
                    <a:pt x="156" y="234"/>
                  </a:lnTo>
                  <a:lnTo>
                    <a:pt x="172" y="244"/>
                  </a:lnTo>
                  <a:lnTo>
                    <a:pt x="188" y="250"/>
                  </a:lnTo>
                  <a:lnTo>
                    <a:pt x="202" y="254"/>
                  </a:lnTo>
                  <a:lnTo>
                    <a:pt x="214" y="256"/>
                  </a:lnTo>
                  <a:lnTo>
                    <a:pt x="226" y="258"/>
                  </a:lnTo>
                  <a:lnTo>
                    <a:pt x="236" y="256"/>
                  </a:lnTo>
                  <a:lnTo>
                    <a:pt x="244" y="254"/>
                  </a:lnTo>
                  <a:lnTo>
                    <a:pt x="252" y="252"/>
                  </a:lnTo>
                  <a:lnTo>
                    <a:pt x="262" y="244"/>
                  </a:lnTo>
                  <a:lnTo>
                    <a:pt x="270" y="234"/>
                  </a:lnTo>
                  <a:lnTo>
                    <a:pt x="276" y="226"/>
                  </a:lnTo>
                  <a:lnTo>
                    <a:pt x="140" y="0"/>
                  </a:lnTo>
                  <a:lnTo>
                    <a:pt x="0" y="60"/>
                  </a:lnTo>
                  <a:lnTo>
                    <a:pt x="0" y="60"/>
                  </a:lnTo>
                  <a:lnTo>
                    <a:pt x="10" y="82"/>
                  </a:lnTo>
                  <a:lnTo>
                    <a:pt x="22" y="104"/>
                  </a:lnTo>
                  <a:lnTo>
                    <a:pt x="40" y="130"/>
                  </a:lnTo>
                  <a:lnTo>
                    <a:pt x="62" y="158"/>
                  </a:lnTo>
                  <a:lnTo>
                    <a:pt x="88" y="188"/>
                  </a:lnTo>
                  <a:lnTo>
                    <a:pt x="104" y="200"/>
                  </a:lnTo>
                  <a:lnTo>
                    <a:pt x="120" y="212"/>
                  </a:lnTo>
                  <a:lnTo>
                    <a:pt x="138" y="224"/>
                  </a:lnTo>
                  <a:lnTo>
                    <a:pt x="156" y="234"/>
                  </a:lnTo>
                  <a:lnTo>
                    <a:pt x="156" y="234"/>
                  </a:lnTo>
                  <a:close/>
                </a:path>
              </a:pathLst>
            </a:custGeom>
            <a:solidFill>
              <a:srgbClr val="EDB0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08" name="Freeform 148"/>
            <p:cNvSpPr>
              <a:spLocks/>
            </p:cNvSpPr>
            <p:nvPr/>
          </p:nvSpPr>
          <p:spPr bwMode="auto">
            <a:xfrm>
              <a:off x="3441246" y="2925536"/>
              <a:ext cx="190500" cy="155575"/>
            </a:xfrm>
            <a:custGeom>
              <a:avLst/>
              <a:gdLst>
                <a:gd name="T0" fmla="*/ 10 w 120"/>
                <a:gd name="T1" fmla="*/ 0 h 98"/>
                <a:gd name="T2" fmla="*/ 112 w 120"/>
                <a:gd name="T3" fmla="*/ 0 h 98"/>
                <a:gd name="T4" fmla="*/ 112 w 120"/>
                <a:gd name="T5" fmla="*/ 0 h 98"/>
                <a:gd name="T6" fmla="*/ 108 w 120"/>
                <a:gd name="T7" fmla="*/ 8 h 98"/>
                <a:gd name="T8" fmla="*/ 106 w 120"/>
                <a:gd name="T9" fmla="*/ 32 h 98"/>
                <a:gd name="T10" fmla="*/ 106 w 120"/>
                <a:gd name="T11" fmla="*/ 46 h 98"/>
                <a:gd name="T12" fmla="*/ 108 w 120"/>
                <a:gd name="T13" fmla="*/ 64 h 98"/>
                <a:gd name="T14" fmla="*/ 112 w 120"/>
                <a:gd name="T15" fmla="*/ 80 h 98"/>
                <a:gd name="T16" fmla="*/ 120 w 120"/>
                <a:gd name="T17" fmla="*/ 98 h 98"/>
                <a:gd name="T18" fmla="*/ 0 w 120"/>
                <a:gd name="T19" fmla="*/ 98 h 98"/>
                <a:gd name="T20" fmla="*/ 0 w 120"/>
                <a:gd name="T21" fmla="*/ 98 h 98"/>
                <a:gd name="T22" fmla="*/ 6 w 120"/>
                <a:gd name="T23" fmla="*/ 92 h 98"/>
                <a:gd name="T24" fmla="*/ 10 w 120"/>
                <a:gd name="T25" fmla="*/ 86 h 98"/>
                <a:gd name="T26" fmla="*/ 14 w 120"/>
                <a:gd name="T27" fmla="*/ 76 h 98"/>
                <a:gd name="T28" fmla="*/ 18 w 120"/>
                <a:gd name="T29" fmla="*/ 62 h 98"/>
                <a:gd name="T30" fmla="*/ 20 w 120"/>
                <a:gd name="T31" fmla="*/ 46 h 98"/>
                <a:gd name="T32" fmla="*/ 16 w 120"/>
                <a:gd name="T33" fmla="*/ 24 h 98"/>
                <a:gd name="T34" fmla="*/ 10 w 120"/>
                <a:gd name="T35" fmla="*/ 0 h 98"/>
                <a:gd name="T36" fmla="*/ 10 w 120"/>
                <a:gd name="T3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 h="98">
                  <a:moveTo>
                    <a:pt x="10" y="0"/>
                  </a:moveTo>
                  <a:lnTo>
                    <a:pt x="112" y="0"/>
                  </a:lnTo>
                  <a:lnTo>
                    <a:pt x="112" y="0"/>
                  </a:lnTo>
                  <a:lnTo>
                    <a:pt x="108" y="8"/>
                  </a:lnTo>
                  <a:lnTo>
                    <a:pt x="106" y="32"/>
                  </a:lnTo>
                  <a:lnTo>
                    <a:pt x="106" y="46"/>
                  </a:lnTo>
                  <a:lnTo>
                    <a:pt x="108" y="64"/>
                  </a:lnTo>
                  <a:lnTo>
                    <a:pt x="112" y="80"/>
                  </a:lnTo>
                  <a:lnTo>
                    <a:pt x="120" y="98"/>
                  </a:lnTo>
                  <a:lnTo>
                    <a:pt x="0" y="98"/>
                  </a:lnTo>
                  <a:lnTo>
                    <a:pt x="0" y="98"/>
                  </a:lnTo>
                  <a:lnTo>
                    <a:pt x="6" y="92"/>
                  </a:lnTo>
                  <a:lnTo>
                    <a:pt x="10" y="86"/>
                  </a:lnTo>
                  <a:lnTo>
                    <a:pt x="14" y="76"/>
                  </a:lnTo>
                  <a:lnTo>
                    <a:pt x="18" y="62"/>
                  </a:lnTo>
                  <a:lnTo>
                    <a:pt x="20" y="46"/>
                  </a:lnTo>
                  <a:lnTo>
                    <a:pt x="16" y="24"/>
                  </a:lnTo>
                  <a:lnTo>
                    <a:pt x="10" y="0"/>
                  </a:lnTo>
                  <a:lnTo>
                    <a:pt x="10" y="0"/>
                  </a:lnTo>
                  <a:close/>
                </a:path>
              </a:pathLst>
            </a:custGeom>
            <a:solidFill>
              <a:srgbClr val="EDB0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09" name="Freeform 149"/>
            <p:cNvSpPr>
              <a:spLocks/>
            </p:cNvSpPr>
            <p:nvPr/>
          </p:nvSpPr>
          <p:spPr bwMode="auto">
            <a:xfrm>
              <a:off x="3457121" y="2925536"/>
              <a:ext cx="161925" cy="98425"/>
            </a:xfrm>
            <a:custGeom>
              <a:avLst/>
              <a:gdLst>
                <a:gd name="T0" fmla="*/ 0 w 102"/>
                <a:gd name="T1" fmla="*/ 0 h 62"/>
                <a:gd name="T2" fmla="*/ 102 w 102"/>
                <a:gd name="T3" fmla="*/ 0 h 62"/>
                <a:gd name="T4" fmla="*/ 102 w 102"/>
                <a:gd name="T5" fmla="*/ 0 h 62"/>
                <a:gd name="T6" fmla="*/ 100 w 102"/>
                <a:gd name="T7" fmla="*/ 6 h 62"/>
                <a:gd name="T8" fmla="*/ 96 w 102"/>
                <a:gd name="T9" fmla="*/ 20 h 62"/>
                <a:gd name="T10" fmla="*/ 94 w 102"/>
                <a:gd name="T11" fmla="*/ 40 h 62"/>
                <a:gd name="T12" fmla="*/ 96 w 102"/>
                <a:gd name="T13" fmla="*/ 50 h 62"/>
                <a:gd name="T14" fmla="*/ 98 w 102"/>
                <a:gd name="T15" fmla="*/ 62 h 62"/>
                <a:gd name="T16" fmla="*/ 98 w 102"/>
                <a:gd name="T17" fmla="*/ 62 h 62"/>
                <a:gd name="T18" fmla="*/ 88 w 102"/>
                <a:gd name="T19" fmla="*/ 62 h 62"/>
                <a:gd name="T20" fmla="*/ 64 w 102"/>
                <a:gd name="T21" fmla="*/ 56 h 62"/>
                <a:gd name="T22" fmla="*/ 50 w 102"/>
                <a:gd name="T23" fmla="*/ 52 h 62"/>
                <a:gd name="T24" fmla="*/ 34 w 102"/>
                <a:gd name="T25" fmla="*/ 46 h 62"/>
                <a:gd name="T26" fmla="*/ 20 w 102"/>
                <a:gd name="T27" fmla="*/ 40 h 62"/>
                <a:gd name="T28" fmla="*/ 8 w 102"/>
                <a:gd name="T29" fmla="*/ 32 h 62"/>
                <a:gd name="T30" fmla="*/ 8 w 102"/>
                <a:gd name="T31" fmla="*/ 32 h 62"/>
                <a:gd name="T32" fmla="*/ 6 w 102"/>
                <a:gd name="T33" fmla="*/ 22 h 62"/>
                <a:gd name="T34" fmla="*/ 0 w 102"/>
                <a:gd name="T35" fmla="*/ 0 h 62"/>
                <a:gd name="T36" fmla="*/ 0 w 102"/>
                <a:gd name="T3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62">
                  <a:moveTo>
                    <a:pt x="0" y="0"/>
                  </a:moveTo>
                  <a:lnTo>
                    <a:pt x="102" y="0"/>
                  </a:lnTo>
                  <a:lnTo>
                    <a:pt x="102" y="0"/>
                  </a:lnTo>
                  <a:lnTo>
                    <a:pt x="100" y="6"/>
                  </a:lnTo>
                  <a:lnTo>
                    <a:pt x="96" y="20"/>
                  </a:lnTo>
                  <a:lnTo>
                    <a:pt x="94" y="40"/>
                  </a:lnTo>
                  <a:lnTo>
                    <a:pt x="96" y="50"/>
                  </a:lnTo>
                  <a:lnTo>
                    <a:pt x="98" y="62"/>
                  </a:lnTo>
                  <a:lnTo>
                    <a:pt x="98" y="62"/>
                  </a:lnTo>
                  <a:lnTo>
                    <a:pt x="88" y="62"/>
                  </a:lnTo>
                  <a:lnTo>
                    <a:pt x="64" y="56"/>
                  </a:lnTo>
                  <a:lnTo>
                    <a:pt x="50" y="52"/>
                  </a:lnTo>
                  <a:lnTo>
                    <a:pt x="34" y="46"/>
                  </a:lnTo>
                  <a:lnTo>
                    <a:pt x="20" y="40"/>
                  </a:lnTo>
                  <a:lnTo>
                    <a:pt x="8" y="32"/>
                  </a:lnTo>
                  <a:lnTo>
                    <a:pt x="8" y="32"/>
                  </a:lnTo>
                  <a:lnTo>
                    <a:pt x="6" y="22"/>
                  </a:lnTo>
                  <a:lnTo>
                    <a:pt x="0" y="0"/>
                  </a:lnTo>
                  <a:lnTo>
                    <a:pt x="0" y="0"/>
                  </a:lnTo>
                  <a:close/>
                </a:path>
              </a:pathLst>
            </a:custGeom>
            <a:solidFill>
              <a:srgbClr val="D4A0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10" name="Freeform 150"/>
            <p:cNvSpPr>
              <a:spLocks/>
            </p:cNvSpPr>
            <p:nvPr/>
          </p:nvSpPr>
          <p:spPr bwMode="auto">
            <a:xfrm>
              <a:off x="3787321" y="2582636"/>
              <a:ext cx="60325" cy="111125"/>
            </a:xfrm>
            <a:custGeom>
              <a:avLst/>
              <a:gdLst>
                <a:gd name="T0" fmla="*/ 36 w 38"/>
                <a:gd name="T1" fmla="*/ 38 h 70"/>
                <a:gd name="T2" fmla="*/ 36 w 38"/>
                <a:gd name="T3" fmla="*/ 38 h 70"/>
                <a:gd name="T4" fmla="*/ 32 w 38"/>
                <a:gd name="T5" fmla="*/ 52 h 70"/>
                <a:gd name="T6" fmla="*/ 26 w 38"/>
                <a:gd name="T7" fmla="*/ 62 h 70"/>
                <a:gd name="T8" fmla="*/ 18 w 38"/>
                <a:gd name="T9" fmla="*/ 68 h 70"/>
                <a:gd name="T10" fmla="*/ 14 w 38"/>
                <a:gd name="T11" fmla="*/ 70 h 70"/>
                <a:gd name="T12" fmla="*/ 12 w 38"/>
                <a:gd name="T13" fmla="*/ 70 h 70"/>
                <a:gd name="T14" fmla="*/ 12 w 38"/>
                <a:gd name="T15" fmla="*/ 70 h 70"/>
                <a:gd name="T16" fmla="*/ 8 w 38"/>
                <a:gd name="T17" fmla="*/ 68 h 70"/>
                <a:gd name="T18" fmla="*/ 6 w 38"/>
                <a:gd name="T19" fmla="*/ 66 h 70"/>
                <a:gd name="T20" fmla="*/ 2 w 38"/>
                <a:gd name="T21" fmla="*/ 58 h 70"/>
                <a:gd name="T22" fmla="*/ 0 w 38"/>
                <a:gd name="T23" fmla="*/ 46 h 70"/>
                <a:gd name="T24" fmla="*/ 2 w 38"/>
                <a:gd name="T25" fmla="*/ 32 h 70"/>
                <a:gd name="T26" fmla="*/ 2 w 38"/>
                <a:gd name="T27" fmla="*/ 32 h 70"/>
                <a:gd name="T28" fmla="*/ 6 w 38"/>
                <a:gd name="T29" fmla="*/ 18 h 70"/>
                <a:gd name="T30" fmla="*/ 12 w 38"/>
                <a:gd name="T31" fmla="*/ 8 h 70"/>
                <a:gd name="T32" fmla="*/ 18 w 38"/>
                <a:gd name="T33" fmla="*/ 0 h 70"/>
                <a:gd name="T34" fmla="*/ 22 w 38"/>
                <a:gd name="T35" fmla="*/ 0 h 70"/>
                <a:gd name="T36" fmla="*/ 26 w 38"/>
                <a:gd name="T37" fmla="*/ 0 h 70"/>
                <a:gd name="T38" fmla="*/ 26 w 38"/>
                <a:gd name="T39" fmla="*/ 0 h 70"/>
                <a:gd name="T40" fmla="*/ 30 w 38"/>
                <a:gd name="T41" fmla="*/ 0 h 70"/>
                <a:gd name="T42" fmla="*/ 32 w 38"/>
                <a:gd name="T43" fmla="*/ 4 h 70"/>
                <a:gd name="T44" fmla="*/ 36 w 38"/>
                <a:gd name="T45" fmla="*/ 12 h 70"/>
                <a:gd name="T46" fmla="*/ 38 w 38"/>
                <a:gd name="T47" fmla="*/ 24 h 70"/>
                <a:gd name="T48" fmla="*/ 36 w 38"/>
                <a:gd name="T49" fmla="*/ 38 h 70"/>
                <a:gd name="T50" fmla="*/ 36 w 38"/>
                <a:gd name="T51" fmla="*/ 3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 h="70">
                  <a:moveTo>
                    <a:pt x="36" y="38"/>
                  </a:moveTo>
                  <a:lnTo>
                    <a:pt x="36" y="38"/>
                  </a:lnTo>
                  <a:lnTo>
                    <a:pt x="32" y="52"/>
                  </a:lnTo>
                  <a:lnTo>
                    <a:pt x="26" y="62"/>
                  </a:lnTo>
                  <a:lnTo>
                    <a:pt x="18" y="68"/>
                  </a:lnTo>
                  <a:lnTo>
                    <a:pt x="14" y="70"/>
                  </a:lnTo>
                  <a:lnTo>
                    <a:pt x="12" y="70"/>
                  </a:lnTo>
                  <a:lnTo>
                    <a:pt x="12" y="70"/>
                  </a:lnTo>
                  <a:lnTo>
                    <a:pt x="8" y="68"/>
                  </a:lnTo>
                  <a:lnTo>
                    <a:pt x="6" y="66"/>
                  </a:lnTo>
                  <a:lnTo>
                    <a:pt x="2" y="58"/>
                  </a:lnTo>
                  <a:lnTo>
                    <a:pt x="0" y="46"/>
                  </a:lnTo>
                  <a:lnTo>
                    <a:pt x="2" y="32"/>
                  </a:lnTo>
                  <a:lnTo>
                    <a:pt x="2" y="32"/>
                  </a:lnTo>
                  <a:lnTo>
                    <a:pt x="6" y="18"/>
                  </a:lnTo>
                  <a:lnTo>
                    <a:pt x="12" y="8"/>
                  </a:lnTo>
                  <a:lnTo>
                    <a:pt x="18" y="0"/>
                  </a:lnTo>
                  <a:lnTo>
                    <a:pt x="22" y="0"/>
                  </a:lnTo>
                  <a:lnTo>
                    <a:pt x="26" y="0"/>
                  </a:lnTo>
                  <a:lnTo>
                    <a:pt x="26" y="0"/>
                  </a:lnTo>
                  <a:lnTo>
                    <a:pt x="30" y="0"/>
                  </a:lnTo>
                  <a:lnTo>
                    <a:pt x="32" y="4"/>
                  </a:lnTo>
                  <a:lnTo>
                    <a:pt x="36" y="12"/>
                  </a:lnTo>
                  <a:lnTo>
                    <a:pt x="38" y="24"/>
                  </a:lnTo>
                  <a:lnTo>
                    <a:pt x="36" y="38"/>
                  </a:lnTo>
                  <a:lnTo>
                    <a:pt x="36" y="38"/>
                  </a:lnTo>
                  <a:close/>
                </a:path>
              </a:pathLst>
            </a:custGeom>
            <a:solidFill>
              <a:srgbClr val="FBBE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11" name="Freeform 151"/>
            <p:cNvSpPr>
              <a:spLocks/>
            </p:cNvSpPr>
            <p:nvPr/>
          </p:nvSpPr>
          <p:spPr bwMode="auto">
            <a:xfrm>
              <a:off x="3774621" y="2592161"/>
              <a:ext cx="57150" cy="92075"/>
            </a:xfrm>
            <a:custGeom>
              <a:avLst/>
              <a:gdLst>
                <a:gd name="T0" fmla="*/ 34 w 36"/>
                <a:gd name="T1" fmla="*/ 32 h 58"/>
                <a:gd name="T2" fmla="*/ 34 w 36"/>
                <a:gd name="T3" fmla="*/ 32 h 58"/>
                <a:gd name="T4" fmla="*/ 30 w 36"/>
                <a:gd name="T5" fmla="*/ 44 h 58"/>
                <a:gd name="T6" fmla="*/ 26 w 36"/>
                <a:gd name="T7" fmla="*/ 52 h 58"/>
                <a:gd name="T8" fmla="*/ 18 w 36"/>
                <a:gd name="T9" fmla="*/ 58 h 58"/>
                <a:gd name="T10" fmla="*/ 12 w 36"/>
                <a:gd name="T11" fmla="*/ 58 h 58"/>
                <a:gd name="T12" fmla="*/ 12 w 36"/>
                <a:gd name="T13" fmla="*/ 58 h 58"/>
                <a:gd name="T14" fmla="*/ 6 w 36"/>
                <a:gd name="T15" fmla="*/ 54 h 58"/>
                <a:gd name="T16" fmla="*/ 0 w 36"/>
                <a:gd name="T17" fmla="*/ 46 h 58"/>
                <a:gd name="T18" fmla="*/ 0 w 36"/>
                <a:gd name="T19" fmla="*/ 36 h 58"/>
                <a:gd name="T20" fmla="*/ 0 w 36"/>
                <a:gd name="T21" fmla="*/ 26 h 58"/>
                <a:gd name="T22" fmla="*/ 0 w 36"/>
                <a:gd name="T23" fmla="*/ 26 h 58"/>
                <a:gd name="T24" fmla="*/ 4 w 36"/>
                <a:gd name="T25" fmla="*/ 14 h 58"/>
                <a:gd name="T26" fmla="*/ 10 w 36"/>
                <a:gd name="T27" fmla="*/ 6 h 58"/>
                <a:gd name="T28" fmla="*/ 16 w 36"/>
                <a:gd name="T29" fmla="*/ 0 h 58"/>
                <a:gd name="T30" fmla="*/ 24 w 36"/>
                <a:gd name="T31" fmla="*/ 0 h 58"/>
                <a:gd name="T32" fmla="*/ 24 w 36"/>
                <a:gd name="T33" fmla="*/ 0 h 58"/>
                <a:gd name="T34" fmla="*/ 30 w 36"/>
                <a:gd name="T35" fmla="*/ 4 h 58"/>
                <a:gd name="T36" fmla="*/ 34 w 36"/>
                <a:gd name="T37" fmla="*/ 10 h 58"/>
                <a:gd name="T38" fmla="*/ 36 w 36"/>
                <a:gd name="T39" fmla="*/ 20 h 58"/>
                <a:gd name="T40" fmla="*/ 34 w 36"/>
                <a:gd name="T41" fmla="*/ 32 h 58"/>
                <a:gd name="T42" fmla="*/ 34 w 36"/>
                <a:gd name="T43" fmla="*/ 3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8">
                  <a:moveTo>
                    <a:pt x="34" y="32"/>
                  </a:moveTo>
                  <a:lnTo>
                    <a:pt x="34" y="32"/>
                  </a:lnTo>
                  <a:lnTo>
                    <a:pt x="30" y="44"/>
                  </a:lnTo>
                  <a:lnTo>
                    <a:pt x="26" y="52"/>
                  </a:lnTo>
                  <a:lnTo>
                    <a:pt x="18" y="58"/>
                  </a:lnTo>
                  <a:lnTo>
                    <a:pt x="12" y="58"/>
                  </a:lnTo>
                  <a:lnTo>
                    <a:pt x="12" y="58"/>
                  </a:lnTo>
                  <a:lnTo>
                    <a:pt x="6" y="54"/>
                  </a:lnTo>
                  <a:lnTo>
                    <a:pt x="0" y="46"/>
                  </a:lnTo>
                  <a:lnTo>
                    <a:pt x="0" y="36"/>
                  </a:lnTo>
                  <a:lnTo>
                    <a:pt x="0" y="26"/>
                  </a:lnTo>
                  <a:lnTo>
                    <a:pt x="0" y="26"/>
                  </a:lnTo>
                  <a:lnTo>
                    <a:pt x="4" y="14"/>
                  </a:lnTo>
                  <a:lnTo>
                    <a:pt x="10" y="6"/>
                  </a:lnTo>
                  <a:lnTo>
                    <a:pt x="16" y="0"/>
                  </a:lnTo>
                  <a:lnTo>
                    <a:pt x="24" y="0"/>
                  </a:lnTo>
                  <a:lnTo>
                    <a:pt x="24" y="0"/>
                  </a:lnTo>
                  <a:lnTo>
                    <a:pt x="30" y="4"/>
                  </a:lnTo>
                  <a:lnTo>
                    <a:pt x="34" y="10"/>
                  </a:lnTo>
                  <a:lnTo>
                    <a:pt x="36" y="20"/>
                  </a:lnTo>
                  <a:lnTo>
                    <a:pt x="34" y="32"/>
                  </a:lnTo>
                  <a:lnTo>
                    <a:pt x="34" y="32"/>
                  </a:lnTo>
                  <a:close/>
                </a:path>
              </a:pathLst>
            </a:custGeom>
            <a:solidFill>
              <a:srgbClr val="E8B0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12" name="Freeform 152"/>
            <p:cNvSpPr>
              <a:spLocks/>
            </p:cNvSpPr>
            <p:nvPr/>
          </p:nvSpPr>
          <p:spPr bwMode="auto">
            <a:xfrm>
              <a:off x="3244396" y="2592161"/>
              <a:ext cx="57150" cy="111125"/>
            </a:xfrm>
            <a:custGeom>
              <a:avLst/>
              <a:gdLst>
                <a:gd name="T0" fmla="*/ 0 w 36"/>
                <a:gd name="T1" fmla="*/ 38 h 70"/>
                <a:gd name="T2" fmla="*/ 0 w 36"/>
                <a:gd name="T3" fmla="*/ 38 h 70"/>
                <a:gd name="T4" fmla="*/ 4 w 36"/>
                <a:gd name="T5" fmla="*/ 52 h 70"/>
                <a:gd name="T6" fmla="*/ 10 w 36"/>
                <a:gd name="T7" fmla="*/ 62 h 70"/>
                <a:gd name="T8" fmla="*/ 18 w 36"/>
                <a:gd name="T9" fmla="*/ 68 h 70"/>
                <a:gd name="T10" fmla="*/ 22 w 36"/>
                <a:gd name="T11" fmla="*/ 70 h 70"/>
                <a:gd name="T12" fmla="*/ 26 w 36"/>
                <a:gd name="T13" fmla="*/ 70 h 70"/>
                <a:gd name="T14" fmla="*/ 26 w 36"/>
                <a:gd name="T15" fmla="*/ 70 h 70"/>
                <a:gd name="T16" fmla="*/ 28 w 36"/>
                <a:gd name="T17" fmla="*/ 68 h 70"/>
                <a:gd name="T18" fmla="*/ 32 w 36"/>
                <a:gd name="T19" fmla="*/ 66 h 70"/>
                <a:gd name="T20" fmla="*/ 36 w 36"/>
                <a:gd name="T21" fmla="*/ 58 h 70"/>
                <a:gd name="T22" fmla="*/ 36 w 36"/>
                <a:gd name="T23" fmla="*/ 46 h 70"/>
                <a:gd name="T24" fmla="*/ 34 w 36"/>
                <a:gd name="T25" fmla="*/ 32 h 70"/>
                <a:gd name="T26" fmla="*/ 34 w 36"/>
                <a:gd name="T27" fmla="*/ 32 h 70"/>
                <a:gd name="T28" fmla="*/ 30 w 36"/>
                <a:gd name="T29" fmla="*/ 18 h 70"/>
                <a:gd name="T30" fmla="*/ 24 w 36"/>
                <a:gd name="T31" fmla="*/ 8 h 70"/>
                <a:gd name="T32" fmla="*/ 18 w 36"/>
                <a:gd name="T33" fmla="*/ 2 h 70"/>
                <a:gd name="T34" fmla="*/ 14 w 36"/>
                <a:gd name="T35" fmla="*/ 0 h 70"/>
                <a:gd name="T36" fmla="*/ 10 w 36"/>
                <a:gd name="T37" fmla="*/ 0 h 70"/>
                <a:gd name="T38" fmla="*/ 10 w 36"/>
                <a:gd name="T39" fmla="*/ 0 h 70"/>
                <a:gd name="T40" fmla="*/ 8 w 36"/>
                <a:gd name="T41" fmla="*/ 2 h 70"/>
                <a:gd name="T42" fmla="*/ 4 w 36"/>
                <a:gd name="T43" fmla="*/ 4 h 70"/>
                <a:gd name="T44" fmla="*/ 0 w 36"/>
                <a:gd name="T45" fmla="*/ 12 h 70"/>
                <a:gd name="T46" fmla="*/ 0 w 36"/>
                <a:gd name="T47" fmla="*/ 24 h 70"/>
                <a:gd name="T48" fmla="*/ 0 w 36"/>
                <a:gd name="T49" fmla="*/ 38 h 70"/>
                <a:gd name="T50" fmla="*/ 0 w 36"/>
                <a:gd name="T51" fmla="*/ 3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70">
                  <a:moveTo>
                    <a:pt x="0" y="38"/>
                  </a:moveTo>
                  <a:lnTo>
                    <a:pt x="0" y="38"/>
                  </a:lnTo>
                  <a:lnTo>
                    <a:pt x="4" y="52"/>
                  </a:lnTo>
                  <a:lnTo>
                    <a:pt x="10" y="62"/>
                  </a:lnTo>
                  <a:lnTo>
                    <a:pt x="18" y="68"/>
                  </a:lnTo>
                  <a:lnTo>
                    <a:pt x="22" y="70"/>
                  </a:lnTo>
                  <a:lnTo>
                    <a:pt x="26" y="70"/>
                  </a:lnTo>
                  <a:lnTo>
                    <a:pt x="26" y="70"/>
                  </a:lnTo>
                  <a:lnTo>
                    <a:pt x="28" y="68"/>
                  </a:lnTo>
                  <a:lnTo>
                    <a:pt x="32" y="66"/>
                  </a:lnTo>
                  <a:lnTo>
                    <a:pt x="36" y="58"/>
                  </a:lnTo>
                  <a:lnTo>
                    <a:pt x="36" y="46"/>
                  </a:lnTo>
                  <a:lnTo>
                    <a:pt x="34" y="32"/>
                  </a:lnTo>
                  <a:lnTo>
                    <a:pt x="34" y="32"/>
                  </a:lnTo>
                  <a:lnTo>
                    <a:pt x="30" y="18"/>
                  </a:lnTo>
                  <a:lnTo>
                    <a:pt x="24" y="8"/>
                  </a:lnTo>
                  <a:lnTo>
                    <a:pt x="18" y="2"/>
                  </a:lnTo>
                  <a:lnTo>
                    <a:pt x="14" y="0"/>
                  </a:lnTo>
                  <a:lnTo>
                    <a:pt x="10" y="0"/>
                  </a:lnTo>
                  <a:lnTo>
                    <a:pt x="10" y="0"/>
                  </a:lnTo>
                  <a:lnTo>
                    <a:pt x="8" y="2"/>
                  </a:lnTo>
                  <a:lnTo>
                    <a:pt x="4" y="4"/>
                  </a:lnTo>
                  <a:lnTo>
                    <a:pt x="0" y="12"/>
                  </a:lnTo>
                  <a:lnTo>
                    <a:pt x="0" y="24"/>
                  </a:lnTo>
                  <a:lnTo>
                    <a:pt x="0" y="38"/>
                  </a:lnTo>
                  <a:lnTo>
                    <a:pt x="0" y="38"/>
                  </a:lnTo>
                  <a:close/>
                </a:path>
              </a:pathLst>
            </a:custGeom>
            <a:solidFill>
              <a:srgbClr val="FBBE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13" name="Freeform 153"/>
            <p:cNvSpPr>
              <a:spLocks/>
            </p:cNvSpPr>
            <p:nvPr/>
          </p:nvSpPr>
          <p:spPr bwMode="auto">
            <a:xfrm>
              <a:off x="3257096" y="2601686"/>
              <a:ext cx="60325" cy="92075"/>
            </a:xfrm>
            <a:custGeom>
              <a:avLst/>
              <a:gdLst>
                <a:gd name="T0" fmla="*/ 2 w 38"/>
                <a:gd name="T1" fmla="*/ 32 h 58"/>
                <a:gd name="T2" fmla="*/ 2 w 38"/>
                <a:gd name="T3" fmla="*/ 32 h 58"/>
                <a:gd name="T4" fmla="*/ 6 w 38"/>
                <a:gd name="T5" fmla="*/ 44 h 58"/>
                <a:gd name="T6" fmla="*/ 12 w 38"/>
                <a:gd name="T7" fmla="*/ 52 h 58"/>
                <a:gd name="T8" fmla="*/ 18 w 38"/>
                <a:gd name="T9" fmla="*/ 58 h 58"/>
                <a:gd name="T10" fmla="*/ 26 w 38"/>
                <a:gd name="T11" fmla="*/ 58 h 58"/>
                <a:gd name="T12" fmla="*/ 26 w 38"/>
                <a:gd name="T13" fmla="*/ 58 h 58"/>
                <a:gd name="T14" fmla="*/ 32 w 38"/>
                <a:gd name="T15" fmla="*/ 54 h 58"/>
                <a:gd name="T16" fmla="*/ 36 w 38"/>
                <a:gd name="T17" fmla="*/ 48 h 58"/>
                <a:gd name="T18" fmla="*/ 38 w 38"/>
                <a:gd name="T19" fmla="*/ 38 h 58"/>
                <a:gd name="T20" fmla="*/ 36 w 38"/>
                <a:gd name="T21" fmla="*/ 26 h 58"/>
                <a:gd name="T22" fmla="*/ 36 w 38"/>
                <a:gd name="T23" fmla="*/ 26 h 58"/>
                <a:gd name="T24" fmla="*/ 32 w 38"/>
                <a:gd name="T25" fmla="*/ 14 h 58"/>
                <a:gd name="T26" fmla="*/ 26 w 38"/>
                <a:gd name="T27" fmla="*/ 6 h 58"/>
                <a:gd name="T28" fmla="*/ 20 w 38"/>
                <a:gd name="T29" fmla="*/ 0 h 58"/>
                <a:gd name="T30" fmla="*/ 12 w 38"/>
                <a:gd name="T31" fmla="*/ 0 h 58"/>
                <a:gd name="T32" fmla="*/ 12 w 38"/>
                <a:gd name="T33" fmla="*/ 0 h 58"/>
                <a:gd name="T34" fmla="*/ 6 w 38"/>
                <a:gd name="T35" fmla="*/ 4 h 58"/>
                <a:gd name="T36" fmla="*/ 2 w 38"/>
                <a:gd name="T37" fmla="*/ 10 h 58"/>
                <a:gd name="T38" fmla="*/ 0 w 38"/>
                <a:gd name="T39" fmla="*/ 20 h 58"/>
                <a:gd name="T40" fmla="*/ 2 w 38"/>
                <a:gd name="T41" fmla="*/ 32 h 58"/>
                <a:gd name="T42" fmla="*/ 2 w 38"/>
                <a:gd name="T43" fmla="*/ 3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58">
                  <a:moveTo>
                    <a:pt x="2" y="32"/>
                  </a:moveTo>
                  <a:lnTo>
                    <a:pt x="2" y="32"/>
                  </a:lnTo>
                  <a:lnTo>
                    <a:pt x="6" y="44"/>
                  </a:lnTo>
                  <a:lnTo>
                    <a:pt x="12" y="52"/>
                  </a:lnTo>
                  <a:lnTo>
                    <a:pt x="18" y="58"/>
                  </a:lnTo>
                  <a:lnTo>
                    <a:pt x="26" y="58"/>
                  </a:lnTo>
                  <a:lnTo>
                    <a:pt x="26" y="58"/>
                  </a:lnTo>
                  <a:lnTo>
                    <a:pt x="32" y="54"/>
                  </a:lnTo>
                  <a:lnTo>
                    <a:pt x="36" y="48"/>
                  </a:lnTo>
                  <a:lnTo>
                    <a:pt x="38" y="38"/>
                  </a:lnTo>
                  <a:lnTo>
                    <a:pt x="36" y="26"/>
                  </a:lnTo>
                  <a:lnTo>
                    <a:pt x="36" y="26"/>
                  </a:lnTo>
                  <a:lnTo>
                    <a:pt x="32" y="14"/>
                  </a:lnTo>
                  <a:lnTo>
                    <a:pt x="26" y="6"/>
                  </a:lnTo>
                  <a:lnTo>
                    <a:pt x="20" y="0"/>
                  </a:lnTo>
                  <a:lnTo>
                    <a:pt x="12" y="0"/>
                  </a:lnTo>
                  <a:lnTo>
                    <a:pt x="12" y="0"/>
                  </a:lnTo>
                  <a:lnTo>
                    <a:pt x="6" y="4"/>
                  </a:lnTo>
                  <a:lnTo>
                    <a:pt x="2" y="10"/>
                  </a:lnTo>
                  <a:lnTo>
                    <a:pt x="0" y="20"/>
                  </a:lnTo>
                  <a:lnTo>
                    <a:pt x="2" y="32"/>
                  </a:lnTo>
                  <a:lnTo>
                    <a:pt x="2" y="32"/>
                  </a:lnTo>
                  <a:close/>
                </a:path>
              </a:pathLst>
            </a:custGeom>
            <a:solidFill>
              <a:srgbClr val="E8B0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14" name="Freeform 154"/>
            <p:cNvSpPr>
              <a:spLocks/>
            </p:cNvSpPr>
            <p:nvPr/>
          </p:nvSpPr>
          <p:spPr bwMode="auto">
            <a:xfrm>
              <a:off x="3269796" y="2214336"/>
              <a:ext cx="546100" cy="752475"/>
            </a:xfrm>
            <a:custGeom>
              <a:avLst/>
              <a:gdLst>
                <a:gd name="T0" fmla="*/ 340 w 344"/>
                <a:gd name="T1" fmla="*/ 248 h 474"/>
                <a:gd name="T2" fmla="*/ 330 w 344"/>
                <a:gd name="T3" fmla="*/ 310 h 474"/>
                <a:gd name="T4" fmla="*/ 308 w 344"/>
                <a:gd name="T5" fmla="*/ 368 h 474"/>
                <a:gd name="T6" fmla="*/ 300 w 344"/>
                <a:gd name="T7" fmla="*/ 382 h 474"/>
                <a:gd name="T8" fmla="*/ 274 w 344"/>
                <a:gd name="T9" fmla="*/ 414 h 474"/>
                <a:gd name="T10" fmla="*/ 242 w 344"/>
                <a:gd name="T11" fmla="*/ 442 h 474"/>
                <a:gd name="T12" fmla="*/ 210 w 344"/>
                <a:gd name="T13" fmla="*/ 464 h 474"/>
                <a:gd name="T14" fmla="*/ 194 w 344"/>
                <a:gd name="T15" fmla="*/ 470 h 474"/>
                <a:gd name="T16" fmla="*/ 174 w 344"/>
                <a:gd name="T17" fmla="*/ 474 h 474"/>
                <a:gd name="T18" fmla="*/ 172 w 344"/>
                <a:gd name="T19" fmla="*/ 474 h 474"/>
                <a:gd name="T20" fmla="*/ 164 w 344"/>
                <a:gd name="T21" fmla="*/ 474 h 474"/>
                <a:gd name="T22" fmla="*/ 154 w 344"/>
                <a:gd name="T23" fmla="*/ 470 h 474"/>
                <a:gd name="T24" fmla="*/ 120 w 344"/>
                <a:gd name="T25" fmla="*/ 454 h 474"/>
                <a:gd name="T26" fmla="*/ 88 w 344"/>
                <a:gd name="T27" fmla="*/ 428 h 474"/>
                <a:gd name="T28" fmla="*/ 58 w 344"/>
                <a:gd name="T29" fmla="*/ 398 h 474"/>
                <a:gd name="T30" fmla="*/ 38 w 344"/>
                <a:gd name="T31" fmla="*/ 368 h 474"/>
                <a:gd name="T32" fmla="*/ 26 w 344"/>
                <a:gd name="T33" fmla="*/ 338 h 474"/>
                <a:gd name="T34" fmla="*/ 12 w 344"/>
                <a:gd name="T35" fmla="*/ 278 h 474"/>
                <a:gd name="T36" fmla="*/ 6 w 344"/>
                <a:gd name="T37" fmla="*/ 248 h 474"/>
                <a:gd name="T38" fmla="*/ 2 w 344"/>
                <a:gd name="T39" fmla="*/ 208 h 474"/>
                <a:gd name="T40" fmla="*/ 2 w 344"/>
                <a:gd name="T41" fmla="*/ 166 h 474"/>
                <a:gd name="T42" fmla="*/ 8 w 344"/>
                <a:gd name="T43" fmla="*/ 120 h 474"/>
                <a:gd name="T44" fmla="*/ 26 w 344"/>
                <a:gd name="T45" fmla="*/ 74 h 474"/>
                <a:gd name="T46" fmla="*/ 48 w 344"/>
                <a:gd name="T47" fmla="*/ 44 h 474"/>
                <a:gd name="T48" fmla="*/ 68 w 344"/>
                <a:gd name="T49" fmla="*/ 26 h 474"/>
                <a:gd name="T50" fmla="*/ 92 w 344"/>
                <a:gd name="T51" fmla="*/ 14 h 474"/>
                <a:gd name="T52" fmla="*/ 122 w 344"/>
                <a:gd name="T53" fmla="*/ 4 h 474"/>
                <a:gd name="T54" fmla="*/ 160 w 344"/>
                <a:gd name="T55" fmla="*/ 0 h 474"/>
                <a:gd name="T56" fmla="*/ 180 w 344"/>
                <a:gd name="T57" fmla="*/ 0 h 474"/>
                <a:gd name="T58" fmla="*/ 208 w 344"/>
                <a:gd name="T59" fmla="*/ 4 h 474"/>
                <a:gd name="T60" fmla="*/ 238 w 344"/>
                <a:gd name="T61" fmla="*/ 12 h 474"/>
                <a:gd name="T62" fmla="*/ 270 w 344"/>
                <a:gd name="T63" fmla="*/ 28 h 474"/>
                <a:gd name="T64" fmla="*/ 302 w 344"/>
                <a:gd name="T65" fmla="*/ 56 h 474"/>
                <a:gd name="T66" fmla="*/ 326 w 344"/>
                <a:gd name="T67" fmla="*/ 100 h 474"/>
                <a:gd name="T68" fmla="*/ 342 w 344"/>
                <a:gd name="T69" fmla="*/ 164 h 474"/>
                <a:gd name="T70" fmla="*/ 340 w 344"/>
                <a:gd name="T71" fmla="*/ 24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474">
                  <a:moveTo>
                    <a:pt x="340" y="248"/>
                  </a:moveTo>
                  <a:lnTo>
                    <a:pt x="340" y="248"/>
                  </a:lnTo>
                  <a:lnTo>
                    <a:pt x="336" y="278"/>
                  </a:lnTo>
                  <a:lnTo>
                    <a:pt x="330" y="310"/>
                  </a:lnTo>
                  <a:lnTo>
                    <a:pt x="320" y="338"/>
                  </a:lnTo>
                  <a:lnTo>
                    <a:pt x="308" y="368"/>
                  </a:lnTo>
                  <a:lnTo>
                    <a:pt x="308" y="368"/>
                  </a:lnTo>
                  <a:lnTo>
                    <a:pt x="300" y="382"/>
                  </a:lnTo>
                  <a:lnTo>
                    <a:pt x="288" y="398"/>
                  </a:lnTo>
                  <a:lnTo>
                    <a:pt x="274" y="414"/>
                  </a:lnTo>
                  <a:lnTo>
                    <a:pt x="258" y="428"/>
                  </a:lnTo>
                  <a:lnTo>
                    <a:pt x="242" y="442"/>
                  </a:lnTo>
                  <a:lnTo>
                    <a:pt x="226" y="454"/>
                  </a:lnTo>
                  <a:lnTo>
                    <a:pt x="210" y="464"/>
                  </a:lnTo>
                  <a:lnTo>
                    <a:pt x="194" y="470"/>
                  </a:lnTo>
                  <a:lnTo>
                    <a:pt x="194" y="470"/>
                  </a:lnTo>
                  <a:lnTo>
                    <a:pt x="182" y="474"/>
                  </a:lnTo>
                  <a:lnTo>
                    <a:pt x="174" y="474"/>
                  </a:lnTo>
                  <a:lnTo>
                    <a:pt x="174" y="474"/>
                  </a:lnTo>
                  <a:lnTo>
                    <a:pt x="172" y="474"/>
                  </a:lnTo>
                  <a:lnTo>
                    <a:pt x="172" y="474"/>
                  </a:lnTo>
                  <a:lnTo>
                    <a:pt x="164" y="474"/>
                  </a:lnTo>
                  <a:lnTo>
                    <a:pt x="154" y="470"/>
                  </a:lnTo>
                  <a:lnTo>
                    <a:pt x="154" y="470"/>
                  </a:lnTo>
                  <a:lnTo>
                    <a:pt x="138" y="464"/>
                  </a:lnTo>
                  <a:lnTo>
                    <a:pt x="120" y="454"/>
                  </a:lnTo>
                  <a:lnTo>
                    <a:pt x="104" y="442"/>
                  </a:lnTo>
                  <a:lnTo>
                    <a:pt x="88" y="428"/>
                  </a:lnTo>
                  <a:lnTo>
                    <a:pt x="72" y="414"/>
                  </a:lnTo>
                  <a:lnTo>
                    <a:pt x="58" y="398"/>
                  </a:lnTo>
                  <a:lnTo>
                    <a:pt x="48" y="382"/>
                  </a:lnTo>
                  <a:lnTo>
                    <a:pt x="38" y="368"/>
                  </a:lnTo>
                  <a:lnTo>
                    <a:pt x="38" y="368"/>
                  </a:lnTo>
                  <a:lnTo>
                    <a:pt x="26" y="338"/>
                  </a:lnTo>
                  <a:lnTo>
                    <a:pt x="18" y="308"/>
                  </a:lnTo>
                  <a:lnTo>
                    <a:pt x="12" y="278"/>
                  </a:lnTo>
                  <a:lnTo>
                    <a:pt x="6" y="248"/>
                  </a:lnTo>
                  <a:lnTo>
                    <a:pt x="6" y="248"/>
                  </a:lnTo>
                  <a:lnTo>
                    <a:pt x="4" y="236"/>
                  </a:lnTo>
                  <a:lnTo>
                    <a:pt x="2" y="208"/>
                  </a:lnTo>
                  <a:lnTo>
                    <a:pt x="0" y="188"/>
                  </a:lnTo>
                  <a:lnTo>
                    <a:pt x="2" y="166"/>
                  </a:lnTo>
                  <a:lnTo>
                    <a:pt x="4" y="144"/>
                  </a:lnTo>
                  <a:lnTo>
                    <a:pt x="8" y="120"/>
                  </a:lnTo>
                  <a:lnTo>
                    <a:pt x="16" y="96"/>
                  </a:lnTo>
                  <a:lnTo>
                    <a:pt x="26" y="74"/>
                  </a:lnTo>
                  <a:lnTo>
                    <a:pt x="40" y="54"/>
                  </a:lnTo>
                  <a:lnTo>
                    <a:pt x="48" y="44"/>
                  </a:lnTo>
                  <a:lnTo>
                    <a:pt x="58" y="34"/>
                  </a:lnTo>
                  <a:lnTo>
                    <a:pt x="68" y="26"/>
                  </a:lnTo>
                  <a:lnTo>
                    <a:pt x="80" y="20"/>
                  </a:lnTo>
                  <a:lnTo>
                    <a:pt x="92" y="14"/>
                  </a:lnTo>
                  <a:lnTo>
                    <a:pt x="108" y="8"/>
                  </a:lnTo>
                  <a:lnTo>
                    <a:pt x="122" y="4"/>
                  </a:lnTo>
                  <a:lnTo>
                    <a:pt x="140" y="2"/>
                  </a:lnTo>
                  <a:lnTo>
                    <a:pt x="160" y="0"/>
                  </a:lnTo>
                  <a:lnTo>
                    <a:pt x="180" y="0"/>
                  </a:lnTo>
                  <a:lnTo>
                    <a:pt x="180" y="0"/>
                  </a:lnTo>
                  <a:lnTo>
                    <a:pt x="188" y="0"/>
                  </a:lnTo>
                  <a:lnTo>
                    <a:pt x="208" y="4"/>
                  </a:lnTo>
                  <a:lnTo>
                    <a:pt x="222" y="6"/>
                  </a:lnTo>
                  <a:lnTo>
                    <a:pt x="238" y="12"/>
                  </a:lnTo>
                  <a:lnTo>
                    <a:pt x="254" y="18"/>
                  </a:lnTo>
                  <a:lnTo>
                    <a:pt x="270" y="28"/>
                  </a:lnTo>
                  <a:lnTo>
                    <a:pt x="286" y="40"/>
                  </a:lnTo>
                  <a:lnTo>
                    <a:pt x="302" y="56"/>
                  </a:lnTo>
                  <a:lnTo>
                    <a:pt x="316" y="76"/>
                  </a:lnTo>
                  <a:lnTo>
                    <a:pt x="326" y="100"/>
                  </a:lnTo>
                  <a:lnTo>
                    <a:pt x="336" y="130"/>
                  </a:lnTo>
                  <a:lnTo>
                    <a:pt x="342" y="164"/>
                  </a:lnTo>
                  <a:lnTo>
                    <a:pt x="344" y="202"/>
                  </a:lnTo>
                  <a:lnTo>
                    <a:pt x="340" y="248"/>
                  </a:lnTo>
                  <a:lnTo>
                    <a:pt x="340" y="248"/>
                  </a:lnTo>
                  <a:close/>
                </a:path>
              </a:pathLst>
            </a:custGeom>
            <a:solidFill>
              <a:srgbClr val="FBBE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15" name="Freeform 155"/>
            <p:cNvSpPr>
              <a:spLocks/>
            </p:cNvSpPr>
            <p:nvPr/>
          </p:nvSpPr>
          <p:spPr bwMode="auto">
            <a:xfrm>
              <a:off x="3095171" y="3062061"/>
              <a:ext cx="892175" cy="263525"/>
            </a:xfrm>
            <a:custGeom>
              <a:avLst/>
              <a:gdLst>
                <a:gd name="T0" fmla="*/ 554 w 562"/>
                <a:gd name="T1" fmla="*/ 114 h 166"/>
                <a:gd name="T2" fmla="*/ 554 w 562"/>
                <a:gd name="T3" fmla="*/ 114 h 166"/>
                <a:gd name="T4" fmla="*/ 548 w 562"/>
                <a:gd name="T5" fmla="*/ 98 h 166"/>
                <a:gd name="T6" fmla="*/ 538 w 562"/>
                <a:gd name="T7" fmla="*/ 80 h 166"/>
                <a:gd name="T8" fmla="*/ 528 w 562"/>
                <a:gd name="T9" fmla="*/ 66 h 166"/>
                <a:gd name="T10" fmla="*/ 514 w 562"/>
                <a:gd name="T11" fmla="*/ 52 h 166"/>
                <a:gd name="T12" fmla="*/ 500 w 562"/>
                <a:gd name="T13" fmla="*/ 42 h 166"/>
                <a:gd name="T14" fmla="*/ 482 w 562"/>
                <a:gd name="T15" fmla="*/ 32 h 166"/>
                <a:gd name="T16" fmla="*/ 466 w 562"/>
                <a:gd name="T17" fmla="*/ 26 h 166"/>
                <a:gd name="T18" fmla="*/ 446 w 562"/>
                <a:gd name="T19" fmla="*/ 24 h 166"/>
                <a:gd name="T20" fmla="*/ 446 w 562"/>
                <a:gd name="T21" fmla="*/ 24 h 166"/>
                <a:gd name="T22" fmla="*/ 406 w 562"/>
                <a:gd name="T23" fmla="*/ 18 h 166"/>
                <a:gd name="T24" fmla="*/ 364 w 562"/>
                <a:gd name="T25" fmla="*/ 12 h 166"/>
                <a:gd name="T26" fmla="*/ 282 w 562"/>
                <a:gd name="T27" fmla="*/ 0 h 166"/>
                <a:gd name="T28" fmla="*/ 282 w 562"/>
                <a:gd name="T29" fmla="*/ 0 h 166"/>
                <a:gd name="T30" fmla="*/ 198 w 562"/>
                <a:gd name="T31" fmla="*/ 12 h 166"/>
                <a:gd name="T32" fmla="*/ 156 w 562"/>
                <a:gd name="T33" fmla="*/ 18 h 166"/>
                <a:gd name="T34" fmla="*/ 116 w 562"/>
                <a:gd name="T35" fmla="*/ 24 h 166"/>
                <a:gd name="T36" fmla="*/ 116 w 562"/>
                <a:gd name="T37" fmla="*/ 24 h 166"/>
                <a:gd name="T38" fmla="*/ 96 w 562"/>
                <a:gd name="T39" fmla="*/ 26 h 166"/>
                <a:gd name="T40" fmla="*/ 80 w 562"/>
                <a:gd name="T41" fmla="*/ 32 h 166"/>
                <a:gd name="T42" fmla="*/ 62 w 562"/>
                <a:gd name="T43" fmla="*/ 42 h 166"/>
                <a:gd name="T44" fmla="*/ 48 w 562"/>
                <a:gd name="T45" fmla="*/ 52 h 166"/>
                <a:gd name="T46" fmla="*/ 34 w 562"/>
                <a:gd name="T47" fmla="*/ 66 h 166"/>
                <a:gd name="T48" fmla="*/ 24 w 562"/>
                <a:gd name="T49" fmla="*/ 80 h 166"/>
                <a:gd name="T50" fmla="*/ 14 w 562"/>
                <a:gd name="T51" fmla="*/ 98 h 166"/>
                <a:gd name="T52" fmla="*/ 8 w 562"/>
                <a:gd name="T53" fmla="*/ 114 h 166"/>
                <a:gd name="T54" fmla="*/ 8 w 562"/>
                <a:gd name="T55" fmla="*/ 114 h 166"/>
                <a:gd name="T56" fmla="*/ 2 w 562"/>
                <a:gd name="T57" fmla="*/ 140 h 166"/>
                <a:gd name="T58" fmla="*/ 0 w 562"/>
                <a:gd name="T59" fmla="*/ 166 h 166"/>
                <a:gd name="T60" fmla="*/ 282 w 562"/>
                <a:gd name="T61" fmla="*/ 166 h 166"/>
                <a:gd name="T62" fmla="*/ 562 w 562"/>
                <a:gd name="T63" fmla="*/ 166 h 166"/>
                <a:gd name="T64" fmla="*/ 562 w 562"/>
                <a:gd name="T65" fmla="*/ 166 h 166"/>
                <a:gd name="T66" fmla="*/ 560 w 562"/>
                <a:gd name="T67" fmla="*/ 140 h 166"/>
                <a:gd name="T68" fmla="*/ 554 w 562"/>
                <a:gd name="T69" fmla="*/ 114 h 166"/>
                <a:gd name="T70" fmla="*/ 554 w 562"/>
                <a:gd name="T71" fmla="*/ 11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2" h="166">
                  <a:moveTo>
                    <a:pt x="554" y="114"/>
                  </a:moveTo>
                  <a:lnTo>
                    <a:pt x="554" y="114"/>
                  </a:lnTo>
                  <a:lnTo>
                    <a:pt x="548" y="98"/>
                  </a:lnTo>
                  <a:lnTo>
                    <a:pt x="538" y="80"/>
                  </a:lnTo>
                  <a:lnTo>
                    <a:pt x="528" y="66"/>
                  </a:lnTo>
                  <a:lnTo>
                    <a:pt x="514" y="52"/>
                  </a:lnTo>
                  <a:lnTo>
                    <a:pt x="500" y="42"/>
                  </a:lnTo>
                  <a:lnTo>
                    <a:pt x="482" y="32"/>
                  </a:lnTo>
                  <a:lnTo>
                    <a:pt x="466" y="26"/>
                  </a:lnTo>
                  <a:lnTo>
                    <a:pt x="446" y="24"/>
                  </a:lnTo>
                  <a:lnTo>
                    <a:pt x="446" y="24"/>
                  </a:lnTo>
                  <a:lnTo>
                    <a:pt x="406" y="18"/>
                  </a:lnTo>
                  <a:lnTo>
                    <a:pt x="364" y="12"/>
                  </a:lnTo>
                  <a:lnTo>
                    <a:pt x="282" y="0"/>
                  </a:lnTo>
                  <a:lnTo>
                    <a:pt x="282" y="0"/>
                  </a:lnTo>
                  <a:lnTo>
                    <a:pt x="198" y="12"/>
                  </a:lnTo>
                  <a:lnTo>
                    <a:pt x="156" y="18"/>
                  </a:lnTo>
                  <a:lnTo>
                    <a:pt x="116" y="24"/>
                  </a:lnTo>
                  <a:lnTo>
                    <a:pt x="116" y="24"/>
                  </a:lnTo>
                  <a:lnTo>
                    <a:pt x="96" y="26"/>
                  </a:lnTo>
                  <a:lnTo>
                    <a:pt x="80" y="32"/>
                  </a:lnTo>
                  <a:lnTo>
                    <a:pt x="62" y="42"/>
                  </a:lnTo>
                  <a:lnTo>
                    <a:pt x="48" y="52"/>
                  </a:lnTo>
                  <a:lnTo>
                    <a:pt x="34" y="66"/>
                  </a:lnTo>
                  <a:lnTo>
                    <a:pt x="24" y="80"/>
                  </a:lnTo>
                  <a:lnTo>
                    <a:pt x="14" y="98"/>
                  </a:lnTo>
                  <a:lnTo>
                    <a:pt x="8" y="114"/>
                  </a:lnTo>
                  <a:lnTo>
                    <a:pt x="8" y="114"/>
                  </a:lnTo>
                  <a:lnTo>
                    <a:pt x="2" y="140"/>
                  </a:lnTo>
                  <a:lnTo>
                    <a:pt x="0" y="166"/>
                  </a:lnTo>
                  <a:lnTo>
                    <a:pt x="282" y="166"/>
                  </a:lnTo>
                  <a:lnTo>
                    <a:pt x="562" y="166"/>
                  </a:lnTo>
                  <a:lnTo>
                    <a:pt x="562" y="166"/>
                  </a:lnTo>
                  <a:lnTo>
                    <a:pt x="560" y="140"/>
                  </a:lnTo>
                  <a:lnTo>
                    <a:pt x="554" y="114"/>
                  </a:lnTo>
                  <a:lnTo>
                    <a:pt x="554" y="114"/>
                  </a:lnTo>
                  <a:close/>
                </a:path>
              </a:pathLst>
            </a:custGeom>
            <a:solidFill>
              <a:srgbClr val="EDB0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16" name="Freeform 156"/>
            <p:cNvSpPr>
              <a:spLocks/>
            </p:cNvSpPr>
            <p:nvPr/>
          </p:nvSpPr>
          <p:spPr bwMode="auto">
            <a:xfrm>
              <a:off x="2834821" y="3331936"/>
              <a:ext cx="431800" cy="396875"/>
            </a:xfrm>
            <a:custGeom>
              <a:avLst/>
              <a:gdLst>
                <a:gd name="T0" fmla="*/ 116 w 272"/>
                <a:gd name="T1" fmla="*/ 224 h 250"/>
                <a:gd name="T2" fmla="*/ 116 w 272"/>
                <a:gd name="T3" fmla="*/ 224 h 250"/>
                <a:gd name="T4" fmla="*/ 98 w 272"/>
                <a:gd name="T5" fmla="*/ 234 h 250"/>
                <a:gd name="T6" fmla="*/ 84 w 272"/>
                <a:gd name="T7" fmla="*/ 242 h 250"/>
                <a:gd name="T8" fmla="*/ 70 w 272"/>
                <a:gd name="T9" fmla="*/ 246 h 250"/>
                <a:gd name="T10" fmla="*/ 58 w 272"/>
                <a:gd name="T11" fmla="*/ 250 h 250"/>
                <a:gd name="T12" fmla="*/ 46 w 272"/>
                <a:gd name="T13" fmla="*/ 250 h 250"/>
                <a:gd name="T14" fmla="*/ 38 w 272"/>
                <a:gd name="T15" fmla="*/ 250 h 250"/>
                <a:gd name="T16" fmla="*/ 30 w 272"/>
                <a:gd name="T17" fmla="*/ 250 h 250"/>
                <a:gd name="T18" fmla="*/ 22 w 272"/>
                <a:gd name="T19" fmla="*/ 248 h 250"/>
                <a:gd name="T20" fmla="*/ 12 w 272"/>
                <a:gd name="T21" fmla="*/ 242 h 250"/>
                <a:gd name="T22" fmla="*/ 4 w 272"/>
                <a:gd name="T23" fmla="*/ 234 h 250"/>
                <a:gd name="T24" fmla="*/ 0 w 272"/>
                <a:gd name="T25" fmla="*/ 226 h 250"/>
                <a:gd name="T26" fmla="*/ 136 w 272"/>
                <a:gd name="T27" fmla="*/ 0 h 250"/>
                <a:gd name="T28" fmla="*/ 272 w 272"/>
                <a:gd name="T29" fmla="*/ 52 h 250"/>
                <a:gd name="T30" fmla="*/ 272 w 272"/>
                <a:gd name="T31" fmla="*/ 52 h 250"/>
                <a:gd name="T32" fmla="*/ 262 w 272"/>
                <a:gd name="T33" fmla="*/ 72 h 250"/>
                <a:gd name="T34" fmla="*/ 250 w 272"/>
                <a:gd name="T35" fmla="*/ 94 h 250"/>
                <a:gd name="T36" fmla="*/ 232 w 272"/>
                <a:gd name="T37" fmla="*/ 120 h 250"/>
                <a:gd name="T38" fmla="*/ 210 w 272"/>
                <a:gd name="T39" fmla="*/ 150 h 250"/>
                <a:gd name="T40" fmla="*/ 182 w 272"/>
                <a:gd name="T41" fmla="*/ 178 h 250"/>
                <a:gd name="T42" fmla="*/ 168 w 272"/>
                <a:gd name="T43" fmla="*/ 192 h 250"/>
                <a:gd name="T44" fmla="*/ 152 w 272"/>
                <a:gd name="T45" fmla="*/ 204 h 250"/>
                <a:gd name="T46" fmla="*/ 134 w 272"/>
                <a:gd name="T47" fmla="*/ 216 h 250"/>
                <a:gd name="T48" fmla="*/ 116 w 272"/>
                <a:gd name="T49" fmla="*/ 224 h 250"/>
                <a:gd name="T50" fmla="*/ 116 w 272"/>
                <a:gd name="T51" fmla="*/ 22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2" h="250">
                  <a:moveTo>
                    <a:pt x="116" y="224"/>
                  </a:moveTo>
                  <a:lnTo>
                    <a:pt x="116" y="224"/>
                  </a:lnTo>
                  <a:lnTo>
                    <a:pt x="98" y="234"/>
                  </a:lnTo>
                  <a:lnTo>
                    <a:pt x="84" y="242"/>
                  </a:lnTo>
                  <a:lnTo>
                    <a:pt x="70" y="246"/>
                  </a:lnTo>
                  <a:lnTo>
                    <a:pt x="58" y="250"/>
                  </a:lnTo>
                  <a:lnTo>
                    <a:pt x="46" y="250"/>
                  </a:lnTo>
                  <a:lnTo>
                    <a:pt x="38" y="250"/>
                  </a:lnTo>
                  <a:lnTo>
                    <a:pt x="30" y="250"/>
                  </a:lnTo>
                  <a:lnTo>
                    <a:pt x="22" y="248"/>
                  </a:lnTo>
                  <a:lnTo>
                    <a:pt x="12" y="242"/>
                  </a:lnTo>
                  <a:lnTo>
                    <a:pt x="4" y="234"/>
                  </a:lnTo>
                  <a:lnTo>
                    <a:pt x="0" y="226"/>
                  </a:lnTo>
                  <a:lnTo>
                    <a:pt x="136" y="0"/>
                  </a:lnTo>
                  <a:lnTo>
                    <a:pt x="272" y="52"/>
                  </a:lnTo>
                  <a:lnTo>
                    <a:pt x="272" y="52"/>
                  </a:lnTo>
                  <a:lnTo>
                    <a:pt x="262" y="72"/>
                  </a:lnTo>
                  <a:lnTo>
                    <a:pt x="250" y="94"/>
                  </a:lnTo>
                  <a:lnTo>
                    <a:pt x="232" y="120"/>
                  </a:lnTo>
                  <a:lnTo>
                    <a:pt x="210" y="150"/>
                  </a:lnTo>
                  <a:lnTo>
                    <a:pt x="182" y="178"/>
                  </a:lnTo>
                  <a:lnTo>
                    <a:pt x="168" y="192"/>
                  </a:lnTo>
                  <a:lnTo>
                    <a:pt x="152" y="204"/>
                  </a:lnTo>
                  <a:lnTo>
                    <a:pt x="134" y="216"/>
                  </a:lnTo>
                  <a:lnTo>
                    <a:pt x="116" y="224"/>
                  </a:lnTo>
                  <a:lnTo>
                    <a:pt x="116" y="224"/>
                  </a:lnTo>
                  <a:close/>
                </a:path>
              </a:pathLst>
            </a:custGeom>
            <a:solidFill>
              <a:srgbClr val="EDB0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17" name="Freeform 157"/>
            <p:cNvSpPr>
              <a:spLocks/>
            </p:cNvSpPr>
            <p:nvPr/>
          </p:nvSpPr>
          <p:spPr bwMode="auto">
            <a:xfrm>
              <a:off x="3260271" y="3325586"/>
              <a:ext cx="561975" cy="682625"/>
            </a:xfrm>
            <a:custGeom>
              <a:avLst/>
              <a:gdLst>
                <a:gd name="T0" fmla="*/ 18 w 354"/>
                <a:gd name="T1" fmla="*/ 0 h 430"/>
                <a:gd name="T2" fmla="*/ 346 w 354"/>
                <a:gd name="T3" fmla="*/ 0 h 430"/>
                <a:gd name="T4" fmla="*/ 346 w 354"/>
                <a:gd name="T5" fmla="*/ 0 h 430"/>
                <a:gd name="T6" fmla="*/ 342 w 354"/>
                <a:gd name="T7" fmla="*/ 12 h 430"/>
                <a:gd name="T8" fmla="*/ 334 w 354"/>
                <a:gd name="T9" fmla="*/ 44 h 430"/>
                <a:gd name="T10" fmla="*/ 324 w 354"/>
                <a:gd name="T11" fmla="*/ 92 h 430"/>
                <a:gd name="T12" fmla="*/ 314 w 354"/>
                <a:gd name="T13" fmla="*/ 154 h 430"/>
                <a:gd name="T14" fmla="*/ 312 w 354"/>
                <a:gd name="T15" fmla="*/ 186 h 430"/>
                <a:gd name="T16" fmla="*/ 310 w 354"/>
                <a:gd name="T17" fmla="*/ 222 h 430"/>
                <a:gd name="T18" fmla="*/ 310 w 354"/>
                <a:gd name="T19" fmla="*/ 258 h 430"/>
                <a:gd name="T20" fmla="*/ 314 w 354"/>
                <a:gd name="T21" fmla="*/ 294 h 430"/>
                <a:gd name="T22" fmla="*/ 318 w 354"/>
                <a:gd name="T23" fmla="*/ 330 h 430"/>
                <a:gd name="T24" fmla="*/ 328 w 354"/>
                <a:gd name="T25" fmla="*/ 364 h 430"/>
                <a:gd name="T26" fmla="*/ 338 w 354"/>
                <a:gd name="T27" fmla="*/ 398 h 430"/>
                <a:gd name="T28" fmla="*/ 354 w 354"/>
                <a:gd name="T29" fmla="*/ 430 h 430"/>
                <a:gd name="T30" fmla="*/ 0 w 354"/>
                <a:gd name="T31" fmla="*/ 430 h 430"/>
                <a:gd name="T32" fmla="*/ 0 w 354"/>
                <a:gd name="T33" fmla="*/ 430 h 430"/>
                <a:gd name="T34" fmla="*/ 4 w 354"/>
                <a:gd name="T35" fmla="*/ 424 h 430"/>
                <a:gd name="T36" fmla="*/ 12 w 354"/>
                <a:gd name="T37" fmla="*/ 406 h 430"/>
                <a:gd name="T38" fmla="*/ 22 w 354"/>
                <a:gd name="T39" fmla="*/ 374 h 430"/>
                <a:gd name="T40" fmla="*/ 26 w 354"/>
                <a:gd name="T41" fmla="*/ 354 h 430"/>
                <a:gd name="T42" fmla="*/ 32 w 354"/>
                <a:gd name="T43" fmla="*/ 330 h 430"/>
                <a:gd name="T44" fmla="*/ 36 w 354"/>
                <a:gd name="T45" fmla="*/ 302 h 430"/>
                <a:gd name="T46" fmla="*/ 40 w 354"/>
                <a:gd name="T47" fmla="*/ 270 h 430"/>
                <a:gd name="T48" fmla="*/ 40 w 354"/>
                <a:gd name="T49" fmla="*/ 236 h 430"/>
                <a:gd name="T50" fmla="*/ 40 w 354"/>
                <a:gd name="T51" fmla="*/ 196 h 430"/>
                <a:gd name="T52" fmla="*/ 38 w 354"/>
                <a:gd name="T53" fmla="*/ 154 h 430"/>
                <a:gd name="T54" fmla="*/ 34 w 354"/>
                <a:gd name="T55" fmla="*/ 106 h 430"/>
                <a:gd name="T56" fmla="*/ 28 w 354"/>
                <a:gd name="T57" fmla="*/ 56 h 430"/>
                <a:gd name="T58" fmla="*/ 18 w 354"/>
                <a:gd name="T59" fmla="*/ 0 h 430"/>
                <a:gd name="T60" fmla="*/ 18 w 354"/>
                <a:gd name="T61"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4" h="430">
                  <a:moveTo>
                    <a:pt x="18" y="0"/>
                  </a:moveTo>
                  <a:lnTo>
                    <a:pt x="346" y="0"/>
                  </a:lnTo>
                  <a:lnTo>
                    <a:pt x="346" y="0"/>
                  </a:lnTo>
                  <a:lnTo>
                    <a:pt x="342" y="12"/>
                  </a:lnTo>
                  <a:lnTo>
                    <a:pt x="334" y="44"/>
                  </a:lnTo>
                  <a:lnTo>
                    <a:pt x="324" y="92"/>
                  </a:lnTo>
                  <a:lnTo>
                    <a:pt x="314" y="154"/>
                  </a:lnTo>
                  <a:lnTo>
                    <a:pt x="312" y="186"/>
                  </a:lnTo>
                  <a:lnTo>
                    <a:pt x="310" y="222"/>
                  </a:lnTo>
                  <a:lnTo>
                    <a:pt x="310" y="258"/>
                  </a:lnTo>
                  <a:lnTo>
                    <a:pt x="314" y="294"/>
                  </a:lnTo>
                  <a:lnTo>
                    <a:pt x="318" y="330"/>
                  </a:lnTo>
                  <a:lnTo>
                    <a:pt x="328" y="364"/>
                  </a:lnTo>
                  <a:lnTo>
                    <a:pt x="338" y="398"/>
                  </a:lnTo>
                  <a:lnTo>
                    <a:pt x="354" y="430"/>
                  </a:lnTo>
                  <a:lnTo>
                    <a:pt x="0" y="430"/>
                  </a:lnTo>
                  <a:lnTo>
                    <a:pt x="0" y="430"/>
                  </a:lnTo>
                  <a:lnTo>
                    <a:pt x="4" y="424"/>
                  </a:lnTo>
                  <a:lnTo>
                    <a:pt x="12" y="406"/>
                  </a:lnTo>
                  <a:lnTo>
                    <a:pt x="22" y="374"/>
                  </a:lnTo>
                  <a:lnTo>
                    <a:pt x="26" y="354"/>
                  </a:lnTo>
                  <a:lnTo>
                    <a:pt x="32" y="330"/>
                  </a:lnTo>
                  <a:lnTo>
                    <a:pt x="36" y="302"/>
                  </a:lnTo>
                  <a:lnTo>
                    <a:pt x="40" y="270"/>
                  </a:lnTo>
                  <a:lnTo>
                    <a:pt x="40" y="236"/>
                  </a:lnTo>
                  <a:lnTo>
                    <a:pt x="40" y="196"/>
                  </a:lnTo>
                  <a:lnTo>
                    <a:pt x="38" y="154"/>
                  </a:lnTo>
                  <a:lnTo>
                    <a:pt x="34" y="106"/>
                  </a:lnTo>
                  <a:lnTo>
                    <a:pt x="28" y="56"/>
                  </a:lnTo>
                  <a:lnTo>
                    <a:pt x="18" y="0"/>
                  </a:lnTo>
                  <a:lnTo>
                    <a:pt x="18" y="0"/>
                  </a:lnTo>
                  <a:close/>
                </a:path>
              </a:pathLst>
            </a:custGeom>
            <a:solidFill>
              <a:srgbClr val="EDB0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18" name="Freeform 158"/>
            <p:cNvSpPr>
              <a:spLocks/>
            </p:cNvSpPr>
            <p:nvPr/>
          </p:nvSpPr>
          <p:spPr bwMode="auto">
            <a:xfrm>
              <a:off x="3107871" y="3887561"/>
              <a:ext cx="857250" cy="450850"/>
            </a:xfrm>
            <a:custGeom>
              <a:avLst/>
              <a:gdLst>
                <a:gd name="T0" fmla="*/ 100 w 540"/>
                <a:gd name="T1" fmla="*/ 0 h 284"/>
                <a:gd name="T2" fmla="*/ 436 w 540"/>
                <a:gd name="T3" fmla="*/ 0 h 284"/>
                <a:gd name="T4" fmla="*/ 436 w 540"/>
                <a:gd name="T5" fmla="*/ 0 h 284"/>
                <a:gd name="T6" fmla="*/ 450 w 540"/>
                <a:gd name="T7" fmla="*/ 16 h 284"/>
                <a:gd name="T8" fmla="*/ 478 w 540"/>
                <a:gd name="T9" fmla="*/ 54 h 284"/>
                <a:gd name="T10" fmla="*/ 496 w 540"/>
                <a:gd name="T11" fmla="*/ 80 h 284"/>
                <a:gd name="T12" fmla="*/ 512 w 540"/>
                <a:gd name="T13" fmla="*/ 106 h 284"/>
                <a:gd name="T14" fmla="*/ 526 w 540"/>
                <a:gd name="T15" fmla="*/ 136 h 284"/>
                <a:gd name="T16" fmla="*/ 536 w 540"/>
                <a:gd name="T17" fmla="*/ 164 h 284"/>
                <a:gd name="T18" fmla="*/ 538 w 540"/>
                <a:gd name="T19" fmla="*/ 180 h 284"/>
                <a:gd name="T20" fmla="*/ 540 w 540"/>
                <a:gd name="T21" fmla="*/ 194 h 284"/>
                <a:gd name="T22" fmla="*/ 538 w 540"/>
                <a:gd name="T23" fmla="*/ 206 h 284"/>
                <a:gd name="T24" fmla="*/ 536 w 540"/>
                <a:gd name="T25" fmla="*/ 220 h 284"/>
                <a:gd name="T26" fmla="*/ 530 w 540"/>
                <a:gd name="T27" fmla="*/ 232 h 284"/>
                <a:gd name="T28" fmla="*/ 524 w 540"/>
                <a:gd name="T29" fmla="*/ 242 h 284"/>
                <a:gd name="T30" fmla="*/ 514 w 540"/>
                <a:gd name="T31" fmla="*/ 252 h 284"/>
                <a:gd name="T32" fmla="*/ 500 w 540"/>
                <a:gd name="T33" fmla="*/ 260 h 284"/>
                <a:gd name="T34" fmla="*/ 484 w 540"/>
                <a:gd name="T35" fmla="*/ 268 h 284"/>
                <a:gd name="T36" fmla="*/ 466 w 540"/>
                <a:gd name="T37" fmla="*/ 274 h 284"/>
                <a:gd name="T38" fmla="*/ 442 w 540"/>
                <a:gd name="T39" fmla="*/ 278 h 284"/>
                <a:gd name="T40" fmla="*/ 416 w 540"/>
                <a:gd name="T41" fmla="*/ 280 h 284"/>
                <a:gd name="T42" fmla="*/ 386 w 540"/>
                <a:gd name="T43" fmla="*/ 280 h 284"/>
                <a:gd name="T44" fmla="*/ 352 w 540"/>
                <a:gd name="T45" fmla="*/ 280 h 284"/>
                <a:gd name="T46" fmla="*/ 314 w 540"/>
                <a:gd name="T47" fmla="*/ 276 h 284"/>
                <a:gd name="T48" fmla="*/ 270 w 540"/>
                <a:gd name="T49" fmla="*/ 268 h 284"/>
                <a:gd name="T50" fmla="*/ 270 w 540"/>
                <a:gd name="T51" fmla="*/ 268 h 284"/>
                <a:gd name="T52" fmla="*/ 250 w 540"/>
                <a:gd name="T53" fmla="*/ 274 h 284"/>
                <a:gd name="T54" fmla="*/ 202 w 540"/>
                <a:gd name="T55" fmla="*/ 280 h 284"/>
                <a:gd name="T56" fmla="*/ 170 w 540"/>
                <a:gd name="T57" fmla="*/ 284 h 284"/>
                <a:gd name="T58" fmla="*/ 138 w 540"/>
                <a:gd name="T59" fmla="*/ 284 h 284"/>
                <a:gd name="T60" fmla="*/ 104 w 540"/>
                <a:gd name="T61" fmla="*/ 284 h 284"/>
                <a:gd name="T62" fmla="*/ 74 w 540"/>
                <a:gd name="T63" fmla="*/ 278 h 284"/>
                <a:gd name="T64" fmla="*/ 58 w 540"/>
                <a:gd name="T65" fmla="*/ 274 h 284"/>
                <a:gd name="T66" fmla="*/ 46 w 540"/>
                <a:gd name="T67" fmla="*/ 268 h 284"/>
                <a:gd name="T68" fmla="*/ 34 w 540"/>
                <a:gd name="T69" fmla="*/ 262 h 284"/>
                <a:gd name="T70" fmla="*/ 22 w 540"/>
                <a:gd name="T71" fmla="*/ 254 h 284"/>
                <a:gd name="T72" fmla="*/ 14 w 540"/>
                <a:gd name="T73" fmla="*/ 244 h 284"/>
                <a:gd name="T74" fmla="*/ 8 w 540"/>
                <a:gd name="T75" fmla="*/ 232 h 284"/>
                <a:gd name="T76" fmla="*/ 2 w 540"/>
                <a:gd name="T77" fmla="*/ 220 h 284"/>
                <a:gd name="T78" fmla="*/ 0 w 540"/>
                <a:gd name="T79" fmla="*/ 204 h 284"/>
                <a:gd name="T80" fmla="*/ 2 w 540"/>
                <a:gd name="T81" fmla="*/ 186 h 284"/>
                <a:gd name="T82" fmla="*/ 6 w 540"/>
                <a:gd name="T83" fmla="*/ 168 h 284"/>
                <a:gd name="T84" fmla="*/ 12 w 540"/>
                <a:gd name="T85" fmla="*/ 146 h 284"/>
                <a:gd name="T86" fmla="*/ 22 w 540"/>
                <a:gd name="T87" fmla="*/ 122 h 284"/>
                <a:gd name="T88" fmla="*/ 36 w 540"/>
                <a:gd name="T89" fmla="*/ 96 h 284"/>
                <a:gd name="T90" fmla="*/ 54 w 540"/>
                <a:gd name="T91" fmla="*/ 66 h 284"/>
                <a:gd name="T92" fmla="*/ 74 w 540"/>
                <a:gd name="T93" fmla="*/ 36 h 284"/>
                <a:gd name="T94" fmla="*/ 100 w 540"/>
                <a:gd name="T95" fmla="*/ 0 h 284"/>
                <a:gd name="T96" fmla="*/ 100 w 540"/>
                <a:gd name="T9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0" h="284">
                  <a:moveTo>
                    <a:pt x="100" y="0"/>
                  </a:moveTo>
                  <a:lnTo>
                    <a:pt x="436" y="0"/>
                  </a:lnTo>
                  <a:lnTo>
                    <a:pt x="436" y="0"/>
                  </a:lnTo>
                  <a:lnTo>
                    <a:pt x="450" y="16"/>
                  </a:lnTo>
                  <a:lnTo>
                    <a:pt x="478" y="54"/>
                  </a:lnTo>
                  <a:lnTo>
                    <a:pt x="496" y="80"/>
                  </a:lnTo>
                  <a:lnTo>
                    <a:pt x="512" y="106"/>
                  </a:lnTo>
                  <a:lnTo>
                    <a:pt x="526" y="136"/>
                  </a:lnTo>
                  <a:lnTo>
                    <a:pt x="536" y="164"/>
                  </a:lnTo>
                  <a:lnTo>
                    <a:pt x="538" y="180"/>
                  </a:lnTo>
                  <a:lnTo>
                    <a:pt x="540" y="194"/>
                  </a:lnTo>
                  <a:lnTo>
                    <a:pt x="538" y="206"/>
                  </a:lnTo>
                  <a:lnTo>
                    <a:pt x="536" y="220"/>
                  </a:lnTo>
                  <a:lnTo>
                    <a:pt x="530" y="232"/>
                  </a:lnTo>
                  <a:lnTo>
                    <a:pt x="524" y="242"/>
                  </a:lnTo>
                  <a:lnTo>
                    <a:pt x="514" y="252"/>
                  </a:lnTo>
                  <a:lnTo>
                    <a:pt x="500" y="260"/>
                  </a:lnTo>
                  <a:lnTo>
                    <a:pt x="484" y="268"/>
                  </a:lnTo>
                  <a:lnTo>
                    <a:pt x="466" y="274"/>
                  </a:lnTo>
                  <a:lnTo>
                    <a:pt x="442" y="278"/>
                  </a:lnTo>
                  <a:lnTo>
                    <a:pt x="416" y="280"/>
                  </a:lnTo>
                  <a:lnTo>
                    <a:pt x="386" y="280"/>
                  </a:lnTo>
                  <a:lnTo>
                    <a:pt x="352" y="280"/>
                  </a:lnTo>
                  <a:lnTo>
                    <a:pt x="314" y="276"/>
                  </a:lnTo>
                  <a:lnTo>
                    <a:pt x="270" y="268"/>
                  </a:lnTo>
                  <a:lnTo>
                    <a:pt x="270" y="268"/>
                  </a:lnTo>
                  <a:lnTo>
                    <a:pt x="250" y="274"/>
                  </a:lnTo>
                  <a:lnTo>
                    <a:pt x="202" y="280"/>
                  </a:lnTo>
                  <a:lnTo>
                    <a:pt x="170" y="284"/>
                  </a:lnTo>
                  <a:lnTo>
                    <a:pt x="138" y="284"/>
                  </a:lnTo>
                  <a:lnTo>
                    <a:pt x="104" y="284"/>
                  </a:lnTo>
                  <a:lnTo>
                    <a:pt x="74" y="278"/>
                  </a:lnTo>
                  <a:lnTo>
                    <a:pt x="58" y="274"/>
                  </a:lnTo>
                  <a:lnTo>
                    <a:pt x="46" y="268"/>
                  </a:lnTo>
                  <a:lnTo>
                    <a:pt x="34" y="262"/>
                  </a:lnTo>
                  <a:lnTo>
                    <a:pt x="22" y="254"/>
                  </a:lnTo>
                  <a:lnTo>
                    <a:pt x="14" y="244"/>
                  </a:lnTo>
                  <a:lnTo>
                    <a:pt x="8" y="232"/>
                  </a:lnTo>
                  <a:lnTo>
                    <a:pt x="2" y="220"/>
                  </a:lnTo>
                  <a:lnTo>
                    <a:pt x="0" y="204"/>
                  </a:lnTo>
                  <a:lnTo>
                    <a:pt x="2" y="186"/>
                  </a:lnTo>
                  <a:lnTo>
                    <a:pt x="6" y="168"/>
                  </a:lnTo>
                  <a:lnTo>
                    <a:pt x="12" y="146"/>
                  </a:lnTo>
                  <a:lnTo>
                    <a:pt x="22" y="122"/>
                  </a:lnTo>
                  <a:lnTo>
                    <a:pt x="36" y="96"/>
                  </a:lnTo>
                  <a:lnTo>
                    <a:pt x="54" y="66"/>
                  </a:lnTo>
                  <a:lnTo>
                    <a:pt x="74" y="36"/>
                  </a:lnTo>
                  <a:lnTo>
                    <a:pt x="100" y="0"/>
                  </a:lnTo>
                  <a:lnTo>
                    <a:pt x="100" y="0"/>
                  </a:lnTo>
                  <a:close/>
                </a:path>
              </a:pathLst>
            </a:custGeom>
            <a:solidFill>
              <a:srgbClr val="0027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19" name="Freeform 159"/>
            <p:cNvSpPr>
              <a:spLocks/>
            </p:cNvSpPr>
            <p:nvPr/>
          </p:nvSpPr>
          <p:spPr bwMode="auto">
            <a:xfrm>
              <a:off x="3399971" y="5297261"/>
              <a:ext cx="161925" cy="336550"/>
            </a:xfrm>
            <a:custGeom>
              <a:avLst/>
              <a:gdLst>
                <a:gd name="T0" fmla="*/ 0 w 102"/>
                <a:gd name="T1" fmla="*/ 16 h 212"/>
                <a:gd name="T2" fmla="*/ 72 w 102"/>
                <a:gd name="T3" fmla="*/ 0 h 212"/>
                <a:gd name="T4" fmla="*/ 98 w 102"/>
                <a:gd name="T5" fmla="*/ 108 h 212"/>
                <a:gd name="T6" fmla="*/ 98 w 102"/>
                <a:gd name="T7" fmla="*/ 108 h 212"/>
                <a:gd name="T8" fmla="*/ 100 w 102"/>
                <a:gd name="T9" fmla="*/ 122 h 212"/>
                <a:gd name="T10" fmla="*/ 102 w 102"/>
                <a:gd name="T11" fmla="*/ 136 h 212"/>
                <a:gd name="T12" fmla="*/ 102 w 102"/>
                <a:gd name="T13" fmla="*/ 152 h 212"/>
                <a:gd name="T14" fmla="*/ 100 w 102"/>
                <a:gd name="T15" fmla="*/ 170 h 212"/>
                <a:gd name="T16" fmla="*/ 96 w 102"/>
                <a:gd name="T17" fmla="*/ 188 h 212"/>
                <a:gd name="T18" fmla="*/ 92 w 102"/>
                <a:gd name="T19" fmla="*/ 194 h 212"/>
                <a:gd name="T20" fmla="*/ 86 w 102"/>
                <a:gd name="T21" fmla="*/ 202 h 212"/>
                <a:gd name="T22" fmla="*/ 80 w 102"/>
                <a:gd name="T23" fmla="*/ 208 h 212"/>
                <a:gd name="T24" fmla="*/ 74 w 102"/>
                <a:gd name="T25" fmla="*/ 212 h 212"/>
                <a:gd name="T26" fmla="*/ 74 w 102"/>
                <a:gd name="T27" fmla="*/ 212 h 212"/>
                <a:gd name="T28" fmla="*/ 68 w 102"/>
                <a:gd name="T29" fmla="*/ 210 h 212"/>
                <a:gd name="T30" fmla="*/ 60 w 102"/>
                <a:gd name="T31" fmla="*/ 206 h 212"/>
                <a:gd name="T32" fmla="*/ 52 w 102"/>
                <a:gd name="T33" fmla="*/ 198 h 212"/>
                <a:gd name="T34" fmla="*/ 44 w 102"/>
                <a:gd name="T35" fmla="*/ 188 h 212"/>
                <a:gd name="T36" fmla="*/ 34 w 102"/>
                <a:gd name="T37" fmla="*/ 174 h 212"/>
                <a:gd name="T38" fmla="*/ 26 w 102"/>
                <a:gd name="T39" fmla="*/ 154 h 212"/>
                <a:gd name="T40" fmla="*/ 20 w 102"/>
                <a:gd name="T41" fmla="*/ 128 h 212"/>
                <a:gd name="T42" fmla="*/ 0 w 102"/>
                <a:gd name="T43" fmla="*/ 16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2" h="212">
                  <a:moveTo>
                    <a:pt x="0" y="16"/>
                  </a:moveTo>
                  <a:lnTo>
                    <a:pt x="72" y="0"/>
                  </a:lnTo>
                  <a:lnTo>
                    <a:pt x="98" y="108"/>
                  </a:lnTo>
                  <a:lnTo>
                    <a:pt x="98" y="108"/>
                  </a:lnTo>
                  <a:lnTo>
                    <a:pt x="100" y="122"/>
                  </a:lnTo>
                  <a:lnTo>
                    <a:pt x="102" y="136"/>
                  </a:lnTo>
                  <a:lnTo>
                    <a:pt x="102" y="152"/>
                  </a:lnTo>
                  <a:lnTo>
                    <a:pt x="100" y="170"/>
                  </a:lnTo>
                  <a:lnTo>
                    <a:pt x="96" y="188"/>
                  </a:lnTo>
                  <a:lnTo>
                    <a:pt x="92" y="194"/>
                  </a:lnTo>
                  <a:lnTo>
                    <a:pt x="86" y="202"/>
                  </a:lnTo>
                  <a:lnTo>
                    <a:pt x="80" y="208"/>
                  </a:lnTo>
                  <a:lnTo>
                    <a:pt x="74" y="212"/>
                  </a:lnTo>
                  <a:lnTo>
                    <a:pt x="74" y="212"/>
                  </a:lnTo>
                  <a:lnTo>
                    <a:pt x="68" y="210"/>
                  </a:lnTo>
                  <a:lnTo>
                    <a:pt x="60" y="206"/>
                  </a:lnTo>
                  <a:lnTo>
                    <a:pt x="52" y="198"/>
                  </a:lnTo>
                  <a:lnTo>
                    <a:pt x="44" y="188"/>
                  </a:lnTo>
                  <a:lnTo>
                    <a:pt x="34" y="174"/>
                  </a:lnTo>
                  <a:lnTo>
                    <a:pt x="26" y="154"/>
                  </a:lnTo>
                  <a:lnTo>
                    <a:pt x="20" y="128"/>
                  </a:lnTo>
                  <a:lnTo>
                    <a:pt x="0" y="16"/>
                  </a:lnTo>
                  <a:close/>
                </a:path>
              </a:pathLst>
            </a:custGeom>
            <a:solidFill>
              <a:srgbClr val="EDB0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20" name="Freeform 160"/>
            <p:cNvSpPr>
              <a:spLocks/>
            </p:cNvSpPr>
            <p:nvPr/>
          </p:nvSpPr>
          <p:spPr bwMode="auto">
            <a:xfrm>
              <a:off x="3431721" y="5465536"/>
              <a:ext cx="155575" cy="231775"/>
            </a:xfrm>
            <a:custGeom>
              <a:avLst/>
              <a:gdLst>
                <a:gd name="T0" fmla="*/ 0 w 98"/>
                <a:gd name="T1" fmla="*/ 16 h 146"/>
                <a:gd name="T2" fmla="*/ 0 w 98"/>
                <a:gd name="T3" fmla="*/ 16 h 146"/>
                <a:gd name="T4" fmla="*/ 6 w 98"/>
                <a:gd name="T5" fmla="*/ 16 h 146"/>
                <a:gd name="T6" fmla="*/ 24 w 98"/>
                <a:gd name="T7" fmla="*/ 14 h 146"/>
                <a:gd name="T8" fmla="*/ 50 w 98"/>
                <a:gd name="T9" fmla="*/ 8 h 146"/>
                <a:gd name="T10" fmla="*/ 62 w 98"/>
                <a:gd name="T11" fmla="*/ 4 h 146"/>
                <a:gd name="T12" fmla="*/ 78 w 98"/>
                <a:gd name="T13" fmla="*/ 0 h 146"/>
                <a:gd name="T14" fmla="*/ 78 w 98"/>
                <a:gd name="T15" fmla="*/ 0 h 146"/>
                <a:gd name="T16" fmla="*/ 84 w 98"/>
                <a:gd name="T17" fmla="*/ 20 h 146"/>
                <a:gd name="T18" fmla="*/ 92 w 98"/>
                <a:gd name="T19" fmla="*/ 42 h 146"/>
                <a:gd name="T20" fmla="*/ 96 w 98"/>
                <a:gd name="T21" fmla="*/ 68 h 146"/>
                <a:gd name="T22" fmla="*/ 98 w 98"/>
                <a:gd name="T23" fmla="*/ 94 h 146"/>
                <a:gd name="T24" fmla="*/ 98 w 98"/>
                <a:gd name="T25" fmla="*/ 106 h 146"/>
                <a:gd name="T26" fmla="*/ 96 w 98"/>
                <a:gd name="T27" fmla="*/ 118 h 146"/>
                <a:gd name="T28" fmla="*/ 92 w 98"/>
                <a:gd name="T29" fmla="*/ 128 h 146"/>
                <a:gd name="T30" fmla="*/ 84 w 98"/>
                <a:gd name="T31" fmla="*/ 136 h 146"/>
                <a:gd name="T32" fmla="*/ 76 w 98"/>
                <a:gd name="T33" fmla="*/ 142 h 146"/>
                <a:gd name="T34" fmla="*/ 64 w 98"/>
                <a:gd name="T35" fmla="*/ 146 h 146"/>
                <a:gd name="T36" fmla="*/ 64 w 98"/>
                <a:gd name="T37" fmla="*/ 146 h 146"/>
                <a:gd name="T38" fmla="*/ 62 w 98"/>
                <a:gd name="T39" fmla="*/ 146 h 146"/>
                <a:gd name="T40" fmla="*/ 54 w 98"/>
                <a:gd name="T41" fmla="*/ 144 h 146"/>
                <a:gd name="T42" fmla="*/ 44 w 98"/>
                <a:gd name="T43" fmla="*/ 140 h 146"/>
                <a:gd name="T44" fmla="*/ 34 w 98"/>
                <a:gd name="T45" fmla="*/ 132 h 146"/>
                <a:gd name="T46" fmla="*/ 28 w 98"/>
                <a:gd name="T47" fmla="*/ 126 h 146"/>
                <a:gd name="T48" fmla="*/ 22 w 98"/>
                <a:gd name="T49" fmla="*/ 118 h 146"/>
                <a:gd name="T50" fmla="*/ 16 w 98"/>
                <a:gd name="T51" fmla="*/ 106 h 146"/>
                <a:gd name="T52" fmla="*/ 12 w 98"/>
                <a:gd name="T53" fmla="*/ 94 h 146"/>
                <a:gd name="T54" fmla="*/ 6 w 98"/>
                <a:gd name="T55" fmla="*/ 78 h 146"/>
                <a:gd name="T56" fmla="*/ 4 w 98"/>
                <a:gd name="T57" fmla="*/ 60 h 146"/>
                <a:gd name="T58" fmla="*/ 0 w 98"/>
                <a:gd name="T59" fmla="*/ 40 h 146"/>
                <a:gd name="T60" fmla="*/ 0 w 98"/>
                <a:gd name="T61" fmla="*/ 16 h 146"/>
                <a:gd name="T62" fmla="*/ 0 w 98"/>
                <a:gd name="T63" fmla="*/ 1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 h="146">
                  <a:moveTo>
                    <a:pt x="0" y="16"/>
                  </a:moveTo>
                  <a:lnTo>
                    <a:pt x="0" y="16"/>
                  </a:lnTo>
                  <a:lnTo>
                    <a:pt x="6" y="16"/>
                  </a:lnTo>
                  <a:lnTo>
                    <a:pt x="24" y="14"/>
                  </a:lnTo>
                  <a:lnTo>
                    <a:pt x="50" y="8"/>
                  </a:lnTo>
                  <a:lnTo>
                    <a:pt x="62" y="4"/>
                  </a:lnTo>
                  <a:lnTo>
                    <a:pt x="78" y="0"/>
                  </a:lnTo>
                  <a:lnTo>
                    <a:pt x="78" y="0"/>
                  </a:lnTo>
                  <a:lnTo>
                    <a:pt x="84" y="20"/>
                  </a:lnTo>
                  <a:lnTo>
                    <a:pt x="92" y="42"/>
                  </a:lnTo>
                  <a:lnTo>
                    <a:pt x="96" y="68"/>
                  </a:lnTo>
                  <a:lnTo>
                    <a:pt x="98" y="94"/>
                  </a:lnTo>
                  <a:lnTo>
                    <a:pt x="98" y="106"/>
                  </a:lnTo>
                  <a:lnTo>
                    <a:pt x="96" y="118"/>
                  </a:lnTo>
                  <a:lnTo>
                    <a:pt x="92" y="128"/>
                  </a:lnTo>
                  <a:lnTo>
                    <a:pt x="84" y="136"/>
                  </a:lnTo>
                  <a:lnTo>
                    <a:pt x="76" y="142"/>
                  </a:lnTo>
                  <a:lnTo>
                    <a:pt x="64" y="146"/>
                  </a:lnTo>
                  <a:lnTo>
                    <a:pt x="64" y="146"/>
                  </a:lnTo>
                  <a:lnTo>
                    <a:pt x="62" y="146"/>
                  </a:lnTo>
                  <a:lnTo>
                    <a:pt x="54" y="144"/>
                  </a:lnTo>
                  <a:lnTo>
                    <a:pt x="44" y="140"/>
                  </a:lnTo>
                  <a:lnTo>
                    <a:pt x="34" y="132"/>
                  </a:lnTo>
                  <a:lnTo>
                    <a:pt x="28" y="126"/>
                  </a:lnTo>
                  <a:lnTo>
                    <a:pt x="22" y="118"/>
                  </a:lnTo>
                  <a:lnTo>
                    <a:pt x="16" y="106"/>
                  </a:lnTo>
                  <a:lnTo>
                    <a:pt x="12" y="94"/>
                  </a:lnTo>
                  <a:lnTo>
                    <a:pt x="6" y="78"/>
                  </a:lnTo>
                  <a:lnTo>
                    <a:pt x="4" y="60"/>
                  </a:lnTo>
                  <a:lnTo>
                    <a:pt x="0" y="40"/>
                  </a:lnTo>
                  <a:lnTo>
                    <a:pt x="0" y="16"/>
                  </a:lnTo>
                  <a:lnTo>
                    <a:pt x="0" y="16"/>
                  </a:lnTo>
                  <a:close/>
                </a:path>
              </a:pathLst>
            </a:custGeom>
            <a:solidFill>
              <a:srgbClr val="2C29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21" name="Freeform 161"/>
            <p:cNvSpPr>
              <a:spLocks/>
            </p:cNvSpPr>
            <p:nvPr/>
          </p:nvSpPr>
          <p:spPr bwMode="auto">
            <a:xfrm>
              <a:off x="3438071" y="5544911"/>
              <a:ext cx="149225" cy="155575"/>
            </a:xfrm>
            <a:custGeom>
              <a:avLst/>
              <a:gdLst>
                <a:gd name="T0" fmla="*/ 58 w 94"/>
                <a:gd name="T1" fmla="*/ 84 h 98"/>
                <a:gd name="T2" fmla="*/ 58 w 94"/>
                <a:gd name="T3" fmla="*/ 84 h 98"/>
                <a:gd name="T4" fmla="*/ 50 w 94"/>
                <a:gd name="T5" fmla="*/ 84 h 98"/>
                <a:gd name="T6" fmla="*/ 44 w 94"/>
                <a:gd name="T7" fmla="*/ 82 h 98"/>
                <a:gd name="T8" fmla="*/ 36 w 94"/>
                <a:gd name="T9" fmla="*/ 78 h 98"/>
                <a:gd name="T10" fmla="*/ 26 w 94"/>
                <a:gd name="T11" fmla="*/ 70 h 98"/>
                <a:gd name="T12" fmla="*/ 16 w 94"/>
                <a:gd name="T13" fmla="*/ 58 h 98"/>
                <a:gd name="T14" fmla="*/ 8 w 94"/>
                <a:gd name="T15" fmla="*/ 40 h 98"/>
                <a:gd name="T16" fmla="*/ 0 w 94"/>
                <a:gd name="T17" fmla="*/ 18 h 98"/>
                <a:gd name="T18" fmla="*/ 0 w 94"/>
                <a:gd name="T19" fmla="*/ 18 h 98"/>
                <a:gd name="T20" fmla="*/ 8 w 94"/>
                <a:gd name="T21" fmla="*/ 44 h 98"/>
                <a:gd name="T22" fmla="*/ 16 w 94"/>
                <a:gd name="T23" fmla="*/ 66 h 98"/>
                <a:gd name="T24" fmla="*/ 26 w 94"/>
                <a:gd name="T25" fmla="*/ 80 h 98"/>
                <a:gd name="T26" fmla="*/ 36 w 94"/>
                <a:gd name="T27" fmla="*/ 90 h 98"/>
                <a:gd name="T28" fmla="*/ 46 w 94"/>
                <a:gd name="T29" fmla="*/ 94 h 98"/>
                <a:gd name="T30" fmla="*/ 52 w 94"/>
                <a:gd name="T31" fmla="*/ 96 h 98"/>
                <a:gd name="T32" fmla="*/ 60 w 94"/>
                <a:gd name="T33" fmla="*/ 98 h 98"/>
                <a:gd name="T34" fmla="*/ 60 w 94"/>
                <a:gd name="T35" fmla="*/ 98 h 98"/>
                <a:gd name="T36" fmla="*/ 68 w 94"/>
                <a:gd name="T37" fmla="*/ 96 h 98"/>
                <a:gd name="T38" fmla="*/ 74 w 94"/>
                <a:gd name="T39" fmla="*/ 92 h 98"/>
                <a:gd name="T40" fmla="*/ 84 w 94"/>
                <a:gd name="T41" fmla="*/ 84 h 98"/>
                <a:gd name="T42" fmla="*/ 90 w 94"/>
                <a:gd name="T43" fmla="*/ 74 h 98"/>
                <a:gd name="T44" fmla="*/ 94 w 94"/>
                <a:gd name="T45" fmla="*/ 60 h 98"/>
                <a:gd name="T46" fmla="*/ 94 w 94"/>
                <a:gd name="T47" fmla="*/ 46 h 98"/>
                <a:gd name="T48" fmla="*/ 94 w 94"/>
                <a:gd name="T49" fmla="*/ 30 h 98"/>
                <a:gd name="T50" fmla="*/ 92 w 94"/>
                <a:gd name="T51" fmla="*/ 16 h 98"/>
                <a:gd name="T52" fmla="*/ 90 w 94"/>
                <a:gd name="T53" fmla="*/ 0 h 98"/>
                <a:gd name="T54" fmla="*/ 90 w 94"/>
                <a:gd name="T55" fmla="*/ 0 h 98"/>
                <a:gd name="T56" fmla="*/ 92 w 94"/>
                <a:gd name="T57" fmla="*/ 28 h 98"/>
                <a:gd name="T58" fmla="*/ 92 w 94"/>
                <a:gd name="T59" fmla="*/ 40 h 98"/>
                <a:gd name="T60" fmla="*/ 90 w 94"/>
                <a:gd name="T61" fmla="*/ 52 h 98"/>
                <a:gd name="T62" fmla="*/ 86 w 94"/>
                <a:gd name="T63" fmla="*/ 64 h 98"/>
                <a:gd name="T64" fmla="*/ 78 w 94"/>
                <a:gd name="T65" fmla="*/ 72 h 98"/>
                <a:gd name="T66" fmla="*/ 70 w 94"/>
                <a:gd name="T67" fmla="*/ 80 h 98"/>
                <a:gd name="T68" fmla="*/ 58 w 94"/>
                <a:gd name="T69" fmla="*/ 84 h 98"/>
                <a:gd name="T70" fmla="*/ 58 w 94"/>
                <a:gd name="T71"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4" h="98">
                  <a:moveTo>
                    <a:pt x="58" y="84"/>
                  </a:moveTo>
                  <a:lnTo>
                    <a:pt x="58" y="84"/>
                  </a:lnTo>
                  <a:lnTo>
                    <a:pt x="50" y="84"/>
                  </a:lnTo>
                  <a:lnTo>
                    <a:pt x="44" y="82"/>
                  </a:lnTo>
                  <a:lnTo>
                    <a:pt x="36" y="78"/>
                  </a:lnTo>
                  <a:lnTo>
                    <a:pt x="26" y="70"/>
                  </a:lnTo>
                  <a:lnTo>
                    <a:pt x="16" y="58"/>
                  </a:lnTo>
                  <a:lnTo>
                    <a:pt x="8" y="40"/>
                  </a:lnTo>
                  <a:lnTo>
                    <a:pt x="0" y="18"/>
                  </a:lnTo>
                  <a:lnTo>
                    <a:pt x="0" y="18"/>
                  </a:lnTo>
                  <a:lnTo>
                    <a:pt x="8" y="44"/>
                  </a:lnTo>
                  <a:lnTo>
                    <a:pt x="16" y="66"/>
                  </a:lnTo>
                  <a:lnTo>
                    <a:pt x="26" y="80"/>
                  </a:lnTo>
                  <a:lnTo>
                    <a:pt x="36" y="90"/>
                  </a:lnTo>
                  <a:lnTo>
                    <a:pt x="46" y="94"/>
                  </a:lnTo>
                  <a:lnTo>
                    <a:pt x="52" y="96"/>
                  </a:lnTo>
                  <a:lnTo>
                    <a:pt x="60" y="98"/>
                  </a:lnTo>
                  <a:lnTo>
                    <a:pt x="60" y="98"/>
                  </a:lnTo>
                  <a:lnTo>
                    <a:pt x="68" y="96"/>
                  </a:lnTo>
                  <a:lnTo>
                    <a:pt x="74" y="92"/>
                  </a:lnTo>
                  <a:lnTo>
                    <a:pt x="84" y="84"/>
                  </a:lnTo>
                  <a:lnTo>
                    <a:pt x="90" y="74"/>
                  </a:lnTo>
                  <a:lnTo>
                    <a:pt x="94" y="60"/>
                  </a:lnTo>
                  <a:lnTo>
                    <a:pt x="94" y="46"/>
                  </a:lnTo>
                  <a:lnTo>
                    <a:pt x="94" y="30"/>
                  </a:lnTo>
                  <a:lnTo>
                    <a:pt x="92" y="16"/>
                  </a:lnTo>
                  <a:lnTo>
                    <a:pt x="90" y="0"/>
                  </a:lnTo>
                  <a:lnTo>
                    <a:pt x="90" y="0"/>
                  </a:lnTo>
                  <a:lnTo>
                    <a:pt x="92" y="28"/>
                  </a:lnTo>
                  <a:lnTo>
                    <a:pt x="92" y="40"/>
                  </a:lnTo>
                  <a:lnTo>
                    <a:pt x="90" y="52"/>
                  </a:lnTo>
                  <a:lnTo>
                    <a:pt x="86" y="64"/>
                  </a:lnTo>
                  <a:lnTo>
                    <a:pt x="78" y="72"/>
                  </a:lnTo>
                  <a:lnTo>
                    <a:pt x="70" y="80"/>
                  </a:lnTo>
                  <a:lnTo>
                    <a:pt x="58" y="84"/>
                  </a:lnTo>
                  <a:lnTo>
                    <a:pt x="58" y="84"/>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22" name="Freeform 162"/>
            <p:cNvSpPr>
              <a:spLocks/>
            </p:cNvSpPr>
            <p:nvPr/>
          </p:nvSpPr>
          <p:spPr bwMode="auto">
            <a:xfrm>
              <a:off x="3472996" y="5516336"/>
              <a:ext cx="12700" cy="12700"/>
            </a:xfrm>
            <a:custGeom>
              <a:avLst/>
              <a:gdLst>
                <a:gd name="T0" fmla="*/ 8 w 8"/>
                <a:gd name="T1" fmla="*/ 4 h 8"/>
                <a:gd name="T2" fmla="*/ 8 w 8"/>
                <a:gd name="T3" fmla="*/ 4 h 8"/>
                <a:gd name="T4" fmla="*/ 8 w 8"/>
                <a:gd name="T5" fmla="*/ 6 h 8"/>
                <a:gd name="T6" fmla="*/ 4 w 8"/>
                <a:gd name="T7" fmla="*/ 8 h 8"/>
                <a:gd name="T8" fmla="*/ 4 w 8"/>
                <a:gd name="T9" fmla="*/ 8 h 8"/>
                <a:gd name="T10" fmla="*/ 2 w 8"/>
                <a:gd name="T11" fmla="*/ 8 h 8"/>
                <a:gd name="T12" fmla="*/ 0 w 8"/>
                <a:gd name="T13" fmla="*/ 4 h 8"/>
                <a:gd name="T14" fmla="*/ 0 w 8"/>
                <a:gd name="T15" fmla="*/ 4 h 8"/>
                <a:gd name="T16" fmla="*/ 0 w 8"/>
                <a:gd name="T17" fmla="*/ 2 h 8"/>
                <a:gd name="T18" fmla="*/ 4 w 8"/>
                <a:gd name="T19" fmla="*/ 0 h 8"/>
                <a:gd name="T20" fmla="*/ 4 w 8"/>
                <a:gd name="T21" fmla="*/ 0 h 8"/>
                <a:gd name="T22" fmla="*/ 6 w 8"/>
                <a:gd name="T23" fmla="*/ 0 h 8"/>
                <a:gd name="T24" fmla="*/ 8 w 8"/>
                <a:gd name="T25" fmla="*/ 4 h 8"/>
                <a:gd name="T26" fmla="*/ 8 w 8"/>
                <a:gd name="T2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4"/>
                  </a:moveTo>
                  <a:lnTo>
                    <a:pt x="8" y="4"/>
                  </a:lnTo>
                  <a:lnTo>
                    <a:pt x="8" y="6"/>
                  </a:lnTo>
                  <a:lnTo>
                    <a:pt x="4" y="8"/>
                  </a:lnTo>
                  <a:lnTo>
                    <a:pt x="4" y="8"/>
                  </a:lnTo>
                  <a:lnTo>
                    <a:pt x="2" y="8"/>
                  </a:lnTo>
                  <a:lnTo>
                    <a:pt x="0" y="4"/>
                  </a:lnTo>
                  <a:lnTo>
                    <a:pt x="0" y="4"/>
                  </a:lnTo>
                  <a:lnTo>
                    <a:pt x="0" y="2"/>
                  </a:lnTo>
                  <a:lnTo>
                    <a:pt x="4" y="0"/>
                  </a:lnTo>
                  <a:lnTo>
                    <a:pt x="4" y="0"/>
                  </a:lnTo>
                  <a:lnTo>
                    <a:pt x="6" y="0"/>
                  </a:lnTo>
                  <a:lnTo>
                    <a:pt x="8" y="4"/>
                  </a:lnTo>
                  <a:lnTo>
                    <a:pt x="8" y="4"/>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23" name="Freeform 163"/>
            <p:cNvSpPr>
              <a:spLocks/>
            </p:cNvSpPr>
            <p:nvPr/>
          </p:nvSpPr>
          <p:spPr bwMode="auto">
            <a:xfrm>
              <a:off x="3514271" y="5506811"/>
              <a:ext cx="15875" cy="12700"/>
            </a:xfrm>
            <a:custGeom>
              <a:avLst/>
              <a:gdLst>
                <a:gd name="T0" fmla="*/ 10 w 10"/>
                <a:gd name="T1" fmla="*/ 4 h 8"/>
                <a:gd name="T2" fmla="*/ 10 w 10"/>
                <a:gd name="T3" fmla="*/ 4 h 8"/>
                <a:gd name="T4" fmla="*/ 8 w 10"/>
                <a:gd name="T5" fmla="*/ 6 h 8"/>
                <a:gd name="T6" fmla="*/ 6 w 10"/>
                <a:gd name="T7" fmla="*/ 8 h 8"/>
                <a:gd name="T8" fmla="*/ 6 w 10"/>
                <a:gd name="T9" fmla="*/ 8 h 8"/>
                <a:gd name="T10" fmla="*/ 2 w 10"/>
                <a:gd name="T11" fmla="*/ 8 h 8"/>
                <a:gd name="T12" fmla="*/ 0 w 10"/>
                <a:gd name="T13" fmla="*/ 6 h 8"/>
                <a:gd name="T14" fmla="*/ 0 w 10"/>
                <a:gd name="T15" fmla="*/ 6 h 8"/>
                <a:gd name="T16" fmla="*/ 2 w 10"/>
                <a:gd name="T17" fmla="*/ 2 h 8"/>
                <a:gd name="T18" fmla="*/ 4 w 10"/>
                <a:gd name="T19" fmla="*/ 0 h 8"/>
                <a:gd name="T20" fmla="*/ 4 w 10"/>
                <a:gd name="T21" fmla="*/ 0 h 8"/>
                <a:gd name="T22" fmla="*/ 8 w 10"/>
                <a:gd name="T23" fmla="*/ 0 h 8"/>
                <a:gd name="T24" fmla="*/ 10 w 10"/>
                <a:gd name="T25" fmla="*/ 4 h 8"/>
                <a:gd name="T26" fmla="*/ 10 w 10"/>
                <a:gd name="T2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8">
                  <a:moveTo>
                    <a:pt x="10" y="4"/>
                  </a:moveTo>
                  <a:lnTo>
                    <a:pt x="10" y="4"/>
                  </a:lnTo>
                  <a:lnTo>
                    <a:pt x="8" y="6"/>
                  </a:lnTo>
                  <a:lnTo>
                    <a:pt x="6" y="8"/>
                  </a:lnTo>
                  <a:lnTo>
                    <a:pt x="6" y="8"/>
                  </a:lnTo>
                  <a:lnTo>
                    <a:pt x="2" y="8"/>
                  </a:lnTo>
                  <a:lnTo>
                    <a:pt x="0" y="6"/>
                  </a:lnTo>
                  <a:lnTo>
                    <a:pt x="0" y="6"/>
                  </a:lnTo>
                  <a:lnTo>
                    <a:pt x="2" y="2"/>
                  </a:lnTo>
                  <a:lnTo>
                    <a:pt x="4" y="0"/>
                  </a:lnTo>
                  <a:lnTo>
                    <a:pt x="4" y="0"/>
                  </a:lnTo>
                  <a:lnTo>
                    <a:pt x="8" y="0"/>
                  </a:lnTo>
                  <a:lnTo>
                    <a:pt x="10" y="4"/>
                  </a:lnTo>
                  <a:lnTo>
                    <a:pt x="10" y="4"/>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24" name="Freeform 164"/>
            <p:cNvSpPr>
              <a:spLocks/>
            </p:cNvSpPr>
            <p:nvPr/>
          </p:nvSpPr>
          <p:spPr bwMode="auto">
            <a:xfrm>
              <a:off x="3479346" y="5544911"/>
              <a:ext cx="12700" cy="12700"/>
            </a:xfrm>
            <a:custGeom>
              <a:avLst/>
              <a:gdLst>
                <a:gd name="T0" fmla="*/ 8 w 8"/>
                <a:gd name="T1" fmla="*/ 2 h 8"/>
                <a:gd name="T2" fmla="*/ 8 w 8"/>
                <a:gd name="T3" fmla="*/ 2 h 8"/>
                <a:gd name="T4" fmla="*/ 8 w 8"/>
                <a:gd name="T5" fmla="*/ 6 h 8"/>
                <a:gd name="T6" fmla="*/ 4 w 8"/>
                <a:gd name="T7" fmla="*/ 8 h 8"/>
                <a:gd name="T8" fmla="*/ 4 w 8"/>
                <a:gd name="T9" fmla="*/ 8 h 8"/>
                <a:gd name="T10" fmla="*/ 2 w 8"/>
                <a:gd name="T11" fmla="*/ 8 h 8"/>
                <a:gd name="T12" fmla="*/ 0 w 8"/>
                <a:gd name="T13" fmla="*/ 4 h 8"/>
                <a:gd name="T14" fmla="*/ 0 w 8"/>
                <a:gd name="T15" fmla="*/ 4 h 8"/>
                <a:gd name="T16" fmla="*/ 0 w 8"/>
                <a:gd name="T17" fmla="*/ 2 h 8"/>
                <a:gd name="T18" fmla="*/ 2 w 8"/>
                <a:gd name="T19" fmla="*/ 0 h 8"/>
                <a:gd name="T20" fmla="*/ 2 w 8"/>
                <a:gd name="T21" fmla="*/ 0 h 8"/>
                <a:gd name="T22" fmla="*/ 6 w 8"/>
                <a:gd name="T23" fmla="*/ 0 h 8"/>
                <a:gd name="T24" fmla="*/ 8 w 8"/>
                <a:gd name="T25" fmla="*/ 2 h 8"/>
                <a:gd name="T26" fmla="*/ 8 w 8"/>
                <a:gd name="T2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2"/>
                  </a:moveTo>
                  <a:lnTo>
                    <a:pt x="8" y="2"/>
                  </a:lnTo>
                  <a:lnTo>
                    <a:pt x="8" y="6"/>
                  </a:lnTo>
                  <a:lnTo>
                    <a:pt x="4" y="8"/>
                  </a:lnTo>
                  <a:lnTo>
                    <a:pt x="4" y="8"/>
                  </a:lnTo>
                  <a:lnTo>
                    <a:pt x="2" y="8"/>
                  </a:lnTo>
                  <a:lnTo>
                    <a:pt x="0" y="4"/>
                  </a:lnTo>
                  <a:lnTo>
                    <a:pt x="0" y="4"/>
                  </a:lnTo>
                  <a:lnTo>
                    <a:pt x="0" y="2"/>
                  </a:lnTo>
                  <a:lnTo>
                    <a:pt x="2" y="0"/>
                  </a:lnTo>
                  <a:lnTo>
                    <a:pt x="2" y="0"/>
                  </a:lnTo>
                  <a:lnTo>
                    <a:pt x="6" y="0"/>
                  </a:lnTo>
                  <a:lnTo>
                    <a:pt x="8" y="2"/>
                  </a:lnTo>
                  <a:lnTo>
                    <a:pt x="8" y="2"/>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25" name="Freeform 165"/>
            <p:cNvSpPr>
              <a:spLocks/>
            </p:cNvSpPr>
            <p:nvPr/>
          </p:nvSpPr>
          <p:spPr bwMode="auto">
            <a:xfrm>
              <a:off x="3520621" y="5535386"/>
              <a:ext cx="15875" cy="12700"/>
            </a:xfrm>
            <a:custGeom>
              <a:avLst/>
              <a:gdLst>
                <a:gd name="T0" fmla="*/ 10 w 10"/>
                <a:gd name="T1" fmla="*/ 2 h 8"/>
                <a:gd name="T2" fmla="*/ 10 w 10"/>
                <a:gd name="T3" fmla="*/ 2 h 8"/>
                <a:gd name="T4" fmla="*/ 8 w 10"/>
                <a:gd name="T5" fmla="*/ 6 h 8"/>
                <a:gd name="T6" fmla="*/ 6 w 10"/>
                <a:gd name="T7" fmla="*/ 8 h 8"/>
                <a:gd name="T8" fmla="*/ 6 w 10"/>
                <a:gd name="T9" fmla="*/ 8 h 8"/>
                <a:gd name="T10" fmla="*/ 2 w 10"/>
                <a:gd name="T11" fmla="*/ 8 h 8"/>
                <a:gd name="T12" fmla="*/ 0 w 10"/>
                <a:gd name="T13" fmla="*/ 4 h 8"/>
                <a:gd name="T14" fmla="*/ 0 w 10"/>
                <a:gd name="T15" fmla="*/ 4 h 8"/>
                <a:gd name="T16" fmla="*/ 0 w 10"/>
                <a:gd name="T17" fmla="*/ 2 h 8"/>
                <a:gd name="T18" fmla="*/ 4 w 10"/>
                <a:gd name="T19" fmla="*/ 0 h 8"/>
                <a:gd name="T20" fmla="*/ 4 w 10"/>
                <a:gd name="T21" fmla="*/ 0 h 8"/>
                <a:gd name="T22" fmla="*/ 8 w 10"/>
                <a:gd name="T23" fmla="*/ 0 h 8"/>
                <a:gd name="T24" fmla="*/ 10 w 10"/>
                <a:gd name="T25" fmla="*/ 2 h 8"/>
                <a:gd name="T26" fmla="*/ 10 w 10"/>
                <a:gd name="T2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8">
                  <a:moveTo>
                    <a:pt x="10" y="2"/>
                  </a:moveTo>
                  <a:lnTo>
                    <a:pt x="10" y="2"/>
                  </a:lnTo>
                  <a:lnTo>
                    <a:pt x="8" y="6"/>
                  </a:lnTo>
                  <a:lnTo>
                    <a:pt x="6" y="8"/>
                  </a:lnTo>
                  <a:lnTo>
                    <a:pt x="6" y="8"/>
                  </a:lnTo>
                  <a:lnTo>
                    <a:pt x="2" y="8"/>
                  </a:lnTo>
                  <a:lnTo>
                    <a:pt x="0" y="4"/>
                  </a:lnTo>
                  <a:lnTo>
                    <a:pt x="0" y="4"/>
                  </a:lnTo>
                  <a:lnTo>
                    <a:pt x="0" y="2"/>
                  </a:lnTo>
                  <a:lnTo>
                    <a:pt x="4" y="0"/>
                  </a:lnTo>
                  <a:lnTo>
                    <a:pt x="4" y="0"/>
                  </a:lnTo>
                  <a:lnTo>
                    <a:pt x="8" y="0"/>
                  </a:lnTo>
                  <a:lnTo>
                    <a:pt x="10" y="2"/>
                  </a:lnTo>
                  <a:lnTo>
                    <a:pt x="10" y="2"/>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26" name="Freeform 166"/>
            <p:cNvSpPr>
              <a:spLocks/>
            </p:cNvSpPr>
            <p:nvPr/>
          </p:nvSpPr>
          <p:spPr bwMode="auto">
            <a:xfrm>
              <a:off x="3482521" y="5567136"/>
              <a:ext cx="15875" cy="15875"/>
            </a:xfrm>
            <a:custGeom>
              <a:avLst/>
              <a:gdLst>
                <a:gd name="T0" fmla="*/ 10 w 10"/>
                <a:gd name="T1" fmla="*/ 4 h 10"/>
                <a:gd name="T2" fmla="*/ 10 w 10"/>
                <a:gd name="T3" fmla="*/ 4 h 10"/>
                <a:gd name="T4" fmla="*/ 8 w 10"/>
                <a:gd name="T5" fmla="*/ 8 h 10"/>
                <a:gd name="T6" fmla="*/ 6 w 10"/>
                <a:gd name="T7" fmla="*/ 10 h 10"/>
                <a:gd name="T8" fmla="*/ 6 w 10"/>
                <a:gd name="T9" fmla="*/ 10 h 10"/>
                <a:gd name="T10" fmla="*/ 2 w 10"/>
                <a:gd name="T11" fmla="*/ 8 h 10"/>
                <a:gd name="T12" fmla="*/ 0 w 10"/>
                <a:gd name="T13" fmla="*/ 6 h 10"/>
                <a:gd name="T14" fmla="*/ 0 w 10"/>
                <a:gd name="T15" fmla="*/ 6 h 10"/>
                <a:gd name="T16" fmla="*/ 0 w 10"/>
                <a:gd name="T17" fmla="*/ 2 h 10"/>
                <a:gd name="T18" fmla="*/ 4 w 10"/>
                <a:gd name="T19" fmla="*/ 0 h 10"/>
                <a:gd name="T20" fmla="*/ 4 w 10"/>
                <a:gd name="T21" fmla="*/ 0 h 10"/>
                <a:gd name="T22" fmla="*/ 8 w 10"/>
                <a:gd name="T23" fmla="*/ 2 h 10"/>
                <a:gd name="T24" fmla="*/ 10 w 10"/>
                <a:gd name="T25" fmla="*/ 4 h 10"/>
                <a:gd name="T26" fmla="*/ 10 w 10"/>
                <a:gd name="T2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10" y="4"/>
                  </a:moveTo>
                  <a:lnTo>
                    <a:pt x="10" y="4"/>
                  </a:lnTo>
                  <a:lnTo>
                    <a:pt x="8" y="8"/>
                  </a:lnTo>
                  <a:lnTo>
                    <a:pt x="6" y="10"/>
                  </a:lnTo>
                  <a:lnTo>
                    <a:pt x="6" y="10"/>
                  </a:lnTo>
                  <a:lnTo>
                    <a:pt x="2" y="8"/>
                  </a:lnTo>
                  <a:lnTo>
                    <a:pt x="0" y="6"/>
                  </a:lnTo>
                  <a:lnTo>
                    <a:pt x="0" y="6"/>
                  </a:lnTo>
                  <a:lnTo>
                    <a:pt x="0" y="2"/>
                  </a:lnTo>
                  <a:lnTo>
                    <a:pt x="4" y="0"/>
                  </a:lnTo>
                  <a:lnTo>
                    <a:pt x="4" y="0"/>
                  </a:lnTo>
                  <a:lnTo>
                    <a:pt x="8" y="2"/>
                  </a:lnTo>
                  <a:lnTo>
                    <a:pt x="10" y="4"/>
                  </a:lnTo>
                  <a:lnTo>
                    <a:pt x="10" y="4"/>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27" name="Freeform 167"/>
            <p:cNvSpPr>
              <a:spLocks/>
            </p:cNvSpPr>
            <p:nvPr/>
          </p:nvSpPr>
          <p:spPr bwMode="auto">
            <a:xfrm>
              <a:off x="3526971" y="5560786"/>
              <a:ext cx="12700" cy="12700"/>
            </a:xfrm>
            <a:custGeom>
              <a:avLst/>
              <a:gdLst>
                <a:gd name="T0" fmla="*/ 8 w 8"/>
                <a:gd name="T1" fmla="*/ 2 h 8"/>
                <a:gd name="T2" fmla="*/ 8 w 8"/>
                <a:gd name="T3" fmla="*/ 2 h 8"/>
                <a:gd name="T4" fmla="*/ 8 w 8"/>
                <a:gd name="T5" fmla="*/ 6 h 8"/>
                <a:gd name="T6" fmla="*/ 4 w 8"/>
                <a:gd name="T7" fmla="*/ 8 h 8"/>
                <a:gd name="T8" fmla="*/ 4 w 8"/>
                <a:gd name="T9" fmla="*/ 8 h 8"/>
                <a:gd name="T10" fmla="*/ 2 w 8"/>
                <a:gd name="T11" fmla="*/ 8 h 8"/>
                <a:gd name="T12" fmla="*/ 0 w 8"/>
                <a:gd name="T13" fmla="*/ 4 h 8"/>
                <a:gd name="T14" fmla="*/ 0 w 8"/>
                <a:gd name="T15" fmla="*/ 4 h 8"/>
                <a:gd name="T16" fmla="*/ 0 w 8"/>
                <a:gd name="T17" fmla="*/ 0 h 8"/>
                <a:gd name="T18" fmla="*/ 4 w 8"/>
                <a:gd name="T19" fmla="*/ 0 h 8"/>
                <a:gd name="T20" fmla="*/ 4 w 8"/>
                <a:gd name="T21" fmla="*/ 0 h 8"/>
                <a:gd name="T22" fmla="*/ 6 w 8"/>
                <a:gd name="T23" fmla="*/ 0 h 8"/>
                <a:gd name="T24" fmla="*/ 8 w 8"/>
                <a:gd name="T25" fmla="*/ 2 h 8"/>
                <a:gd name="T26" fmla="*/ 8 w 8"/>
                <a:gd name="T2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2"/>
                  </a:moveTo>
                  <a:lnTo>
                    <a:pt x="8" y="2"/>
                  </a:lnTo>
                  <a:lnTo>
                    <a:pt x="8" y="6"/>
                  </a:lnTo>
                  <a:lnTo>
                    <a:pt x="4" y="8"/>
                  </a:lnTo>
                  <a:lnTo>
                    <a:pt x="4" y="8"/>
                  </a:lnTo>
                  <a:lnTo>
                    <a:pt x="2" y="8"/>
                  </a:lnTo>
                  <a:lnTo>
                    <a:pt x="0" y="4"/>
                  </a:lnTo>
                  <a:lnTo>
                    <a:pt x="0" y="4"/>
                  </a:lnTo>
                  <a:lnTo>
                    <a:pt x="0" y="0"/>
                  </a:lnTo>
                  <a:lnTo>
                    <a:pt x="4" y="0"/>
                  </a:lnTo>
                  <a:lnTo>
                    <a:pt x="4" y="0"/>
                  </a:lnTo>
                  <a:lnTo>
                    <a:pt x="6" y="0"/>
                  </a:lnTo>
                  <a:lnTo>
                    <a:pt x="8" y="2"/>
                  </a:lnTo>
                  <a:lnTo>
                    <a:pt x="8" y="2"/>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28" name="Freeform 168"/>
            <p:cNvSpPr>
              <a:spLocks/>
            </p:cNvSpPr>
            <p:nvPr/>
          </p:nvSpPr>
          <p:spPr bwMode="auto">
            <a:xfrm>
              <a:off x="3488871" y="5592536"/>
              <a:ext cx="12700" cy="12700"/>
            </a:xfrm>
            <a:custGeom>
              <a:avLst/>
              <a:gdLst>
                <a:gd name="T0" fmla="*/ 8 w 8"/>
                <a:gd name="T1" fmla="*/ 4 h 8"/>
                <a:gd name="T2" fmla="*/ 8 w 8"/>
                <a:gd name="T3" fmla="*/ 4 h 8"/>
                <a:gd name="T4" fmla="*/ 8 w 8"/>
                <a:gd name="T5" fmla="*/ 6 h 8"/>
                <a:gd name="T6" fmla="*/ 4 w 8"/>
                <a:gd name="T7" fmla="*/ 8 h 8"/>
                <a:gd name="T8" fmla="*/ 4 w 8"/>
                <a:gd name="T9" fmla="*/ 8 h 8"/>
                <a:gd name="T10" fmla="*/ 2 w 8"/>
                <a:gd name="T11" fmla="*/ 8 h 8"/>
                <a:gd name="T12" fmla="*/ 0 w 8"/>
                <a:gd name="T13" fmla="*/ 6 h 8"/>
                <a:gd name="T14" fmla="*/ 0 w 8"/>
                <a:gd name="T15" fmla="*/ 6 h 8"/>
                <a:gd name="T16" fmla="*/ 0 w 8"/>
                <a:gd name="T17" fmla="*/ 2 h 8"/>
                <a:gd name="T18" fmla="*/ 2 w 8"/>
                <a:gd name="T19" fmla="*/ 0 h 8"/>
                <a:gd name="T20" fmla="*/ 2 w 8"/>
                <a:gd name="T21" fmla="*/ 0 h 8"/>
                <a:gd name="T22" fmla="*/ 6 w 8"/>
                <a:gd name="T23" fmla="*/ 0 h 8"/>
                <a:gd name="T24" fmla="*/ 8 w 8"/>
                <a:gd name="T25" fmla="*/ 4 h 8"/>
                <a:gd name="T26" fmla="*/ 8 w 8"/>
                <a:gd name="T2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4"/>
                  </a:moveTo>
                  <a:lnTo>
                    <a:pt x="8" y="4"/>
                  </a:lnTo>
                  <a:lnTo>
                    <a:pt x="8" y="6"/>
                  </a:lnTo>
                  <a:lnTo>
                    <a:pt x="4" y="8"/>
                  </a:lnTo>
                  <a:lnTo>
                    <a:pt x="4" y="8"/>
                  </a:lnTo>
                  <a:lnTo>
                    <a:pt x="2" y="8"/>
                  </a:lnTo>
                  <a:lnTo>
                    <a:pt x="0" y="6"/>
                  </a:lnTo>
                  <a:lnTo>
                    <a:pt x="0" y="6"/>
                  </a:lnTo>
                  <a:lnTo>
                    <a:pt x="0" y="2"/>
                  </a:lnTo>
                  <a:lnTo>
                    <a:pt x="2" y="0"/>
                  </a:lnTo>
                  <a:lnTo>
                    <a:pt x="2" y="0"/>
                  </a:lnTo>
                  <a:lnTo>
                    <a:pt x="6" y="0"/>
                  </a:lnTo>
                  <a:lnTo>
                    <a:pt x="8" y="4"/>
                  </a:lnTo>
                  <a:lnTo>
                    <a:pt x="8" y="4"/>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29" name="Freeform 169"/>
            <p:cNvSpPr>
              <a:spLocks/>
            </p:cNvSpPr>
            <p:nvPr/>
          </p:nvSpPr>
          <p:spPr bwMode="auto">
            <a:xfrm>
              <a:off x="3530146" y="5583011"/>
              <a:ext cx="15875" cy="15875"/>
            </a:xfrm>
            <a:custGeom>
              <a:avLst/>
              <a:gdLst>
                <a:gd name="T0" fmla="*/ 10 w 10"/>
                <a:gd name="T1" fmla="*/ 4 h 10"/>
                <a:gd name="T2" fmla="*/ 10 w 10"/>
                <a:gd name="T3" fmla="*/ 4 h 10"/>
                <a:gd name="T4" fmla="*/ 8 w 10"/>
                <a:gd name="T5" fmla="*/ 8 h 10"/>
                <a:gd name="T6" fmla="*/ 6 w 10"/>
                <a:gd name="T7" fmla="*/ 10 h 10"/>
                <a:gd name="T8" fmla="*/ 6 w 10"/>
                <a:gd name="T9" fmla="*/ 10 h 10"/>
                <a:gd name="T10" fmla="*/ 2 w 10"/>
                <a:gd name="T11" fmla="*/ 8 h 10"/>
                <a:gd name="T12" fmla="*/ 0 w 10"/>
                <a:gd name="T13" fmla="*/ 6 h 10"/>
                <a:gd name="T14" fmla="*/ 0 w 10"/>
                <a:gd name="T15" fmla="*/ 6 h 10"/>
                <a:gd name="T16" fmla="*/ 2 w 10"/>
                <a:gd name="T17" fmla="*/ 2 h 10"/>
                <a:gd name="T18" fmla="*/ 4 w 10"/>
                <a:gd name="T19" fmla="*/ 0 h 10"/>
                <a:gd name="T20" fmla="*/ 4 w 10"/>
                <a:gd name="T21" fmla="*/ 0 h 10"/>
                <a:gd name="T22" fmla="*/ 8 w 10"/>
                <a:gd name="T23" fmla="*/ 2 h 10"/>
                <a:gd name="T24" fmla="*/ 10 w 10"/>
                <a:gd name="T25" fmla="*/ 4 h 10"/>
                <a:gd name="T26" fmla="*/ 10 w 10"/>
                <a:gd name="T2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10" y="4"/>
                  </a:moveTo>
                  <a:lnTo>
                    <a:pt x="10" y="4"/>
                  </a:lnTo>
                  <a:lnTo>
                    <a:pt x="8" y="8"/>
                  </a:lnTo>
                  <a:lnTo>
                    <a:pt x="6" y="10"/>
                  </a:lnTo>
                  <a:lnTo>
                    <a:pt x="6" y="10"/>
                  </a:lnTo>
                  <a:lnTo>
                    <a:pt x="2" y="8"/>
                  </a:lnTo>
                  <a:lnTo>
                    <a:pt x="0" y="6"/>
                  </a:lnTo>
                  <a:lnTo>
                    <a:pt x="0" y="6"/>
                  </a:lnTo>
                  <a:lnTo>
                    <a:pt x="2" y="2"/>
                  </a:lnTo>
                  <a:lnTo>
                    <a:pt x="4" y="0"/>
                  </a:lnTo>
                  <a:lnTo>
                    <a:pt x="4" y="0"/>
                  </a:lnTo>
                  <a:lnTo>
                    <a:pt x="8" y="2"/>
                  </a:lnTo>
                  <a:lnTo>
                    <a:pt x="10" y="4"/>
                  </a:lnTo>
                  <a:lnTo>
                    <a:pt x="10" y="4"/>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30" name="Freeform 170"/>
            <p:cNvSpPr>
              <a:spLocks/>
            </p:cNvSpPr>
            <p:nvPr/>
          </p:nvSpPr>
          <p:spPr bwMode="auto">
            <a:xfrm>
              <a:off x="3476171" y="5509986"/>
              <a:ext cx="47625" cy="15875"/>
            </a:xfrm>
            <a:custGeom>
              <a:avLst/>
              <a:gdLst>
                <a:gd name="T0" fmla="*/ 30 w 30"/>
                <a:gd name="T1" fmla="*/ 2 h 10"/>
                <a:gd name="T2" fmla="*/ 30 w 30"/>
                <a:gd name="T3" fmla="*/ 2 h 10"/>
                <a:gd name="T4" fmla="*/ 30 w 30"/>
                <a:gd name="T5" fmla="*/ 4 h 10"/>
                <a:gd name="T6" fmla="*/ 2 w 30"/>
                <a:gd name="T7" fmla="*/ 10 h 10"/>
                <a:gd name="T8" fmla="*/ 2 w 30"/>
                <a:gd name="T9" fmla="*/ 10 h 10"/>
                <a:gd name="T10" fmla="*/ 0 w 30"/>
                <a:gd name="T11" fmla="*/ 8 h 10"/>
                <a:gd name="T12" fmla="*/ 0 w 30"/>
                <a:gd name="T13" fmla="*/ 8 h 10"/>
                <a:gd name="T14" fmla="*/ 0 w 30"/>
                <a:gd name="T15" fmla="*/ 6 h 10"/>
                <a:gd name="T16" fmla="*/ 30 w 30"/>
                <a:gd name="T17" fmla="*/ 0 h 10"/>
                <a:gd name="T18" fmla="*/ 30 w 30"/>
                <a:gd name="T19" fmla="*/ 0 h 10"/>
                <a:gd name="T20" fmla="*/ 30 w 30"/>
                <a:gd name="T21" fmla="*/ 2 h 10"/>
                <a:gd name="T22" fmla="*/ 30 w 30"/>
                <a:gd name="T23"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10">
                  <a:moveTo>
                    <a:pt x="30" y="2"/>
                  </a:moveTo>
                  <a:lnTo>
                    <a:pt x="30" y="2"/>
                  </a:lnTo>
                  <a:lnTo>
                    <a:pt x="30" y="4"/>
                  </a:lnTo>
                  <a:lnTo>
                    <a:pt x="2" y="10"/>
                  </a:lnTo>
                  <a:lnTo>
                    <a:pt x="2" y="10"/>
                  </a:lnTo>
                  <a:lnTo>
                    <a:pt x="0" y="8"/>
                  </a:lnTo>
                  <a:lnTo>
                    <a:pt x="0" y="8"/>
                  </a:lnTo>
                  <a:lnTo>
                    <a:pt x="0" y="6"/>
                  </a:lnTo>
                  <a:lnTo>
                    <a:pt x="30" y="0"/>
                  </a:lnTo>
                  <a:lnTo>
                    <a:pt x="30" y="0"/>
                  </a:lnTo>
                  <a:lnTo>
                    <a:pt x="30" y="2"/>
                  </a:lnTo>
                  <a:lnTo>
                    <a:pt x="30" y="2"/>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31" name="Freeform 171"/>
            <p:cNvSpPr>
              <a:spLocks/>
            </p:cNvSpPr>
            <p:nvPr/>
          </p:nvSpPr>
          <p:spPr bwMode="auto">
            <a:xfrm>
              <a:off x="3482521" y="5538561"/>
              <a:ext cx="47625" cy="15875"/>
            </a:xfrm>
            <a:custGeom>
              <a:avLst/>
              <a:gdLst>
                <a:gd name="T0" fmla="*/ 30 w 30"/>
                <a:gd name="T1" fmla="*/ 2 h 10"/>
                <a:gd name="T2" fmla="*/ 30 w 30"/>
                <a:gd name="T3" fmla="*/ 2 h 10"/>
                <a:gd name="T4" fmla="*/ 30 w 30"/>
                <a:gd name="T5" fmla="*/ 4 h 10"/>
                <a:gd name="T6" fmla="*/ 2 w 30"/>
                <a:gd name="T7" fmla="*/ 10 h 10"/>
                <a:gd name="T8" fmla="*/ 2 w 30"/>
                <a:gd name="T9" fmla="*/ 10 h 10"/>
                <a:gd name="T10" fmla="*/ 0 w 30"/>
                <a:gd name="T11" fmla="*/ 8 h 10"/>
                <a:gd name="T12" fmla="*/ 0 w 30"/>
                <a:gd name="T13" fmla="*/ 8 h 10"/>
                <a:gd name="T14" fmla="*/ 0 w 30"/>
                <a:gd name="T15" fmla="*/ 6 h 10"/>
                <a:gd name="T16" fmla="*/ 30 w 30"/>
                <a:gd name="T17" fmla="*/ 0 h 10"/>
                <a:gd name="T18" fmla="*/ 30 w 30"/>
                <a:gd name="T19" fmla="*/ 0 h 10"/>
                <a:gd name="T20" fmla="*/ 30 w 30"/>
                <a:gd name="T21" fmla="*/ 2 h 10"/>
                <a:gd name="T22" fmla="*/ 30 w 30"/>
                <a:gd name="T23"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10">
                  <a:moveTo>
                    <a:pt x="30" y="2"/>
                  </a:moveTo>
                  <a:lnTo>
                    <a:pt x="30" y="2"/>
                  </a:lnTo>
                  <a:lnTo>
                    <a:pt x="30" y="4"/>
                  </a:lnTo>
                  <a:lnTo>
                    <a:pt x="2" y="10"/>
                  </a:lnTo>
                  <a:lnTo>
                    <a:pt x="2" y="10"/>
                  </a:lnTo>
                  <a:lnTo>
                    <a:pt x="0" y="8"/>
                  </a:lnTo>
                  <a:lnTo>
                    <a:pt x="0" y="8"/>
                  </a:lnTo>
                  <a:lnTo>
                    <a:pt x="0" y="6"/>
                  </a:lnTo>
                  <a:lnTo>
                    <a:pt x="30" y="0"/>
                  </a:lnTo>
                  <a:lnTo>
                    <a:pt x="30" y="0"/>
                  </a:lnTo>
                  <a:lnTo>
                    <a:pt x="30" y="2"/>
                  </a:lnTo>
                  <a:lnTo>
                    <a:pt x="30" y="2"/>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32" name="Freeform 172"/>
            <p:cNvSpPr>
              <a:spLocks/>
            </p:cNvSpPr>
            <p:nvPr/>
          </p:nvSpPr>
          <p:spPr bwMode="auto">
            <a:xfrm>
              <a:off x="3485696" y="5563961"/>
              <a:ext cx="50800" cy="12700"/>
            </a:xfrm>
            <a:custGeom>
              <a:avLst/>
              <a:gdLst>
                <a:gd name="T0" fmla="*/ 32 w 32"/>
                <a:gd name="T1" fmla="*/ 0 h 8"/>
                <a:gd name="T2" fmla="*/ 32 w 32"/>
                <a:gd name="T3" fmla="*/ 0 h 8"/>
                <a:gd name="T4" fmla="*/ 30 w 32"/>
                <a:gd name="T5" fmla="*/ 2 h 8"/>
                <a:gd name="T6" fmla="*/ 2 w 32"/>
                <a:gd name="T7" fmla="*/ 8 h 8"/>
                <a:gd name="T8" fmla="*/ 2 w 32"/>
                <a:gd name="T9" fmla="*/ 8 h 8"/>
                <a:gd name="T10" fmla="*/ 0 w 32"/>
                <a:gd name="T11" fmla="*/ 8 h 8"/>
                <a:gd name="T12" fmla="*/ 0 w 32"/>
                <a:gd name="T13" fmla="*/ 8 h 8"/>
                <a:gd name="T14" fmla="*/ 2 w 32"/>
                <a:gd name="T15" fmla="*/ 6 h 8"/>
                <a:gd name="T16" fmla="*/ 30 w 32"/>
                <a:gd name="T17" fmla="*/ 0 h 8"/>
                <a:gd name="T18" fmla="*/ 30 w 32"/>
                <a:gd name="T19" fmla="*/ 0 h 8"/>
                <a:gd name="T20" fmla="*/ 32 w 32"/>
                <a:gd name="T21" fmla="*/ 0 h 8"/>
                <a:gd name="T22" fmla="*/ 32 w 32"/>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8">
                  <a:moveTo>
                    <a:pt x="32" y="0"/>
                  </a:moveTo>
                  <a:lnTo>
                    <a:pt x="32" y="0"/>
                  </a:lnTo>
                  <a:lnTo>
                    <a:pt x="30" y="2"/>
                  </a:lnTo>
                  <a:lnTo>
                    <a:pt x="2" y="8"/>
                  </a:lnTo>
                  <a:lnTo>
                    <a:pt x="2" y="8"/>
                  </a:lnTo>
                  <a:lnTo>
                    <a:pt x="0" y="8"/>
                  </a:lnTo>
                  <a:lnTo>
                    <a:pt x="0" y="8"/>
                  </a:lnTo>
                  <a:lnTo>
                    <a:pt x="2" y="6"/>
                  </a:lnTo>
                  <a:lnTo>
                    <a:pt x="30" y="0"/>
                  </a:lnTo>
                  <a:lnTo>
                    <a:pt x="30" y="0"/>
                  </a:lnTo>
                  <a:lnTo>
                    <a:pt x="32" y="0"/>
                  </a:lnTo>
                  <a:lnTo>
                    <a:pt x="32"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33" name="Freeform 173"/>
            <p:cNvSpPr>
              <a:spLocks/>
            </p:cNvSpPr>
            <p:nvPr/>
          </p:nvSpPr>
          <p:spPr bwMode="auto">
            <a:xfrm>
              <a:off x="3492046" y="5589361"/>
              <a:ext cx="47625" cy="12700"/>
            </a:xfrm>
            <a:custGeom>
              <a:avLst/>
              <a:gdLst>
                <a:gd name="T0" fmla="*/ 30 w 30"/>
                <a:gd name="T1" fmla="*/ 0 h 8"/>
                <a:gd name="T2" fmla="*/ 30 w 30"/>
                <a:gd name="T3" fmla="*/ 0 h 8"/>
                <a:gd name="T4" fmla="*/ 30 w 30"/>
                <a:gd name="T5" fmla="*/ 2 h 8"/>
                <a:gd name="T6" fmla="*/ 2 w 30"/>
                <a:gd name="T7" fmla="*/ 8 h 8"/>
                <a:gd name="T8" fmla="*/ 2 w 30"/>
                <a:gd name="T9" fmla="*/ 8 h 8"/>
                <a:gd name="T10" fmla="*/ 0 w 30"/>
                <a:gd name="T11" fmla="*/ 6 h 8"/>
                <a:gd name="T12" fmla="*/ 0 w 30"/>
                <a:gd name="T13" fmla="*/ 6 h 8"/>
                <a:gd name="T14" fmla="*/ 0 w 30"/>
                <a:gd name="T15" fmla="*/ 6 h 8"/>
                <a:gd name="T16" fmla="*/ 30 w 30"/>
                <a:gd name="T17" fmla="*/ 0 h 8"/>
                <a:gd name="T18" fmla="*/ 30 w 30"/>
                <a:gd name="T19" fmla="*/ 0 h 8"/>
                <a:gd name="T20" fmla="*/ 30 w 30"/>
                <a:gd name="T21" fmla="*/ 0 h 8"/>
                <a:gd name="T22" fmla="*/ 30 w 30"/>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8">
                  <a:moveTo>
                    <a:pt x="30" y="0"/>
                  </a:moveTo>
                  <a:lnTo>
                    <a:pt x="30" y="0"/>
                  </a:lnTo>
                  <a:lnTo>
                    <a:pt x="30" y="2"/>
                  </a:lnTo>
                  <a:lnTo>
                    <a:pt x="2" y="8"/>
                  </a:lnTo>
                  <a:lnTo>
                    <a:pt x="2" y="8"/>
                  </a:lnTo>
                  <a:lnTo>
                    <a:pt x="0" y="6"/>
                  </a:lnTo>
                  <a:lnTo>
                    <a:pt x="0" y="6"/>
                  </a:lnTo>
                  <a:lnTo>
                    <a:pt x="0" y="6"/>
                  </a:lnTo>
                  <a:lnTo>
                    <a:pt x="30" y="0"/>
                  </a:lnTo>
                  <a:lnTo>
                    <a:pt x="30" y="0"/>
                  </a:lnTo>
                  <a:lnTo>
                    <a:pt x="30" y="0"/>
                  </a:lnTo>
                  <a:lnTo>
                    <a:pt x="30"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34" name="Freeform 174"/>
            <p:cNvSpPr>
              <a:spLocks/>
            </p:cNvSpPr>
            <p:nvPr/>
          </p:nvSpPr>
          <p:spPr bwMode="auto">
            <a:xfrm>
              <a:off x="3476171" y="5519511"/>
              <a:ext cx="53975" cy="25400"/>
            </a:xfrm>
            <a:custGeom>
              <a:avLst/>
              <a:gdLst>
                <a:gd name="T0" fmla="*/ 34 w 34"/>
                <a:gd name="T1" fmla="*/ 14 h 16"/>
                <a:gd name="T2" fmla="*/ 34 w 34"/>
                <a:gd name="T3" fmla="*/ 14 h 16"/>
                <a:gd name="T4" fmla="*/ 32 w 34"/>
                <a:gd name="T5" fmla="*/ 16 h 16"/>
                <a:gd name="T6" fmla="*/ 0 w 34"/>
                <a:gd name="T7" fmla="*/ 4 h 16"/>
                <a:gd name="T8" fmla="*/ 0 w 34"/>
                <a:gd name="T9" fmla="*/ 4 h 16"/>
                <a:gd name="T10" fmla="*/ 0 w 34"/>
                <a:gd name="T11" fmla="*/ 2 h 16"/>
                <a:gd name="T12" fmla="*/ 0 w 34"/>
                <a:gd name="T13" fmla="*/ 2 h 16"/>
                <a:gd name="T14" fmla="*/ 2 w 34"/>
                <a:gd name="T15" fmla="*/ 0 h 16"/>
                <a:gd name="T16" fmla="*/ 34 w 34"/>
                <a:gd name="T17" fmla="*/ 12 h 16"/>
                <a:gd name="T18" fmla="*/ 34 w 34"/>
                <a:gd name="T19" fmla="*/ 12 h 16"/>
                <a:gd name="T20" fmla="*/ 34 w 34"/>
                <a:gd name="T21" fmla="*/ 14 h 16"/>
                <a:gd name="T22" fmla="*/ 34 w 34"/>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16">
                  <a:moveTo>
                    <a:pt x="34" y="14"/>
                  </a:moveTo>
                  <a:lnTo>
                    <a:pt x="34" y="14"/>
                  </a:lnTo>
                  <a:lnTo>
                    <a:pt x="32" y="16"/>
                  </a:lnTo>
                  <a:lnTo>
                    <a:pt x="0" y="4"/>
                  </a:lnTo>
                  <a:lnTo>
                    <a:pt x="0" y="4"/>
                  </a:lnTo>
                  <a:lnTo>
                    <a:pt x="0" y="2"/>
                  </a:lnTo>
                  <a:lnTo>
                    <a:pt x="0" y="2"/>
                  </a:lnTo>
                  <a:lnTo>
                    <a:pt x="2" y="0"/>
                  </a:lnTo>
                  <a:lnTo>
                    <a:pt x="34" y="12"/>
                  </a:lnTo>
                  <a:lnTo>
                    <a:pt x="34" y="12"/>
                  </a:lnTo>
                  <a:lnTo>
                    <a:pt x="34" y="14"/>
                  </a:lnTo>
                  <a:lnTo>
                    <a:pt x="34" y="14"/>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35" name="Freeform 175"/>
            <p:cNvSpPr>
              <a:spLocks/>
            </p:cNvSpPr>
            <p:nvPr/>
          </p:nvSpPr>
          <p:spPr bwMode="auto">
            <a:xfrm>
              <a:off x="3482521" y="5509986"/>
              <a:ext cx="41275" cy="41275"/>
            </a:xfrm>
            <a:custGeom>
              <a:avLst/>
              <a:gdLst>
                <a:gd name="T0" fmla="*/ 0 w 26"/>
                <a:gd name="T1" fmla="*/ 26 h 26"/>
                <a:gd name="T2" fmla="*/ 0 w 26"/>
                <a:gd name="T3" fmla="*/ 24 h 26"/>
                <a:gd name="T4" fmla="*/ 24 w 26"/>
                <a:gd name="T5" fmla="*/ 0 h 26"/>
                <a:gd name="T6" fmla="*/ 26 w 26"/>
                <a:gd name="T7" fmla="*/ 0 h 26"/>
                <a:gd name="T8" fmla="*/ 26 w 26"/>
                <a:gd name="T9" fmla="*/ 4 h 26"/>
                <a:gd name="T10" fmla="*/ 2 w 26"/>
                <a:gd name="T11" fmla="*/ 26 h 26"/>
                <a:gd name="T12" fmla="*/ 0 w 26"/>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0" y="26"/>
                  </a:moveTo>
                  <a:lnTo>
                    <a:pt x="0" y="24"/>
                  </a:lnTo>
                  <a:lnTo>
                    <a:pt x="24" y="0"/>
                  </a:lnTo>
                  <a:lnTo>
                    <a:pt x="26" y="0"/>
                  </a:lnTo>
                  <a:lnTo>
                    <a:pt x="26" y="4"/>
                  </a:lnTo>
                  <a:lnTo>
                    <a:pt x="2" y="26"/>
                  </a:lnTo>
                  <a:lnTo>
                    <a:pt x="0" y="26"/>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36" name="Freeform 176"/>
            <p:cNvSpPr>
              <a:spLocks/>
            </p:cNvSpPr>
            <p:nvPr/>
          </p:nvSpPr>
          <p:spPr bwMode="auto">
            <a:xfrm>
              <a:off x="3482521" y="5544911"/>
              <a:ext cx="53975" cy="25400"/>
            </a:xfrm>
            <a:custGeom>
              <a:avLst/>
              <a:gdLst>
                <a:gd name="T0" fmla="*/ 34 w 34"/>
                <a:gd name="T1" fmla="*/ 14 h 16"/>
                <a:gd name="T2" fmla="*/ 34 w 34"/>
                <a:gd name="T3" fmla="*/ 14 h 16"/>
                <a:gd name="T4" fmla="*/ 32 w 34"/>
                <a:gd name="T5" fmla="*/ 16 h 16"/>
                <a:gd name="T6" fmla="*/ 0 w 34"/>
                <a:gd name="T7" fmla="*/ 4 h 16"/>
                <a:gd name="T8" fmla="*/ 0 w 34"/>
                <a:gd name="T9" fmla="*/ 4 h 16"/>
                <a:gd name="T10" fmla="*/ 0 w 34"/>
                <a:gd name="T11" fmla="*/ 2 h 16"/>
                <a:gd name="T12" fmla="*/ 0 w 34"/>
                <a:gd name="T13" fmla="*/ 2 h 16"/>
                <a:gd name="T14" fmla="*/ 2 w 34"/>
                <a:gd name="T15" fmla="*/ 0 h 16"/>
                <a:gd name="T16" fmla="*/ 34 w 34"/>
                <a:gd name="T17" fmla="*/ 12 h 16"/>
                <a:gd name="T18" fmla="*/ 34 w 34"/>
                <a:gd name="T19" fmla="*/ 12 h 16"/>
                <a:gd name="T20" fmla="*/ 34 w 34"/>
                <a:gd name="T21" fmla="*/ 14 h 16"/>
                <a:gd name="T22" fmla="*/ 34 w 34"/>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16">
                  <a:moveTo>
                    <a:pt x="34" y="14"/>
                  </a:moveTo>
                  <a:lnTo>
                    <a:pt x="34" y="14"/>
                  </a:lnTo>
                  <a:lnTo>
                    <a:pt x="32" y="16"/>
                  </a:lnTo>
                  <a:lnTo>
                    <a:pt x="0" y="4"/>
                  </a:lnTo>
                  <a:lnTo>
                    <a:pt x="0" y="4"/>
                  </a:lnTo>
                  <a:lnTo>
                    <a:pt x="0" y="2"/>
                  </a:lnTo>
                  <a:lnTo>
                    <a:pt x="0" y="2"/>
                  </a:lnTo>
                  <a:lnTo>
                    <a:pt x="2" y="0"/>
                  </a:lnTo>
                  <a:lnTo>
                    <a:pt x="34" y="12"/>
                  </a:lnTo>
                  <a:lnTo>
                    <a:pt x="34" y="12"/>
                  </a:lnTo>
                  <a:lnTo>
                    <a:pt x="34" y="14"/>
                  </a:lnTo>
                  <a:lnTo>
                    <a:pt x="34" y="14"/>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37" name="Freeform 177"/>
            <p:cNvSpPr>
              <a:spLocks/>
            </p:cNvSpPr>
            <p:nvPr/>
          </p:nvSpPr>
          <p:spPr bwMode="auto">
            <a:xfrm>
              <a:off x="3485696" y="5538561"/>
              <a:ext cx="44450" cy="38100"/>
            </a:xfrm>
            <a:custGeom>
              <a:avLst/>
              <a:gdLst>
                <a:gd name="T0" fmla="*/ 0 w 28"/>
                <a:gd name="T1" fmla="*/ 24 h 24"/>
                <a:gd name="T2" fmla="*/ 0 w 28"/>
                <a:gd name="T3" fmla="*/ 22 h 24"/>
                <a:gd name="T4" fmla="*/ 24 w 28"/>
                <a:gd name="T5" fmla="*/ 0 h 24"/>
                <a:gd name="T6" fmla="*/ 28 w 28"/>
                <a:gd name="T7" fmla="*/ 0 h 24"/>
                <a:gd name="T8" fmla="*/ 28 w 28"/>
                <a:gd name="T9" fmla="*/ 2 h 24"/>
                <a:gd name="T10" fmla="*/ 4 w 28"/>
                <a:gd name="T11" fmla="*/ 24 h 24"/>
                <a:gd name="T12" fmla="*/ 0 w 2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8" h="24">
                  <a:moveTo>
                    <a:pt x="0" y="24"/>
                  </a:moveTo>
                  <a:lnTo>
                    <a:pt x="0" y="22"/>
                  </a:lnTo>
                  <a:lnTo>
                    <a:pt x="24" y="0"/>
                  </a:lnTo>
                  <a:lnTo>
                    <a:pt x="28" y="0"/>
                  </a:lnTo>
                  <a:lnTo>
                    <a:pt x="28" y="2"/>
                  </a:lnTo>
                  <a:lnTo>
                    <a:pt x="4" y="24"/>
                  </a:lnTo>
                  <a:lnTo>
                    <a:pt x="0" y="24"/>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38" name="Freeform 178"/>
            <p:cNvSpPr>
              <a:spLocks/>
            </p:cNvSpPr>
            <p:nvPr/>
          </p:nvSpPr>
          <p:spPr bwMode="auto">
            <a:xfrm>
              <a:off x="3485696" y="5573486"/>
              <a:ext cx="53975" cy="19050"/>
            </a:xfrm>
            <a:custGeom>
              <a:avLst/>
              <a:gdLst>
                <a:gd name="T0" fmla="*/ 34 w 34"/>
                <a:gd name="T1" fmla="*/ 12 h 12"/>
                <a:gd name="T2" fmla="*/ 34 w 34"/>
                <a:gd name="T3" fmla="*/ 12 h 12"/>
                <a:gd name="T4" fmla="*/ 32 w 34"/>
                <a:gd name="T5" fmla="*/ 12 h 12"/>
                <a:gd name="T6" fmla="*/ 2 w 34"/>
                <a:gd name="T7" fmla="*/ 2 h 12"/>
                <a:gd name="T8" fmla="*/ 2 w 34"/>
                <a:gd name="T9" fmla="*/ 2 h 12"/>
                <a:gd name="T10" fmla="*/ 0 w 34"/>
                <a:gd name="T11" fmla="*/ 0 h 12"/>
                <a:gd name="T12" fmla="*/ 0 w 34"/>
                <a:gd name="T13" fmla="*/ 0 h 12"/>
                <a:gd name="T14" fmla="*/ 2 w 34"/>
                <a:gd name="T15" fmla="*/ 0 h 12"/>
                <a:gd name="T16" fmla="*/ 34 w 34"/>
                <a:gd name="T17" fmla="*/ 10 h 12"/>
                <a:gd name="T18" fmla="*/ 34 w 34"/>
                <a:gd name="T19" fmla="*/ 10 h 12"/>
                <a:gd name="T20" fmla="*/ 34 w 34"/>
                <a:gd name="T21" fmla="*/ 12 h 12"/>
                <a:gd name="T22" fmla="*/ 34 w 34"/>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12">
                  <a:moveTo>
                    <a:pt x="34" y="12"/>
                  </a:moveTo>
                  <a:lnTo>
                    <a:pt x="34" y="12"/>
                  </a:lnTo>
                  <a:lnTo>
                    <a:pt x="32" y="12"/>
                  </a:lnTo>
                  <a:lnTo>
                    <a:pt x="2" y="2"/>
                  </a:lnTo>
                  <a:lnTo>
                    <a:pt x="2" y="2"/>
                  </a:lnTo>
                  <a:lnTo>
                    <a:pt x="0" y="0"/>
                  </a:lnTo>
                  <a:lnTo>
                    <a:pt x="0" y="0"/>
                  </a:lnTo>
                  <a:lnTo>
                    <a:pt x="2" y="0"/>
                  </a:lnTo>
                  <a:lnTo>
                    <a:pt x="34" y="10"/>
                  </a:lnTo>
                  <a:lnTo>
                    <a:pt x="34" y="10"/>
                  </a:lnTo>
                  <a:lnTo>
                    <a:pt x="34" y="12"/>
                  </a:lnTo>
                  <a:lnTo>
                    <a:pt x="34" y="12"/>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39" name="Freeform 179"/>
            <p:cNvSpPr>
              <a:spLocks/>
            </p:cNvSpPr>
            <p:nvPr/>
          </p:nvSpPr>
          <p:spPr bwMode="auto">
            <a:xfrm>
              <a:off x="3492046" y="5563961"/>
              <a:ext cx="41275" cy="38100"/>
            </a:xfrm>
            <a:custGeom>
              <a:avLst/>
              <a:gdLst>
                <a:gd name="T0" fmla="*/ 0 w 26"/>
                <a:gd name="T1" fmla="*/ 24 h 24"/>
                <a:gd name="T2" fmla="*/ 0 w 26"/>
                <a:gd name="T3" fmla="*/ 22 h 24"/>
                <a:gd name="T4" fmla="*/ 24 w 26"/>
                <a:gd name="T5" fmla="*/ 0 h 24"/>
                <a:gd name="T6" fmla="*/ 26 w 26"/>
                <a:gd name="T7" fmla="*/ 0 h 24"/>
                <a:gd name="T8" fmla="*/ 26 w 26"/>
                <a:gd name="T9" fmla="*/ 2 h 24"/>
                <a:gd name="T10" fmla="*/ 2 w 26"/>
                <a:gd name="T11" fmla="*/ 24 h 24"/>
                <a:gd name="T12" fmla="*/ 0 w 26"/>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6" h="24">
                  <a:moveTo>
                    <a:pt x="0" y="24"/>
                  </a:moveTo>
                  <a:lnTo>
                    <a:pt x="0" y="22"/>
                  </a:lnTo>
                  <a:lnTo>
                    <a:pt x="24" y="0"/>
                  </a:lnTo>
                  <a:lnTo>
                    <a:pt x="26" y="0"/>
                  </a:lnTo>
                  <a:lnTo>
                    <a:pt x="26" y="2"/>
                  </a:lnTo>
                  <a:lnTo>
                    <a:pt x="2" y="24"/>
                  </a:lnTo>
                  <a:lnTo>
                    <a:pt x="0" y="24"/>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40" name="Freeform 180"/>
            <p:cNvSpPr>
              <a:spLocks/>
            </p:cNvSpPr>
            <p:nvPr/>
          </p:nvSpPr>
          <p:spPr bwMode="auto">
            <a:xfrm>
              <a:off x="3072946" y="4103461"/>
              <a:ext cx="495300" cy="1393825"/>
            </a:xfrm>
            <a:custGeom>
              <a:avLst/>
              <a:gdLst>
                <a:gd name="T0" fmla="*/ 4 w 312"/>
                <a:gd name="T1" fmla="*/ 56 h 878"/>
                <a:gd name="T2" fmla="*/ 4 w 312"/>
                <a:gd name="T3" fmla="*/ 56 h 878"/>
                <a:gd name="T4" fmla="*/ 10 w 312"/>
                <a:gd name="T5" fmla="*/ 42 h 878"/>
                <a:gd name="T6" fmla="*/ 20 w 312"/>
                <a:gd name="T7" fmla="*/ 30 h 878"/>
                <a:gd name="T8" fmla="*/ 32 w 312"/>
                <a:gd name="T9" fmla="*/ 18 h 878"/>
                <a:gd name="T10" fmla="*/ 48 w 312"/>
                <a:gd name="T11" fmla="*/ 8 h 878"/>
                <a:gd name="T12" fmla="*/ 48 w 312"/>
                <a:gd name="T13" fmla="*/ 8 h 878"/>
                <a:gd name="T14" fmla="*/ 60 w 312"/>
                <a:gd name="T15" fmla="*/ 4 h 878"/>
                <a:gd name="T16" fmla="*/ 72 w 312"/>
                <a:gd name="T17" fmla="*/ 0 h 878"/>
                <a:gd name="T18" fmla="*/ 86 w 312"/>
                <a:gd name="T19" fmla="*/ 0 h 878"/>
                <a:gd name="T20" fmla="*/ 98 w 312"/>
                <a:gd name="T21" fmla="*/ 0 h 878"/>
                <a:gd name="T22" fmla="*/ 98 w 312"/>
                <a:gd name="T23" fmla="*/ 0 h 878"/>
                <a:gd name="T24" fmla="*/ 110 w 312"/>
                <a:gd name="T25" fmla="*/ 0 h 878"/>
                <a:gd name="T26" fmla="*/ 120 w 312"/>
                <a:gd name="T27" fmla="*/ 4 h 878"/>
                <a:gd name="T28" fmla="*/ 130 w 312"/>
                <a:gd name="T29" fmla="*/ 8 h 878"/>
                <a:gd name="T30" fmla="*/ 140 w 312"/>
                <a:gd name="T31" fmla="*/ 14 h 878"/>
                <a:gd name="T32" fmla="*/ 146 w 312"/>
                <a:gd name="T33" fmla="*/ 20 h 878"/>
                <a:gd name="T34" fmla="*/ 154 w 312"/>
                <a:gd name="T35" fmla="*/ 26 h 878"/>
                <a:gd name="T36" fmla="*/ 166 w 312"/>
                <a:gd name="T37" fmla="*/ 44 h 878"/>
                <a:gd name="T38" fmla="*/ 174 w 312"/>
                <a:gd name="T39" fmla="*/ 62 h 878"/>
                <a:gd name="T40" fmla="*/ 182 w 312"/>
                <a:gd name="T41" fmla="*/ 82 h 878"/>
                <a:gd name="T42" fmla="*/ 190 w 312"/>
                <a:gd name="T43" fmla="*/ 124 h 878"/>
                <a:gd name="T44" fmla="*/ 190 w 312"/>
                <a:gd name="T45" fmla="*/ 124 h 878"/>
                <a:gd name="T46" fmla="*/ 202 w 312"/>
                <a:gd name="T47" fmla="*/ 182 h 878"/>
                <a:gd name="T48" fmla="*/ 214 w 312"/>
                <a:gd name="T49" fmla="*/ 238 h 878"/>
                <a:gd name="T50" fmla="*/ 228 w 312"/>
                <a:gd name="T51" fmla="*/ 296 h 878"/>
                <a:gd name="T52" fmla="*/ 240 w 312"/>
                <a:gd name="T53" fmla="*/ 354 h 878"/>
                <a:gd name="T54" fmla="*/ 240 w 312"/>
                <a:gd name="T55" fmla="*/ 354 h 878"/>
                <a:gd name="T56" fmla="*/ 254 w 312"/>
                <a:gd name="T57" fmla="*/ 436 h 878"/>
                <a:gd name="T58" fmla="*/ 266 w 312"/>
                <a:gd name="T59" fmla="*/ 518 h 878"/>
                <a:gd name="T60" fmla="*/ 266 w 312"/>
                <a:gd name="T61" fmla="*/ 518 h 878"/>
                <a:gd name="T62" fmla="*/ 290 w 312"/>
                <a:gd name="T63" fmla="*/ 686 h 878"/>
                <a:gd name="T64" fmla="*/ 304 w 312"/>
                <a:gd name="T65" fmla="*/ 780 h 878"/>
                <a:gd name="T66" fmla="*/ 312 w 312"/>
                <a:gd name="T67" fmla="*/ 856 h 878"/>
                <a:gd name="T68" fmla="*/ 204 w 312"/>
                <a:gd name="T69" fmla="*/ 878 h 878"/>
                <a:gd name="T70" fmla="*/ 204 w 312"/>
                <a:gd name="T71" fmla="*/ 878 h 878"/>
                <a:gd name="T72" fmla="*/ 188 w 312"/>
                <a:gd name="T73" fmla="*/ 836 h 878"/>
                <a:gd name="T74" fmla="*/ 172 w 312"/>
                <a:gd name="T75" fmla="*/ 796 h 878"/>
                <a:gd name="T76" fmla="*/ 150 w 312"/>
                <a:gd name="T77" fmla="*/ 722 h 878"/>
                <a:gd name="T78" fmla="*/ 132 w 312"/>
                <a:gd name="T79" fmla="*/ 658 h 878"/>
                <a:gd name="T80" fmla="*/ 118 w 312"/>
                <a:gd name="T81" fmla="*/ 608 h 878"/>
                <a:gd name="T82" fmla="*/ 118 w 312"/>
                <a:gd name="T83" fmla="*/ 608 h 878"/>
                <a:gd name="T84" fmla="*/ 92 w 312"/>
                <a:gd name="T85" fmla="*/ 522 h 878"/>
                <a:gd name="T86" fmla="*/ 66 w 312"/>
                <a:gd name="T87" fmla="*/ 432 h 878"/>
                <a:gd name="T88" fmla="*/ 44 w 312"/>
                <a:gd name="T89" fmla="*/ 340 h 878"/>
                <a:gd name="T90" fmla="*/ 26 w 312"/>
                <a:gd name="T91" fmla="*/ 250 h 878"/>
                <a:gd name="T92" fmla="*/ 26 w 312"/>
                <a:gd name="T93" fmla="*/ 250 h 878"/>
                <a:gd name="T94" fmla="*/ 6 w 312"/>
                <a:gd name="T95" fmla="*/ 150 h 878"/>
                <a:gd name="T96" fmla="*/ 6 w 312"/>
                <a:gd name="T97" fmla="*/ 150 h 878"/>
                <a:gd name="T98" fmla="*/ 2 w 312"/>
                <a:gd name="T99" fmla="*/ 128 h 878"/>
                <a:gd name="T100" fmla="*/ 0 w 312"/>
                <a:gd name="T101" fmla="*/ 104 h 878"/>
                <a:gd name="T102" fmla="*/ 0 w 312"/>
                <a:gd name="T103" fmla="*/ 80 h 878"/>
                <a:gd name="T104" fmla="*/ 4 w 312"/>
                <a:gd name="T105" fmla="*/ 56 h 878"/>
                <a:gd name="T106" fmla="*/ 4 w 312"/>
                <a:gd name="T107" fmla="*/ 56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2" h="878">
                  <a:moveTo>
                    <a:pt x="4" y="56"/>
                  </a:moveTo>
                  <a:lnTo>
                    <a:pt x="4" y="56"/>
                  </a:lnTo>
                  <a:lnTo>
                    <a:pt x="10" y="42"/>
                  </a:lnTo>
                  <a:lnTo>
                    <a:pt x="20" y="30"/>
                  </a:lnTo>
                  <a:lnTo>
                    <a:pt x="32" y="18"/>
                  </a:lnTo>
                  <a:lnTo>
                    <a:pt x="48" y="8"/>
                  </a:lnTo>
                  <a:lnTo>
                    <a:pt x="48" y="8"/>
                  </a:lnTo>
                  <a:lnTo>
                    <a:pt x="60" y="4"/>
                  </a:lnTo>
                  <a:lnTo>
                    <a:pt x="72" y="0"/>
                  </a:lnTo>
                  <a:lnTo>
                    <a:pt x="86" y="0"/>
                  </a:lnTo>
                  <a:lnTo>
                    <a:pt x="98" y="0"/>
                  </a:lnTo>
                  <a:lnTo>
                    <a:pt x="98" y="0"/>
                  </a:lnTo>
                  <a:lnTo>
                    <a:pt x="110" y="0"/>
                  </a:lnTo>
                  <a:lnTo>
                    <a:pt x="120" y="4"/>
                  </a:lnTo>
                  <a:lnTo>
                    <a:pt x="130" y="8"/>
                  </a:lnTo>
                  <a:lnTo>
                    <a:pt x="140" y="14"/>
                  </a:lnTo>
                  <a:lnTo>
                    <a:pt x="146" y="20"/>
                  </a:lnTo>
                  <a:lnTo>
                    <a:pt x="154" y="26"/>
                  </a:lnTo>
                  <a:lnTo>
                    <a:pt x="166" y="44"/>
                  </a:lnTo>
                  <a:lnTo>
                    <a:pt x="174" y="62"/>
                  </a:lnTo>
                  <a:lnTo>
                    <a:pt x="182" y="82"/>
                  </a:lnTo>
                  <a:lnTo>
                    <a:pt x="190" y="124"/>
                  </a:lnTo>
                  <a:lnTo>
                    <a:pt x="190" y="124"/>
                  </a:lnTo>
                  <a:lnTo>
                    <a:pt x="202" y="182"/>
                  </a:lnTo>
                  <a:lnTo>
                    <a:pt x="214" y="238"/>
                  </a:lnTo>
                  <a:lnTo>
                    <a:pt x="228" y="296"/>
                  </a:lnTo>
                  <a:lnTo>
                    <a:pt x="240" y="354"/>
                  </a:lnTo>
                  <a:lnTo>
                    <a:pt x="240" y="354"/>
                  </a:lnTo>
                  <a:lnTo>
                    <a:pt x="254" y="436"/>
                  </a:lnTo>
                  <a:lnTo>
                    <a:pt x="266" y="518"/>
                  </a:lnTo>
                  <a:lnTo>
                    <a:pt x="266" y="518"/>
                  </a:lnTo>
                  <a:lnTo>
                    <a:pt x="290" y="686"/>
                  </a:lnTo>
                  <a:lnTo>
                    <a:pt x="304" y="780"/>
                  </a:lnTo>
                  <a:lnTo>
                    <a:pt x="312" y="856"/>
                  </a:lnTo>
                  <a:lnTo>
                    <a:pt x="204" y="878"/>
                  </a:lnTo>
                  <a:lnTo>
                    <a:pt x="204" y="878"/>
                  </a:lnTo>
                  <a:lnTo>
                    <a:pt x="188" y="836"/>
                  </a:lnTo>
                  <a:lnTo>
                    <a:pt x="172" y="796"/>
                  </a:lnTo>
                  <a:lnTo>
                    <a:pt x="150" y="722"/>
                  </a:lnTo>
                  <a:lnTo>
                    <a:pt x="132" y="658"/>
                  </a:lnTo>
                  <a:lnTo>
                    <a:pt x="118" y="608"/>
                  </a:lnTo>
                  <a:lnTo>
                    <a:pt x="118" y="608"/>
                  </a:lnTo>
                  <a:lnTo>
                    <a:pt x="92" y="522"/>
                  </a:lnTo>
                  <a:lnTo>
                    <a:pt x="66" y="432"/>
                  </a:lnTo>
                  <a:lnTo>
                    <a:pt x="44" y="340"/>
                  </a:lnTo>
                  <a:lnTo>
                    <a:pt x="26" y="250"/>
                  </a:lnTo>
                  <a:lnTo>
                    <a:pt x="26" y="250"/>
                  </a:lnTo>
                  <a:lnTo>
                    <a:pt x="6" y="150"/>
                  </a:lnTo>
                  <a:lnTo>
                    <a:pt x="6" y="150"/>
                  </a:lnTo>
                  <a:lnTo>
                    <a:pt x="2" y="128"/>
                  </a:lnTo>
                  <a:lnTo>
                    <a:pt x="0" y="104"/>
                  </a:lnTo>
                  <a:lnTo>
                    <a:pt x="0" y="80"/>
                  </a:lnTo>
                  <a:lnTo>
                    <a:pt x="4" y="56"/>
                  </a:lnTo>
                  <a:lnTo>
                    <a:pt x="4" y="56"/>
                  </a:lnTo>
                  <a:close/>
                </a:path>
              </a:pathLst>
            </a:custGeom>
            <a:solidFill>
              <a:srgbClr val="071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41" name="Freeform 181"/>
            <p:cNvSpPr>
              <a:spLocks/>
            </p:cNvSpPr>
            <p:nvPr/>
          </p:nvSpPr>
          <p:spPr bwMode="auto">
            <a:xfrm>
              <a:off x="3596821" y="5189311"/>
              <a:ext cx="155575" cy="333375"/>
            </a:xfrm>
            <a:custGeom>
              <a:avLst/>
              <a:gdLst>
                <a:gd name="T0" fmla="*/ 24 w 98"/>
                <a:gd name="T1" fmla="*/ 0 h 210"/>
                <a:gd name="T2" fmla="*/ 98 w 98"/>
                <a:gd name="T3" fmla="*/ 12 h 210"/>
                <a:gd name="T4" fmla="*/ 82 w 98"/>
                <a:gd name="T5" fmla="*/ 122 h 210"/>
                <a:gd name="T6" fmla="*/ 82 w 98"/>
                <a:gd name="T7" fmla="*/ 122 h 210"/>
                <a:gd name="T8" fmla="*/ 80 w 98"/>
                <a:gd name="T9" fmla="*/ 136 h 210"/>
                <a:gd name="T10" fmla="*/ 76 w 98"/>
                <a:gd name="T11" fmla="*/ 150 h 210"/>
                <a:gd name="T12" fmla="*/ 70 w 98"/>
                <a:gd name="T13" fmla="*/ 166 h 210"/>
                <a:gd name="T14" fmla="*/ 62 w 98"/>
                <a:gd name="T15" fmla="*/ 182 h 210"/>
                <a:gd name="T16" fmla="*/ 52 w 98"/>
                <a:gd name="T17" fmla="*/ 196 h 210"/>
                <a:gd name="T18" fmla="*/ 46 w 98"/>
                <a:gd name="T19" fmla="*/ 202 h 210"/>
                <a:gd name="T20" fmla="*/ 40 w 98"/>
                <a:gd name="T21" fmla="*/ 206 h 210"/>
                <a:gd name="T22" fmla="*/ 32 w 98"/>
                <a:gd name="T23" fmla="*/ 210 h 210"/>
                <a:gd name="T24" fmla="*/ 24 w 98"/>
                <a:gd name="T25" fmla="*/ 210 h 210"/>
                <a:gd name="T26" fmla="*/ 24 w 98"/>
                <a:gd name="T27" fmla="*/ 210 h 210"/>
                <a:gd name="T28" fmla="*/ 18 w 98"/>
                <a:gd name="T29" fmla="*/ 206 h 210"/>
                <a:gd name="T30" fmla="*/ 14 w 98"/>
                <a:gd name="T31" fmla="*/ 200 h 210"/>
                <a:gd name="T32" fmla="*/ 8 w 98"/>
                <a:gd name="T33" fmla="*/ 192 h 210"/>
                <a:gd name="T34" fmla="*/ 4 w 98"/>
                <a:gd name="T35" fmla="*/ 178 h 210"/>
                <a:gd name="T36" fmla="*/ 0 w 98"/>
                <a:gd name="T37" fmla="*/ 162 h 210"/>
                <a:gd name="T38" fmla="*/ 0 w 98"/>
                <a:gd name="T39" fmla="*/ 140 h 210"/>
                <a:gd name="T40" fmla="*/ 4 w 98"/>
                <a:gd name="T41" fmla="*/ 114 h 210"/>
                <a:gd name="T42" fmla="*/ 24 w 98"/>
                <a:gd name="T4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8" h="210">
                  <a:moveTo>
                    <a:pt x="24" y="0"/>
                  </a:moveTo>
                  <a:lnTo>
                    <a:pt x="98" y="12"/>
                  </a:lnTo>
                  <a:lnTo>
                    <a:pt x="82" y="122"/>
                  </a:lnTo>
                  <a:lnTo>
                    <a:pt x="82" y="122"/>
                  </a:lnTo>
                  <a:lnTo>
                    <a:pt x="80" y="136"/>
                  </a:lnTo>
                  <a:lnTo>
                    <a:pt x="76" y="150"/>
                  </a:lnTo>
                  <a:lnTo>
                    <a:pt x="70" y="166"/>
                  </a:lnTo>
                  <a:lnTo>
                    <a:pt x="62" y="182"/>
                  </a:lnTo>
                  <a:lnTo>
                    <a:pt x="52" y="196"/>
                  </a:lnTo>
                  <a:lnTo>
                    <a:pt x="46" y="202"/>
                  </a:lnTo>
                  <a:lnTo>
                    <a:pt x="40" y="206"/>
                  </a:lnTo>
                  <a:lnTo>
                    <a:pt x="32" y="210"/>
                  </a:lnTo>
                  <a:lnTo>
                    <a:pt x="24" y="210"/>
                  </a:lnTo>
                  <a:lnTo>
                    <a:pt x="24" y="210"/>
                  </a:lnTo>
                  <a:lnTo>
                    <a:pt x="18" y="206"/>
                  </a:lnTo>
                  <a:lnTo>
                    <a:pt x="14" y="200"/>
                  </a:lnTo>
                  <a:lnTo>
                    <a:pt x="8" y="192"/>
                  </a:lnTo>
                  <a:lnTo>
                    <a:pt x="4" y="178"/>
                  </a:lnTo>
                  <a:lnTo>
                    <a:pt x="0" y="162"/>
                  </a:lnTo>
                  <a:lnTo>
                    <a:pt x="0" y="140"/>
                  </a:lnTo>
                  <a:lnTo>
                    <a:pt x="4" y="114"/>
                  </a:lnTo>
                  <a:lnTo>
                    <a:pt x="24" y="0"/>
                  </a:lnTo>
                  <a:close/>
                </a:path>
              </a:pathLst>
            </a:custGeom>
            <a:solidFill>
              <a:srgbClr val="EDB0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42" name="Freeform 182"/>
            <p:cNvSpPr>
              <a:spLocks/>
            </p:cNvSpPr>
            <p:nvPr/>
          </p:nvSpPr>
          <p:spPr bwMode="auto">
            <a:xfrm>
              <a:off x="3574596" y="5373461"/>
              <a:ext cx="152400" cy="231775"/>
            </a:xfrm>
            <a:custGeom>
              <a:avLst/>
              <a:gdLst>
                <a:gd name="T0" fmla="*/ 18 w 96"/>
                <a:gd name="T1" fmla="*/ 0 h 146"/>
                <a:gd name="T2" fmla="*/ 18 w 96"/>
                <a:gd name="T3" fmla="*/ 0 h 146"/>
                <a:gd name="T4" fmla="*/ 24 w 96"/>
                <a:gd name="T5" fmla="*/ 2 h 146"/>
                <a:gd name="T6" fmla="*/ 42 w 96"/>
                <a:gd name="T7" fmla="*/ 6 h 146"/>
                <a:gd name="T8" fmla="*/ 66 w 96"/>
                <a:gd name="T9" fmla="*/ 12 h 146"/>
                <a:gd name="T10" fmla="*/ 80 w 96"/>
                <a:gd name="T11" fmla="*/ 12 h 146"/>
                <a:gd name="T12" fmla="*/ 96 w 96"/>
                <a:gd name="T13" fmla="*/ 12 h 146"/>
                <a:gd name="T14" fmla="*/ 96 w 96"/>
                <a:gd name="T15" fmla="*/ 12 h 146"/>
                <a:gd name="T16" fmla="*/ 96 w 96"/>
                <a:gd name="T17" fmla="*/ 34 h 146"/>
                <a:gd name="T18" fmla="*/ 94 w 96"/>
                <a:gd name="T19" fmla="*/ 58 h 146"/>
                <a:gd name="T20" fmla="*/ 90 w 96"/>
                <a:gd name="T21" fmla="*/ 82 h 146"/>
                <a:gd name="T22" fmla="*/ 82 w 96"/>
                <a:gd name="T23" fmla="*/ 108 h 146"/>
                <a:gd name="T24" fmla="*/ 78 w 96"/>
                <a:gd name="T25" fmla="*/ 120 h 146"/>
                <a:gd name="T26" fmla="*/ 72 w 96"/>
                <a:gd name="T27" fmla="*/ 128 h 146"/>
                <a:gd name="T28" fmla="*/ 64 w 96"/>
                <a:gd name="T29" fmla="*/ 136 h 146"/>
                <a:gd name="T30" fmla="*/ 54 w 96"/>
                <a:gd name="T31" fmla="*/ 142 h 146"/>
                <a:gd name="T32" fmla="*/ 44 w 96"/>
                <a:gd name="T33" fmla="*/ 146 h 146"/>
                <a:gd name="T34" fmla="*/ 32 w 96"/>
                <a:gd name="T35" fmla="*/ 144 h 146"/>
                <a:gd name="T36" fmla="*/ 32 w 96"/>
                <a:gd name="T37" fmla="*/ 144 h 146"/>
                <a:gd name="T38" fmla="*/ 28 w 96"/>
                <a:gd name="T39" fmla="*/ 144 h 146"/>
                <a:gd name="T40" fmla="*/ 22 w 96"/>
                <a:gd name="T41" fmla="*/ 140 h 146"/>
                <a:gd name="T42" fmla="*/ 14 w 96"/>
                <a:gd name="T43" fmla="*/ 134 h 146"/>
                <a:gd name="T44" fmla="*/ 8 w 96"/>
                <a:gd name="T45" fmla="*/ 120 h 146"/>
                <a:gd name="T46" fmla="*/ 4 w 96"/>
                <a:gd name="T47" fmla="*/ 112 h 146"/>
                <a:gd name="T48" fmla="*/ 2 w 96"/>
                <a:gd name="T49" fmla="*/ 102 h 146"/>
                <a:gd name="T50" fmla="*/ 0 w 96"/>
                <a:gd name="T51" fmla="*/ 90 h 146"/>
                <a:gd name="T52" fmla="*/ 0 w 96"/>
                <a:gd name="T53" fmla="*/ 78 h 146"/>
                <a:gd name="T54" fmla="*/ 2 w 96"/>
                <a:gd name="T55" fmla="*/ 62 h 146"/>
                <a:gd name="T56" fmla="*/ 4 w 96"/>
                <a:gd name="T57" fmla="*/ 44 h 146"/>
                <a:gd name="T58" fmla="*/ 10 w 96"/>
                <a:gd name="T59" fmla="*/ 22 h 146"/>
                <a:gd name="T60" fmla="*/ 18 w 96"/>
                <a:gd name="T61" fmla="*/ 0 h 146"/>
                <a:gd name="T62" fmla="*/ 18 w 96"/>
                <a:gd name="T6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46">
                  <a:moveTo>
                    <a:pt x="18" y="0"/>
                  </a:moveTo>
                  <a:lnTo>
                    <a:pt x="18" y="0"/>
                  </a:lnTo>
                  <a:lnTo>
                    <a:pt x="24" y="2"/>
                  </a:lnTo>
                  <a:lnTo>
                    <a:pt x="42" y="6"/>
                  </a:lnTo>
                  <a:lnTo>
                    <a:pt x="66" y="12"/>
                  </a:lnTo>
                  <a:lnTo>
                    <a:pt x="80" y="12"/>
                  </a:lnTo>
                  <a:lnTo>
                    <a:pt x="96" y="12"/>
                  </a:lnTo>
                  <a:lnTo>
                    <a:pt x="96" y="12"/>
                  </a:lnTo>
                  <a:lnTo>
                    <a:pt x="96" y="34"/>
                  </a:lnTo>
                  <a:lnTo>
                    <a:pt x="94" y="58"/>
                  </a:lnTo>
                  <a:lnTo>
                    <a:pt x="90" y="82"/>
                  </a:lnTo>
                  <a:lnTo>
                    <a:pt x="82" y="108"/>
                  </a:lnTo>
                  <a:lnTo>
                    <a:pt x="78" y="120"/>
                  </a:lnTo>
                  <a:lnTo>
                    <a:pt x="72" y="128"/>
                  </a:lnTo>
                  <a:lnTo>
                    <a:pt x="64" y="136"/>
                  </a:lnTo>
                  <a:lnTo>
                    <a:pt x="54" y="142"/>
                  </a:lnTo>
                  <a:lnTo>
                    <a:pt x="44" y="146"/>
                  </a:lnTo>
                  <a:lnTo>
                    <a:pt x="32" y="144"/>
                  </a:lnTo>
                  <a:lnTo>
                    <a:pt x="32" y="144"/>
                  </a:lnTo>
                  <a:lnTo>
                    <a:pt x="28" y="144"/>
                  </a:lnTo>
                  <a:lnTo>
                    <a:pt x="22" y="140"/>
                  </a:lnTo>
                  <a:lnTo>
                    <a:pt x="14" y="134"/>
                  </a:lnTo>
                  <a:lnTo>
                    <a:pt x="8" y="120"/>
                  </a:lnTo>
                  <a:lnTo>
                    <a:pt x="4" y="112"/>
                  </a:lnTo>
                  <a:lnTo>
                    <a:pt x="2" y="102"/>
                  </a:lnTo>
                  <a:lnTo>
                    <a:pt x="0" y="90"/>
                  </a:lnTo>
                  <a:lnTo>
                    <a:pt x="0" y="78"/>
                  </a:lnTo>
                  <a:lnTo>
                    <a:pt x="2" y="62"/>
                  </a:lnTo>
                  <a:lnTo>
                    <a:pt x="4" y="44"/>
                  </a:lnTo>
                  <a:lnTo>
                    <a:pt x="10" y="22"/>
                  </a:lnTo>
                  <a:lnTo>
                    <a:pt x="18" y="0"/>
                  </a:lnTo>
                  <a:lnTo>
                    <a:pt x="18" y="0"/>
                  </a:lnTo>
                  <a:close/>
                </a:path>
              </a:pathLst>
            </a:custGeom>
            <a:solidFill>
              <a:srgbClr val="2C29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43" name="Freeform 183"/>
            <p:cNvSpPr>
              <a:spLocks/>
            </p:cNvSpPr>
            <p:nvPr/>
          </p:nvSpPr>
          <p:spPr bwMode="auto">
            <a:xfrm>
              <a:off x="3574596" y="5452836"/>
              <a:ext cx="146050" cy="152400"/>
            </a:xfrm>
            <a:custGeom>
              <a:avLst/>
              <a:gdLst>
                <a:gd name="T0" fmla="*/ 34 w 92"/>
                <a:gd name="T1" fmla="*/ 82 h 96"/>
                <a:gd name="T2" fmla="*/ 34 w 92"/>
                <a:gd name="T3" fmla="*/ 82 h 96"/>
                <a:gd name="T4" fmla="*/ 28 w 92"/>
                <a:gd name="T5" fmla="*/ 80 h 96"/>
                <a:gd name="T6" fmla="*/ 22 w 92"/>
                <a:gd name="T7" fmla="*/ 76 h 96"/>
                <a:gd name="T8" fmla="*/ 16 w 92"/>
                <a:gd name="T9" fmla="*/ 68 h 96"/>
                <a:gd name="T10" fmla="*/ 8 w 92"/>
                <a:gd name="T11" fmla="*/ 58 h 96"/>
                <a:gd name="T12" fmla="*/ 4 w 92"/>
                <a:gd name="T13" fmla="*/ 44 h 96"/>
                <a:gd name="T14" fmla="*/ 2 w 92"/>
                <a:gd name="T15" fmla="*/ 24 h 96"/>
                <a:gd name="T16" fmla="*/ 4 w 92"/>
                <a:gd name="T17" fmla="*/ 0 h 96"/>
                <a:gd name="T18" fmla="*/ 4 w 92"/>
                <a:gd name="T19" fmla="*/ 0 h 96"/>
                <a:gd name="T20" fmla="*/ 0 w 92"/>
                <a:gd name="T21" fmla="*/ 28 h 96"/>
                <a:gd name="T22" fmla="*/ 2 w 92"/>
                <a:gd name="T23" fmla="*/ 50 h 96"/>
                <a:gd name="T24" fmla="*/ 6 w 92"/>
                <a:gd name="T25" fmla="*/ 68 h 96"/>
                <a:gd name="T26" fmla="*/ 12 w 92"/>
                <a:gd name="T27" fmla="*/ 80 h 96"/>
                <a:gd name="T28" fmla="*/ 18 w 92"/>
                <a:gd name="T29" fmla="*/ 88 h 96"/>
                <a:gd name="T30" fmla="*/ 24 w 92"/>
                <a:gd name="T31" fmla="*/ 94 h 96"/>
                <a:gd name="T32" fmla="*/ 30 w 92"/>
                <a:gd name="T33" fmla="*/ 96 h 96"/>
                <a:gd name="T34" fmla="*/ 30 w 92"/>
                <a:gd name="T35" fmla="*/ 96 h 96"/>
                <a:gd name="T36" fmla="*/ 38 w 92"/>
                <a:gd name="T37" fmla="*/ 96 h 96"/>
                <a:gd name="T38" fmla="*/ 46 w 92"/>
                <a:gd name="T39" fmla="*/ 96 h 96"/>
                <a:gd name="T40" fmla="*/ 58 w 92"/>
                <a:gd name="T41" fmla="*/ 92 h 96"/>
                <a:gd name="T42" fmla="*/ 68 w 92"/>
                <a:gd name="T43" fmla="*/ 84 h 96"/>
                <a:gd name="T44" fmla="*/ 76 w 92"/>
                <a:gd name="T45" fmla="*/ 74 h 96"/>
                <a:gd name="T46" fmla="*/ 82 w 92"/>
                <a:gd name="T47" fmla="*/ 60 h 96"/>
                <a:gd name="T48" fmla="*/ 86 w 92"/>
                <a:gd name="T49" fmla="*/ 46 h 96"/>
                <a:gd name="T50" fmla="*/ 90 w 92"/>
                <a:gd name="T51" fmla="*/ 30 h 96"/>
                <a:gd name="T52" fmla="*/ 92 w 92"/>
                <a:gd name="T53" fmla="*/ 16 h 96"/>
                <a:gd name="T54" fmla="*/ 92 w 92"/>
                <a:gd name="T55" fmla="*/ 16 h 96"/>
                <a:gd name="T56" fmla="*/ 86 w 92"/>
                <a:gd name="T57" fmla="*/ 42 h 96"/>
                <a:gd name="T58" fmla="*/ 80 w 92"/>
                <a:gd name="T59" fmla="*/ 54 h 96"/>
                <a:gd name="T60" fmla="*/ 74 w 92"/>
                <a:gd name="T61" fmla="*/ 64 h 96"/>
                <a:gd name="T62" fmla="*/ 66 w 92"/>
                <a:gd name="T63" fmla="*/ 74 h 96"/>
                <a:gd name="T64" fmla="*/ 58 w 92"/>
                <a:gd name="T65" fmla="*/ 80 h 96"/>
                <a:gd name="T66" fmla="*/ 46 w 92"/>
                <a:gd name="T67" fmla="*/ 82 h 96"/>
                <a:gd name="T68" fmla="*/ 34 w 92"/>
                <a:gd name="T69" fmla="*/ 82 h 96"/>
                <a:gd name="T70" fmla="*/ 34 w 92"/>
                <a:gd name="T71" fmla="*/ 8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34" y="82"/>
                  </a:moveTo>
                  <a:lnTo>
                    <a:pt x="34" y="82"/>
                  </a:lnTo>
                  <a:lnTo>
                    <a:pt x="28" y="80"/>
                  </a:lnTo>
                  <a:lnTo>
                    <a:pt x="22" y="76"/>
                  </a:lnTo>
                  <a:lnTo>
                    <a:pt x="16" y="68"/>
                  </a:lnTo>
                  <a:lnTo>
                    <a:pt x="8" y="58"/>
                  </a:lnTo>
                  <a:lnTo>
                    <a:pt x="4" y="44"/>
                  </a:lnTo>
                  <a:lnTo>
                    <a:pt x="2" y="24"/>
                  </a:lnTo>
                  <a:lnTo>
                    <a:pt x="4" y="0"/>
                  </a:lnTo>
                  <a:lnTo>
                    <a:pt x="4" y="0"/>
                  </a:lnTo>
                  <a:lnTo>
                    <a:pt x="0" y="28"/>
                  </a:lnTo>
                  <a:lnTo>
                    <a:pt x="2" y="50"/>
                  </a:lnTo>
                  <a:lnTo>
                    <a:pt x="6" y="68"/>
                  </a:lnTo>
                  <a:lnTo>
                    <a:pt x="12" y="80"/>
                  </a:lnTo>
                  <a:lnTo>
                    <a:pt x="18" y="88"/>
                  </a:lnTo>
                  <a:lnTo>
                    <a:pt x="24" y="94"/>
                  </a:lnTo>
                  <a:lnTo>
                    <a:pt x="30" y="96"/>
                  </a:lnTo>
                  <a:lnTo>
                    <a:pt x="30" y="96"/>
                  </a:lnTo>
                  <a:lnTo>
                    <a:pt x="38" y="96"/>
                  </a:lnTo>
                  <a:lnTo>
                    <a:pt x="46" y="96"/>
                  </a:lnTo>
                  <a:lnTo>
                    <a:pt x="58" y="92"/>
                  </a:lnTo>
                  <a:lnTo>
                    <a:pt x="68" y="84"/>
                  </a:lnTo>
                  <a:lnTo>
                    <a:pt x="76" y="74"/>
                  </a:lnTo>
                  <a:lnTo>
                    <a:pt x="82" y="60"/>
                  </a:lnTo>
                  <a:lnTo>
                    <a:pt x="86" y="46"/>
                  </a:lnTo>
                  <a:lnTo>
                    <a:pt x="90" y="30"/>
                  </a:lnTo>
                  <a:lnTo>
                    <a:pt x="92" y="16"/>
                  </a:lnTo>
                  <a:lnTo>
                    <a:pt x="92" y="16"/>
                  </a:lnTo>
                  <a:lnTo>
                    <a:pt x="86" y="42"/>
                  </a:lnTo>
                  <a:lnTo>
                    <a:pt x="80" y="54"/>
                  </a:lnTo>
                  <a:lnTo>
                    <a:pt x="74" y="64"/>
                  </a:lnTo>
                  <a:lnTo>
                    <a:pt x="66" y="74"/>
                  </a:lnTo>
                  <a:lnTo>
                    <a:pt x="58" y="80"/>
                  </a:lnTo>
                  <a:lnTo>
                    <a:pt x="46" y="82"/>
                  </a:lnTo>
                  <a:lnTo>
                    <a:pt x="34" y="82"/>
                  </a:lnTo>
                  <a:lnTo>
                    <a:pt x="34" y="82"/>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44" name="Freeform 184"/>
            <p:cNvSpPr>
              <a:spLocks/>
            </p:cNvSpPr>
            <p:nvPr/>
          </p:nvSpPr>
          <p:spPr bwMode="auto">
            <a:xfrm>
              <a:off x="3628571" y="5414736"/>
              <a:ext cx="15875" cy="12700"/>
            </a:xfrm>
            <a:custGeom>
              <a:avLst/>
              <a:gdLst>
                <a:gd name="T0" fmla="*/ 10 w 10"/>
                <a:gd name="T1" fmla="*/ 4 h 8"/>
                <a:gd name="T2" fmla="*/ 10 w 10"/>
                <a:gd name="T3" fmla="*/ 4 h 8"/>
                <a:gd name="T4" fmla="*/ 8 w 10"/>
                <a:gd name="T5" fmla="*/ 8 h 8"/>
                <a:gd name="T6" fmla="*/ 4 w 10"/>
                <a:gd name="T7" fmla="*/ 8 h 8"/>
                <a:gd name="T8" fmla="*/ 4 w 10"/>
                <a:gd name="T9" fmla="*/ 8 h 8"/>
                <a:gd name="T10" fmla="*/ 0 w 10"/>
                <a:gd name="T11" fmla="*/ 6 h 8"/>
                <a:gd name="T12" fmla="*/ 0 w 10"/>
                <a:gd name="T13" fmla="*/ 4 h 8"/>
                <a:gd name="T14" fmla="*/ 0 w 10"/>
                <a:gd name="T15" fmla="*/ 4 h 8"/>
                <a:gd name="T16" fmla="*/ 2 w 10"/>
                <a:gd name="T17" fmla="*/ 0 h 8"/>
                <a:gd name="T18" fmla="*/ 6 w 10"/>
                <a:gd name="T19" fmla="*/ 0 h 8"/>
                <a:gd name="T20" fmla="*/ 6 w 10"/>
                <a:gd name="T21" fmla="*/ 0 h 8"/>
                <a:gd name="T22" fmla="*/ 8 w 10"/>
                <a:gd name="T23" fmla="*/ 2 h 8"/>
                <a:gd name="T24" fmla="*/ 10 w 10"/>
                <a:gd name="T25" fmla="*/ 4 h 8"/>
                <a:gd name="T26" fmla="*/ 10 w 10"/>
                <a:gd name="T2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8">
                  <a:moveTo>
                    <a:pt x="10" y="4"/>
                  </a:moveTo>
                  <a:lnTo>
                    <a:pt x="10" y="4"/>
                  </a:lnTo>
                  <a:lnTo>
                    <a:pt x="8" y="8"/>
                  </a:lnTo>
                  <a:lnTo>
                    <a:pt x="4" y="8"/>
                  </a:lnTo>
                  <a:lnTo>
                    <a:pt x="4" y="8"/>
                  </a:lnTo>
                  <a:lnTo>
                    <a:pt x="0" y="6"/>
                  </a:lnTo>
                  <a:lnTo>
                    <a:pt x="0" y="4"/>
                  </a:lnTo>
                  <a:lnTo>
                    <a:pt x="0" y="4"/>
                  </a:lnTo>
                  <a:lnTo>
                    <a:pt x="2" y="0"/>
                  </a:lnTo>
                  <a:lnTo>
                    <a:pt x="6" y="0"/>
                  </a:lnTo>
                  <a:lnTo>
                    <a:pt x="6" y="0"/>
                  </a:lnTo>
                  <a:lnTo>
                    <a:pt x="8" y="2"/>
                  </a:lnTo>
                  <a:lnTo>
                    <a:pt x="10" y="4"/>
                  </a:lnTo>
                  <a:lnTo>
                    <a:pt x="10" y="4"/>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45" name="Freeform 185"/>
            <p:cNvSpPr>
              <a:spLocks/>
            </p:cNvSpPr>
            <p:nvPr/>
          </p:nvSpPr>
          <p:spPr bwMode="auto">
            <a:xfrm>
              <a:off x="3673021" y="5421086"/>
              <a:ext cx="12700" cy="12700"/>
            </a:xfrm>
            <a:custGeom>
              <a:avLst/>
              <a:gdLst>
                <a:gd name="T0" fmla="*/ 8 w 8"/>
                <a:gd name="T1" fmla="*/ 4 h 8"/>
                <a:gd name="T2" fmla="*/ 8 w 8"/>
                <a:gd name="T3" fmla="*/ 4 h 8"/>
                <a:gd name="T4" fmla="*/ 6 w 8"/>
                <a:gd name="T5" fmla="*/ 8 h 8"/>
                <a:gd name="T6" fmla="*/ 4 w 8"/>
                <a:gd name="T7" fmla="*/ 8 h 8"/>
                <a:gd name="T8" fmla="*/ 4 w 8"/>
                <a:gd name="T9" fmla="*/ 8 h 8"/>
                <a:gd name="T10" fmla="*/ 0 w 8"/>
                <a:gd name="T11" fmla="*/ 6 h 8"/>
                <a:gd name="T12" fmla="*/ 0 w 8"/>
                <a:gd name="T13" fmla="*/ 4 h 8"/>
                <a:gd name="T14" fmla="*/ 0 w 8"/>
                <a:gd name="T15" fmla="*/ 4 h 8"/>
                <a:gd name="T16" fmla="*/ 2 w 8"/>
                <a:gd name="T17" fmla="*/ 0 h 8"/>
                <a:gd name="T18" fmla="*/ 4 w 8"/>
                <a:gd name="T19" fmla="*/ 0 h 8"/>
                <a:gd name="T20" fmla="*/ 4 w 8"/>
                <a:gd name="T21" fmla="*/ 0 h 8"/>
                <a:gd name="T22" fmla="*/ 8 w 8"/>
                <a:gd name="T23" fmla="*/ 2 h 8"/>
                <a:gd name="T24" fmla="*/ 8 w 8"/>
                <a:gd name="T25" fmla="*/ 4 h 8"/>
                <a:gd name="T26" fmla="*/ 8 w 8"/>
                <a:gd name="T2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4"/>
                  </a:moveTo>
                  <a:lnTo>
                    <a:pt x="8" y="4"/>
                  </a:lnTo>
                  <a:lnTo>
                    <a:pt x="6" y="8"/>
                  </a:lnTo>
                  <a:lnTo>
                    <a:pt x="4" y="8"/>
                  </a:lnTo>
                  <a:lnTo>
                    <a:pt x="4" y="8"/>
                  </a:lnTo>
                  <a:lnTo>
                    <a:pt x="0" y="6"/>
                  </a:lnTo>
                  <a:lnTo>
                    <a:pt x="0" y="4"/>
                  </a:lnTo>
                  <a:lnTo>
                    <a:pt x="0" y="4"/>
                  </a:lnTo>
                  <a:lnTo>
                    <a:pt x="2" y="0"/>
                  </a:lnTo>
                  <a:lnTo>
                    <a:pt x="4" y="0"/>
                  </a:lnTo>
                  <a:lnTo>
                    <a:pt x="4" y="0"/>
                  </a:lnTo>
                  <a:lnTo>
                    <a:pt x="8" y="2"/>
                  </a:lnTo>
                  <a:lnTo>
                    <a:pt x="8" y="4"/>
                  </a:lnTo>
                  <a:lnTo>
                    <a:pt x="8" y="4"/>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46" name="Freeform 186"/>
            <p:cNvSpPr>
              <a:spLocks/>
            </p:cNvSpPr>
            <p:nvPr/>
          </p:nvSpPr>
          <p:spPr bwMode="auto">
            <a:xfrm>
              <a:off x="3625396" y="5443311"/>
              <a:ext cx="12700" cy="12700"/>
            </a:xfrm>
            <a:custGeom>
              <a:avLst/>
              <a:gdLst>
                <a:gd name="T0" fmla="*/ 8 w 8"/>
                <a:gd name="T1" fmla="*/ 4 h 8"/>
                <a:gd name="T2" fmla="*/ 8 w 8"/>
                <a:gd name="T3" fmla="*/ 4 h 8"/>
                <a:gd name="T4" fmla="*/ 6 w 8"/>
                <a:gd name="T5" fmla="*/ 8 h 8"/>
                <a:gd name="T6" fmla="*/ 2 w 8"/>
                <a:gd name="T7" fmla="*/ 8 h 8"/>
                <a:gd name="T8" fmla="*/ 2 w 8"/>
                <a:gd name="T9" fmla="*/ 8 h 8"/>
                <a:gd name="T10" fmla="*/ 0 w 8"/>
                <a:gd name="T11" fmla="*/ 6 h 8"/>
                <a:gd name="T12" fmla="*/ 0 w 8"/>
                <a:gd name="T13" fmla="*/ 2 h 8"/>
                <a:gd name="T14" fmla="*/ 0 w 8"/>
                <a:gd name="T15" fmla="*/ 2 h 8"/>
                <a:gd name="T16" fmla="*/ 0 w 8"/>
                <a:gd name="T17" fmla="*/ 0 h 8"/>
                <a:gd name="T18" fmla="*/ 4 w 8"/>
                <a:gd name="T19" fmla="*/ 0 h 8"/>
                <a:gd name="T20" fmla="*/ 4 w 8"/>
                <a:gd name="T21" fmla="*/ 0 h 8"/>
                <a:gd name="T22" fmla="*/ 8 w 8"/>
                <a:gd name="T23" fmla="*/ 0 h 8"/>
                <a:gd name="T24" fmla="*/ 8 w 8"/>
                <a:gd name="T25" fmla="*/ 4 h 8"/>
                <a:gd name="T26" fmla="*/ 8 w 8"/>
                <a:gd name="T2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4"/>
                  </a:moveTo>
                  <a:lnTo>
                    <a:pt x="8" y="4"/>
                  </a:lnTo>
                  <a:lnTo>
                    <a:pt x="6" y="8"/>
                  </a:lnTo>
                  <a:lnTo>
                    <a:pt x="2" y="8"/>
                  </a:lnTo>
                  <a:lnTo>
                    <a:pt x="2" y="8"/>
                  </a:lnTo>
                  <a:lnTo>
                    <a:pt x="0" y="6"/>
                  </a:lnTo>
                  <a:lnTo>
                    <a:pt x="0" y="2"/>
                  </a:lnTo>
                  <a:lnTo>
                    <a:pt x="0" y="2"/>
                  </a:lnTo>
                  <a:lnTo>
                    <a:pt x="0" y="0"/>
                  </a:lnTo>
                  <a:lnTo>
                    <a:pt x="4" y="0"/>
                  </a:lnTo>
                  <a:lnTo>
                    <a:pt x="4" y="0"/>
                  </a:lnTo>
                  <a:lnTo>
                    <a:pt x="8" y="0"/>
                  </a:lnTo>
                  <a:lnTo>
                    <a:pt x="8" y="4"/>
                  </a:lnTo>
                  <a:lnTo>
                    <a:pt x="8" y="4"/>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47" name="Freeform 187"/>
            <p:cNvSpPr>
              <a:spLocks/>
            </p:cNvSpPr>
            <p:nvPr/>
          </p:nvSpPr>
          <p:spPr bwMode="auto">
            <a:xfrm>
              <a:off x="3666671" y="5449661"/>
              <a:ext cx="15875" cy="12700"/>
            </a:xfrm>
            <a:custGeom>
              <a:avLst/>
              <a:gdLst>
                <a:gd name="T0" fmla="*/ 10 w 10"/>
                <a:gd name="T1" fmla="*/ 4 h 8"/>
                <a:gd name="T2" fmla="*/ 10 w 10"/>
                <a:gd name="T3" fmla="*/ 4 h 8"/>
                <a:gd name="T4" fmla="*/ 8 w 10"/>
                <a:gd name="T5" fmla="*/ 8 h 8"/>
                <a:gd name="T6" fmla="*/ 4 w 10"/>
                <a:gd name="T7" fmla="*/ 8 h 8"/>
                <a:gd name="T8" fmla="*/ 4 w 10"/>
                <a:gd name="T9" fmla="*/ 8 h 8"/>
                <a:gd name="T10" fmla="*/ 2 w 10"/>
                <a:gd name="T11" fmla="*/ 6 h 8"/>
                <a:gd name="T12" fmla="*/ 0 w 10"/>
                <a:gd name="T13" fmla="*/ 4 h 8"/>
                <a:gd name="T14" fmla="*/ 0 w 10"/>
                <a:gd name="T15" fmla="*/ 4 h 8"/>
                <a:gd name="T16" fmla="*/ 2 w 10"/>
                <a:gd name="T17" fmla="*/ 0 h 8"/>
                <a:gd name="T18" fmla="*/ 6 w 10"/>
                <a:gd name="T19" fmla="*/ 0 h 8"/>
                <a:gd name="T20" fmla="*/ 6 w 10"/>
                <a:gd name="T21" fmla="*/ 0 h 8"/>
                <a:gd name="T22" fmla="*/ 8 w 10"/>
                <a:gd name="T23" fmla="*/ 2 h 8"/>
                <a:gd name="T24" fmla="*/ 10 w 10"/>
                <a:gd name="T25" fmla="*/ 4 h 8"/>
                <a:gd name="T26" fmla="*/ 10 w 10"/>
                <a:gd name="T2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8">
                  <a:moveTo>
                    <a:pt x="10" y="4"/>
                  </a:moveTo>
                  <a:lnTo>
                    <a:pt x="10" y="4"/>
                  </a:lnTo>
                  <a:lnTo>
                    <a:pt x="8" y="8"/>
                  </a:lnTo>
                  <a:lnTo>
                    <a:pt x="4" y="8"/>
                  </a:lnTo>
                  <a:lnTo>
                    <a:pt x="4" y="8"/>
                  </a:lnTo>
                  <a:lnTo>
                    <a:pt x="2" y="6"/>
                  </a:lnTo>
                  <a:lnTo>
                    <a:pt x="0" y="4"/>
                  </a:lnTo>
                  <a:lnTo>
                    <a:pt x="0" y="4"/>
                  </a:lnTo>
                  <a:lnTo>
                    <a:pt x="2" y="0"/>
                  </a:lnTo>
                  <a:lnTo>
                    <a:pt x="6" y="0"/>
                  </a:lnTo>
                  <a:lnTo>
                    <a:pt x="6" y="0"/>
                  </a:lnTo>
                  <a:lnTo>
                    <a:pt x="8" y="2"/>
                  </a:lnTo>
                  <a:lnTo>
                    <a:pt x="10" y="4"/>
                  </a:lnTo>
                  <a:lnTo>
                    <a:pt x="10" y="4"/>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48" name="Freeform 188"/>
            <p:cNvSpPr>
              <a:spLocks/>
            </p:cNvSpPr>
            <p:nvPr/>
          </p:nvSpPr>
          <p:spPr bwMode="auto">
            <a:xfrm>
              <a:off x="3619046" y="5465536"/>
              <a:ext cx="15875" cy="15875"/>
            </a:xfrm>
            <a:custGeom>
              <a:avLst/>
              <a:gdLst>
                <a:gd name="T0" fmla="*/ 10 w 10"/>
                <a:gd name="T1" fmla="*/ 6 h 10"/>
                <a:gd name="T2" fmla="*/ 10 w 10"/>
                <a:gd name="T3" fmla="*/ 6 h 10"/>
                <a:gd name="T4" fmla="*/ 8 w 10"/>
                <a:gd name="T5" fmla="*/ 8 h 10"/>
                <a:gd name="T6" fmla="*/ 4 w 10"/>
                <a:gd name="T7" fmla="*/ 10 h 10"/>
                <a:gd name="T8" fmla="*/ 4 w 10"/>
                <a:gd name="T9" fmla="*/ 10 h 10"/>
                <a:gd name="T10" fmla="*/ 2 w 10"/>
                <a:gd name="T11" fmla="*/ 8 h 10"/>
                <a:gd name="T12" fmla="*/ 0 w 10"/>
                <a:gd name="T13" fmla="*/ 4 h 10"/>
                <a:gd name="T14" fmla="*/ 0 w 10"/>
                <a:gd name="T15" fmla="*/ 4 h 10"/>
                <a:gd name="T16" fmla="*/ 2 w 10"/>
                <a:gd name="T17" fmla="*/ 2 h 10"/>
                <a:gd name="T18" fmla="*/ 6 w 10"/>
                <a:gd name="T19" fmla="*/ 0 h 10"/>
                <a:gd name="T20" fmla="*/ 6 w 10"/>
                <a:gd name="T21" fmla="*/ 0 h 10"/>
                <a:gd name="T22" fmla="*/ 8 w 10"/>
                <a:gd name="T23" fmla="*/ 2 h 10"/>
                <a:gd name="T24" fmla="*/ 10 w 10"/>
                <a:gd name="T25" fmla="*/ 6 h 10"/>
                <a:gd name="T26" fmla="*/ 10 w 10"/>
                <a:gd name="T2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10" y="6"/>
                  </a:moveTo>
                  <a:lnTo>
                    <a:pt x="10" y="6"/>
                  </a:lnTo>
                  <a:lnTo>
                    <a:pt x="8" y="8"/>
                  </a:lnTo>
                  <a:lnTo>
                    <a:pt x="4" y="10"/>
                  </a:lnTo>
                  <a:lnTo>
                    <a:pt x="4" y="10"/>
                  </a:lnTo>
                  <a:lnTo>
                    <a:pt x="2" y="8"/>
                  </a:lnTo>
                  <a:lnTo>
                    <a:pt x="0" y="4"/>
                  </a:lnTo>
                  <a:lnTo>
                    <a:pt x="0" y="4"/>
                  </a:lnTo>
                  <a:lnTo>
                    <a:pt x="2" y="2"/>
                  </a:lnTo>
                  <a:lnTo>
                    <a:pt x="6" y="0"/>
                  </a:lnTo>
                  <a:lnTo>
                    <a:pt x="6" y="0"/>
                  </a:lnTo>
                  <a:lnTo>
                    <a:pt x="8" y="2"/>
                  </a:lnTo>
                  <a:lnTo>
                    <a:pt x="10" y="6"/>
                  </a:lnTo>
                  <a:lnTo>
                    <a:pt x="10" y="6"/>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49" name="Freeform 189"/>
            <p:cNvSpPr>
              <a:spLocks/>
            </p:cNvSpPr>
            <p:nvPr/>
          </p:nvSpPr>
          <p:spPr bwMode="auto">
            <a:xfrm>
              <a:off x="3663496" y="5475061"/>
              <a:ext cx="15875" cy="12700"/>
            </a:xfrm>
            <a:custGeom>
              <a:avLst/>
              <a:gdLst>
                <a:gd name="T0" fmla="*/ 10 w 10"/>
                <a:gd name="T1" fmla="*/ 4 h 8"/>
                <a:gd name="T2" fmla="*/ 10 w 10"/>
                <a:gd name="T3" fmla="*/ 4 h 8"/>
                <a:gd name="T4" fmla="*/ 8 w 10"/>
                <a:gd name="T5" fmla="*/ 8 h 8"/>
                <a:gd name="T6" fmla="*/ 4 w 10"/>
                <a:gd name="T7" fmla="*/ 8 h 8"/>
                <a:gd name="T8" fmla="*/ 4 w 10"/>
                <a:gd name="T9" fmla="*/ 8 h 8"/>
                <a:gd name="T10" fmla="*/ 0 w 10"/>
                <a:gd name="T11" fmla="*/ 6 h 8"/>
                <a:gd name="T12" fmla="*/ 0 w 10"/>
                <a:gd name="T13" fmla="*/ 2 h 8"/>
                <a:gd name="T14" fmla="*/ 0 w 10"/>
                <a:gd name="T15" fmla="*/ 2 h 8"/>
                <a:gd name="T16" fmla="*/ 2 w 10"/>
                <a:gd name="T17" fmla="*/ 0 h 8"/>
                <a:gd name="T18" fmla="*/ 6 w 10"/>
                <a:gd name="T19" fmla="*/ 0 h 8"/>
                <a:gd name="T20" fmla="*/ 6 w 10"/>
                <a:gd name="T21" fmla="*/ 0 h 8"/>
                <a:gd name="T22" fmla="*/ 8 w 10"/>
                <a:gd name="T23" fmla="*/ 0 h 8"/>
                <a:gd name="T24" fmla="*/ 10 w 10"/>
                <a:gd name="T25" fmla="*/ 4 h 8"/>
                <a:gd name="T26" fmla="*/ 10 w 10"/>
                <a:gd name="T2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8">
                  <a:moveTo>
                    <a:pt x="10" y="4"/>
                  </a:moveTo>
                  <a:lnTo>
                    <a:pt x="10" y="4"/>
                  </a:lnTo>
                  <a:lnTo>
                    <a:pt x="8" y="8"/>
                  </a:lnTo>
                  <a:lnTo>
                    <a:pt x="4" y="8"/>
                  </a:lnTo>
                  <a:lnTo>
                    <a:pt x="4" y="8"/>
                  </a:lnTo>
                  <a:lnTo>
                    <a:pt x="0" y="6"/>
                  </a:lnTo>
                  <a:lnTo>
                    <a:pt x="0" y="2"/>
                  </a:lnTo>
                  <a:lnTo>
                    <a:pt x="0" y="2"/>
                  </a:lnTo>
                  <a:lnTo>
                    <a:pt x="2" y="0"/>
                  </a:lnTo>
                  <a:lnTo>
                    <a:pt x="6" y="0"/>
                  </a:lnTo>
                  <a:lnTo>
                    <a:pt x="6" y="0"/>
                  </a:lnTo>
                  <a:lnTo>
                    <a:pt x="8" y="0"/>
                  </a:lnTo>
                  <a:lnTo>
                    <a:pt x="10" y="4"/>
                  </a:lnTo>
                  <a:lnTo>
                    <a:pt x="10" y="4"/>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50" name="Freeform 190"/>
            <p:cNvSpPr>
              <a:spLocks/>
            </p:cNvSpPr>
            <p:nvPr/>
          </p:nvSpPr>
          <p:spPr bwMode="auto">
            <a:xfrm>
              <a:off x="3615871" y="5490936"/>
              <a:ext cx="15875" cy="15875"/>
            </a:xfrm>
            <a:custGeom>
              <a:avLst/>
              <a:gdLst>
                <a:gd name="T0" fmla="*/ 10 w 10"/>
                <a:gd name="T1" fmla="*/ 6 h 10"/>
                <a:gd name="T2" fmla="*/ 10 w 10"/>
                <a:gd name="T3" fmla="*/ 6 h 10"/>
                <a:gd name="T4" fmla="*/ 8 w 10"/>
                <a:gd name="T5" fmla="*/ 8 h 10"/>
                <a:gd name="T6" fmla="*/ 4 w 10"/>
                <a:gd name="T7" fmla="*/ 10 h 10"/>
                <a:gd name="T8" fmla="*/ 4 w 10"/>
                <a:gd name="T9" fmla="*/ 10 h 10"/>
                <a:gd name="T10" fmla="*/ 0 w 10"/>
                <a:gd name="T11" fmla="*/ 8 h 10"/>
                <a:gd name="T12" fmla="*/ 0 w 10"/>
                <a:gd name="T13" fmla="*/ 4 h 10"/>
                <a:gd name="T14" fmla="*/ 0 w 10"/>
                <a:gd name="T15" fmla="*/ 4 h 10"/>
                <a:gd name="T16" fmla="*/ 2 w 10"/>
                <a:gd name="T17" fmla="*/ 2 h 10"/>
                <a:gd name="T18" fmla="*/ 6 w 10"/>
                <a:gd name="T19" fmla="*/ 0 h 10"/>
                <a:gd name="T20" fmla="*/ 6 w 10"/>
                <a:gd name="T21" fmla="*/ 0 h 10"/>
                <a:gd name="T22" fmla="*/ 8 w 10"/>
                <a:gd name="T23" fmla="*/ 2 h 10"/>
                <a:gd name="T24" fmla="*/ 10 w 10"/>
                <a:gd name="T25" fmla="*/ 6 h 10"/>
                <a:gd name="T26" fmla="*/ 10 w 10"/>
                <a:gd name="T2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10" y="6"/>
                  </a:moveTo>
                  <a:lnTo>
                    <a:pt x="10" y="6"/>
                  </a:lnTo>
                  <a:lnTo>
                    <a:pt x="8" y="8"/>
                  </a:lnTo>
                  <a:lnTo>
                    <a:pt x="4" y="10"/>
                  </a:lnTo>
                  <a:lnTo>
                    <a:pt x="4" y="10"/>
                  </a:lnTo>
                  <a:lnTo>
                    <a:pt x="0" y="8"/>
                  </a:lnTo>
                  <a:lnTo>
                    <a:pt x="0" y="4"/>
                  </a:lnTo>
                  <a:lnTo>
                    <a:pt x="0" y="4"/>
                  </a:lnTo>
                  <a:lnTo>
                    <a:pt x="2" y="2"/>
                  </a:lnTo>
                  <a:lnTo>
                    <a:pt x="6" y="0"/>
                  </a:lnTo>
                  <a:lnTo>
                    <a:pt x="6" y="0"/>
                  </a:lnTo>
                  <a:lnTo>
                    <a:pt x="8" y="2"/>
                  </a:lnTo>
                  <a:lnTo>
                    <a:pt x="10" y="6"/>
                  </a:lnTo>
                  <a:lnTo>
                    <a:pt x="10" y="6"/>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51" name="Freeform 191"/>
            <p:cNvSpPr>
              <a:spLocks/>
            </p:cNvSpPr>
            <p:nvPr/>
          </p:nvSpPr>
          <p:spPr bwMode="auto">
            <a:xfrm>
              <a:off x="3660321" y="5497286"/>
              <a:ext cx="12700" cy="15875"/>
            </a:xfrm>
            <a:custGeom>
              <a:avLst/>
              <a:gdLst>
                <a:gd name="T0" fmla="*/ 8 w 8"/>
                <a:gd name="T1" fmla="*/ 6 h 10"/>
                <a:gd name="T2" fmla="*/ 8 w 8"/>
                <a:gd name="T3" fmla="*/ 6 h 10"/>
                <a:gd name="T4" fmla="*/ 6 w 8"/>
                <a:gd name="T5" fmla="*/ 8 h 10"/>
                <a:gd name="T6" fmla="*/ 4 w 8"/>
                <a:gd name="T7" fmla="*/ 10 h 10"/>
                <a:gd name="T8" fmla="*/ 4 w 8"/>
                <a:gd name="T9" fmla="*/ 10 h 10"/>
                <a:gd name="T10" fmla="*/ 0 w 8"/>
                <a:gd name="T11" fmla="*/ 8 h 10"/>
                <a:gd name="T12" fmla="*/ 0 w 8"/>
                <a:gd name="T13" fmla="*/ 4 h 10"/>
                <a:gd name="T14" fmla="*/ 0 w 8"/>
                <a:gd name="T15" fmla="*/ 4 h 10"/>
                <a:gd name="T16" fmla="*/ 2 w 8"/>
                <a:gd name="T17" fmla="*/ 2 h 10"/>
                <a:gd name="T18" fmla="*/ 4 w 8"/>
                <a:gd name="T19" fmla="*/ 0 h 10"/>
                <a:gd name="T20" fmla="*/ 4 w 8"/>
                <a:gd name="T21" fmla="*/ 0 h 10"/>
                <a:gd name="T22" fmla="*/ 8 w 8"/>
                <a:gd name="T23" fmla="*/ 2 h 10"/>
                <a:gd name="T24" fmla="*/ 8 w 8"/>
                <a:gd name="T25" fmla="*/ 6 h 10"/>
                <a:gd name="T26" fmla="*/ 8 w 8"/>
                <a:gd name="T2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0">
                  <a:moveTo>
                    <a:pt x="8" y="6"/>
                  </a:moveTo>
                  <a:lnTo>
                    <a:pt x="8" y="6"/>
                  </a:lnTo>
                  <a:lnTo>
                    <a:pt x="6" y="8"/>
                  </a:lnTo>
                  <a:lnTo>
                    <a:pt x="4" y="10"/>
                  </a:lnTo>
                  <a:lnTo>
                    <a:pt x="4" y="10"/>
                  </a:lnTo>
                  <a:lnTo>
                    <a:pt x="0" y="8"/>
                  </a:lnTo>
                  <a:lnTo>
                    <a:pt x="0" y="4"/>
                  </a:lnTo>
                  <a:lnTo>
                    <a:pt x="0" y="4"/>
                  </a:lnTo>
                  <a:lnTo>
                    <a:pt x="2" y="2"/>
                  </a:lnTo>
                  <a:lnTo>
                    <a:pt x="4" y="0"/>
                  </a:lnTo>
                  <a:lnTo>
                    <a:pt x="4" y="0"/>
                  </a:lnTo>
                  <a:lnTo>
                    <a:pt x="8" y="2"/>
                  </a:lnTo>
                  <a:lnTo>
                    <a:pt x="8" y="6"/>
                  </a:lnTo>
                  <a:lnTo>
                    <a:pt x="8" y="6"/>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52" name="Freeform 192"/>
            <p:cNvSpPr>
              <a:spLocks/>
            </p:cNvSpPr>
            <p:nvPr/>
          </p:nvSpPr>
          <p:spPr bwMode="auto">
            <a:xfrm>
              <a:off x="3631746" y="5417911"/>
              <a:ext cx="50800" cy="12700"/>
            </a:xfrm>
            <a:custGeom>
              <a:avLst/>
              <a:gdLst>
                <a:gd name="T0" fmla="*/ 32 w 32"/>
                <a:gd name="T1" fmla="*/ 6 h 8"/>
                <a:gd name="T2" fmla="*/ 32 w 32"/>
                <a:gd name="T3" fmla="*/ 6 h 8"/>
                <a:gd name="T4" fmla="*/ 30 w 32"/>
                <a:gd name="T5" fmla="*/ 8 h 8"/>
                <a:gd name="T6" fmla="*/ 2 w 32"/>
                <a:gd name="T7" fmla="*/ 2 h 8"/>
                <a:gd name="T8" fmla="*/ 2 w 32"/>
                <a:gd name="T9" fmla="*/ 2 h 8"/>
                <a:gd name="T10" fmla="*/ 0 w 32"/>
                <a:gd name="T11" fmla="*/ 2 h 8"/>
                <a:gd name="T12" fmla="*/ 0 w 32"/>
                <a:gd name="T13" fmla="*/ 2 h 8"/>
                <a:gd name="T14" fmla="*/ 2 w 32"/>
                <a:gd name="T15" fmla="*/ 0 h 8"/>
                <a:gd name="T16" fmla="*/ 30 w 32"/>
                <a:gd name="T17" fmla="*/ 4 h 8"/>
                <a:gd name="T18" fmla="*/ 30 w 32"/>
                <a:gd name="T19" fmla="*/ 4 h 8"/>
                <a:gd name="T20" fmla="*/ 32 w 32"/>
                <a:gd name="T21" fmla="*/ 6 h 8"/>
                <a:gd name="T22" fmla="*/ 32 w 32"/>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8">
                  <a:moveTo>
                    <a:pt x="32" y="6"/>
                  </a:moveTo>
                  <a:lnTo>
                    <a:pt x="32" y="6"/>
                  </a:lnTo>
                  <a:lnTo>
                    <a:pt x="30" y="8"/>
                  </a:lnTo>
                  <a:lnTo>
                    <a:pt x="2" y="2"/>
                  </a:lnTo>
                  <a:lnTo>
                    <a:pt x="2" y="2"/>
                  </a:lnTo>
                  <a:lnTo>
                    <a:pt x="0" y="2"/>
                  </a:lnTo>
                  <a:lnTo>
                    <a:pt x="0" y="2"/>
                  </a:lnTo>
                  <a:lnTo>
                    <a:pt x="2" y="0"/>
                  </a:lnTo>
                  <a:lnTo>
                    <a:pt x="30" y="4"/>
                  </a:lnTo>
                  <a:lnTo>
                    <a:pt x="30" y="4"/>
                  </a:lnTo>
                  <a:lnTo>
                    <a:pt x="32" y="6"/>
                  </a:lnTo>
                  <a:lnTo>
                    <a:pt x="32" y="6"/>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53" name="Freeform 193"/>
            <p:cNvSpPr>
              <a:spLocks/>
            </p:cNvSpPr>
            <p:nvPr/>
          </p:nvSpPr>
          <p:spPr bwMode="auto">
            <a:xfrm>
              <a:off x="3628571" y="5446486"/>
              <a:ext cx="50800" cy="12700"/>
            </a:xfrm>
            <a:custGeom>
              <a:avLst/>
              <a:gdLst>
                <a:gd name="T0" fmla="*/ 32 w 32"/>
                <a:gd name="T1" fmla="*/ 6 h 8"/>
                <a:gd name="T2" fmla="*/ 32 w 32"/>
                <a:gd name="T3" fmla="*/ 6 h 8"/>
                <a:gd name="T4" fmla="*/ 30 w 32"/>
                <a:gd name="T5" fmla="*/ 8 h 8"/>
                <a:gd name="T6" fmla="*/ 0 w 32"/>
                <a:gd name="T7" fmla="*/ 2 h 8"/>
                <a:gd name="T8" fmla="*/ 0 w 32"/>
                <a:gd name="T9" fmla="*/ 2 h 8"/>
                <a:gd name="T10" fmla="*/ 0 w 32"/>
                <a:gd name="T11" fmla="*/ 2 h 8"/>
                <a:gd name="T12" fmla="*/ 0 w 32"/>
                <a:gd name="T13" fmla="*/ 2 h 8"/>
                <a:gd name="T14" fmla="*/ 2 w 32"/>
                <a:gd name="T15" fmla="*/ 0 h 8"/>
                <a:gd name="T16" fmla="*/ 30 w 32"/>
                <a:gd name="T17" fmla="*/ 4 h 8"/>
                <a:gd name="T18" fmla="*/ 30 w 32"/>
                <a:gd name="T19" fmla="*/ 4 h 8"/>
                <a:gd name="T20" fmla="*/ 32 w 32"/>
                <a:gd name="T21" fmla="*/ 6 h 8"/>
                <a:gd name="T22" fmla="*/ 32 w 32"/>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8">
                  <a:moveTo>
                    <a:pt x="32" y="6"/>
                  </a:moveTo>
                  <a:lnTo>
                    <a:pt x="32" y="6"/>
                  </a:lnTo>
                  <a:lnTo>
                    <a:pt x="30" y="8"/>
                  </a:lnTo>
                  <a:lnTo>
                    <a:pt x="0" y="2"/>
                  </a:lnTo>
                  <a:lnTo>
                    <a:pt x="0" y="2"/>
                  </a:lnTo>
                  <a:lnTo>
                    <a:pt x="0" y="2"/>
                  </a:lnTo>
                  <a:lnTo>
                    <a:pt x="0" y="2"/>
                  </a:lnTo>
                  <a:lnTo>
                    <a:pt x="2" y="0"/>
                  </a:lnTo>
                  <a:lnTo>
                    <a:pt x="30" y="4"/>
                  </a:lnTo>
                  <a:lnTo>
                    <a:pt x="30" y="4"/>
                  </a:lnTo>
                  <a:lnTo>
                    <a:pt x="32" y="6"/>
                  </a:lnTo>
                  <a:lnTo>
                    <a:pt x="32" y="6"/>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54" name="Freeform 194"/>
            <p:cNvSpPr>
              <a:spLocks/>
            </p:cNvSpPr>
            <p:nvPr/>
          </p:nvSpPr>
          <p:spPr bwMode="auto">
            <a:xfrm>
              <a:off x="3625396" y="5471886"/>
              <a:ext cx="47625" cy="9525"/>
            </a:xfrm>
            <a:custGeom>
              <a:avLst/>
              <a:gdLst>
                <a:gd name="T0" fmla="*/ 30 w 30"/>
                <a:gd name="T1" fmla="*/ 6 h 6"/>
                <a:gd name="T2" fmla="*/ 30 w 30"/>
                <a:gd name="T3" fmla="*/ 6 h 6"/>
                <a:gd name="T4" fmla="*/ 30 w 30"/>
                <a:gd name="T5" fmla="*/ 6 h 6"/>
                <a:gd name="T6" fmla="*/ 0 w 30"/>
                <a:gd name="T7" fmla="*/ 2 h 6"/>
                <a:gd name="T8" fmla="*/ 0 w 30"/>
                <a:gd name="T9" fmla="*/ 2 h 6"/>
                <a:gd name="T10" fmla="*/ 0 w 30"/>
                <a:gd name="T11" fmla="*/ 0 h 6"/>
                <a:gd name="T12" fmla="*/ 0 w 30"/>
                <a:gd name="T13" fmla="*/ 0 h 6"/>
                <a:gd name="T14" fmla="*/ 0 w 30"/>
                <a:gd name="T15" fmla="*/ 0 h 6"/>
                <a:gd name="T16" fmla="*/ 30 w 30"/>
                <a:gd name="T17" fmla="*/ 4 h 6"/>
                <a:gd name="T18" fmla="*/ 30 w 30"/>
                <a:gd name="T19" fmla="*/ 4 h 6"/>
                <a:gd name="T20" fmla="*/ 30 w 30"/>
                <a:gd name="T21" fmla="*/ 6 h 6"/>
                <a:gd name="T22" fmla="*/ 30 w 30"/>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6">
                  <a:moveTo>
                    <a:pt x="30" y="6"/>
                  </a:moveTo>
                  <a:lnTo>
                    <a:pt x="30" y="6"/>
                  </a:lnTo>
                  <a:lnTo>
                    <a:pt x="30" y="6"/>
                  </a:lnTo>
                  <a:lnTo>
                    <a:pt x="0" y="2"/>
                  </a:lnTo>
                  <a:lnTo>
                    <a:pt x="0" y="2"/>
                  </a:lnTo>
                  <a:lnTo>
                    <a:pt x="0" y="0"/>
                  </a:lnTo>
                  <a:lnTo>
                    <a:pt x="0" y="0"/>
                  </a:lnTo>
                  <a:lnTo>
                    <a:pt x="0" y="0"/>
                  </a:lnTo>
                  <a:lnTo>
                    <a:pt x="30" y="4"/>
                  </a:lnTo>
                  <a:lnTo>
                    <a:pt x="30" y="4"/>
                  </a:lnTo>
                  <a:lnTo>
                    <a:pt x="30" y="6"/>
                  </a:lnTo>
                  <a:lnTo>
                    <a:pt x="30" y="6"/>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55" name="Freeform 195"/>
            <p:cNvSpPr>
              <a:spLocks/>
            </p:cNvSpPr>
            <p:nvPr/>
          </p:nvSpPr>
          <p:spPr bwMode="auto">
            <a:xfrm>
              <a:off x="3619046" y="5497286"/>
              <a:ext cx="50800" cy="9525"/>
            </a:xfrm>
            <a:custGeom>
              <a:avLst/>
              <a:gdLst>
                <a:gd name="T0" fmla="*/ 32 w 32"/>
                <a:gd name="T1" fmla="*/ 6 h 6"/>
                <a:gd name="T2" fmla="*/ 32 w 32"/>
                <a:gd name="T3" fmla="*/ 6 h 6"/>
                <a:gd name="T4" fmla="*/ 30 w 32"/>
                <a:gd name="T5" fmla="*/ 6 h 6"/>
                <a:gd name="T6" fmla="*/ 2 w 32"/>
                <a:gd name="T7" fmla="*/ 2 h 6"/>
                <a:gd name="T8" fmla="*/ 2 w 32"/>
                <a:gd name="T9" fmla="*/ 2 h 6"/>
                <a:gd name="T10" fmla="*/ 0 w 32"/>
                <a:gd name="T11" fmla="*/ 0 h 6"/>
                <a:gd name="T12" fmla="*/ 0 w 32"/>
                <a:gd name="T13" fmla="*/ 0 h 6"/>
                <a:gd name="T14" fmla="*/ 2 w 32"/>
                <a:gd name="T15" fmla="*/ 0 h 6"/>
                <a:gd name="T16" fmla="*/ 30 w 32"/>
                <a:gd name="T17" fmla="*/ 4 h 6"/>
                <a:gd name="T18" fmla="*/ 30 w 32"/>
                <a:gd name="T19" fmla="*/ 4 h 6"/>
                <a:gd name="T20" fmla="*/ 32 w 32"/>
                <a:gd name="T21" fmla="*/ 6 h 6"/>
                <a:gd name="T22" fmla="*/ 32 w 3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6">
                  <a:moveTo>
                    <a:pt x="32" y="6"/>
                  </a:moveTo>
                  <a:lnTo>
                    <a:pt x="32" y="6"/>
                  </a:lnTo>
                  <a:lnTo>
                    <a:pt x="30" y="6"/>
                  </a:lnTo>
                  <a:lnTo>
                    <a:pt x="2" y="2"/>
                  </a:lnTo>
                  <a:lnTo>
                    <a:pt x="2" y="2"/>
                  </a:lnTo>
                  <a:lnTo>
                    <a:pt x="0" y="0"/>
                  </a:lnTo>
                  <a:lnTo>
                    <a:pt x="0" y="0"/>
                  </a:lnTo>
                  <a:lnTo>
                    <a:pt x="2" y="0"/>
                  </a:lnTo>
                  <a:lnTo>
                    <a:pt x="30" y="4"/>
                  </a:lnTo>
                  <a:lnTo>
                    <a:pt x="30" y="4"/>
                  </a:lnTo>
                  <a:lnTo>
                    <a:pt x="32" y="6"/>
                  </a:lnTo>
                  <a:lnTo>
                    <a:pt x="32" y="6"/>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56" name="Freeform 196"/>
            <p:cNvSpPr>
              <a:spLocks/>
            </p:cNvSpPr>
            <p:nvPr/>
          </p:nvSpPr>
          <p:spPr bwMode="auto">
            <a:xfrm>
              <a:off x="3631746" y="5417911"/>
              <a:ext cx="44450" cy="38100"/>
            </a:xfrm>
            <a:custGeom>
              <a:avLst/>
              <a:gdLst>
                <a:gd name="T0" fmla="*/ 28 w 28"/>
                <a:gd name="T1" fmla="*/ 24 h 24"/>
                <a:gd name="T2" fmla="*/ 26 w 28"/>
                <a:gd name="T3" fmla="*/ 24 h 24"/>
                <a:gd name="T4" fmla="*/ 0 w 28"/>
                <a:gd name="T5" fmla="*/ 2 h 24"/>
                <a:gd name="T6" fmla="*/ 0 w 28"/>
                <a:gd name="T7" fmla="*/ 0 h 24"/>
                <a:gd name="T8" fmla="*/ 2 w 28"/>
                <a:gd name="T9" fmla="*/ 0 h 24"/>
                <a:gd name="T10" fmla="*/ 28 w 28"/>
                <a:gd name="T11" fmla="*/ 22 h 24"/>
                <a:gd name="T12" fmla="*/ 28 w 2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8" h="24">
                  <a:moveTo>
                    <a:pt x="28" y="24"/>
                  </a:moveTo>
                  <a:lnTo>
                    <a:pt x="26" y="24"/>
                  </a:lnTo>
                  <a:lnTo>
                    <a:pt x="0" y="2"/>
                  </a:lnTo>
                  <a:lnTo>
                    <a:pt x="0" y="0"/>
                  </a:lnTo>
                  <a:lnTo>
                    <a:pt x="2" y="0"/>
                  </a:lnTo>
                  <a:lnTo>
                    <a:pt x="28" y="22"/>
                  </a:lnTo>
                  <a:lnTo>
                    <a:pt x="28" y="24"/>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57" name="Freeform 197"/>
            <p:cNvSpPr>
              <a:spLocks/>
            </p:cNvSpPr>
            <p:nvPr/>
          </p:nvSpPr>
          <p:spPr bwMode="auto">
            <a:xfrm>
              <a:off x="3628571" y="5424261"/>
              <a:ext cx="53975" cy="25400"/>
            </a:xfrm>
            <a:custGeom>
              <a:avLst/>
              <a:gdLst>
                <a:gd name="T0" fmla="*/ 0 w 34"/>
                <a:gd name="T1" fmla="*/ 16 h 16"/>
                <a:gd name="T2" fmla="*/ 0 w 34"/>
                <a:gd name="T3" fmla="*/ 16 h 16"/>
                <a:gd name="T4" fmla="*/ 0 w 34"/>
                <a:gd name="T5" fmla="*/ 12 h 16"/>
                <a:gd name="T6" fmla="*/ 32 w 34"/>
                <a:gd name="T7" fmla="*/ 0 h 16"/>
                <a:gd name="T8" fmla="*/ 32 w 34"/>
                <a:gd name="T9" fmla="*/ 0 h 16"/>
                <a:gd name="T10" fmla="*/ 34 w 34"/>
                <a:gd name="T11" fmla="*/ 2 h 16"/>
                <a:gd name="T12" fmla="*/ 34 w 34"/>
                <a:gd name="T13" fmla="*/ 2 h 16"/>
                <a:gd name="T14" fmla="*/ 34 w 34"/>
                <a:gd name="T15" fmla="*/ 4 h 16"/>
                <a:gd name="T16" fmla="*/ 2 w 34"/>
                <a:gd name="T17" fmla="*/ 16 h 16"/>
                <a:gd name="T18" fmla="*/ 2 w 34"/>
                <a:gd name="T19" fmla="*/ 16 h 16"/>
                <a:gd name="T20" fmla="*/ 0 w 34"/>
                <a:gd name="T21" fmla="*/ 16 h 16"/>
                <a:gd name="T22" fmla="*/ 0 w 34"/>
                <a:gd name="T2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16">
                  <a:moveTo>
                    <a:pt x="0" y="16"/>
                  </a:moveTo>
                  <a:lnTo>
                    <a:pt x="0" y="16"/>
                  </a:lnTo>
                  <a:lnTo>
                    <a:pt x="0" y="12"/>
                  </a:lnTo>
                  <a:lnTo>
                    <a:pt x="32" y="0"/>
                  </a:lnTo>
                  <a:lnTo>
                    <a:pt x="32" y="0"/>
                  </a:lnTo>
                  <a:lnTo>
                    <a:pt x="34" y="2"/>
                  </a:lnTo>
                  <a:lnTo>
                    <a:pt x="34" y="2"/>
                  </a:lnTo>
                  <a:lnTo>
                    <a:pt x="34" y="4"/>
                  </a:lnTo>
                  <a:lnTo>
                    <a:pt x="2" y="16"/>
                  </a:lnTo>
                  <a:lnTo>
                    <a:pt x="2" y="16"/>
                  </a:lnTo>
                  <a:lnTo>
                    <a:pt x="0" y="16"/>
                  </a:lnTo>
                  <a:lnTo>
                    <a:pt x="0" y="16"/>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58" name="Freeform 198"/>
            <p:cNvSpPr>
              <a:spLocks/>
            </p:cNvSpPr>
            <p:nvPr/>
          </p:nvSpPr>
          <p:spPr bwMode="auto">
            <a:xfrm>
              <a:off x="3628571" y="5446486"/>
              <a:ext cx="44450" cy="38100"/>
            </a:xfrm>
            <a:custGeom>
              <a:avLst/>
              <a:gdLst>
                <a:gd name="T0" fmla="*/ 28 w 28"/>
                <a:gd name="T1" fmla="*/ 24 h 24"/>
                <a:gd name="T2" fmla="*/ 26 w 28"/>
                <a:gd name="T3" fmla="*/ 24 h 24"/>
                <a:gd name="T4" fmla="*/ 0 w 28"/>
                <a:gd name="T5" fmla="*/ 2 h 24"/>
                <a:gd name="T6" fmla="*/ 0 w 28"/>
                <a:gd name="T7" fmla="*/ 0 h 24"/>
                <a:gd name="T8" fmla="*/ 4 w 28"/>
                <a:gd name="T9" fmla="*/ 0 h 24"/>
                <a:gd name="T10" fmla="*/ 28 w 28"/>
                <a:gd name="T11" fmla="*/ 22 h 24"/>
                <a:gd name="T12" fmla="*/ 28 w 2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8" h="24">
                  <a:moveTo>
                    <a:pt x="28" y="24"/>
                  </a:moveTo>
                  <a:lnTo>
                    <a:pt x="26" y="24"/>
                  </a:lnTo>
                  <a:lnTo>
                    <a:pt x="0" y="2"/>
                  </a:lnTo>
                  <a:lnTo>
                    <a:pt x="0" y="0"/>
                  </a:lnTo>
                  <a:lnTo>
                    <a:pt x="4" y="0"/>
                  </a:lnTo>
                  <a:lnTo>
                    <a:pt x="28" y="22"/>
                  </a:lnTo>
                  <a:lnTo>
                    <a:pt x="28" y="24"/>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59" name="Freeform 199"/>
            <p:cNvSpPr>
              <a:spLocks/>
            </p:cNvSpPr>
            <p:nvPr/>
          </p:nvSpPr>
          <p:spPr bwMode="auto">
            <a:xfrm>
              <a:off x="3625396" y="5452836"/>
              <a:ext cx="50800" cy="22225"/>
            </a:xfrm>
            <a:custGeom>
              <a:avLst/>
              <a:gdLst>
                <a:gd name="T0" fmla="*/ 0 w 32"/>
                <a:gd name="T1" fmla="*/ 14 h 14"/>
                <a:gd name="T2" fmla="*/ 0 w 32"/>
                <a:gd name="T3" fmla="*/ 14 h 14"/>
                <a:gd name="T4" fmla="*/ 0 w 32"/>
                <a:gd name="T5" fmla="*/ 12 h 14"/>
                <a:gd name="T6" fmla="*/ 30 w 32"/>
                <a:gd name="T7" fmla="*/ 0 h 14"/>
                <a:gd name="T8" fmla="*/ 30 w 32"/>
                <a:gd name="T9" fmla="*/ 0 h 14"/>
                <a:gd name="T10" fmla="*/ 32 w 32"/>
                <a:gd name="T11" fmla="*/ 0 h 14"/>
                <a:gd name="T12" fmla="*/ 32 w 32"/>
                <a:gd name="T13" fmla="*/ 0 h 14"/>
                <a:gd name="T14" fmla="*/ 32 w 32"/>
                <a:gd name="T15" fmla="*/ 2 h 14"/>
                <a:gd name="T16" fmla="*/ 2 w 32"/>
                <a:gd name="T17" fmla="*/ 14 h 14"/>
                <a:gd name="T18" fmla="*/ 2 w 32"/>
                <a:gd name="T19" fmla="*/ 14 h 14"/>
                <a:gd name="T20" fmla="*/ 0 w 32"/>
                <a:gd name="T21" fmla="*/ 14 h 14"/>
                <a:gd name="T22" fmla="*/ 0 w 32"/>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4">
                  <a:moveTo>
                    <a:pt x="0" y="14"/>
                  </a:moveTo>
                  <a:lnTo>
                    <a:pt x="0" y="14"/>
                  </a:lnTo>
                  <a:lnTo>
                    <a:pt x="0" y="12"/>
                  </a:lnTo>
                  <a:lnTo>
                    <a:pt x="30" y="0"/>
                  </a:lnTo>
                  <a:lnTo>
                    <a:pt x="30" y="0"/>
                  </a:lnTo>
                  <a:lnTo>
                    <a:pt x="32" y="0"/>
                  </a:lnTo>
                  <a:lnTo>
                    <a:pt x="32" y="0"/>
                  </a:lnTo>
                  <a:lnTo>
                    <a:pt x="32" y="2"/>
                  </a:lnTo>
                  <a:lnTo>
                    <a:pt x="2" y="14"/>
                  </a:lnTo>
                  <a:lnTo>
                    <a:pt x="2" y="14"/>
                  </a:lnTo>
                  <a:lnTo>
                    <a:pt x="0" y="14"/>
                  </a:lnTo>
                  <a:lnTo>
                    <a:pt x="0" y="14"/>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60" name="Freeform 200"/>
            <p:cNvSpPr>
              <a:spLocks/>
            </p:cNvSpPr>
            <p:nvPr/>
          </p:nvSpPr>
          <p:spPr bwMode="auto">
            <a:xfrm>
              <a:off x="3625396" y="5471886"/>
              <a:ext cx="44450" cy="34925"/>
            </a:xfrm>
            <a:custGeom>
              <a:avLst/>
              <a:gdLst>
                <a:gd name="T0" fmla="*/ 28 w 28"/>
                <a:gd name="T1" fmla="*/ 22 h 22"/>
                <a:gd name="T2" fmla="*/ 26 w 28"/>
                <a:gd name="T3" fmla="*/ 22 h 22"/>
                <a:gd name="T4" fmla="*/ 0 w 28"/>
                <a:gd name="T5" fmla="*/ 2 h 22"/>
                <a:gd name="T6" fmla="*/ 0 w 28"/>
                <a:gd name="T7" fmla="*/ 0 h 22"/>
                <a:gd name="T8" fmla="*/ 2 w 28"/>
                <a:gd name="T9" fmla="*/ 0 h 22"/>
                <a:gd name="T10" fmla="*/ 28 w 28"/>
                <a:gd name="T11" fmla="*/ 20 h 22"/>
                <a:gd name="T12" fmla="*/ 28 w 28"/>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28" h="22">
                  <a:moveTo>
                    <a:pt x="28" y="22"/>
                  </a:moveTo>
                  <a:lnTo>
                    <a:pt x="26" y="22"/>
                  </a:lnTo>
                  <a:lnTo>
                    <a:pt x="0" y="2"/>
                  </a:lnTo>
                  <a:lnTo>
                    <a:pt x="0" y="0"/>
                  </a:lnTo>
                  <a:lnTo>
                    <a:pt x="2" y="0"/>
                  </a:lnTo>
                  <a:lnTo>
                    <a:pt x="28" y="20"/>
                  </a:lnTo>
                  <a:lnTo>
                    <a:pt x="28" y="22"/>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61" name="Freeform 201"/>
            <p:cNvSpPr>
              <a:spLocks/>
            </p:cNvSpPr>
            <p:nvPr/>
          </p:nvSpPr>
          <p:spPr bwMode="auto">
            <a:xfrm>
              <a:off x="3619046" y="5478236"/>
              <a:ext cx="50800" cy="22225"/>
            </a:xfrm>
            <a:custGeom>
              <a:avLst/>
              <a:gdLst>
                <a:gd name="T0" fmla="*/ 0 w 32"/>
                <a:gd name="T1" fmla="*/ 12 h 14"/>
                <a:gd name="T2" fmla="*/ 0 w 32"/>
                <a:gd name="T3" fmla="*/ 12 h 14"/>
                <a:gd name="T4" fmla="*/ 0 w 32"/>
                <a:gd name="T5" fmla="*/ 10 h 14"/>
                <a:gd name="T6" fmla="*/ 30 w 32"/>
                <a:gd name="T7" fmla="*/ 0 h 14"/>
                <a:gd name="T8" fmla="*/ 30 w 32"/>
                <a:gd name="T9" fmla="*/ 0 h 14"/>
                <a:gd name="T10" fmla="*/ 32 w 32"/>
                <a:gd name="T11" fmla="*/ 2 h 14"/>
                <a:gd name="T12" fmla="*/ 32 w 32"/>
                <a:gd name="T13" fmla="*/ 2 h 14"/>
                <a:gd name="T14" fmla="*/ 32 w 32"/>
                <a:gd name="T15" fmla="*/ 2 h 14"/>
                <a:gd name="T16" fmla="*/ 2 w 32"/>
                <a:gd name="T17" fmla="*/ 14 h 14"/>
                <a:gd name="T18" fmla="*/ 2 w 32"/>
                <a:gd name="T19" fmla="*/ 14 h 14"/>
                <a:gd name="T20" fmla="*/ 0 w 32"/>
                <a:gd name="T21" fmla="*/ 12 h 14"/>
                <a:gd name="T22" fmla="*/ 0 w 32"/>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4">
                  <a:moveTo>
                    <a:pt x="0" y="12"/>
                  </a:moveTo>
                  <a:lnTo>
                    <a:pt x="0" y="12"/>
                  </a:lnTo>
                  <a:lnTo>
                    <a:pt x="0" y="10"/>
                  </a:lnTo>
                  <a:lnTo>
                    <a:pt x="30" y="0"/>
                  </a:lnTo>
                  <a:lnTo>
                    <a:pt x="30" y="0"/>
                  </a:lnTo>
                  <a:lnTo>
                    <a:pt x="32" y="2"/>
                  </a:lnTo>
                  <a:lnTo>
                    <a:pt x="32" y="2"/>
                  </a:lnTo>
                  <a:lnTo>
                    <a:pt x="32" y="2"/>
                  </a:lnTo>
                  <a:lnTo>
                    <a:pt x="2" y="14"/>
                  </a:lnTo>
                  <a:lnTo>
                    <a:pt x="2" y="14"/>
                  </a:lnTo>
                  <a:lnTo>
                    <a:pt x="0" y="12"/>
                  </a:lnTo>
                  <a:lnTo>
                    <a:pt x="0" y="12"/>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62" name="Freeform 202"/>
            <p:cNvSpPr>
              <a:spLocks/>
            </p:cNvSpPr>
            <p:nvPr/>
          </p:nvSpPr>
          <p:spPr bwMode="auto">
            <a:xfrm>
              <a:off x="3587296" y="3995511"/>
              <a:ext cx="466725" cy="1393825"/>
            </a:xfrm>
            <a:custGeom>
              <a:avLst/>
              <a:gdLst>
                <a:gd name="T0" fmla="*/ 128 w 294"/>
                <a:gd name="T1" fmla="*/ 30 h 878"/>
                <a:gd name="T2" fmla="*/ 128 w 294"/>
                <a:gd name="T3" fmla="*/ 30 h 878"/>
                <a:gd name="T4" fmla="*/ 136 w 294"/>
                <a:gd name="T5" fmla="*/ 20 h 878"/>
                <a:gd name="T6" fmla="*/ 148 w 294"/>
                <a:gd name="T7" fmla="*/ 12 h 878"/>
                <a:gd name="T8" fmla="*/ 162 w 294"/>
                <a:gd name="T9" fmla="*/ 4 h 878"/>
                <a:gd name="T10" fmla="*/ 178 w 294"/>
                <a:gd name="T11" fmla="*/ 0 h 878"/>
                <a:gd name="T12" fmla="*/ 178 w 294"/>
                <a:gd name="T13" fmla="*/ 0 h 878"/>
                <a:gd name="T14" fmla="*/ 188 w 294"/>
                <a:gd name="T15" fmla="*/ 0 h 878"/>
                <a:gd name="T16" fmla="*/ 200 w 294"/>
                <a:gd name="T17" fmla="*/ 0 h 878"/>
                <a:gd name="T18" fmla="*/ 224 w 294"/>
                <a:gd name="T19" fmla="*/ 6 h 878"/>
                <a:gd name="T20" fmla="*/ 224 w 294"/>
                <a:gd name="T21" fmla="*/ 6 h 878"/>
                <a:gd name="T22" fmla="*/ 238 w 294"/>
                <a:gd name="T23" fmla="*/ 10 h 878"/>
                <a:gd name="T24" fmla="*/ 250 w 294"/>
                <a:gd name="T25" fmla="*/ 16 h 878"/>
                <a:gd name="T26" fmla="*/ 260 w 294"/>
                <a:gd name="T27" fmla="*/ 22 h 878"/>
                <a:gd name="T28" fmla="*/ 268 w 294"/>
                <a:gd name="T29" fmla="*/ 30 h 878"/>
                <a:gd name="T30" fmla="*/ 276 w 294"/>
                <a:gd name="T31" fmla="*/ 40 h 878"/>
                <a:gd name="T32" fmla="*/ 282 w 294"/>
                <a:gd name="T33" fmla="*/ 48 h 878"/>
                <a:gd name="T34" fmla="*/ 286 w 294"/>
                <a:gd name="T35" fmla="*/ 58 h 878"/>
                <a:gd name="T36" fmla="*/ 290 w 294"/>
                <a:gd name="T37" fmla="*/ 68 h 878"/>
                <a:gd name="T38" fmla="*/ 294 w 294"/>
                <a:gd name="T39" fmla="*/ 90 h 878"/>
                <a:gd name="T40" fmla="*/ 294 w 294"/>
                <a:gd name="T41" fmla="*/ 114 h 878"/>
                <a:gd name="T42" fmla="*/ 292 w 294"/>
                <a:gd name="T43" fmla="*/ 136 h 878"/>
                <a:gd name="T44" fmla="*/ 288 w 294"/>
                <a:gd name="T45" fmla="*/ 156 h 878"/>
                <a:gd name="T46" fmla="*/ 288 w 294"/>
                <a:gd name="T47" fmla="*/ 156 h 878"/>
                <a:gd name="T48" fmla="*/ 278 w 294"/>
                <a:gd name="T49" fmla="*/ 214 h 878"/>
                <a:gd name="T50" fmla="*/ 266 w 294"/>
                <a:gd name="T51" fmla="*/ 270 h 878"/>
                <a:gd name="T52" fmla="*/ 252 w 294"/>
                <a:gd name="T53" fmla="*/ 328 h 878"/>
                <a:gd name="T54" fmla="*/ 242 w 294"/>
                <a:gd name="T55" fmla="*/ 384 h 878"/>
                <a:gd name="T56" fmla="*/ 242 w 294"/>
                <a:gd name="T57" fmla="*/ 384 h 878"/>
                <a:gd name="T58" fmla="*/ 232 w 294"/>
                <a:gd name="T59" fmla="*/ 426 h 878"/>
                <a:gd name="T60" fmla="*/ 220 w 294"/>
                <a:gd name="T61" fmla="*/ 468 h 878"/>
                <a:gd name="T62" fmla="*/ 208 w 294"/>
                <a:gd name="T63" fmla="*/ 510 h 878"/>
                <a:gd name="T64" fmla="*/ 198 w 294"/>
                <a:gd name="T65" fmla="*/ 550 h 878"/>
                <a:gd name="T66" fmla="*/ 198 w 294"/>
                <a:gd name="T67" fmla="*/ 550 h 878"/>
                <a:gd name="T68" fmla="*/ 180 w 294"/>
                <a:gd name="T69" fmla="*/ 624 h 878"/>
                <a:gd name="T70" fmla="*/ 154 w 294"/>
                <a:gd name="T71" fmla="*/ 714 h 878"/>
                <a:gd name="T72" fmla="*/ 110 w 294"/>
                <a:gd name="T73" fmla="*/ 878 h 878"/>
                <a:gd name="T74" fmla="*/ 0 w 294"/>
                <a:gd name="T75" fmla="*/ 866 h 878"/>
                <a:gd name="T76" fmla="*/ 0 w 294"/>
                <a:gd name="T77" fmla="*/ 866 h 878"/>
                <a:gd name="T78" fmla="*/ 8 w 294"/>
                <a:gd name="T79" fmla="*/ 808 h 878"/>
                <a:gd name="T80" fmla="*/ 16 w 294"/>
                <a:gd name="T81" fmla="*/ 728 h 878"/>
                <a:gd name="T82" fmla="*/ 28 w 294"/>
                <a:gd name="T83" fmla="*/ 582 h 878"/>
                <a:gd name="T84" fmla="*/ 28 w 294"/>
                <a:gd name="T85" fmla="*/ 582 h 878"/>
                <a:gd name="T86" fmla="*/ 36 w 294"/>
                <a:gd name="T87" fmla="*/ 494 h 878"/>
                <a:gd name="T88" fmla="*/ 46 w 294"/>
                <a:gd name="T89" fmla="*/ 404 h 878"/>
                <a:gd name="T90" fmla="*/ 58 w 294"/>
                <a:gd name="T91" fmla="*/ 314 h 878"/>
                <a:gd name="T92" fmla="*/ 74 w 294"/>
                <a:gd name="T93" fmla="*/ 226 h 878"/>
                <a:gd name="T94" fmla="*/ 74 w 294"/>
                <a:gd name="T95" fmla="*/ 226 h 878"/>
                <a:gd name="T96" fmla="*/ 94 w 294"/>
                <a:gd name="T97" fmla="*/ 124 h 878"/>
                <a:gd name="T98" fmla="*/ 94 w 294"/>
                <a:gd name="T99" fmla="*/ 124 h 878"/>
                <a:gd name="T100" fmla="*/ 98 w 294"/>
                <a:gd name="T101" fmla="*/ 100 h 878"/>
                <a:gd name="T102" fmla="*/ 106 w 294"/>
                <a:gd name="T103" fmla="*/ 76 h 878"/>
                <a:gd name="T104" fmla="*/ 116 w 294"/>
                <a:gd name="T105" fmla="*/ 52 h 878"/>
                <a:gd name="T106" fmla="*/ 128 w 294"/>
                <a:gd name="T107" fmla="*/ 30 h 878"/>
                <a:gd name="T108" fmla="*/ 128 w 294"/>
                <a:gd name="T109" fmla="*/ 30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4" h="878">
                  <a:moveTo>
                    <a:pt x="128" y="30"/>
                  </a:moveTo>
                  <a:lnTo>
                    <a:pt x="128" y="30"/>
                  </a:lnTo>
                  <a:lnTo>
                    <a:pt x="136" y="20"/>
                  </a:lnTo>
                  <a:lnTo>
                    <a:pt x="148" y="12"/>
                  </a:lnTo>
                  <a:lnTo>
                    <a:pt x="162" y="4"/>
                  </a:lnTo>
                  <a:lnTo>
                    <a:pt x="178" y="0"/>
                  </a:lnTo>
                  <a:lnTo>
                    <a:pt x="178" y="0"/>
                  </a:lnTo>
                  <a:lnTo>
                    <a:pt x="188" y="0"/>
                  </a:lnTo>
                  <a:lnTo>
                    <a:pt x="200" y="0"/>
                  </a:lnTo>
                  <a:lnTo>
                    <a:pt x="224" y="6"/>
                  </a:lnTo>
                  <a:lnTo>
                    <a:pt x="224" y="6"/>
                  </a:lnTo>
                  <a:lnTo>
                    <a:pt x="238" y="10"/>
                  </a:lnTo>
                  <a:lnTo>
                    <a:pt x="250" y="16"/>
                  </a:lnTo>
                  <a:lnTo>
                    <a:pt x="260" y="22"/>
                  </a:lnTo>
                  <a:lnTo>
                    <a:pt x="268" y="30"/>
                  </a:lnTo>
                  <a:lnTo>
                    <a:pt x="276" y="40"/>
                  </a:lnTo>
                  <a:lnTo>
                    <a:pt x="282" y="48"/>
                  </a:lnTo>
                  <a:lnTo>
                    <a:pt x="286" y="58"/>
                  </a:lnTo>
                  <a:lnTo>
                    <a:pt x="290" y="68"/>
                  </a:lnTo>
                  <a:lnTo>
                    <a:pt x="294" y="90"/>
                  </a:lnTo>
                  <a:lnTo>
                    <a:pt x="294" y="114"/>
                  </a:lnTo>
                  <a:lnTo>
                    <a:pt x="292" y="136"/>
                  </a:lnTo>
                  <a:lnTo>
                    <a:pt x="288" y="156"/>
                  </a:lnTo>
                  <a:lnTo>
                    <a:pt x="288" y="156"/>
                  </a:lnTo>
                  <a:lnTo>
                    <a:pt x="278" y="214"/>
                  </a:lnTo>
                  <a:lnTo>
                    <a:pt x="266" y="270"/>
                  </a:lnTo>
                  <a:lnTo>
                    <a:pt x="252" y="328"/>
                  </a:lnTo>
                  <a:lnTo>
                    <a:pt x="242" y="384"/>
                  </a:lnTo>
                  <a:lnTo>
                    <a:pt x="242" y="384"/>
                  </a:lnTo>
                  <a:lnTo>
                    <a:pt x="232" y="426"/>
                  </a:lnTo>
                  <a:lnTo>
                    <a:pt x="220" y="468"/>
                  </a:lnTo>
                  <a:lnTo>
                    <a:pt x="208" y="510"/>
                  </a:lnTo>
                  <a:lnTo>
                    <a:pt x="198" y="550"/>
                  </a:lnTo>
                  <a:lnTo>
                    <a:pt x="198" y="550"/>
                  </a:lnTo>
                  <a:lnTo>
                    <a:pt x="180" y="624"/>
                  </a:lnTo>
                  <a:lnTo>
                    <a:pt x="154" y="714"/>
                  </a:lnTo>
                  <a:lnTo>
                    <a:pt x="110" y="878"/>
                  </a:lnTo>
                  <a:lnTo>
                    <a:pt x="0" y="866"/>
                  </a:lnTo>
                  <a:lnTo>
                    <a:pt x="0" y="866"/>
                  </a:lnTo>
                  <a:lnTo>
                    <a:pt x="8" y="808"/>
                  </a:lnTo>
                  <a:lnTo>
                    <a:pt x="16" y="728"/>
                  </a:lnTo>
                  <a:lnTo>
                    <a:pt x="28" y="582"/>
                  </a:lnTo>
                  <a:lnTo>
                    <a:pt x="28" y="582"/>
                  </a:lnTo>
                  <a:lnTo>
                    <a:pt x="36" y="494"/>
                  </a:lnTo>
                  <a:lnTo>
                    <a:pt x="46" y="404"/>
                  </a:lnTo>
                  <a:lnTo>
                    <a:pt x="58" y="314"/>
                  </a:lnTo>
                  <a:lnTo>
                    <a:pt x="74" y="226"/>
                  </a:lnTo>
                  <a:lnTo>
                    <a:pt x="74" y="226"/>
                  </a:lnTo>
                  <a:lnTo>
                    <a:pt x="94" y="124"/>
                  </a:lnTo>
                  <a:lnTo>
                    <a:pt x="94" y="124"/>
                  </a:lnTo>
                  <a:lnTo>
                    <a:pt x="98" y="100"/>
                  </a:lnTo>
                  <a:lnTo>
                    <a:pt x="106" y="76"/>
                  </a:lnTo>
                  <a:lnTo>
                    <a:pt x="116" y="52"/>
                  </a:lnTo>
                  <a:lnTo>
                    <a:pt x="128" y="30"/>
                  </a:lnTo>
                  <a:lnTo>
                    <a:pt x="128" y="30"/>
                  </a:lnTo>
                  <a:close/>
                </a:path>
              </a:pathLst>
            </a:custGeom>
            <a:solidFill>
              <a:srgbClr val="071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63" name="Freeform 203"/>
            <p:cNvSpPr>
              <a:spLocks/>
            </p:cNvSpPr>
            <p:nvPr/>
          </p:nvSpPr>
          <p:spPr bwMode="auto">
            <a:xfrm>
              <a:off x="3095171" y="3087461"/>
              <a:ext cx="892175" cy="368300"/>
            </a:xfrm>
            <a:custGeom>
              <a:avLst/>
              <a:gdLst>
                <a:gd name="T0" fmla="*/ 404 w 562"/>
                <a:gd name="T1" fmla="*/ 2 h 232"/>
                <a:gd name="T2" fmla="*/ 404 w 562"/>
                <a:gd name="T3" fmla="*/ 2 h 232"/>
                <a:gd name="T4" fmla="*/ 426 w 562"/>
                <a:gd name="T5" fmla="*/ 4 h 232"/>
                <a:gd name="T6" fmla="*/ 448 w 562"/>
                <a:gd name="T7" fmla="*/ 6 h 232"/>
                <a:gd name="T8" fmla="*/ 448 w 562"/>
                <a:gd name="T9" fmla="*/ 6 h 232"/>
                <a:gd name="T10" fmla="*/ 466 w 562"/>
                <a:gd name="T11" fmla="*/ 8 h 232"/>
                <a:gd name="T12" fmla="*/ 484 w 562"/>
                <a:gd name="T13" fmla="*/ 16 h 232"/>
                <a:gd name="T14" fmla="*/ 500 w 562"/>
                <a:gd name="T15" fmla="*/ 24 h 232"/>
                <a:gd name="T16" fmla="*/ 514 w 562"/>
                <a:gd name="T17" fmla="*/ 36 h 232"/>
                <a:gd name="T18" fmla="*/ 528 w 562"/>
                <a:gd name="T19" fmla="*/ 50 h 232"/>
                <a:gd name="T20" fmla="*/ 538 w 562"/>
                <a:gd name="T21" fmla="*/ 64 h 232"/>
                <a:gd name="T22" fmla="*/ 548 w 562"/>
                <a:gd name="T23" fmla="*/ 82 h 232"/>
                <a:gd name="T24" fmla="*/ 554 w 562"/>
                <a:gd name="T25" fmla="*/ 98 h 232"/>
                <a:gd name="T26" fmla="*/ 554 w 562"/>
                <a:gd name="T27" fmla="*/ 98 h 232"/>
                <a:gd name="T28" fmla="*/ 560 w 562"/>
                <a:gd name="T29" fmla="*/ 124 h 232"/>
                <a:gd name="T30" fmla="*/ 562 w 562"/>
                <a:gd name="T31" fmla="*/ 150 h 232"/>
                <a:gd name="T32" fmla="*/ 282 w 562"/>
                <a:gd name="T33" fmla="*/ 150 h 232"/>
                <a:gd name="T34" fmla="*/ 0 w 562"/>
                <a:gd name="T35" fmla="*/ 150 h 232"/>
                <a:gd name="T36" fmla="*/ 0 w 562"/>
                <a:gd name="T37" fmla="*/ 150 h 232"/>
                <a:gd name="T38" fmla="*/ 2 w 562"/>
                <a:gd name="T39" fmla="*/ 124 h 232"/>
                <a:gd name="T40" fmla="*/ 8 w 562"/>
                <a:gd name="T41" fmla="*/ 98 h 232"/>
                <a:gd name="T42" fmla="*/ 8 w 562"/>
                <a:gd name="T43" fmla="*/ 98 h 232"/>
                <a:gd name="T44" fmla="*/ 14 w 562"/>
                <a:gd name="T45" fmla="*/ 82 h 232"/>
                <a:gd name="T46" fmla="*/ 24 w 562"/>
                <a:gd name="T47" fmla="*/ 64 h 232"/>
                <a:gd name="T48" fmla="*/ 34 w 562"/>
                <a:gd name="T49" fmla="*/ 50 h 232"/>
                <a:gd name="T50" fmla="*/ 48 w 562"/>
                <a:gd name="T51" fmla="*/ 36 h 232"/>
                <a:gd name="T52" fmla="*/ 62 w 562"/>
                <a:gd name="T53" fmla="*/ 26 h 232"/>
                <a:gd name="T54" fmla="*/ 80 w 562"/>
                <a:gd name="T55" fmla="*/ 16 h 232"/>
                <a:gd name="T56" fmla="*/ 96 w 562"/>
                <a:gd name="T57" fmla="*/ 10 h 232"/>
                <a:gd name="T58" fmla="*/ 116 w 562"/>
                <a:gd name="T59" fmla="*/ 8 h 232"/>
                <a:gd name="T60" fmla="*/ 116 w 562"/>
                <a:gd name="T61" fmla="*/ 8 h 232"/>
                <a:gd name="T62" fmla="*/ 172 w 562"/>
                <a:gd name="T63" fmla="*/ 0 h 232"/>
                <a:gd name="T64" fmla="*/ 276 w 562"/>
                <a:gd name="T65" fmla="*/ 232 h 232"/>
                <a:gd name="T66" fmla="*/ 404 w 562"/>
                <a:gd name="T67" fmla="*/ 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2" h="232">
                  <a:moveTo>
                    <a:pt x="404" y="2"/>
                  </a:moveTo>
                  <a:lnTo>
                    <a:pt x="404" y="2"/>
                  </a:lnTo>
                  <a:lnTo>
                    <a:pt x="426" y="4"/>
                  </a:lnTo>
                  <a:lnTo>
                    <a:pt x="448" y="6"/>
                  </a:lnTo>
                  <a:lnTo>
                    <a:pt x="448" y="6"/>
                  </a:lnTo>
                  <a:lnTo>
                    <a:pt x="466" y="8"/>
                  </a:lnTo>
                  <a:lnTo>
                    <a:pt x="484" y="16"/>
                  </a:lnTo>
                  <a:lnTo>
                    <a:pt x="500" y="24"/>
                  </a:lnTo>
                  <a:lnTo>
                    <a:pt x="514" y="36"/>
                  </a:lnTo>
                  <a:lnTo>
                    <a:pt x="528" y="50"/>
                  </a:lnTo>
                  <a:lnTo>
                    <a:pt x="538" y="64"/>
                  </a:lnTo>
                  <a:lnTo>
                    <a:pt x="548" y="82"/>
                  </a:lnTo>
                  <a:lnTo>
                    <a:pt x="554" y="98"/>
                  </a:lnTo>
                  <a:lnTo>
                    <a:pt x="554" y="98"/>
                  </a:lnTo>
                  <a:lnTo>
                    <a:pt x="560" y="124"/>
                  </a:lnTo>
                  <a:lnTo>
                    <a:pt x="562" y="150"/>
                  </a:lnTo>
                  <a:lnTo>
                    <a:pt x="282" y="150"/>
                  </a:lnTo>
                  <a:lnTo>
                    <a:pt x="0" y="150"/>
                  </a:lnTo>
                  <a:lnTo>
                    <a:pt x="0" y="150"/>
                  </a:lnTo>
                  <a:lnTo>
                    <a:pt x="2" y="124"/>
                  </a:lnTo>
                  <a:lnTo>
                    <a:pt x="8" y="98"/>
                  </a:lnTo>
                  <a:lnTo>
                    <a:pt x="8" y="98"/>
                  </a:lnTo>
                  <a:lnTo>
                    <a:pt x="14" y="82"/>
                  </a:lnTo>
                  <a:lnTo>
                    <a:pt x="24" y="64"/>
                  </a:lnTo>
                  <a:lnTo>
                    <a:pt x="34" y="50"/>
                  </a:lnTo>
                  <a:lnTo>
                    <a:pt x="48" y="36"/>
                  </a:lnTo>
                  <a:lnTo>
                    <a:pt x="62" y="26"/>
                  </a:lnTo>
                  <a:lnTo>
                    <a:pt x="80" y="16"/>
                  </a:lnTo>
                  <a:lnTo>
                    <a:pt x="96" y="10"/>
                  </a:lnTo>
                  <a:lnTo>
                    <a:pt x="116" y="8"/>
                  </a:lnTo>
                  <a:lnTo>
                    <a:pt x="116" y="8"/>
                  </a:lnTo>
                  <a:lnTo>
                    <a:pt x="172" y="0"/>
                  </a:lnTo>
                  <a:lnTo>
                    <a:pt x="276" y="232"/>
                  </a:lnTo>
                  <a:lnTo>
                    <a:pt x="404" y="2"/>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64" name="Freeform 204"/>
            <p:cNvSpPr>
              <a:spLocks/>
            </p:cNvSpPr>
            <p:nvPr/>
          </p:nvSpPr>
          <p:spPr bwMode="auto">
            <a:xfrm>
              <a:off x="3241221" y="3312886"/>
              <a:ext cx="593725" cy="609600"/>
            </a:xfrm>
            <a:custGeom>
              <a:avLst/>
              <a:gdLst>
                <a:gd name="T0" fmla="*/ 362 w 374"/>
                <a:gd name="T1" fmla="*/ 0 h 384"/>
                <a:gd name="T2" fmla="*/ 16 w 374"/>
                <a:gd name="T3" fmla="*/ 0 h 384"/>
                <a:gd name="T4" fmla="*/ 16 w 374"/>
                <a:gd name="T5" fmla="*/ 0 h 384"/>
                <a:gd name="T6" fmla="*/ 16 w 374"/>
                <a:gd name="T7" fmla="*/ 146 h 384"/>
                <a:gd name="T8" fmla="*/ 16 w 374"/>
                <a:gd name="T9" fmla="*/ 146 h 384"/>
                <a:gd name="T10" fmla="*/ 16 w 374"/>
                <a:gd name="T11" fmla="*/ 190 h 384"/>
                <a:gd name="T12" fmla="*/ 14 w 374"/>
                <a:gd name="T13" fmla="*/ 232 h 384"/>
                <a:gd name="T14" fmla="*/ 8 w 374"/>
                <a:gd name="T15" fmla="*/ 308 h 384"/>
                <a:gd name="T16" fmla="*/ 0 w 374"/>
                <a:gd name="T17" fmla="*/ 384 h 384"/>
                <a:gd name="T18" fmla="*/ 374 w 374"/>
                <a:gd name="T19" fmla="*/ 384 h 384"/>
                <a:gd name="T20" fmla="*/ 374 w 374"/>
                <a:gd name="T21" fmla="*/ 384 h 384"/>
                <a:gd name="T22" fmla="*/ 370 w 374"/>
                <a:gd name="T23" fmla="*/ 276 h 384"/>
                <a:gd name="T24" fmla="*/ 366 w 374"/>
                <a:gd name="T25" fmla="*/ 186 h 384"/>
                <a:gd name="T26" fmla="*/ 366 w 374"/>
                <a:gd name="T27" fmla="*/ 134 h 384"/>
                <a:gd name="T28" fmla="*/ 366 w 374"/>
                <a:gd name="T29" fmla="*/ 148 h 384"/>
                <a:gd name="T30" fmla="*/ 366 w 374"/>
                <a:gd name="T31" fmla="*/ 148 h 384"/>
                <a:gd name="T32" fmla="*/ 366 w 374"/>
                <a:gd name="T33" fmla="*/ 102 h 384"/>
                <a:gd name="T34" fmla="*/ 362 w 374"/>
                <a:gd name="T35" fmla="*/ 0 h 384"/>
                <a:gd name="T36" fmla="*/ 362 w 374"/>
                <a:gd name="T37"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4" h="384">
                  <a:moveTo>
                    <a:pt x="362" y="0"/>
                  </a:moveTo>
                  <a:lnTo>
                    <a:pt x="16" y="0"/>
                  </a:lnTo>
                  <a:lnTo>
                    <a:pt x="16" y="0"/>
                  </a:lnTo>
                  <a:lnTo>
                    <a:pt x="16" y="146"/>
                  </a:lnTo>
                  <a:lnTo>
                    <a:pt x="16" y="146"/>
                  </a:lnTo>
                  <a:lnTo>
                    <a:pt x="16" y="190"/>
                  </a:lnTo>
                  <a:lnTo>
                    <a:pt x="14" y="232"/>
                  </a:lnTo>
                  <a:lnTo>
                    <a:pt x="8" y="308"/>
                  </a:lnTo>
                  <a:lnTo>
                    <a:pt x="0" y="384"/>
                  </a:lnTo>
                  <a:lnTo>
                    <a:pt x="374" y="384"/>
                  </a:lnTo>
                  <a:lnTo>
                    <a:pt x="374" y="384"/>
                  </a:lnTo>
                  <a:lnTo>
                    <a:pt x="370" y="276"/>
                  </a:lnTo>
                  <a:lnTo>
                    <a:pt x="366" y="186"/>
                  </a:lnTo>
                  <a:lnTo>
                    <a:pt x="366" y="134"/>
                  </a:lnTo>
                  <a:lnTo>
                    <a:pt x="366" y="148"/>
                  </a:lnTo>
                  <a:lnTo>
                    <a:pt x="366" y="148"/>
                  </a:lnTo>
                  <a:lnTo>
                    <a:pt x="366" y="102"/>
                  </a:lnTo>
                  <a:lnTo>
                    <a:pt x="362" y="0"/>
                  </a:lnTo>
                  <a:lnTo>
                    <a:pt x="362"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65" name="Freeform 206"/>
            <p:cNvSpPr>
              <a:spLocks/>
            </p:cNvSpPr>
            <p:nvPr/>
          </p:nvSpPr>
          <p:spPr bwMode="auto">
            <a:xfrm>
              <a:off x="2904671" y="3185886"/>
              <a:ext cx="396875" cy="463550"/>
            </a:xfrm>
            <a:custGeom>
              <a:avLst/>
              <a:gdLst>
                <a:gd name="T0" fmla="*/ 146 w 250"/>
                <a:gd name="T1" fmla="*/ 0 h 292"/>
                <a:gd name="T2" fmla="*/ 146 w 250"/>
                <a:gd name="T3" fmla="*/ 0 h 292"/>
                <a:gd name="T4" fmla="*/ 134 w 250"/>
                <a:gd name="T5" fmla="*/ 14 h 292"/>
                <a:gd name="T6" fmla="*/ 118 w 250"/>
                <a:gd name="T7" fmla="*/ 34 h 292"/>
                <a:gd name="T8" fmla="*/ 100 w 250"/>
                <a:gd name="T9" fmla="*/ 60 h 292"/>
                <a:gd name="T10" fmla="*/ 78 w 250"/>
                <a:gd name="T11" fmla="*/ 94 h 292"/>
                <a:gd name="T12" fmla="*/ 52 w 250"/>
                <a:gd name="T13" fmla="*/ 138 h 292"/>
                <a:gd name="T14" fmla="*/ 26 w 250"/>
                <a:gd name="T15" fmla="*/ 188 h 292"/>
                <a:gd name="T16" fmla="*/ 0 w 250"/>
                <a:gd name="T17" fmla="*/ 244 h 292"/>
                <a:gd name="T18" fmla="*/ 146 w 250"/>
                <a:gd name="T19" fmla="*/ 292 h 292"/>
                <a:gd name="T20" fmla="*/ 250 w 250"/>
                <a:gd name="T21" fmla="*/ 118 h 292"/>
                <a:gd name="T22" fmla="*/ 250 w 250"/>
                <a:gd name="T23" fmla="*/ 118 h 292"/>
                <a:gd name="T24" fmla="*/ 250 w 250"/>
                <a:gd name="T25" fmla="*/ 100 h 292"/>
                <a:gd name="T26" fmla="*/ 250 w 250"/>
                <a:gd name="T27" fmla="*/ 84 h 292"/>
                <a:gd name="T28" fmla="*/ 246 w 250"/>
                <a:gd name="T29" fmla="*/ 64 h 292"/>
                <a:gd name="T30" fmla="*/ 240 w 250"/>
                <a:gd name="T31" fmla="*/ 52 h 292"/>
                <a:gd name="T32" fmla="*/ 234 w 250"/>
                <a:gd name="T33" fmla="*/ 42 h 292"/>
                <a:gd name="T34" fmla="*/ 226 w 250"/>
                <a:gd name="T35" fmla="*/ 32 h 292"/>
                <a:gd name="T36" fmla="*/ 216 w 250"/>
                <a:gd name="T37" fmla="*/ 24 h 292"/>
                <a:gd name="T38" fmla="*/ 202 w 250"/>
                <a:gd name="T39" fmla="*/ 16 h 292"/>
                <a:gd name="T40" fmla="*/ 186 w 250"/>
                <a:gd name="T41" fmla="*/ 8 h 292"/>
                <a:gd name="T42" fmla="*/ 168 w 250"/>
                <a:gd name="T43" fmla="*/ 2 h 292"/>
                <a:gd name="T44" fmla="*/ 146 w 250"/>
                <a:gd name="T45" fmla="*/ 0 h 292"/>
                <a:gd name="T46" fmla="*/ 146 w 250"/>
                <a:gd name="T47"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0" h="292">
                  <a:moveTo>
                    <a:pt x="146" y="0"/>
                  </a:moveTo>
                  <a:lnTo>
                    <a:pt x="146" y="0"/>
                  </a:lnTo>
                  <a:lnTo>
                    <a:pt x="134" y="14"/>
                  </a:lnTo>
                  <a:lnTo>
                    <a:pt x="118" y="34"/>
                  </a:lnTo>
                  <a:lnTo>
                    <a:pt x="100" y="60"/>
                  </a:lnTo>
                  <a:lnTo>
                    <a:pt x="78" y="94"/>
                  </a:lnTo>
                  <a:lnTo>
                    <a:pt x="52" y="138"/>
                  </a:lnTo>
                  <a:lnTo>
                    <a:pt x="26" y="188"/>
                  </a:lnTo>
                  <a:lnTo>
                    <a:pt x="0" y="244"/>
                  </a:lnTo>
                  <a:lnTo>
                    <a:pt x="146" y="292"/>
                  </a:lnTo>
                  <a:lnTo>
                    <a:pt x="250" y="118"/>
                  </a:lnTo>
                  <a:lnTo>
                    <a:pt x="250" y="118"/>
                  </a:lnTo>
                  <a:lnTo>
                    <a:pt x="250" y="100"/>
                  </a:lnTo>
                  <a:lnTo>
                    <a:pt x="250" y="84"/>
                  </a:lnTo>
                  <a:lnTo>
                    <a:pt x="246" y="64"/>
                  </a:lnTo>
                  <a:lnTo>
                    <a:pt x="240" y="52"/>
                  </a:lnTo>
                  <a:lnTo>
                    <a:pt x="234" y="42"/>
                  </a:lnTo>
                  <a:lnTo>
                    <a:pt x="226" y="32"/>
                  </a:lnTo>
                  <a:lnTo>
                    <a:pt x="216" y="24"/>
                  </a:lnTo>
                  <a:lnTo>
                    <a:pt x="202" y="16"/>
                  </a:lnTo>
                  <a:lnTo>
                    <a:pt x="186" y="8"/>
                  </a:lnTo>
                  <a:lnTo>
                    <a:pt x="168" y="2"/>
                  </a:lnTo>
                  <a:lnTo>
                    <a:pt x="146" y="0"/>
                  </a:lnTo>
                  <a:lnTo>
                    <a:pt x="146"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66" name="Freeform 207"/>
            <p:cNvSpPr>
              <a:spLocks/>
            </p:cNvSpPr>
            <p:nvPr/>
          </p:nvSpPr>
          <p:spPr bwMode="auto">
            <a:xfrm>
              <a:off x="3777796" y="3195411"/>
              <a:ext cx="412750" cy="476250"/>
            </a:xfrm>
            <a:custGeom>
              <a:avLst/>
              <a:gdLst>
                <a:gd name="T0" fmla="*/ 112 w 260"/>
                <a:gd name="T1" fmla="*/ 0 h 300"/>
                <a:gd name="T2" fmla="*/ 112 w 260"/>
                <a:gd name="T3" fmla="*/ 0 h 300"/>
                <a:gd name="T4" fmla="*/ 124 w 260"/>
                <a:gd name="T5" fmla="*/ 14 h 300"/>
                <a:gd name="T6" fmla="*/ 140 w 260"/>
                <a:gd name="T7" fmla="*/ 34 h 300"/>
                <a:gd name="T8" fmla="*/ 160 w 260"/>
                <a:gd name="T9" fmla="*/ 58 h 300"/>
                <a:gd name="T10" fmla="*/ 182 w 260"/>
                <a:gd name="T11" fmla="*/ 92 h 300"/>
                <a:gd name="T12" fmla="*/ 208 w 260"/>
                <a:gd name="T13" fmla="*/ 134 h 300"/>
                <a:gd name="T14" fmla="*/ 234 w 260"/>
                <a:gd name="T15" fmla="*/ 182 h 300"/>
                <a:gd name="T16" fmla="*/ 260 w 260"/>
                <a:gd name="T17" fmla="*/ 240 h 300"/>
                <a:gd name="T18" fmla="*/ 106 w 260"/>
                <a:gd name="T19" fmla="*/ 300 h 300"/>
                <a:gd name="T20" fmla="*/ 0 w 260"/>
                <a:gd name="T21" fmla="*/ 118 h 300"/>
                <a:gd name="T22" fmla="*/ 0 w 260"/>
                <a:gd name="T23" fmla="*/ 118 h 300"/>
                <a:gd name="T24" fmla="*/ 0 w 260"/>
                <a:gd name="T25" fmla="*/ 102 h 300"/>
                <a:gd name="T26" fmla="*/ 2 w 260"/>
                <a:gd name="T27" fmla="*/ 84 h 300"/>
                <a:gd name="T28" fmla="*/ 8 w 260"/>
                <a:gd name="T29" fmla="*/ 64 h 300"/>
                <a:gd name="T30" fmla="*/ 14 w 260"/>
                <a:gd name="T31" fmla="*/ 54 h 300"/>
                <a:gd name="T32" fmla="*/ 20 w 260"/>
                <a:gd name="T33" fmla="*/ 44 h 300"/>
                <a:gd name="T34" fmla="*/ 30 w 260"/>
                <a:gd name="T35" fmla="*/ 34 h 300"/>
                <a:gd name="T36" fmla="*/ 40 w 260"/>
                <a:gd name="T37" fmla="*/ 24 h 300"/>
                <a:gd name="T38" fmla="*/ 54 w 260"/>
                <a:gd name="T39" fmla="*/ 16 h 300"/>
                <a:gd name="T40" fmla="*/ 70 w 260"/>
                <a:gd name="T41" fmla="*/ 10 h 300"/>
                <a:gd name="T42" fmla="*/ 88 w 260"/>
                <a:gd name="T43" fmla="*/ 4 h 300"/>
                <a:gd name="T44" fmla="*/ 112 w 260"/>
                <a:gd name="T45" fmla="*/ 0 h 300"/>
                <a:gd name="T46" fmla="*/ 112 w 260"/>
                <a:gd name="T47"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0" h="300">
                  <a:moveTo>
                    <a:pt x="112" y="0"/>
                  </a:moveTo>
                  <a:lnTo>
                    <a:pt x="112" y="0"/>
                  </a:lnTo>
                  <a:lnTo>
                    <a:pt x="124" y="14"/>
                  </a:lnTo>
                  <a:lnTo>
                    <a:pt x="140" y="34"/>
                  </a:lnTo>
                  <a:lnTo>
                    <a:pt x="160" y="58"/>
                  </a:lnTo>
                  <a:lnTo>
                    <a:pt x="182" y="92"/>
                  </a:lnTo>
                  <a:lnTo>
                    <a:pt x="208" y="134"/>
                  </a:lnTo>
                  <a:lnTo>
                    <a:pt x="234" y="182"/>
                  </a:lnTo>
                  <a:lnTo>
                    <a:pt x="260" y="240"/>
                  </a:lnTo>
                  <a:lnTo>
                    <a:pt x="106" y="300"/>
                  </a:lnTo>
                  <a:lnTo>
                    <a:pt x="0" y="118"/>
                  </a:lnTo>
                  <a:lnTo>
                    <a:pt x="0" y="118"/>
                  </a:lnTo>
                  <a:lnTo>
                    <a:pt x="0" y="102"/>
                  </a:lnTo>
                  <a:lnTo>
                    <a:pt x="2" y="84"/>
                  </a:lnTo>
                  <a:lnTo>
                    <a:pt x="8" y="64"/>
                  </a:lnTo>
                  <a:lnTo>
                    <a:pt x="14" y="54"/>
                  </a:lnTo>
                  <a:lnTo>
                    <a:pt x="20" y="44"/>
                  </a:lnTo>
                  <a:lnTo>
                    <a:pt x="30" y="34"/>
                  </a:lnTo>
                  <a:lnTo>
                    <a:pt x="40" y="24"/>
                  </a:lnTo>
                  <a:lnTo>
                    <a:pt x="54" y="16"/>
                  </a:lnTo>
                  <a:lnTo>
                    <a:pt x="70" y="10"/>
                  </a:lnTo>
                  <a:lnTo>
                    <a:pt x="88" y="4"/>
                  </a:lnTo>
                  <a:lnTo>
                    <a:pt x="112" y="0"/>
                  </a:lnTo>
                  <a:lnTo>
                    <a:pt x="112"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67" name="Freeform 208"/>
            <p:cNvSpPr>
              <a:spLocks/>
            </p:cNvSpPr>
            <p:nvPr/>
          </p:nvSpPr>
          <p:spPr bwMode="auto">
            <a:xfrm>
              <a:off x="3263446" y="2233386"/>
              <a:ext cx="558800" cy="387350"/>
            </a:xfrm>
            <a:custGeom>
              <a:avLst/>
              <a:gdLst>
                <a:gd name="T0" fmla="*/ 174 w 352"/>
                <a:gd name="T1" fmla="*/ 134 h 244"/>
                <a:gd name="T2" fmla="*/ 154 w 352"/>
                <a:gd name="T3" fmla="*/ 124 h 244"/>
                <a:gd name="T4" fmla="*/ 120 w 352"/>
                <a:gd name="T5" fmla="*/ 116 h 244"/>
                <a:gd name="T6" fmla="*/ 94 w 352"/>
                <a:gd name="T7" fmla="*/ 116 h 244"/>
                <a:gd name="T8" fmla="*/ 66 w 352"/>
                <a:gd name="T9" fmla="*/ 128 h 244"/>
                <a:gd name="T10" fmla="*/ 38 w 352"/>
                <a:gd name="T11" fmla="*/ 152 h 244"/>
                <a:gd name="T12" fmla="*/ 16 w 352"/>
                <a:gd name="T13" fmla="*/ 196 h 244"/>
                <a:gd name="T14" fmla="*/ 6 w 352"/>
                <a:gd name="T15" fmla="*/ 226 h 244"/>
                <a:gd name="T16" fmla="*/ 2 w 352"/>
                <a:gd name="T17" fmla="*/ 198 h 244"/>
                <a:gd name="T18" fmla="*/ 0 w 352"/>
                <a:gd name="T19" fmla="*/ 148 h 244"/>
                <a:gd name="T20" fmla="*/ 8 w 352"/>
                <a:gd name="T21" fmla="*/ 110 h 244"/>
                <a:gd name="T22" fmla="*/ 26 w 352"/>
                <a:gd name="T23" fmla="*/ 72 h 244"/>
                <a:gd name="T24" fmla="*/ 58 w 352"/>
                <a:gd name="T25" fmla="*/ 38 h 244"/>
                <a:gd name="T26" fmla="*/ 108 w 352"/>
                <a:gd name="T27" fmla="*/ 12 h 244"/>
                <a:gd name="T28" fmla="*/ 142 w 352"/>
                <a:gd name="T29" fmla="*/ 2 h 244"/>
                <a:gd name="T30" fmla="*/ 174 w 352"/>
                <a:gd name="T31" fmla="*/ 0 h 244"/>
                <a:gd name="T32" fmla="*/ 228 w 352"/>
                <a:gd name="T33" fmla="*/ 4 h 244"/>
                <a:gd name="T34" fmla="*/ 268 w 352"/>
                <a:gd name="T35" fmla="*/ 14 h 244"/>
                <a:gd name="T36" fmla="*/ 304 w 352"/>
                <a:gd name="T37" fmla="*/ 34 h 244"/>
                <a:gd name="T38" fmla="*/ 334 w 352"/>
                <a:gd name="T39" fmla="*/ 68 h 244"/>
                <a:gd name="T40" fmla="*/ 344 w 352"/>
                <a:gd name="T41" fmla="*/ 90 h 244"/>
                <a:gd name="T42" fmla="*/ 350 w 352"/>
                <a:gd name="T43" fmla="*/ 114 h 244"/>
                <a:gd name="T44" fmla="*/ 352 w 352"/>
                <a:gd name="T45" fmla="*/ 146 h 244"/>
                <a:gd name="T46" fmla="*/ 352 w 352"/>
                <a:gd name="T47" fmla="*/ 178 h 244"/>
                <a:gd name="T48" fmla="*/ 342 w 352"/>
                <a:gd name="T49" fmla="*/ 244 h 244"/>
                <a:gd name="T50" fmla="*/ 340 w 352"/>
                <a:gd name="T51" fmla="*/ 236 h 244"/>
                <a:gd name="T52" fmla="*/ 324 w 352"/>
                <a:gd name="T53" fmla="*/ 186 h 244"/>
                <a:gd name="T54" fmla="*/ 308 w 352"/>
                <a:gd name="T55" fmla="*/ 158 h 244"/>
                <a:gd name="T56" fmla="*/ 286 w 352"/>
                <a:gd name="T57" fmla="*/ 132 h 244"/>
                <a:gd name="T58" fmla="*/ 256 w 352"/>
                <a:gd name="T59" fmla="*/ 116 h 244"/>
                <a:gd name="T60" fmla="*/ 220 w 352"/>
                <a:gd name="T61" fmla="*/ 114 h 244"/>
                <a:gd name="T62" fmla="*/ 174 w 352"/>
                <a:gd name="T63" fmla="*/ 13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244">
                  <a:moveTo>
                    <a:pt x="174" y="134"/>
                  </a:moveTo>
                  <a:lnTo>
                    <a:pt x="174" y="134"/>
                  </a:lnTo>
                  <a:lnTo>
                    <a:pt x="170" y="132"/>
                  </a:lnTo>
                  <a:lnTo>
                    <a:pt x="154" y="124"/>
                  </a:lnTo>
                  <a:lnTo>
                    <a:pt x="134" y="118"/>
                  </a:lnTo>
                  <a:lnTo>
                    <a:pt x="120" y="116"/>
                  </a:lnTo>
                  <a:lnTo>
                    <a:pt x="108" y="114"/>
                  </a:lnTo>
                  <a:lnTo>
                    <a:pt x="94" y="116"/>
                  </a:lnTo>
                  <a:lnTo>
                    <a:pt x="80" y="120"/>
                  </a:lnTo>
                  <a:lnTo>
                    <a:pt x="66" y="128"/>
                  </a:lnTo>
                  <a:lnTo>
                    <a:pt x="52" y="138"/>
                  </a:lnTo>
                  <a:lnTo>
                    <a:pt x="38" y="152"/>
                  </a:lnTo>
                  <a:lnTo>
                    <a:pt x="26" y="172"/>
                  </a:lnTo>
                  <a:lnTo>
                    <a:pt x="16" y="196"/>
                  </a:lnTo>
                  <a:lnTo>
                    <a:pt x="6" y="226"/>
                  </a:lnTo>
                  <a:lnTo>
                    <a:pt x="6" y="226"/>
                  </a:lnTo>
                  <a:lnTo>
                    <a:pt x="4" y="218"/>
                  </a:lnTo>
                  <a:lnTo>
                    <a:pt x="2" y="198"/>
                  </a:lnTo>
                  <a:lnTo>
                    <a:pt x="0" y="166"/>
                  </a:lnTo>
                  <a:lnTo>
                    <a:pt x="0" y="148"/>
                  </a:lnTo>
                  <a:lnTo>
                    <a:pt x="2" y="130"/>
                  </a:lnTo>
                  <a:lnTo>
                    <a:pt x="8" y="110"/>
                  </a:lnTo>
                  <a:lnTo>
                    <a:pt x="16" y="90"/>
                  </a:lnTo>
                  <a:lnTo>
                    <a:pt x="26" y="72"/>
                  </a:lnTo>
                  <a:lnTo>
                    <a:pt x="40" y="54"/>
                  </a:lnTo>
                  <a:lnTo>
                    <a:pt x="58" y="38"/>
                  </a:lnTo>
                  <a:lnTo>
                    <a:pt x="82" y="24"/>
                  </a:lnTo>
                  <a:lnTo>
                    <a:pt x="108" y="12"/>
                  </a:lnTo>
                  <a:lnTo>
                    <a:pt x="142" y="2"/>
                  </a:lnTo>
                  <a:lnTo>
                    <a:pt x="142" y="2"/>
                  </a:lnTo>
                  <a:lnTo>
                    <a:pt x="150" y="2"/>
                  </a:lnTo>
                  <a:lnTo>
                    <a:pt x="174" y="0"/>
                  </a:lnTo>
                  <a:lnTo>
                    <a:pt x="208" y="2"/>
                  </a:lnTo>
                  <a:lnTo>
                    <a:pt x="228" y="4"/>
                  </a:lnTo>
                  <a:lnTo>
                    <a:pt x="248" y="8"/>
                  </a:lnTo>
                  <a:lnTo>
                    <a:pt x="268" y="14"/>
                  </a:lnTo>
                  <a:lnTo>
                    <a:pt x="286" y="24"/>
                  </a:lnTo>
                  <a:lnTo>
                    <a:pt x="304" y="34"/>
                  </a:lnTo>
                  <a:lnTo>
                    <a:pt x="320" y="50"/>
                  </a:lnTo>
                  <a:lnTo>
                    <a:pt x="334" y="68"/>
                  </a:lnTo>
                  <a:lnTo>
                    <a:pt x="340" y="78"/>
                  </a:lnTo>
                  <a:lnTo>
                    <a:pt x="344" y="90"/>
                  </a:lnTo>
                  <a:lnTo>
                    <a:pt x="348" y="102"/>
                  </a:lnTo>
                  <a:lnTo>
                    <a:pt x="350" y="114"/>
                  </a:lnTo>
                  <a:lnTo>
                    <a:pt x="352" y="130"/>
                  </a:lnTo>
                  <a:lnTo>
                    <a:pt x="352" y="146"/>
                  </a:lnTo>
                  <a:lnTo>
                    <a:pt x="352" y="146"/>
                  </a:lnTo>
                  <a:lnTo>
                    <a:pt x="352" y="178"/>
                  </a:lnTo>
                  <a:lnTo>
                    <a:pt x="348" y="208"/>
                  </a:lnTo>
                  <a:lnTo>
                    <a:pt x="342" y="244"/>
                  </a:lnTo>
                  <a:lnTo>
                    <a:pt x="342" y="244"/>
                  </a:lnTo>
                  <a:lnTo>
                    <a:pt x="340" y="236"/>
                  </a:lnTo>
                  <a:lnTo>
                    <a:pt x="334" y="214"/>
                  </a:lnTo>
                  <a:lnTo>
                    <a:pt x="324" y="186"/>
                  </a:lnTo>
                  <a:lnTo>
                    <a:pt x="318" y="172"/>
                  </a:lnTo>
                  <a:lnTo>
                    <a:pt x="308" y="158"/>
                  </a:lnTo>
                  <a:lnTo>
                    <a:pt x="298" y="144"/>
                  </a:lnTo>
                  <a:lnTo>
                    <a:pt x="286" y="132"/>
                  </a:lnTo>
                  <a:lnTo>
                    <a:pt x="272" y="122"/>
                  </a:lnTo>
                  <a:lnTo>
                    <a:pt x="256" y="116"/>
                  </a:lnTo>
                  <a:lnTo>
                    <a:pt x="240" y="114"/>
                  </a:lnTo>
                  <a:lnTo>
                    <a:pt x="220" y="114"/>
                  </a:lnTo>
                  <a:lnTo>
                    <a:pt x="198" y="122"/>
                  </a:lnTo>
                  <a:lnTo>
                    <a:pt x="174" y="134"/>
                  </a:lnTo>
                  <a:lnTo>
                    <a:pt x="174" y="134"/>
                  </a:lnTo>
                  <a:close/>
                </a:path>
              </a:pathLst>
            </a:custGeom>
            <a:solidFill>
              <a:srgbClr val="22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68" name="Freeform 209"/>
            <p:cNvSpPr>
              <a:spLocks/>
            </p:cNvSpPr>
            <p:nvPr/>
          </p:nvSpPr>
          <p:spPr bwMode="auto">
            <a:xfrm>
              <a:off x="3247571" y="2061936"/>
              <a:ext cx="650875" cy="609600"/>
            </a:xfrm>
            <a:custGeom>
              <a:avLst/>
              <a:gdLst>
                <a:gd name="T0" fmla="*/ 352 w 410"/>
                <a:gd name="T1" fmla="*/ 384 h 384"/>
                <a:gd name="T2" fmla="*/ 352 w 410"/>
                <a:gd name="T3" fmla="*/ 360 h 384"/>
                <a:gd name="T4" fmla="*/ 356 w 410"/>
                <a:gd name="T5" fmla="*/ 320 h 384"/>
                <a:gd name="T6" fmla="*/ 374 w 410"/>
                <a:gd name="T7" fmla="*/ 270 h 384"/>
                <a:gd name="T8" fmla="*/ 362 w 410"/>
                <a:gd name="T9" fmla="*/ 254 h 384"/>
                <a:gd name="T10" fmla="*/ 364 w 410"/>
                <a:gd name="T11" fmla="*/ 240 h 384"/>
                <a:gd name="T12" fmla="*/ 368 w 410"/>
                <a:gd name="T13" fmla="*/ 208 h 384"/>
                <a:gd name="T14" fmla="*/ 382 w 410"/>
                <a:gd name="T15" fmla="*/ 174 h 384"/>
                <a:gd name="T16" fmla="*/ 394 w 410"/>
                <a:gd name="T17" fmla="*/ 160 h 384"/>
                <a:gd name="T18" fmla="*/ 410 w 410"/>
                <a:gd name="T19" fmla="*/ 152 h 384"/>
                <a:gd name="T20" fmla="*/ 352 w 410"/>
                <a:gd name="T21" fmla="*/ 194 h 384"/>
                <a:gd name="T22" fmla="*/ 352 w 410"/>
                <a:gd name="T23" fmla="*/ 182 h 384"/>
                <a:gd name="T24" fmla="*/ 358 w 410"/>
                <a:gd name="T25" fmla="*/ 162 h 384"/>
                <a:gd name="T26" fmla="*/ 380 w 410"/>
                <a:gd name="T27" fmla="*/ 130 h 384"/>
                <a:gd name="T28" fmla="*/ 400 w 410"/>
                <a:gd name="T29" fmla="*/ 108 h 384"/>
                <a:gd name="T30" fmla="*/ 366 w 410"/>
                <a:gd name="T31" fmla="*/ 120 h 384"/>
                <a:gd name="T32" fmla="*/ 340 w 410"/>
                <a:gd name="T33" fmla="*/ 132 h 384"/>
                <a:gd name="T34" fmla="*/ 324 w 410"/>
                <a:gd name="T35" fmla="*/ 150 h 384"/>
                <a:gd name="T36" fmla="*/ 320 w 410"/>
                <a:gd name="T37" fmla="*/ 138 h 384"/>
                <a:gd name="T38" fmla="*/ 316 w 410"/>
                <a:gd name="T39" fmla="*/ 108 h 384"/>
                <a:gd name="T40" fmla="*/ 322 w 410"/>
                <a:gd name="T41" fmla="*/ 78 h 384"/>
                <a:gd name="T42" fmla="*/ 334 w 410"/>
                <a:gd name="T43" fmla="*/ 54 h 384"/>
                <a:gd name="T44" fmla="*/ 354 w 410"/>
                <a:gd name="T45" fmla="*/ 30 h 384"/>
                <a:gd name="T46" fmla="*/ 366 w 410"/>
                <a:gd name="T47" fmla="*/ 18 h 384"/>
                <a:gd name="T48" fmla="*/ 342 w 410"/>
                <a:gd name="T49" fmla="*/ 18 h 384"/>
                <a:gd name="T50" fmla="*/ 310 w 410"/>
                <a:gd name="T51" fmla="*/ 30 h 384"/>
                <a:gd name="T52" fmla="*/ 294 w 410"/>
                <a:gd name="T53" fmla="*/ 44 h 384"/>
                <a:gd name="T54" fmla="*/ 278 w 410"/>
                <a:gd name="T55" fmla="*/ 64 h 384"/>
                <a:gd name="T56" fmla="*/ 264 w 410"/>
                <a:gd name="T57" fmla="*/ 92 h 384"/>
                <a:gd name="T58" fmla="*/ 262 w 410"/>
                <a:gd name="T59" fmla="*/ 84 h 384"/>
                <a:gd name="T60" fmla="*/ 256 w 410"/>
                <a:gd name="T61" fmla="*/ 46 h 384"/>
                <a:gd name="T62" fmla="*/ 240 w 410"/>
                <a:gd name="T63" fmla="*/ 16 h 384"/>
                <a:gd name="T64" fmla="*/ 226 w 410"/>
                <a:gd name="T65" fmla="*/ 0 h 384"/>
                <a:gd name="T66" fmla="*/ 236 w 410"/>
                <a:gd name="T67" fmla="*/ 26 h 384"/>
                <a:gd name="T68" fmla="*/ 238 w 410"/>
                <a:gd name="T69" fmla="*/ 50 h 384"/>
                <a:gd name="T70" fmla="*/ 226 w 410"/>
                <a:gd name="T71" fmla="*/ 76 h 384"/>
                <a:gd name="T72" fmla="*/ 220 w 410"/>
                <a:gd name="T73" fmla="*/ 74 h 384"/>
                <a:gd name="T74" fmla="*/ 174 w 410"/>
                <a:gd name="T75" fmla="*/ 66 h 384"/>
                <a:gd name="T76" fmla="*/ 140 w 410"/>
                <a:gd name="T77" fmla="*/ 68 h 384"/>
                <a:gd name="T78" fmla="*/ 104 w 410"/>
                <a:gd name="T79" fmla="*/ 78 h 384"/>
                <a:gd name="T80" fmla="*/ 66 w 410"/>
                <a:gd name="T81" fmla="*/ 96 h 384"/>
                <a:gd name="T82" fmla="*/ 30 w 410"/>
                <a:gd name="T83" fmla="*/ 130 h 384"/>
                <a:gd name="T84" fmla="*/ 0 w 410"/>
                <a:gd name="T85" fmla="*/ 180 h 384"/>
                <a:gd name="T86" fmla="*/ 4 w 410"/>
                <a:gd name="T87" fmla="*/ 176 h 384"/>
                <a:gd name="T88" fmla="*/ 24 w 410"/>
                <a:gd name="T89" fmla="*/ 162 h 384"/>
                <a:gd name="T90" fmla="*/ 42 w 410"/>
                <a:gd name="T91" fmla="*/ 156 h 384"/>
                <a:gd name="T92" fmla="*/ 50 w 410"/>
                <a:gd name="T93" fmla="*/ 158 h 384"/>
                <a:gd name="T94" fmla="*/ 38 w 410"/>
                <a:gd name="T95" fmla="*/ 164 h 384"/>
                <a:gd name="T96" fmla="*/ 20 w 410"/>
                <a:gd name="T97" fmla="*/ 184 h 384"/>
                <a:gd name="T98" fmla="*/ 4 w 410"/>
                <a:gd name="T99" fmla="*/ 224 h 384"/>
                <a:gd name="T100" fmla="*/ 28 w 410"/>
                <a:gd name="T101" fmla="*/ 230 h 384"/>
                <a:gd name="T102" fmla="*/ 260 w 410"/>
                <a:gd name="T103" fmla="*/ 206 h 384"/>
                <a:gd name="T104" fmla="*/ 352 w 410"/>
                <a:gd name="T105"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10" h="384">
                  <a:moveTo>
                    <a:pt x="352" y="384"/>
                  </a:moveTo>
                  <a:lnTo>
                    <a:pt x="352" y="384"/>
                  </a:lnTo>
                  <a:lnTo>
                    <a:pt x="352" y="372"/>
                  </a:lnTo>
                  <a:lnTo>
                    <a:pt x="352" y="360"/>
                  </a:lnTo>
                  <a:lnTo>
                    <a:pt x="352" y="342"/>
                  </a:lnTo>
                  <a:lnTo>
                    <a:pt x="356" y="320"/>
                  </a:lnTo>
                  <a:lnTo>
                    <a:pt x="364" y="298"/>
                  </a:lnTo>
                  <a:lnTo>
                    <a:pt x="374" y="270"/>
                  </a:lnTo>
                  <a:lnTo>
                    <a:pt x="392" y="242"/>
                  </a:lnTo>
                  <a:lnTo>
                    <a:pt x="362" y="254"/>
                  </a:lnTo>
                  <a:lnTo>
                    <a:pt x="362" y="254"/>
                  </a:lnTo>
                  <a:lnTo>
                    <a:pt x="364" y="240"/>
                  </a:lnTo>
                  <a:lnTo>
                    <a:pt x="366" y="224"/>
                  </a:lnTo>
                  <a:lnTo>
                    <a:pt x="368" y="208"/>
                  </a:lnTo>
                  <a:lnTo>
                    <a:pt x="374" y="190"/>
                  </a:lnTo>
                  <a:lnTo>
                    <a:pt x="382" y="174"/>
                  </a:lnTo>
                  <a:lnTo>
                    <a:pt x="388" y="166"/>
                  </a:lnTo>
                  <a:lnTo>
                    <a:pt x="394" y="160"/>
                  </a:lnTo>
                  <a:lnTo>
                    <a:pt x="402" y="156"/>
                  </a:lnTo>
                  <a:lnTo>
                    <a:pt x="410" y="152"/>
                  </a:lnTo>
                  <a:lnTo>
                    <a:pt x="352" y="194"/>
                  </a:lnTo>
                  <a:lnTo>
                    <a:pt x="352" y="194"/>
                  </a:lnTo>
                  <a:lnTo>
                    <a:pt x="352" y="188"/>
                  </a:lnTo>
                  <a:lnTo>
                    <a:pt x="352" y="182"/>
                  </a:lnTo>
                  <a:lnTo>
                    <a:pt x="352" y="174"/>
                  </a:lnTo>
                  <a:lnTo>
                    <a:pt x="358" y="162"/>
                  </a:lnTo>
                  <a:lnTo>
                    <a:pt x="366" y="148"/>
                  </a:lnTo>
                  <a:lnTo>
                    <a:pt x="380" y="130"/>
                  </a:lnTo>
                  <a:lnTo>
                    <a:pt x="400" y="108"/>
                  </a:lnTo>
                  <a:lnTo>
                    <a:pt x="400" y="108"/>
                  </a:lnTo>
                  <a:lnTo>
                    <a:pt x="390" y="112"/>
                  </a:lnTo>
                  <a:lnTo>
                    <a:pt x="366" y="120"/>
                  </a:lnTo>
                  <a:lnTo>
                    <a:pt x="352" y="126"/>
                  </a:lnTo>
                  <a:lnTo>
                    <a:pt x="340" y="132"/>
                  </a:lnTo>
                  <a:lnTo>
                    <a:pt x="330" y="140"/>
                  </a:lnTo>
                  <a:lnTo>
                    <a:pt x="324" y="150"/>
                  </a:lnTo>
                  <a:lnTo>
                    <a:pt x="324" y="150"/>
                  </a:lnTo>
                  <a:lnTo>
                    <a:pt x="320" y="138"/>
                  </a:lnTo>
                  <a:lnTo>
                    <a:pt x="316" y="126"/>
                  </a:lnTo>
                  <a:lnTo>
                    <a:pt x="316" y="108"/>
                  </a:lnTo>
                  <a:lnTo>
                    <a:pt x="320" y="88"/>
                  </a:lnTo>
                  <a:lnTo>
                    <a:pt x="322" y="78"/>
                  </a:lnTo>
                  <a:lnTo>
                    <a:pt x="328" y="66"/>
                  </a:lnTo>
                  <a:lnTo>
                    <a:pt x="334" y="54"/>
                  </a:lnTo>
                  <a:lnTo>
                    <a:pt x="342" y="42"/>
                  </a:lnTo>
                  <a:lnTo>
                    <a:pt x="354" y="30"/>
                  </a:lnTo>
                  <a:lnTo>
                    <a:pt x="366" y="18"/>
                  </a:lnTo>
                  <a:lnTo>
                    <a:pt x="366" y="18"/>
                  </a:lnTo>
                  <a:lnTo>
                    <a:pt x="356" y="18"/>
                  </a:lnTo>
                  <a:lnTo>
                    <a:pt x="342" y="18"/>
                  </a:lnTo>
                  <a:lnTo>
                    <a:pt x="328" y="22"/>
                  </a:lnTo>
                  <a:lnTo>
                    <a:pt x="310" y="30"/>
                  </a:lnTo>
                  <a:lnTo>
                    <a:pt x="302" y="36"/>
                  </a:lnTo>
                  <a:lnTo>
                    <a:pt x="294" y="44"/>
                  </a:lnTo>
                  <a:lnTo>
                    <a:pt x="286" y="54"/>
                  </a:lnTo>
                  <a:lnTo>
                    <a:pt x="278" y="64"/>
                  </a:lnTo>
                  <a:lnTo>
                    <a:pt x="270" y="78"/>
                  </a:lnTo>
                  <a:lnTo>
                    <a:pt x="264" y="92"/>
                  </a:lnTo>
                  <a:lnTo>
                    <a:pt x="264" y="92"/>
                  </a:lnTo>
                  <a:lnTo>
                    <a:pt x="262" y="84"/>
                  </a:lnTo>
                  <a:lnTo>
                    <a:pt x="260" y="62"/>
                  </a:lnTo>
                  <a:lnTo>
                    <a:pt x="256" y="46"/>
                  </a:lnTo>
                  <a:lnTo>
                    <a:pt x="248" y="32"/>
                  </a:lnTo>
                  <a:lnTo>
                    <a:pt x="240" y="16"/>
                  </a:lnTo>
                  <a:lnTo>
                    <a:pt x="226" y="0"/>
                  </a:lnTo>
                  <a:lnTo>
                    <a:pt x="226" y="0"/>
                  </a:lnTo>
                  <a:lnTo>
                    <a:pt x="230" y="6"/>
                  </a:lnTo>
                  <a:lnTo>
                    <a:pt x="236" y="26"/>
                  </a:lnTo>
                  <a:lnTo>
                    <a:pt x="238" y="38"/>
                  </a:lnTo>
                  <a:lnTo>
                    <a:pt x="238" y="50"/>
                  </a:lnTo>
                  <a:lnTo>
                    <a:pt x="234" y="64"/>
                  </a:lnTo>
                  <a:lnTo>
                    <a:pt x="226" y="76"/>
                  </a:lnTo>
                  <a:lnTo>
                    <a:pt x="226" y="76"/>
                  </a:lnTo>
                  <a:lnTo>
                    <a:pt x="220" y="74"/>
                  </a:lnTo>
                  <a:lnTo>
                    <a:pt x="202" y="70"/>
                  </a:lnTo>
                  <a:lnTo>
                    <a:pt x="174" y="66"/>
                  </a:lnTo>
                  <a:lnTo>
                    <a:pt x="158" y="66"/>
                  </a:lnTo>
                  <a:lnTo>
                    <a:pt x="140" y="68"/>
                  </a:lnTo>
                  <a:lnTo>
                    <a:pt x="122" y="72"/>
                  </a:lnTo>
                  <a:lnTo>
                    <a:pt x="104" y="78"/>
                  </a:lnTo>
                  <a:lnTo>
                    <a:pt x="84" y="86"/>
                  </a:lnTo>
                  <a:lnTo>
                    <a:pt x="66" y="96"/>
                  </a:lnTo>
                  <a:lnTo>
                    <a:pt x="48" y="112"/>
                  </a:lnTo>
                  <a:lnTo>
                    <a:pt x="30" y="130"/>
                  </a:lnTo>
                  <a:lnTo>
                    <a:pt x="14" y="154"/>
                  </a:lnTo>
                  <a:lnTo>
                    <a:pt x="0" y="180"/>
                  </a:lnTo>
                  <a:lnTo>
                    <a:pt x="0" y="180"/>
                  </a:lnTo>
                  <a:lnTo>
                    <a:pt x="4" y="176"/>
                  </a:lnTo>
                  <a:lnTo>
                    <a:pt x="16" y="168"/>
                  </a:lnTo>
                  <a:lnTo>
                    <a:pt x="24" y="162"/>
                  </a:lnTo>
                  <a:lnTo>
                    <a:pt x="34" y="160"/>
                  </a:lnTo>
                  <a:lnTo>
                    <a:pt x="42" y="156"/>
                  </a:lnTo>
                  <a:lnTo>
                    <a:pt x="50" y="158"/>
                  </a:lnTo>
                  <a:lnTo>
                    <a:pt x="50" y="158"/>
                  </a:lnTo>
                  <a:lnTo>
                    <a:pt x="44" y="160"/>
                  </a:lnTo>
                  <a:lnTo>
                    <a:pt x="38" y="164"/>
                  </a:lnTo>
                  <a:lnTo>
                    <a:pt x="28" y="172"/>
                  </a:lnTo>
                  <a:lnTo>
                    <a:pt x="20" y="184"/>
                  </a:lnTo>
                  <a:lnTo>
                    <a:pt x="12" y="200"/>
                  </a:lnTo>
                  <a:lnTo>
                    <a:pt x="4" y="224"/>
                  </a:lnTo>
                  <a:lnTo>
                    <a:pt x="0" y="256"/>
                  </a:lnTo>
                  <a:lnTo>
                    <a:pt x="28" y="230"/>
                  </a:lnTo>
                  <a:lnTo>
                    <a:pt x="166" y="180"/>
                  </a:lnTo>
                  <a:lnTo>
                    <a:pt x="260" y="206"/>
                  </a:lnTo>
                  <a:lnTo>
                    <a:pt x="308" y="208"/>
                  </a:lnTo>
                  <a:lnTo>
                    <a:pt x="352" y="384"/>
                  </a:lnTo>
                  <a:close/>
                </a:path>
              </a:pathLst>
            </a:custGeom>
            <a:solidFill>
              <a:srgbClr val="22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69" name="Freeform 210"/>
            <p:cNvSpPr>
              <a:spLocks/>
            </p:cNvSpPr>
            <p:nvPr/>
          </p:nvSpPr>
          <p:spPr bwMode="auto">
            <a:xfrm>
              <a:off x="3752396" y="2471511"/>
              <a:ext cx="66675" cy="200025"/>
            </a:xfrm>
            <a:custGeom>
              <a:avLst/>
              <a:gdLst>
                <a:gd name="T0" fmla="*/ 0 w 42"/>
                <a:gd name="T1" fmla="*/ 0 h 126"/>
                <a:gd name="T2" fmla="*/ 0 w 42"/>
                <a:gd name="T3" fmla="*/ 0 h 126"/>
                <a:gd name="T4" fmla="*/ 2 w 42"/>
                <a:gd name="T5" fmla="*/ 8 h 126"/>
                <a:gd name="T6" fmla="*/ 6 w 42"/>
                <a:gd name="T7" fmla="*/ 14 h 126"/>
                <a:gd name="T8" fmla="*/ 8 w 42"/>
                <a:gd name="T9" fmla="*/ 24 h 126"/>
                <a:gd name="T10" fmla="*/ 10 w 42"/>
                <a:gd name="T11" fmla="*/ 38 h 126"/>
                <a:gd name="T12" fmla="*/ 10 w 42"/>
                <a:gd name="T13" fmla="*/ 52 h 126"/>
                <a:gd name="T14" fmla="*/ 6 w 42"/>
                <a:gd name="T15" fmla="*/ 68 h 126"/>
                <a:gd name="T16" fmla="*/ 0 w 42"/>
                <a:gd name="T17" fmla="*/ 84 h 126"/>
                <a:gd name="T18" fmla="*/ 0 w 42"/>
                <a:gd name="T19" fmla="*/ 84 h 126"/>
                <a:gd name="T20" fmla="*/ 0 w 42"/>
                <a:gd name="T21" fmla="*/ 88 h 126"/>
                <a:gd name="T22" fmla="*/ 6 w 42"/>
                <a:gd name="T23" fmla="*/ 100 h 126"/>
                <a:gd name="T24" fmla="*/ 18 w 42"/>
                <a:gd name="T25" fmla="*/ 114 h 126"/>
                <a:gd name="T26" fmla="*/ 26 w 42"/>
                <a:gd name="T27" fmla="*/ 120 h 126"/>
                <a:gd name="T28" fmla="*/ 34 w 42"/>
                <a:gd name="T29" fmla="*/ 126 h 126"/>
                <a:gd name="T30" fmla="*/ 42 w 42"/>
                <a:gd name="T31" fmla="*/ 54 h 126"/>
                <a:gd name="T32" fmla="*/ 0 w 42"/>
                <a:gd name="T33"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126">
                  <a:moveTo>
                    <a:pt x="0" y="0"/>
                  </a:moveTo>
                  <a:lnTo>
                    <a:pt x="0" y="0"/>
                  </a:lnTo>
                  <a:lnTo>
                    <a:pt x="2" y="8"/>
                  </a:lnTo>
                  <a:lnTo>
                    <a:pt x="6" y="14"/>
                  </a:lnTo>
                  <a:lnTo>
                    <a:pt x="8" y="24"/>
                  </a:lnTo>
                  <a:lnTo>
                    <a:pt x="10" y="38"/>
                  </a:lnTo>
                  <a:lnTo>
                    <a:pt x="10" y="52"/>
                  </a:lnTo>
                  <a:lnTo>
                    <a:pt x="6" y="68"/>
                  </a:lnTo>
                  <a:lnTo>
                    <a:pt x="0" y="84"/>
                  </a:lnTo>
                  <a:lnTo>
                    <a:pt x="0" y="84"/>
                  </a:lnTo>
                  <a:lnTo>
                    <a:pt x="0" y="88"/>
                  </a:lnTo>
                  <a:lnTo>
                    <a:pt x="6" y="100"/>
                  </a:lnTo>
                  <a:lnTo>
                    <a:pt x="18" y="114"/>
                  </a:lnTo>
                  <a:lnTo>
                    <a:pt x="26" y="120"/>
                  </a:lnTo>
                  <a:lnTo>
                    <a:pt x="34" y="126"/>
                  </a:lnTo>
                  <a:lnTo>
                    <a:pt x="42" y="54"/>
                  </a:lnTo>
                  <a:lnTo>
                    <a:pt x="0" y="0"/>
                  </a:lnTo>
                  <a:close/>
                </a:path>
              </a:pathLst>
            </a:custGeom>
            <a:solidFill>
              <a:srgbClr val="22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70" name="Freeform 211"/>
            <p:cNvSpPr>
              <a:spLocks/>
            </p:cNvSpPr>
            <p:nvPr/>
          </p:nvSpPr>
          <p:spPr bwMode="auto">
            <a:xfrm>
              <a:off x="3266621" y="2468336"/>
              <a:ext cx="63500" cy="196850"/>
            </a:xfrm>
            <a:custGeom>
              <a:avLst/>
              <a:gdLst>
                <a:gd name="T0" fmla="*/ 40 w 40"/>
                <a:gd name="T1" fmla="*/ 0 h 124"/>
                <a:gd name="T2" fmla="*/ 40 w 40"/>
                <a:gd name="T3" fmla="*/ 0 h 124"/>
                <a:gd name="T4" fmla="*/ 38 w 40"/>
                <a:gd name="T5" fmla="*/ 6 h 124"/>
                <a:gd name="T6" fmla="*/ 34 w 40"/>
                <a:gd name="T7" fmla="*/ 14 h 124"/>
                <a:gd name="T8" fmla="*/ 32 w 40"/>
                <a:gd name="T9" fmla="*/ 24 h 124"/>
                <a:gd name="T10" fmla="*/ 30 w 40"/>
                <a:gd name="T11" fmla="*/ 36 h 124"/>
                <a:gd name="T12" fmla="*/ 30 w 40"/>
                <a:gd name="T13" fmla="*/ 50 h 124"/>
                <a:gd name="T14" fmla="*/ 34 w 40"/>
                <a:gd name="T15" fmla="*/ 66 h 124"/>
                <a:gd name="T16" fmla="*/ 40 w 40"/>
                <a:gd name="T17" fmla="*/ 82 h 124"/>
                <a:gd name="T18" fmla="*/ 40 w 40"/>
                <a:gd name="T19" fmla="*/ 82 h 124"/>
                <a:gd name="T20" fmla="*/ 38 w 40"/>
                <a:gd name="T21" fmla="*/ 88 h 124"/>
                <a:gd name="T22" fmla="*/ 32 w 40"/>
                <a:gd name="T23" fmla="*/ 98 h 124"/>
                <a:gd name="T24" fmla="*/ 22 w 40"/>
                <a:gd name="T25" fmla="*/ 112 h 124"/>
                <a:gd name="T26" fmla="*/ 14 w 40"/>
                <a:gd name="T27" fmla="*/ 118 h 124"/>
                <a:gd name="T28" fmla="*/ 4 w 40"/>
                <a:gd name="T29" fmla="*/ 124 h 124"/>
                <a:gd name="T30" fmla="*/ 0 w 40"/>
                <a:gd name="T31" fmla="*/ 46 h 124"/>
                <a:gd name="T32" fmla="*/ 40 w 40"/>
                <a:gd name="T33"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124">
                  <a:moveTo>
                    <a:pt x="40" y="0"/>
                  </a:moveTo>
                  <a:lnTo>
                    <a:pt x="40" y="0"/>
                  </a:lnTo>
                  <a:lnTo>
                    <a:pt x="38" y="6"/>
                  </a:lnTo>
                  <a:lnTo>
                    <a:pt x="34" y="14"/>
                  </a:lnTo>
                  <a:lnTo>
                    <a:pt x="32" y="24"/>
                  </a:lnTo>
                  <a:lnTo>
                    <a:pt x="30" y="36"/>
                  </a:lnTo>
                  <a:lnTo>
                    <a:pt x="30" y="50"/>
                  </a:lnTo>
                  <a:lnTo>
                    <a:pt x="34" y="66"/>
                  </a:lnTo>
                  <a:lnTo>
                    <a:pt x="40" y="82"/>
                  </a:lnTo>
                  <a:lnTo>
                    <a:pt x="40" y="82"/>
                  </a:lnTo>
                  <a:lnTo>
                    <a:pt x="38" y="88"/>
                  </a:lnTo>
                  <a:lnTo>
                    <a:pt x="32" y="98"/>
                  </a:lnTo>
                  <a:lnTo>
                    <a:pt x="22" y="112"/>
                  </a:lnTo>
                  <a:lnTo>
                    <a:pt x="14" y="118"/>
                  </a:lnTo>
                  <a:lnTo>
                    <a:pt x="4" y="124"/>
                  </a:lnTo>
                  <a:lnTo>
                    <a:pt x="0" y="46"/>
                  </a:lnTo>
                  <a:lnTo>
                    <a:pt x="40" y="0"/>
                  </a:lnTo>
                  <a:close/>
                </a:path>
              </a:pathLst>
            </a:custGeom>
            <a:solidFill>
              <a:srgbClr val="22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71" name="Freeform 212"/>
            <p:cNvSpPr>
              <a:spLocks/>
            </p:cNvSpPr>
            <p:nvPr/>
          </p:nvSpPr>
          <p:spPr bwMode="auto">
            <a:xfrm>
              <a:off x="3438071" y="3173186"/>
              <a:ext cx="196850" cy="257175"/>
            </a:xfrm>
            <a:custGeom>
              <a:avLst/>
              <a:gdLst>
                <a:gd name="T0" fmla="*/ 0 w 124"/>
                <a:gd name="T1" fmla="*/ 48 h 162"/>
                <a:gd name="T2" fmla="*/ 60 w 124"/>
                <a:gd name="T3" fmla="*/ 162 h 162"/>
                <a:gd name="T4" fmla="*/ 124 w 124"/>
                <a:gd name="T5" fmla="*/ 40 h 162"/>
                <a:gd name="T6" fmla="*/ 68 w 124"/>
                <a:gd name="T7" fmla="*/ 0 h 162"/>
                <a:gd name="T8" fmla="*/ 0 w 124"/>
                <a:gd name="T9" fmla="*/ 48 h 162"/>
              </a:gdLst>
              <a:ahLst/>
              <a:cxnLst>
                <a:cxn ang="0">
                  <a:pos x="T0" y="T1"/>
                </a:cxn>
                <a:cxn ang="0">
                  <a:pos x="T2" y="T3"/>
                </a:cxn>
                <a:cxn ang="0">
                  <a:pos x="T4" y="T5"/>
                </a:cxn>
                <a:cxn ang="0">
                  <a:pos x="T6" y="T7"/>
                </a:cxn>
                <a:cxn ang="0">
                  <a:pos x="T8" y="T9"/>
                </a:cxn>
              </a:cxnLst>
              <a:rect l="0" t="0" r="r" b="b"/>
              <a:pathLst>
                <a:path w="124" h="162">
                  <a:moveTo>
                    <a:pt x="0" y="48"/>
                  </a:moveTo>
                  <a:lnTo>
                    <a:pt x="60" y="162"/>
                  </a:lnTo>
                  <a:lnTo>
                    <a:pt x="124" y="40"/>
                  </a:lnTo>
                  <a:lnTo>
                    <a:pt x="68" y="0"/>
                  </a:lnTo>
                  <a:lnTo>
                    <a:pt x="0" y="48"/>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72" name="Freeform 213"/>
            <p:cNvSpPr>
              <a:spLocks/>
            </p:cNvSpPr>
            <p:nvPr/>
          </p:nvSpPr>
          <p:spPr bwMode="auto">
            <a:xfrm>
              <a:off x="3336471" y="3087461"/>
              <a:ext cx="196850" cy="406400"/>
            </a:xfrm>
            <a:custGeom>
              <a:avLst/>
              <a:gdLst>
                <a:gd name="T0" fmla="*/ 20 w 124"/>
                <a:gd name="T1" fmla="*/ 0 h 256"/>
                <a:gd name="T2" fmla="*/ 124 w 124"/>
                <a:gd name="T3" fmla="*/ 216 h 256"/>
                <a:gd name="T4" fmla="*/ 124 w 124"/>
                <a:gd name="T5" fmla="*/ 256 h 256"/>
                <a:gd name="T6" fmla="*/ 0 w 124"/>
                <a:gd name="T7" fmla="*/ 4 h 256"/>
                <a:gd name="T8" fmla="*/ 20 w 124"/>
                <a:gd name="T9" fmla="*/ 0 h 256"/>
              </a:gdLst>
              <a:ahLst/>
              <a:cxnLst>
                <a:cxn ang="0">
                  <a:pos x="T0" y="T1"/>
                </a:cxn>
                <a:cxn ang="0">
                  <a:pos x="T2" y="T3"/>
                </a:cxn>
                <a:cxn ang="0">
                  <a:pos x="T4" y="T5"/>
                </a:cxn>
                <a:cxn ang="0">
                  <a:pos x="T6" y="T7"/>
                </a:cxn>
                <a:cxn ang="0">
                  <a:pos x="T8" y="T9"/>
                </a:cxn>
              </a:cxnLst>
              <a:rect l="0" t="0" r="r" b="b"/>
              <a:pathLst>
                <a:path w="124" h="256">
                  <a:moveTo>
                    <a:pt x="20" y="0"/>
                  </a:moveTo>
                  <a:lnTo>
                    <a:pt x="124" y="216"/>
                  </a:lnTo>
                  <a:lnTo>
                    <a:pt x="124" y="256"/>
                  </a:lnTo>
                  <a:lnTo>
                    <a:pt x="0" y="4"/>
                  </a:lnTo>
                  <a:lnTo>
                    <a:pt x="20"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73" name="Freeform 214"/>
            <p:cNvSpPr>
              <a:spLocks/>
            </p:cNvSpPr>
            <p:nvPr/>
          </p:nvSpPr>
          <p:spPr bwMode="auto">
            <a:xfrm>
              <a:off x="3533321" y="3087461"/>
              <a:ext cx="200025" cy="406400"/>
            </a:xfrm>
            <a:custGeom>
              <a:avLst/>
              <a:gdLst>
                <a:gd name="T0" fmla="*/ 106 w 126"/>
                <a:gd name="T1" fmla="*/ 0 h 256"/>
                <a:gd name="T2" fmla="*/ 0 w 126"/>
                <a:gd name="T3" fmla="*/ 216 h 256"/>
                <a:gd name="T4" fmla="*/ 0 w 126"/>
                <a:gd name="T5" fmla="*/ 256 h 256"/>
                <a:gd name="T6" fmla="*/ 126 w 126"/>
                <a:gd name="T7" fmla="*/ 4 h 256"/>
                <a:gd name="T8" fmla="*/ 106 w 126"/>
                <a:gd name="T9" fmla="*/ 0 h 256"/>
              </a:gdLst>
              <a:ahLst/>
              <a:cxnLst>
                <a:cxn ang="0">
                  <a:pos x="T0" y="T1"/>
                </a:cxn>
                <a:cxn ang="0">
                  <a:pos x="T2" y="T3"/>
                </a:cxn>
                <a:cxn ang="0">
                  <a:pos x="T4" y="T5"/>
                </a:cxn>
                <a:cxn ang="0">
                  <a:pos x="T6" y="T7"/>
                </a:cxn>
                <a:cxn ang="0">
                  <a:pos x="T8" y="T9"/>
                </a:cxn>
              </a:cxnLst>
              <a:rect l="0" t="0" r="r" b="b"/>
              <a:pathLst>
                <a:path w="126" h="256">
                  <a:moveTo>
                    <a:pt x="106" y="0"/>
                  </a:moveTo>
                  <a:lnTo>
                    <a:pt x="0" y="216"/>
                  </a:lnTo>
                  <a:lnTo>
                    <a:pt x="0" y="256"/>
                  </a:lnTo>
                  <a:lnTo>
                    <a:pt x="126" y="4"/>
                  </a:lnTo>
                  <a:lnTo>
                    <a:pt x="106"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74" name="Freeform 215"/>
            <p:cNvSpPr>
              <a:spLocks/>
            </p:cNvSpPr>
            <p:nvPr/>
          </p:nvSpPr>
          <p:spPr bwMode="auto">
            <a:xfrm>
              <a:off x="3345996" y="3055711"/>
              <a:ext cx="200025" cy="234950"/>
            </a:xfrm>
            <a:custGeom>
              <a:avLst/>
              <a:gdLst>
                <a:gd name="T0" fmla="*/ 0 w 126"/>
                <a:gd name="T1" fmla="*/ 16 h 148"/>
                <a:gd name="T2" fmla="*/ 72 w 126"/>
                <a:gd name="T3" fmla="*/ 0 h 148"/>
                <a:gd name="T4" fmla="*/ 126 w 126"/>
                <a:gd name="T5" fmla="*/ 74 h 148"/>
                <a:gd name="T6" fmla="*/ 22 w 126"/>
                <a:gd name="T7" fmla="*/ 148 h 148"/>
                <a:gd name="T8" fmla="*/ 0 w 126"/>
                <a:gd name="T9" fmla="*/ 16 h 148"/>
              </a:gdLst>
              <a:ahLst/>
              <a:cxnLst>
                <a:cxn ang="0">
                  <a:pos x="T0" y="T1"/>
                </a:cxn>
                <a:cxn ang="0">
                  <a:pos x="T2" y="T3"/>
                </a:cxn>
                <a:cxn ang="0">
                  <a:pos x="T4" y="T5"/>
                </a:cxn>
                <a:cxn ang="0">
                  <a:pos x="T6" y="T7"/>
                </a:cxn>
                <a:cxn ang="0">
                  <a:pos x="T8" y="T9"/>
                </a:cxn>
              </a:cxnLst>
              <a:rect l="0" t="0" r="r" b="b"/>
              <a:pathLst>
                <a:path w="126" h="148">
                  <a:moveTo>
                    <a:pt x="0" y="16"/>
                  </a:moveTo>
                  <a:lnTo>
                    <a:pt x="72" y="0"/>
                  </a:lnTo>
                  <a:lnTo>
                    <a:pt x="126" y="74"/>
                  </a:lnTo>
                  <a:lnTo>
                    <a:pt x="22" y="148"/>
                  </a:lnTo>
                  <a:lnTo>
                    <a:pt x="0" y="16"/>
                  </a:ln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75" name="Freeform 216"/>
            <p:cNvSpPr>
              <a:spLocks/>
            </p:cNvSpPr>
            <p:nvPr/>
          </p:nvSpPr>
          <p:spPr bwMode="auto">
            <a:xfrm>
              <a:off x="3546021" y="3055711"/>
              <a:ext cx="200025" cy="234950"/>
            </a:xfrm>
            <a:custGeom>
              <a:avLst/>
              <a:gdLst>
                <a:gd name="T0" fmla="*/ 126 w 126"/>
                <a:gd name="T1" fmla="*/ 16 h 148"/>
                <a:gd name="T2" fmla="*/ 46 w 126"/>
                <a:gd name="T3" fmla="*/ 0 h 148"/>
                <a:gd name="T4" fmla="*/ 0 w 126"/>
                <a:gd name="T5" fmla="*/ 74 h 148"/>
                <a:gd name="T6" fmla="*/ 102 w 126"/>
                <a:gd name="T7" fmla="*/ 148 h 148"/>
                <a:gd name="T8" fmla="*/ 126 w 126"/>
                <a:gd name="T9" fmla="*/ 16 h 148"/>
              </a:gdLst>
              <a:ahLst/>
              <a:cxnLst>
                <a:cxn ang="0">
                  <a:pos x="T0" y="T1"/>
                </a:cxn>
                <a:cxn ang="0">
                  <a:pos x="T2" y="T3"/>
                </a:cxn>
                <a:cxn ang="0">
                  <a:pos x="T4" y="T5"/>
                </a:cxn>
                <a:cxn ang="0">
                  <a:pos x="T6" y="T7"/>
                </a:cxn>
                <a:cxn ang="0">
                  <a:pos x="T8" y="T9"/>
                </a:cxn>
              </a:cxnLst>
              <a:rect l="0" t="0" r="r" b="b"/>
              <a:pathLst>
                <a:path w="126" h="148">
                  <a:moveTo>
                    <a:pt x="126" y="16"/>
                  </a:moveTo>
                  <a:lnTo>
                    <a:pt x="46" y="0"/>
                  </a:lnTo>
                  <a:lnTo>
                    <a:pt x="0" y="74"/>
                  </a:lnTo>
                  <a:lnTo>
                    <a:pt x="102" y="148"/>
                  </a:lnTo>
                  <a:lnTo>
                    <a:pt x="126" y="16"/>
                  </a:ln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76" name="Freeform 217"/>
            <p:cNvSpPr>
              <a:spLocks noEditPoints="1"/>
            </p:cNvSpPr>
            <p:nvPr/>
          </p:nvSpPr>
          <p:spPr bwMode="auto">
            <a:xfrm>
              <a:off x="3342821" y="2573111"/>
              <a:ext cx="177800" cy="149225"/>
            </a:xfrm>
            <a:custGeom>
              <a:avLst/>
              <a:gdLst>
                <a:gd name="T0" fmla="*/ 56 w 112"/>
                <a:gd name="T1" fmla="*/ 0 h 94"/>
                <a:gd name="T2" fmla="*/ 24 w 112"/>
                <a:gd name="T3" fmla="*/ 4 h 94"/>
                <a:gd name="T4" fmla="*/ 10 w 112"/>
                <a:gd name="T5" fmla="*/ 12 h 94"/>
                <a:gd name="T6" fmla="*/ 2 w 112"/>
                <a:gd name="T7" fmla="*/ 30 h 94"/>
                <a:gd name="T8" fmla="*/ 0 w 112"/>
                <a:gd name="T9" fmla="*/ 44 h 94"/>
                <a:gd name="T10" fmla="*/ 6 w 112"/>
                <a:gd name="T11" fmla="*/ 62 h 94"/>
                <a:gd name="T12" fmla="*/ 14 w 112"/>
                <a:gd name="T13" fmla="*/ 78 h 94"/>
                <a:gd name="T14" fmla="*/ 30 w 112"/>
                <a:gd name="T15" fmla="*/ 88 h 94"/>
                <a:gd name="T16" fmla="*/ 50 w 112"/>
                <a:gd name="T17" fmla="*/ 94 h 94"/>
                <a:gd name="T18" fmla="*/ 60 w 112"/>
                <a:gd name="T19" fmla="*/ 92 h 94"/>
                <a:gd name="T20" fmla="*/ 78 w 112"/>
                <a:gd name="T21" fmla="*/ 88 h 94"/>
                <a:gd name="T22" fmla="*/ 94 w 112"/>
                <a:gd name="T23" fmla="*/ 76 h 94"/>
                <a:gd name="T24" fmla="*/ 104 w 112"/>
                <a:gd name="T25" fmla="*/ 60 h 94"/>
                <a:gd name="T26" fmla="*/ 108 w 112"/>
                <a:gd name="T27" fmla="*/ 50 h 94"/>
                <a:gd name="T28" fmla="*/ 112 w 112"/>
                <a:gd name="T29" fmla="*/ 24 h 94"/>
                <a:gd name="T30" fmla="*/ 104 w 112"/>
                <a:gd name="T31" fmla="*/ 10 h 94"/>
                <a:gd name="T32" fmla="*/ 78 w 112"/>
                <a:gd name="T33" fmla="*/ 2 h 94"/>
                <a:gd name="T34" fmla="*/ 56 w 112"/>
                <a:gd name="T35" fmla="*/ 0 h 94"/>
                <a:gd name="T36" fmla="*/ 102 w 112"/>
                <a:gd name="T37" fmla="*/ 50 h 94"/>
                <a:gd name="T38" fmla="*/ 94 w 112"/>
                <a:gd name="T39" fmla="*/ 66 h 94"/>
                <a:gd name="T40" fmla="*/ 82 w 112"/>
                <a:gd name="T41" fmla="*/ 78 h 94"/>
                <a:gd name="T42" fmla="*/ 68 w 112"/>
                <a:gd name="T43" fmla="*/ 84 h 94"/>
                <a:gd name="T44" fmla="*/ 50 w 112"/>
                <a:gd name="T45" fmla="*/ 86 h 94"/>
                <a:gd name="T46" fmla="*/ 42 w 112"/>
                <a:gd name="T47" fmla="*/ 86 h 94"/>
                <a:gd name="T48" fmla="*/ 26 w 112"/>
                <a:gd name="T49" fmla="*/ 78 h 94"/>
                <a:gd name="T50" fmla="*/ 16 w 112"/>
                <a:gd name="T51" fmla="*/ 66 h 94"/>
                <a:gd name="T52" fmla="*/ 10 w 112"/>
                <a:gd name="T53" fmla="*/ 52 h 94"/>
                <a:gd name="T54" fmla="*/ 8 w 112"/>
                <a:gd name="T55" fmla="*/ 44 h 94"/>
                <a:gd name="T56" fmla="*/ 12 w 112"/>
                <a:gd name="T57" fmla="*/ 22 h 94"/>
                <a:gd name="T58" fmla="*/ 22 w 112"/>
                <a:gd name="T59" fmla="*/ 12 h 94"/>
                <a:gd name="T60" fmla="*/ 38 w 112"/>
                <a:gd name="T61" fmla="*/ 8 h 94"/>
                <a:gd name="T62" fmla="*/ 56 w 112"/>
                <a:gd name="T63" fmla="*/ 8 h 94"/>
                <a:gd name="T64" fmla="*/ 88 w 112"/>
                <a:gd name="T65" fmla="*/ 12 h 94"/>
                <a:gd name="T66" fmla="*/ 102 w 112"/>
                <a:gd name="T67" fmla="*/ 22 h 94"/>
                <a:gd name="T68" fmla="*/ 104 w 112"/>
                <a:gd name="T69" fmla="*/ 36 h 94"/>
                <a:gd name="T70" fmla="*/ 102 w 112"/>
                <a:gd name="T71" fmla="*/ 5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 h="94">
                  <a:moveTo>
                    <a:pt x="56" y="0"/>
                  </a:moveTo>
                  <a:lnTo>
                    <a:pt x="56" y="0"/>
                  </a:lnTo>
                  <a:lnTo>
                    <a:pt x="34" y="2"/>
                  </a:lnTo>
                  <a:lnTo>
                    <a:pt x="24" y="4"/>
                  </a:lnTo>
                  <a:lnTo>
                    <a:pt x="16" y="6"/>
                  </a:lnTo>
                  <a:lnTo>
                    <a:pt x="10" y="12"/>
                  </a:lnTo>
                  <a:lnTo>
                    <a:pt x="4" y="18"/>
                  </a:lnTo>
                  <a:lnTo>
                    <a:pt x="2" y="30"/>
                  </a:lnTo>
                  <a:lnTo>
                    <a:pt x="0" y="44"/>
                  </a:lnTo>
                  <a:lnTo>
                    <a:pt x="0" y="44"/>
                  </a:lnTo>
                  <a:lnTo>
                    <a:pt x="2" y="52"/>
                  </a:lnTo>
                  <a:lnTo>
                    <a:pt x="6" y="62"/>
                  </a:lnTo>
                  <a:lnTo>
                    <a:pt x="10" y="70"/>
                  </a:lnTo>
                  <a:lnTo>
                    <a:pt x="14" y="78"/>
                  </a:lnTo>
                  <a:lnTo>
                    <a:pt x="22" y="84"/>
                  </a:lnTo>
                  <a:lnTo>
                    <a:pt x="30" y="88"/>
                  </a:lnTo>
                  <a:lnTo>
                    <a:pt x="38" y="92"/>
                  </a:lnTo>
                  <a:lnTo>
                    <a:pt x="50" y="94"/>
                  </a:lnTo>
                  <a:lnTo>
                    <a:pt x="50" y="94"/>
                  </a:lnTo>
                  <a:lnTo>
                    <a:pt x="60" y="92"/>
                  </a:lnTo>
                  <a:lnTo>
                    <a:pt x="70" y="90"/>
                  </a:lnTo>
                  <a:lnTo>
                    <a:pt x="78" y="88"/>
                  </a:lnTo>
                  <a:lnTo>
                    <a:pt x="86" y="82"/>
                  </a:lnTo>
                  <a:lnTo>
                    <a:pt x="94" y="76"/>
                  </a:lnTo>
                  <a:lnTo>
                    <a:pt x="100" y="68"/>
                  </a:lnTo>
                  <a:lnTo>
                    <a:pt x="104" y="60"/>
                  </a:lnTo>
                  <a:lnTo>
                    <a:pt x="108" y="50"/>
                  </a:lnTo>
                  <a:lnTo>
                    <a:pt x="108" y="50"/>
                  </a:lnTo>
                  <a:lnTo>
                    <a:pt x="112" y="34"/>
                  </a:lnTo>
                  <a:lnTo>
                    <a:pt x="112" y="24"/>
                  </a:lnTo>
                  <a:lnTo>
                    <a:pt x="110" y="18"/>
                  </a:lnTo>
                  <a:lnTo>
                    <a:pt x="104" y="10"/>
                  </a:lnTo>
                  <a:lnTo>
                    <a:pt x="94" y="6"/>
                  </a:lnTo>
                  <a:lnTo>
                    <a:pt x="78" y="2"/>
                  </a:lnTo>
                  <a:lnTo>
                    <a:pt x="56" y="0"/>
                  </a:lnTo>
                  <a:lnTo>
                    <a:pt x="56" y="0"/>
                  </a:lnTo>
                  <a:close/>
                  <a:moveTo>
                    <a:pt x="102" y="50"/>
                  </a:moveTo>
                  <a:lnTo>
                    <a:pt x="102" y="50"/>
                  </a:lnTo>
                  <a:lnTo>
                    <a:pt x="98" y="58"/>
                  </a:lnTo>
                  <a:lnTo>
                    <a:pt x="94" y="66"/>
                  </a:lnTo>
                  <a:lnTo>
                    <a:pt x="88" y="72"/>
                  </a:lnTo>
                  <a:lnTo>
                    <a:pt x="82" y="78"/>
                  </a:lnTo>
                  <a:lnTo>
                    <a:pt x="74" y="82"/>
                  </a:lnTo>
                  <a:lnTo>
                    <a:pt x="68" y="84"/>
                  </a:lnTo>
                  <a:lnTo>
                    <a:pt x="58" y="86"/>
                  </a:lnTo>
                  <a:lnTo>
                    <a:pt x="50" y="86"/>
                  </a:lnTo>
                  <a:lnTo>
                    <a:pt x="50" y="86"/>
                  </a:lnTo>
                  <a:lnTo>
                    <a:pt x="42" y="86"/>
                  </a:lnTo>
                  <a:lnTo>
                    <a:pt x="34" y="82"/>
                  </a:lnTo>
                  <a:lnTo>
                    <a:pt x="26" y="78"/>
                  </a:lnTo>
                  <a:lnTo>
                    <a:pt x="20" y="74"/>
                  </a:lnTo>
                  <a:lnTo>
                    <a:pt x="16" y="66"/>
                  </a:lnTo>
                  <a:lnTo>
                    <a:pt x="12" y="60"/>
                  </a:lnTo>
                  <a:lnTo>
                    <a:pt x="10" y="52"/>
                  </a:lnTo>
                  <a:lnTo>
                    <a:pt x="8" y="44"/>
                  </a:lnTo>
                  <a:lnTo>
                    <a:pt x="8" y="44"/>
                  </a:lnTo>
                  <a:lnTo>
                    <a:pt x="8" y="32"/>
                  </a:lnTo>
                  <a:lnTo>
                    <a:pt x="12" y="22"/>
                  </a:lnTo>
                  <a:lnTo>
                    <a:pt x="16" y="16"/>
                  </a:lnTo>
                  <a:lnTo>
                    <a:pt x="22" y="12"/>
                  </a:lnTo>
                  <a:lnTo>
                    <a:pt x="30" y="10"/>
                  </a:lnTo>
                  <a:lnTo>
                    <a:pt x="38" y="8"/>
                  </a:lnTo>
                  <a:lnTo>
                    <a:pt x="56" y="8"/>
                  </a:lnTo>
                  <a:lnTo>
                    <a:pt x="56" y="8"/>
                  </a:lnTo>
                  <a:lnTo>
                    <a:pt x="74" y="8"/>
                  </a:lnTo>
                  <a:lnTo>
                    <a:pt x="88" y="12"/>
                  </a:lnTo>
                  <a:lnTo>
                    <a:pt x="98" y="16"/>
                  </a:lnTo>
                  <a:lnTo>
                    <a:pt x="102" y="22"/>
                  </a:lnTo>
                  <a:lnTo>
                    <a:pt x="104" y="28"/>
                  </a:lnTo>
                  <a:lnTo>
                    <a:pt x="104" y="36"/>
                  </a:lnTo>
                  <a:lnTo>
                    <a:pt x="102" y="50"/>
                  </a:lnTo>
                  <a:lnTo>
                    <a:pt x="102" y="5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77" name="Freeform 218"/>
            <p:cNvSpPr>
              <a:spLocks noEditPoints="1"/>
            </p:cNvSpPr>
            <p:nvPr/>
          </p:nvSpPr>
          <p:spPr bwMode="auto">
            <a:xfrm>
              <a:off x="3555546" y="2573111"/>
              <a:ext cx="177800" cy="149225"/>
            </a:xfrm>
            <a:custGeom>
              <a:avLst/>
              <a:gdLst>
                <a:gd name="T0" fmla="*/ 6 w 112"/>
                <a:gd name="T1" fmla="*/ 54 h 94"/>
                <a:gd name="T2" fmla="*/ 16 w 112"/>
                <a:gd name="T3" fmla="*/ 70 h 94"/>
                <a:gd name="T4" fmla="*/ 30 w 112"/>
                <a:gd name="T5" fmla="*/ 84 h 94"/>
                <a:gd name="T6" fmla="*/ 46 w 112"/>
                <a:gd name="T7" fmla="*/ 92 h 94"/>
                <a:gd name="T8" fmla="*/ 66 w 112"/>
                <a:gd name="T9" fmla="*/ 92 h 94"/>
                <a:gd name="T10" fmla="*/ 78 w 112"/>
                <a:gd name="T11" fmla="*/ 90 h 94"/>
                <a:gd name="T12" fmla="*/ 94 w 112"/>
                <a:gd name="T13" fmla="*/ 82 h 94"/>
                <a:gd name="T14" fmla="*/ 106 w 112"/>
                <a:gd name="T15" fmla="*/ 68 h 94"/>
                <a:gd name="T16" fmla="*/ 112 w 112"/>
                <a:gd name="T17" fmla="*/ 50 h 94"/>
                <a:gd name="T18" fmla="*/ 112 w 112"/>
                <a:gd name="T19" fmla="*/ 42 h 94"/>
                <a:gd name="T20" fmla="*/ 108 w 112"/>
                <a:gd name="T21" fmla="*/ 16 h 94"/>
                <a:gd name="T22" fmla="*/ 96 w 112"/>
                <a:gd name="T23" fmla="*/ 4 h 94"/>
                <a:gd name="T24" fmla="*/ 78 w 112"/>
                <a:gd name="T25" fmla="*/ 0 h 94"/>
                <a:gd name="T26" fmla="*/ 56 w 112"/>
                <a:gd name="T27" fmla="*/ 0 h 94"/>
                <a:gd name="T28" fmla="*/ 18 w 112"/>
                <a:gd name="T29" fmla="*/ 8 h 94"/>
                <a:gd name="T30" fmla="*/ 2 w 112"/>
                <a:gd name="T31" fmla="*/ 20 h 94"/>
                <a:gd name="T32" fmla="*/ 2 w 112"/>
                <a:gd name="T33" fmla="*/ 36 h 94"/>
                <a:gd name="T34" fmla="*/ 6 w 112"/>
                <a:gd name="T35" fmla="*/ 54 h 94"/>
                <a:gd name="T36" fmla="*/ 56 w 112"/>
                <a:gd name="T37" fmla="*/ 8 h 94"/>
                <a:gd name="T38" fmla="*/ 84 w 112"/>
                <a:gd name="T39" fmla="*/ 8 h 94"/>
                <a:gd name="T40" fmla="*/ 96 w 112"/>
                <a:gd name="T41" fmla="*/ 14 h 94"/>
                <a:gd name="T42" fmla="*/ 104 w 112"/>
                <a:gd name="T43" fmla="*/ 30 h 94"/>
                <a:gd name="T44" fmla="*/ 106 w 112"/>
                <a:gd name="T45" fmla="*/ 42 h 94"/>
                <a:gd name="T46" fmla="*/ 102 w 112"/>
                <a:gd name="T47" fmla="*/ 58 h 94"/>
                <a:gd name="T48" fmla="*/ 94 w 112"/>
                <a:gd name="T49" fmla="*/ 72 h 94"/>
                <a:gd name="T50" fmla="*/ 82 w 112"/>
                <a:gd name="T51" fmla="*/ 82 h 94"/>
                <a:gd name="T52" fmla="*/ 66 w 112"/>
                <a:gd name="T53" fmla="*/ 86 h 94"/>
                <a:gd name="T54" fmla="*/ 56 w 112"/>
                <a:gd name="T55" fmla="*/ 86 h 94"/>
                <a:gd name="T56" fmla="*/ 40 w 112"/>
                <a:gd name="T57" fmla="*/ 82 h 94"/>
                <a:gd name="T58" fmla="*/ 26 w 112"/>
                <a:gd name="T59" fmla="*/ 74 h 94"/>
                <a:gd name="T60" fmla="*/ 16 w 112"/>
                <a:gd name="T61" fmla="*/ 60 h 94"/>
                <a:gd name="T62" fmla="*/ 14 w 112"/>
                <a:gd name="T63" fmla="*/ 52 h 94"/>
                <a:gd name="T64" fmla="*/ 8 w 112"/>
                <a:gd name="T65" fmla="*/ 30 h 94"/>
                <a:gd name="T66" fmla="*/ 16 w 112"/>
                <a:gd name="T67" fmla="*/ 18 h 94"/>
                <a:gd name="T68" fmla="*/ 38 w 112"/>
                <a:gd name="T69" fmla="*/ 10 h 94"/>
                <a:gd name="T70" fmla="*/ 56 w 112"/>
                <a:gd name="T71" fmla="*/ 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 h="94">
                  <a:moveTo>
                    <a:pt x="6" y="54"/>
                  </a:moveTo>
                  <a:lnTo>
                    <a:pt x="6" y="54"/>
                  </a:lnTo>
                  <a:lnTo>
                    <a:pt x="10" y="62"/>
                  </a:lnTo>
                  <a:lnTo>
                    <a:pt x="16" y="70"/>
                  </a:lnTo>
                  <a:lnTo>
                    <a:pt x="22" y="78"/>
                  </a:lnTo>
                  <a:lnTo>
                    <a:pt x="30" y="84"/>
                  </a:lnTo>
                  <a:lnTo>
                    <a:pt x="38" y="88"/>
                  </a:lnTo>
                  <a:lnTo>
                    <a:pt x="46" y="92"/>
                  </a:lnTo>
                  <a:lnTo>
                    <a:pt x="56" y="94"/>
                  </a:lnTo>
                  <a:lnTo>
                    <a:pt x="66" y="92"/>
                  </a:lnTo>
                  <a:lnTo>
                    <a:pt x="66" y="92"/>
                  </a:lnTo>
                  <a:lnTo>
                    <a:pt x="78" y="90"/>
                  </a:lnTo>
                  <a:lnTo>
                    <a:pt x="86" y="88"/>
                  </a:lnTo>
                  <a:lnTo>
                    <a:pt x="94" y="82"/>
                  </a:lnTo>
                  <a:lnTo>
                    <a:pt x="100" y="76"/>
                  </a:lnTo>
                  <a:lnTo>
                    <a:pt x="106" y="68"/>
                  </a:lnTo>
                  <a:lnTo>
                    <a:pt x="110" y="60"/>
                  </a:lnTo>
                  <a:lnTo>
                    <a:pt x="112" y="50"/>
                  </a:lnTo>
                  <a:lnTo>
                    <a:pt x="112" y="42"/>
                  </a:lnTo>
                  <a:lnTo>
                    <a:pt x="112" y="42"/>
                  </a:lnTo>
                  <a:lnTo>
                    <a:pt x="112" y="26"/>
                  </a:lnTo>
                  <a:lnTo>
                    <a:pt x="108" y="16"/>
                  </a:lnTo>
                  <a:lnTo>
                    <a:pt x="102" y="10"/>
                  </a:lnTo>
                  <a:lnTo>
                    <a:pt x="96" y="4"/>
                  </a:lnTo>
                  <a:lnTo>
                    <a:pt x="88" y="2"/>
                  </a:lnTo>
                  <a:lnTo>
                    <a:pt x="78" y="0"/>
                  </a:lnTo>
                  <a:lnTo>
                    <a:pt x="56" y="0"/>
                  </a:lnTo>
                  <a:lnTo>
                    <a:pt x="56" y="0"/>
                  </a:lnTo>
                  <a:lnTo>
                    <a:pt x="34" y="4"/>
                  </a:lnTo>
                  <a:lnTo>
                    <a:pt x="18" y="8"/>
                  </a:lnTo>
                  <a:lnTo>
                    <a:pt x="8" y="12"/>
                  </a:lnTo>
                  <a:lnTo>
                    <a:pt x="2" y="20"/>
                  </a:lnTo>
                  <a:lnTo>
                    <a:pt x="0" y="28"/>
                  </a:lnTo>
                  <a:lnTo>
                    <a:pt x="2" y="36"/>
                  </a:lnTo>
                  <a:lnTo>
                    <a:pt x="6" y="54"/>
                  </a:lnTo>
                  <a:lnTo>
                    <a:pt x="6" y="54"/>
                  </a:lnTo>
                  <a:close/>
                  <a:moveTo>
                    <a:pt x="56" y="8"/>
                  </a:moveTo>
                  <a:lnTo>
                    <a:pt x="56" y="8"/>
                  </a:lnTo>
                  <a:lnTo>
                    <a:pt x="74" y="8"/>
                  </a:lnTo>
                  <a:lnTo>
                    <a:pt x="84" y="8"/>
                  </a:lnTo>
                  <a:lnTo>
                    <a:pt x="90" y="10"/>
                  </a:lnTo>
                  <a:lnTo>
                    <a:pt x="96" y="14"/>
                  </a:lnTo>
                  <a:lnTo>
                    <a:pt x="102" y="20"/>
                  </a:lnTo>
                  <a:lnTo>
                    <a:pt x="104" y="30"/>
                  </a:lnTo>
                  <a:lnTo>
                    <a:pt x="106" y="42"/>
                  </a:lnTo>
                  <a:lnTo>
                    <a:pt x="106" y="42"/>
                  </a:lnTo>
                  <a:lnTo>
                    <a:pt x="104" y="50"/>
                  </a:lnTo>
                  <a:lnTo>
                    <a:pt x="102" y="58"/>
                  </a:lnTo>
                  <a:lnTo>
                    <a:pt x="100" y="66"/>
                  </a:lnTo>
                  <a:lnTo>
                    <a:pt x="94" y="72"/>
                  </a:lnTo>
                  <a:lnTo>
                    <a:pt x="88" y="78"/>
                  </a:lnTo>
                  <a:lnTo>
                    <a:pt x="82" y="82"/>
                  </a:lnTo>
                  <a:lnTo>
                    <a:pt x="74" y="84"/>
                  </a:lnTo>
                  <a:lnTo>
                    <a:pt x="66" y="86"/>
                  </a:lnTo>
                  <a:lnTo>
                    <a:pt x="66" y="86"/>
                  </a:lnTo>
                  <a:lnTo>
                    <a:pt x="56" y="86"/>
                  </a:lnTo>
                  <a:lnTo>
                    <a:pt x="48" y="86"/>
                  </a:lnTo>
                  <a:lnTo>
                    <a:pt x="40" y="82"/>
                  </a:lnTo>
                  <a:lnTo>
                    <a:pt x="34" y="78"/>
                  </a:lnTo>
                  <a:lnTo>
                    <a:pt x="26" y="74"/>
                  </a:lnTo>
                  <a:lnTo>
                    <a:pt x="22" y="68"/>
                  </a:lnTo>
                  <a:lnTo>
                    <a:pt x="16" y="60"/>
                  </a:lnTo>
                  <a:lnTo>
                    <a:pt x="14" y="52"/>
                  </a:lnTo>
                  <a:lnTo>
                    <a:pt x="14" y="52"/>
                  </a:lnTo>
                  <a:lnTo>
                    <a:pt x="10" y="38"/>
                  </a:lnTo>
                  <a:lnTo>
                    <a:pt x="8" y="30"/>
                  </a:lnTo>
                  <a:lnTo>
                    <a:pt x="10" y="24"/>
                  </a:lnTo>
                  <a:lnTo>
                    <a:pt x="16" y="18"/>
                  </a:lnTo>
                  <a:lnTo>
                    <a:pt x="24" y="12"/>
                  </a:lnTo>
                  <a:lnTo>
                    <a:pt x="38" y="10"/>
                  </a:lnTo>
                  <a:lnTo>
                    <a:pt x="56" y="8"/>
                  </a:lnTo>
                  <a:lnTo>
                    <a:pt x="56" y="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78" name="Freeform 219"/>
            <p:cNvSpPr>
              <a:spLocks/>
            </p:cNvSpPr>
            <p:nvPr/>
          </p:nvSpPr>
          <p:spPr bwMode="auto">
            <a:xfrm>
              <a:off x="3514271" y="2588986"/>
              <a:ext cx="57150" cy="31750"/>
            </a:xfrm>
            <a:custGeom>
              <a:avLst/>
              <a:gdLst>
                <a:gd name="T0" fmla="*/ 4 w 36"/>
                <a:gd name="T1" fmla="*/ 20 h 20"/>
                <a:gd name="T2" fmla="*/ 4 w 36"/>
                <a:gd name="T3" fmla="*/ 20 h 20"/>
                <a:gd name="T4" fmla="*/ 6 w 36"/>
                <a:gd name="T5" fmla="*/ 18 h 20"/>
                <a:gd name="T6" fmla="*/ 12 w 36"/>
                <a:gd name="T7" fmla="*/ 16 h 20"/>
                <a:gd name="T8" fmla="*/ 22 w 36"/>
                <a:gd name="T9" fmla="*/ 16 h 20"/>
                <a:gd name="T10" fmla="*/ 28 w 36"/>
                <a:gd name="T11" fmla="*/ 16 h 20"/>
                <a:gd name="T12" fmla="*/ 32 w 36"/>
                <a:gd name="T13" fmla="*/ 20 h 20"/>
                <a:gd name="T14" fmla="*/ 32 w 36"/>
                <a:gd name="T15" fmla="*/ 20 h 20"/>
                <a:gd name="T16" fmla="*/ 32 w 36"/>
                <a:gd name="T17" fmla="*/ 14 h 20"/>
                <a:gd name="T18" fmla="*/ 32 w 36"/>
                <a:gd name="T19" fmla="*/ 8 h 20"/>
                <a:gd name="T20" fmla="*/ 36 w 36"/>
                <a:gd name="T21" fmla="*/ 4 h 20"/>
                <a:gd name="T22" fmla="*/ 36 w 36"/>
                <a:gd name="T23" fmla="*/ 4 h 20"/>
                <a:gd name="T24" fmla="*/ 24 w 36"/>
                <a:gd name="T25" fmla="*/ 0 h 20"/>
                <a:gd name="T26" fmla="*/ 14 w 36"/>
                <a:gd name="T27" fmla="*/ 0 h 20"/>
                <a:gd name="T28" fmla="*/ 0 w 36"/>
                <a:gd name="T29" fmla="*/ 4 h 20"/>
                <a:gd name="T30" fmla="*/ 0 w 36"/>
                <a:gd name="T31" fmla="*/ 4 h 20"/>
                <a:gd name="T32" fmla="*/ 2 w 36"/>
                <a:gd name="T33" fmla="*/ 10 h 20"/>
                <a:gd name="T34" fmla="*/ 2 w 36"/>
                <a:gd name="T35" fmla="*/ 14 h 20"/>
                <a:gd name="T36" fmla="*/ 4 w 36"/>
                <a:gd name="T37" fmla="*/ 20 h 20"/>
                <a:gd name="T38" fmla="*/ 4 w 36"/>
                <a:gd name="T3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20">
                  <a:moveTo>
                    <a:pt x="4" y="20"/>
                  </a:moveTo>
                  <a:lnTo>
                    <a:pt x="4" y="20"/>
                  </a:lnTo>
                  <a:lnTo>
                    <a:pt x="6" y="18"/>
                  </a:lnTo>
                  <a:lnTo>
                    <a:pt x="12" y="16"/>
                  </a:lnTo>
                  <a:lnTo>
                    <a:pt x="22" y="16"/>
                  </a:lnTo>
                  <a:lnTo>
                    <a:pt x="28" y="16"/>
                  </a:lnTo>
                  <a:lnTo>
                    <a:pt x="32" y="20"/>
                  </a:lnTo>
                  <a:lnTo>
                    <a:pt x="32" y="20"/>
                  </a:lnTo>
                  <a:lnTo>
                    <a:pt x="32" y="14"/>
                  </a:lnTo>
                  <a:lnTo>
                    <a:pt x="32" y="8"/>
                  </a:lnTo>
                  <a:lnTo>
                    <a:pt x="36" y="4"/>
                  </a:lnTo>
                  <a:lnTo>
                    <a:pt x="36" y="4"/>
                  </a:lnTo>
                  <a:lnTo>
                    <a:pt x="24" y="0"/>
                  </a:lnTo>
                  <a:lnTo>
                    <a:pt x="14" y="0"/>
                  </a:lnTo>
                  <a:lnTo>
                    <a:pt x="0" y="4"/>
                  </a:lnTo>
                  <a:lnTo>
                    <a:pt x="0" y="4"/>
                  </a:lnTo>
                  <a:lnTo>
                    <a:pt x="2" y="10"/>
                  </a:lnTo>
                  <a:lnTo>
                    <a:pt x="2" y="14"/>
                  </a:lnTo>
                  <a:lnTo>
                    <a:pt x="4" y="20"/>
                  </a:lnTo>
                  <a:lnTo>
                    <a:pt x="4" y="2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79" name="Freeform 220"/>
            <p:cNvSpPr>
              <a:spLocks/>
            </p:cNvSpPr>
            <p:nvPr/>
          </p:nvSpPr>
          <p:spPr bwMode="auto">
            <a:xfrm>
              <a:off x="3317421" y="2582636"/>
              <a:ext cx="50800" cy="73025"/>
            </a:xfrm>
            <a:custGeom>
              <a:avLst/>
              <a:gdLst>
                <a:gd name="T0" fmla="*/ 32 w 32"/>
                <a:gd name="T1" fmla="*/ 0 h 46"/>
                <a:gd name="T2" fmla="*/ 2 w 32"/>
                <a:gd name="T3" fmla="*/ 4 h 46"/>
                <a:gd name="T4" fmla="*/ 0 w 32"/>
                <a:gd name="T5" fmla="*/ 32 h 46"/>
                <a:gd name="T6" fmla="*/ 22 w 32"/>
                <a:gd name="T7" fmla="*/ 46 h 46"/>
                <a:gd name="T8" fmla="*/ 22 w 32"/>
                <a:gd name="T9" fmla="*/ 46 h 46"/>
                <a:gd name="T10" fmla="*/ 20 w 32"/>
                <a:gd name="T11" fmla="*/ 42 h 46"/>
                <a:gd name="T12" fmla="*/ 20 w 32"/>
                <a:gd name="T13" fmla="*/ 30 h 46"/>
                <a:gd name="T14" fmla="*/ 24 w 32"/>
                <a:gd name="T15" fmla="*/ 16 h 46"/>
                <a:gd name="T16" fmla="*/ 26 w 32"/>
                <a:gd name="T17" fmla="*/ 8 h 46"/>
                <a:gd name="T18" fmla="*/ 32 w 32"/>
                <a:gd name="T19" fmla="*/ 0 h 46"/>
                <a:gd name="T20" fmla="*/ 32 w 32"/>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6">
                  <a:moveTo>
                    <a:pt x="32" y="0"/>
                  </a:moveTo>
                  <a:lnTo>
                    <a:pt x="2" y="4"/>
                  </a:lnTo>
                  <a:lnTo>
                    <a:pt x="0" y="32"/>
                  </a:lnTo>
                  <a:lnTo>
                    <a:pt x="22" y="46"/>
                  </a:lnTo>
                  <a:lnTo>
                    <a:pt x="22" y="46"/>
                  </a:lnTo>
                  <a:lnTo>
                    <a:pt x="20" y="42"/>
                  </a:lnTo>
                  <a:lnTo>
                    <a:pt x="20" y="30"/>
                  </a:lnTo>
                  <a:lnTo>
                    <a:pt x="24" y="16"/>
                  </a:lnTo>
                  <a:lnTo>
                    <a:pt x="26" y="8"/>
                  </a:lnTo>
                  <a:lnTo>
                    <a:pt x="32" y="0"/>
                  </a:lnTo>
                  <a:lnTo>
                    <a:pt x="32"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80" name="Freeform 221"/>
            <p:cNvSpPr>
              <a:spLocks/>
            </p:cNvSpPr>
            <p:nvPr/>
          </p:nvSpPr>
          <p:spPr bwMode="auto">
            <a:xfrm>
              <a:off x="3714296" y="2585811"/>
              <a:ext cx="50800" cy="69850"/>
            </a:xfrm>
            <a:custGeom>
              <a:avLst/>
              <a:gdLst>
                <a:gd name="T0" fmla="*/ 0 w 32"/>
                <a:gd name="T1" fmla="*/ 0 h 44"/>
                <a:gd name="T2" fmla="*/ 30 w 32"/>
                <a:gd name="T3" fmla="*/ 2 h 44"/>
                <a:gd name="T4" fmla="*/ 32 w 32"/>
                <a:gd name="T5" fmla="*/ 30 h 44"/>
                <a:gd name="T6" fmla="*/ 12 w 32"/>
                <a:gd name="T7" fmla="*/ 44 h 44"/>
                <a:gd name="T8" fmla="*/ 12 w 32"/>
                <a:gd name="T9" fmla="*/ 44 h 44"/>
                <a:gd name="T10" fmla="*/ 12 w 32"/>
                <a:gd name="T11" fmla="*/ 40 h 44"/>
                <a:gd name="T12" fmla="*/ 12 w 32"/>
                <a:gd name="T13" fmla="*/ 28 h 44"/>
                <a:gd name="T14" fmla="*/ 8 w 32"/>
                <a:gd name="T15" fmla="*/ 14 h 44"/>
                <a:gd name="T16" fmla="*/ 6 w 32"/>
                <a:gd name="T17" fmla="*/ 6 h 44"/>
                <a:gd name="T18" fmla="*/ 0 w 32"/>
                <a:gd name="T19" fmla="*/ 0 h 44"/>
                <a:gd name="T20" fmla="*/ 0 w 32"/>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4">
                  <a:moveTo>
                    <a:pt x="0" y="0"/>
                  </a:moveTo>
                  <a:lnTo>
                    <a:pt x="30" y="2"/>
                  </a:lnTo>
                  <a:lnTo>
                    <a:pt x="32" y="30"/>
                  </a:lnTo>
                  <a:lnTo>
                    <a:pt x="12" y="44"/>
                  </a:lnTo>
                  <a:lnTo>
                    <a:pt x="12" y="44"/>
                  </a:lnTo>
                  <a:lnTo>
                    <a:pt x="12" y="40"/>
                  </a:lnTo>
                  <a:lnTo>
                    <a:pt x="12" y="28"/>
                  </a:lnTo>
                  <a:lnTo>
                    <a:pt x="8" y="14"/>
                  </a:lnTo>
                  <a:lnTo>
                    <a:pt x="6" y="6"/>
                  </a:lnTo>
                  <a:lnTo>
                    <a:pt x="0" y="0"/>
                  </a:lnTo>
                  <a:lnTo>
                    <a:pt x="0"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81" name="Freeform 222"/>
            <p:cNvSpPr>
              <a:spLocks/>
            </p:cNvSpPr>
            <p:nvPr/>
          </p:nvSpPr>
          <p:spPr bwMode="auto">
            <a:xfrm>
              <a:off x="2825296" y="3630386"/>
              <a:ext cx="695325" cy="225425"/>
            </a:xfrm>
            <a:custGeom>
              <a:avLst/>
              <a:gdLst>
                <a:gd name="T0" fmla="*/ 426 w 438"/>
                <a:gd name="T1" fmla="*/ 86 h 142"/>
                <a:gd name="T2" fmla="*/ 438 w 438"/>
                <a:gd name="T3" fmla="*/ 142 h 142"/>
                <a:gd name="T4" fmla="*/ 438 w 438"/>
                <a:gd name="T5" fmla="*/ 142 h 142"/>
                <a:gd name="T6" fmla="*/ 314 w 438"/>
                <a:gd name="T7" fmla="*/ 130 h 142"/>
                <a:gd name="T8" fmla="*/ 192 w 438"/>
                <a:gd name="T9" fmla="*/ 118 h 142"/>
                <a:gd name="T10" fmla="*/ 192 w 438"/>
                <a:gd name="T11" fmla="*/ 118 h 142"/>
                <a:gd name="T12" fmla="*/ 138 w 438"/>
                <a:gd name="T13" fmla="*/ 112 h 142"/>
                <a:gd name="T14" fmla="*/ 84 w 438"/>
                <a:gd name="T15" fmla="*/ 106 h 142"/>
                <a:gd name="T16" fmla="*/ 84 w 438"/>
                <a:gd name="T17" fmla="*/ 106 h 142"/>
                <a:gd name="T18" fmla="*/ 54 w 438"/>
                <a:gd name="T19" fmla="*/ 102 h 142"/>
                <a:gd name="T20" fmla="*/ 38 w 438"/>
                <a:gd name="T21" fmla="*/ 100 h 142"/>
                <a:gd name="T22" fmla="*/ 24 w 438"/>
                <a:gd name="T23" fmla="*/ 94 h 142"/>
                <a:gd name="T24" fmla="*/ 12 w 438"/>
                <a:gd name="T25" fmla="*/ 86 h 142"/>
                <a:gd name="T26" fmla="*/ 8 w 438"/>
                <a:gd name="T27" fmla="*/ 82 h 142"/>
                <a:gd name="T28" fmla="*/ 4 w 438"/>
                <a:gd name="T29" fmla="*/ 76 h 142"/>
                <a:gd name="T30" fmla="*/ 2 w 438"/>
                <a:gd name="T31" fmla="*/ 70 h 142"/>
                <a:gd name="T32" fmla="*/ 0 w 438"/>
                <a:gd name="T33" fmla="*/ 62 h 142"/>
                <a:gd name="T34" fmla="*/ 0 w 438"/>
                <a:gd name="T35" fmla="*/ 54 h 142"/>
                <a:gd name="T36" fmla="*/ 2 w 438"/>
                <a:gd name="T37" fmla="*/ 46 h 142"/>
                <a:gd name="T38" fmla="*/ 2 w 438"/>
                <a:gd name="T39" fmla="*/ 46 h 142"/>
                <a:gd name="T40" fmla="*/ 4 w 438"/>
                <a:gd name="T41" fmla="*/ 38 h 142"/>
                <a:gd name="T42" fmla="*/ 8 w 438"/>
                <a:gd name="T43" fmla="*/ 32 h 142"/>
                <a:gd name="T44" fmla="*/ 14 w 438"/>
                <a:gd name="T45" fmla="*/ 26 h 142"/>
                <a:gd name="T46" fmla="*/ 20 w 438"/>
                <a:gd name="T47" fmla="*/ 20 h 142"/>
                <a:gd name="T48" fmla="*/ 36 w 438"/>
                <a:gd name="T49" fmla="*/ 12 h 142"/>
                <a:gd name="T50" fmla="*/ 54 w 438"/>
                <a:gd name="T51" fmla="*/ 6 h 142"/>
                <a:gd name="T52" fmla="*/ 72 w 438"/>
                <a:gd name="T53" fmla="*/ 2 h 142"/>
                <a:gd name="T54" fmla="*/ 90 w 438"/>
                <a:gd name="T55" fmla="*/ 0 h 142"/>
                <a:gd name="T56" fmla="*/ 122 w 438"/>
                <a:gd name="T57" fmla="*/ 0 h 142"/>
                <a:gd name="T58" fmla="*/ 122 w 438"/>
                <a:gd name="T59" fmla="*/ 0 h 142"/>
                <a:gd name="T60" fmla="*/ 160 w 438"/>
                <a:gd name="T61" fmla="*/ 4 h 142"/>
                <a:gd name="T62" fmla="*/ 202 w 438"/>
                <a:gd name="T63" fmla="*/ 12 h 142"/>
                <a:gd name="T64" fmla="*/ 252 w 438"/>
                <a:gd name="T65" fmla="*/ 20 h 142"/>
                <a:gd name="T66" fmla="*/ 304 w 438"/>
                <a:gd name="T67" fmla="*/ 32 h 142"/>
                <a:gd name="T68" fmla="*/ 354 w 438"/>
                <a:gd name="T69" fmla="*/ 48 h 142"/>
                <a:gd name="T70" fmla="*/ 378 w 438"/>
                <a:gd name="T71" fmla="*/ 56 h 142"/>
                <a:gd name="T72" fmla="*/ 396 w 438"/>
                <a:gd name="T73" fmla="*/ 66 h 142"/>
                <a:gd name="T74" fmla="*/ 414 w 438"/>
                <a:gd name="T75" fmla="*/ 76 h 142"/>
                <a:gd name="T76" fmla="*/ 426 w 438"/>
                <a:gd name="T77" fmla="*/ 8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142">
                  <a:moveTo>
                    <a:pt x="426" y="86"/>
                  </a:moveTo>
                  <a:lnTo>
                    <a:pt x="438" y="142"/>
                  </a:lnTo>
                  <a:lnTo>
                    <a:pt x="438" y="142"/>
                  </a:lnTo>
                  <a:lnTo>
                    <a:pt x="314" y="130"/>
                  </a:lnTo>
                  <a:lnTo>
                    <a:pt x="192" y="118"/>
                  </a:lnTo>
                  <a:lnTo>
                    <a:pt x="192" y="118"/>
                  </a:lnTo>
                  <a:lnTo>
                    <a:pt x="138" y="112"/>
                  </a:lnTo>
                  <a:lnTo>
                    <a:pt x="84" y="106"/>
                  </a:lnTo>
                  <a:lnTo>
                    <a:pt x="84" y="106"/>
                  </a:lnTo>
                  <a:lnTo>
                    <a:pt x="54" y="102"/>
                  </a:lnTo>
                  <a:lnTo>
                    <a:pt x="38" y="100"/>
                  </a:lnTo>
                  <a:lnTo>
                    <a:pt x="24" y="94"/>
                  </a:lnTo>
                  <a:lnTo>
                    <a:pt x="12" y="86"/>
                  </a:lnTo>
                  <a:lnTo>
                    <a:pt x="8" y="82"/>
                  </a:lnTo>
                  <a:lnTo>
                    <a:pt x="4" y="76"/>
                  </a:lnTo>
                  <a:lnTo>
                    <a:pt x="2" y="70"/>
                  </a:lnTo>
                  <a:lnTo>
                    <a:pt x="0" y="62"/>
                  </a:lnTo>
                  <a:lnTo>
                    <a:pt x="0" y="54"/>
                  </a:lnTo>
                  <a:lnTo>
                    <a:pt x="2" y="46"/>
                  </a:lnTo>
                  <a:lnTo>
                    <a:pt x="2" y="46"/>
                  </a:lnTo>
                  <a:lnTo>
                    <a:pt x="4" y="38"/>
                  </a:lnTo>
                  <a:lnTo>
                    <a:pt x="8" y="32"/>
                  </a:lnTo>
                  <a:lnTo>
                    <a:pt x="14" y="26"/>
                  </a:lnTo>
                  <a:lnTo>
                    <a:pt x="20" y="20"/>
                  </a:lnTo>
                  <a:lnTo>
                    <a:pt x="36" y="12"/>
                  </a:lnTo>
                  <a:lnTo>
                    <a:pt x="54" y="6"/>
                  </a:lnTo>
                  <a:lnTo>
                    <a:pt x="72" y="2"/>
                  </a:lnTo>
                  <a:lnTo>
                    <a:pt x="90" y="0"/>
                  </a:lnTo>
                  <a:lnTo>
                    <a:pt x="122" y="0"/>
                  </a:lnTo>
                  <a:lnTo>
                    <a:pt x="122" y="0"/>
                  </a:lnTo>
                  <a:lnTo>
                    <a:pt x="160" y="4"/>
                  </a:lnTo>
                  <a:lnTo>
                    <a:pt x="202" y="12"/>
                  </a:lnTo>
                  <a:lnTo>
                    <a:pt x="252" y="20"/>
                  </a:lnTo>
                  <a:lnTo>
                    <a:pt x="304" y="32"/>
                  </a:lnTo>
                  <a:lnTo>
                    <a:pt x="354" y="48"/>
                  </a:lnTo>
                  <a:lnTo>
                    <a:pt x="378" y="56"/>
                  </a:lnTo>
                  <a:lnTo>
                    <a:pt x="396" y="66"/>
                  </a:lnTo>
                  <a:lnTo>
                    <a:pt x="414" y="76"/>
                  </a:lnTo>
                  <a:lnTo>
                    <a:pt x="426" y="86"/>
                  </a:lnTo>
                  <a:close/>
                </a:path>
              </a:pathLst>
            </a:custGeom>
            <a:solidFill>
              <a:srgbClr val="EDB0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82" name="Freeform 223"/>
            <p:cNvSpPr>
              <a:spLocks/>
            </p:cNvSpPr>
            <p:nvPr/>
          </p:nvSpPr>
          <p:spPr bwMode="auto">
            <a:xfrm>
              <a:off x="2825296" y="3630386"/>
              <a:ext cx="695325" cy="225425"/>
            </a:xfrm>
            <a:custGeom>
              <a:avLst/>
              <a:gdLst>
                <a:gd name="T0" fmla="*/ 426 w 438"/>
                <a:gd name="T1" fmla="*/ 86 h 142"/>
                <a:gd name="T2" fmla="*/ 438 w 438"/>
                <a:gd name="T3" fmla="*/ 142 h 142"/>
                <a:gd name="T4" fmla="*/ 438 w 438"/>
                <a:gd name="T5" fmla="*/ 142 h 142"/>
                <a:gd name="T6" fmla="*/ 314 w 438"/>
                <a:gd name="T7" fmla="*/ 130 h 142"/>
                <a:gd name="T8" fmla="*/ 192 w 438"/>
                <a:gd name="T9" fmla="*/ 118 h 142"/>
                <a:gd name="T10" fmla="*/ 192 w 438"/>
                <a:gd name="T11" fmla="*/ 118 h 142"/>
                <a:gd name="T12" fmla="*/ 138 w 438"/>
                <a:gd name="T13" fmla="*/ 112 h 142"/>
                <a:gd name="T14" fmla="*/ 84 w 438"/>
                <a:gd name="T15" fmla="*/ 106 h 142"/>
                <a:gd name="T16" fmla="*/ 84 w 438"/>
                <a:gd name="T17" fmla="*/ 106 h 142"/>
                <a:gd name="T18" fmla="*/ 54 w 438"/>
                <a:gd name="T19" fmla="*/ 102 h 142"/>
                <a:gd name="T20" fmla="*/ 38 w 438"/>
                <a:gd name="T21" fmla="*/ 100 h 142"/>
                <a:gd name="T22" fmla="*/ 24 w 438"/>
                <a:gd name="T23" fmla="*/ 94 h 142"/>
                <a:gd name="T24" fmla="*/ 12 w 438"/>
                <a:gd name="T25" fmla="*/ 86 h 142"/>
                <a:gd name="T26" fmla="*/ 8 w 438"/>
                <a:gd name="T27" fmla="*/ 82 h 142"/>
                <a:gd name="T28" fmla="*/ 4 w 438"/>
                <a:gd name="T29" fmla="*/ 76 h 142"/>
                <a:gd name="T30" fmla="*/ 2 w 438"/>
                <a:gd name="T31" fmla="*/ 70 h 142"/>
                <a:gd name="T32" fmla="*/ 0 w 438"/>
                <a:gd name="T33" fmla="*/ 62 h 142"/>
                <a:gd name="T34" fmla="*/ 0 w 438"/>
                <a:gd name="T35" fmla="*/ 54 h 142"/>
                <a:gd name="T36" fmla="*/ 2 w 438"/>
                <a:gd name="T37" fmla="*/ 46 h 142"/>
                <a:gd name="T38" fmla="*/ 2 w 438"/>
                <a:gd name="T39" fmla="*/ 46 h 142"/>
                <a:gd name="T40" fmla="*/ 4 w 438"/>
                <a:gd name="T41" fmla="*/ 38 h 142"/>
                <a:gd name="T42" fmla="*/ 8 w 438"/>
                <a:gd name="T43" fmla="*/ 32 h 142"/>
                <a:gd name="T44" fmla="*/ 14 w 438"/>
                <a:gd name="T45" fmla="*/ 26 h 142"/>
                <a:gd name="T46" fmla="*/ 20 w 438"/>
                <a:gd name="T47" fmla="*/ 20 h 142"/>
                <a:gd name="T48" fmla="*/ 36 w 438"/>
                <a:gd name="T49" fmla="*/ 12 h 142"/>
                <a:gd name="T50" fmla="*/ 54 w 438"/>
                <a:gd name="T51" fmla="*/ 6 h 142"/>
                <a:gd name="T52" fmla="*/ 72 w 438"/>
                <a:gd name="T53" fmla="*/ 2 h 142"/>
                <a:gd name="T54" fmla="*/ 90 w 438"/>
                <a:gd name="T55" fmla="*/ 0 h 142"/>
                <a:gd name="T56" fmla="*/ 122 w 438"/>
                <a:gd name="T57" fmla="*/ 0 h 142"/>
                <a:gd name="T58" fmla="*/ 122 w 438"/>
                <a:gd name="T59" fmla="*/ 0 h 142"/>
                <a:gd name="T60" fmla="*/ 160 w 438"/>
                <a:gd name="T61" fmla="*/ 4 h 142"/>
                <a:gd name="T62" fmla="*/ 202 w 438"/>
                <a:gd name="T63" fmla="*/ 12 h 142"/>
                <a:gd name="T64" fmla="*/ 252 w 438"/>
                <a:gd name="T65" fmla="*/ 20 h 142"/>
                <a:gd name="T66" fmla="*/ 304 w 438"/>
                <a:gd name="T67" fmla="*/ 32 h 142"/>
                <a:gd name="T68" fmla="*/ 354 w 438"/>
                <a:gd name="T69" fmla="*/ 48 h 142"/>
                <a:gd name="T70" fmla="*/ 378 w 438"/>
                <a:gd name="T71" fmla="*/ 56 h 142"/>
                <a:gd name="T72" fmla="*/ 396 w 438"/>
                <a:gd name="T73" fmla="*/ 66 h 142"/>
                <a:gd name="T74" fmla="*/ 414 w 438"/>
                <a:gd name="T75" fmla="*/ 76 h 142"/>
                <a:gd name="T76" fmla="*/ 426 w 438"/>
                <a:gd name="T77" fmla="*/ 8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142">
                  <a:moveTo>
                    <a:pt x="426" y="86"/>
                  </a:moveTo>
                  <a:lnTo>
                    <a:pt x="438" y="142"/>
                  </a:lnTo>
                  <a:lnTo>
                    <a:pt x="438" y="142"/>
                  </a:lnTo>
                  <a:lnTo>
                    <a:pt x="314" y="130"/>
                  </a:lnTo>
                  <a:lnTo>
                    <a:pt x="192" y="118"/>
                  </a:lnTo>
                  <a:lnTo>
                    <a:pt x="192" y="118"/>
                  </a:lnTo>
                  <a:lnTo>
                    <a:pt x="138" y="112"/>
                  </a:lnTo>
                  <a:lnTo>
                    <a:pt x="84" y="106"/>
                  </a:lnTo>
                  <a:lnTo>
                    <a:pt x="84" y="106"/>
                  </a:lnTo>
                  <a:lnTo>
                    <a:pt x="54" y="102"/>
                  </a:lnTo>
                  <a:lnTo>
                    <a:pt x="38" y="100"/>
                  </a:lnTo>
                  <a:lnTo>
                    <a:pt x="24" y="94"/>
                  </a:lnTo>
                  <a:lnTo>
                    <a:pt x="12" y="86"/>
                  </a:lnTo>
                  <a:lnTo>
                    <a:pt x="8" y="82"/>
                  </a:lnTo>
                  <a:lnTo>
                    <a:pt x="4" y="76"/>
                  </a:lnTo>
                  <a:lnTo>
                    <a:pt x="2" y="70"/>
                  </a:lnTo>
                  <a:lnTo>
                    <a:pt x="0" y="62"/>
                  </a:lnTo>
                  <a:lnTo>
                    <a:pt x="0" y="54"/>
                  </a:lnTo>
                  <a:lnTo>
                    <a:pt x="2" y="46"/>
                  </a:lnTo>
                  <a:lnTo>
                    <a:pt x="2" y="46"/>
                  </a:lnTo>
                  <a:lnTo>
                    <a:pt x="4" y="38"/>
                  </a:lnTo>
                  <a:lnTo>
                    <a:pt x="8" y="32"/>
                  </a:lnTo>
                  <a:lnTo>
                    <a:pt x="14" y="26"/>
                  </a:lnTo>
                  <a:lnTo>
                    <a:pt x="20" y="20"/>
                  </a:lnTo>
                  <a:lnTo>
                    <a:pt x="36" y="12"/>
                  </a:lnTo>
                  <a:lnTo>
                    <a:pt x="54" y="6"/>
                  </a:lnTo>
                  <a:lnTo>
                    <a:pt x="72" y="2"/>
                  </a:lnTo>
                  <a:lnTo>
                    <a:pt x="90" y="0"/>
                  </a:lnTo>
                  <a:lnTo>
                    <a:pt x="122" y="0"/>
                  </a:lnTo>
                  <a:lnTo>
                    <a:pt x="122" y="0"/>
                  </a:lnTo>
                  <a:lnTo>
                    <a:pt x="160" y="4"/>
                  </a:lnTo>
                  <a:lnTo>
                    <a:pt x="202" y="12"/>
                  </a:lnTo>
                  <a:lnTo>
                    <a:pt x="252" y="20"/>
                  </a:lnTo>
                  <a:lnTo>
                    <a:pt x="304" y="32"/>
                  </a:lnTo>
                  <a:lnTo>
                    <a:pt x="354" y="48"/>
                  </a:lnTo>
                  <a:lnTo>
                    <a:pt x="378" y="56"/>
                  </a:lnTo>
                  <a:lnTo>
                    <a:pt x="396" y="66"/>
                  </a:lnTo>
                  <a:lnTo>
                    <a:pt x="414" y="76"/>
                  </a:lnTo>
                  <a:lnTo>
                    <a:pt x="426" y="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83" name="Freeform 224"/>
            <p:cNvSpPr>
              <a:spLocks/>
            </p:cNvSpPr>
            <p:nvPr/>
          </p:nvSpPr>
          <p:spPr bwMode="auto">
            <a:xfrm>
              <a:off x="2822121" y="3493861"/>
              <a:ext cx="727075" cy="374650"/>
            </a:xfrm>
            <a:custGeom>
              <a:avLst/>
              <a:gdLst>
                <a:gd name="T0" fmla="*/ 74 w 458"/>
                <a:gd name="T1" fmla="*/ 0 h 236"/>
                <a:gd name="T2" fmla="*/ 458 w 458"/>
                <a:gd name="T3" fmla="*/ 158 h 236"/>
                <a:gd name="T4" fmla="*/ 448 w 458"/>
                <a:gd name="T5" fmla="*/ 236 h 236"/>
                <a:gd name="T6" fmla="*/ 30 w 458"/>
                <a:gd name="T7" fmla="*/ 192 h 236"/>
                <a:gd name="T8" fmla="*/ 30 w 458"/>
                <a:gd name="T9" fmla="*/ 192 h 236"/>
                <a:gd name="T10" fmla="*/ 22 w 458"/>
                <a:gd name="T11" fmla="*/ 188 h 236"/>
                <a:gd name="T12" fmla="*/ 14 w 458"/>
                <a:gd name="T13" fmla="*/ 182 h 236"/>
                <a:gd name="T14" fmla="*/ 8 w 458"/>
                <a:gd name="T15" fmla="*/ 174 h 236"/>
                <a:gd name="T16" fmla="*/ 2 w 458"/>
                <a:gd name="T17" fmla="*/ 160 h 236"/>
                <a:gd name="T18" fmla="*/ 2 w 458"/>
                <a:gd name="T19" fmla="*/ 154 h 236"/>
                <a:gd name="T20" fmla="*/ 0 w 458"/>
                <a:gd name="T21" fmla="*/ 144 h 236"/>
                <a:gd name="T22" fmla="*/ 2 w 458"/>
                <a:gd name="T23" fmla="*/ 134 h 236"/>
                <a:gd name="T24" fmla="*/ 4 w 458"/>
                <a:gd name="T25" fmla="*/ 124 h 236"/>
                <a:gd name="T26" fmla="*/ 10 w 458"/>
                <a:gd name="T27" fmla="*/ 112 h 236"/>
                <a:gd name="T28" fmla="*/ 16 w 458"/>
                <a:gd name="T29" fmla="*/ 98 h 236"/>
                <a:gd name="T30" fmla="*/ 74 w 458"/>
                <a:gd name="T3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8" h="236">
                  <a:moveTo>
                    <a:pt x="74" y="0"/>
                  </a:moveTo>
                  <a:lnTo>
                    <a:pt x="458" y="158"/>
                  </a:lnTo>
                  <a:lnTo>
                    <a:pt x="448" y="236"/>
                  </a:lnTo>
                  <a:lnTo>
                    <a:pt x="30" y="192"/>
                  </a:lnTo>
                  <a:lnTo>
                    <a:pt x="30" y="192"/>
                  </a:lnTo>
                  <a:lnTo>
                    <a:pt x="22" y="188"/>
                  </a:lnTo>
                  <a:lnTo>
                    <a:pt x="14" y="182"/>
                  </a:lnTo>
                  <a:lnTo>
                    <a:pt x="8" y="174"/>
                  </a:lnTo>
                  <a:lnTo>
                    <a:pt x="2" y="160"/>
                  </a:lnTo>
                  <a:lnTo>
                    <a:pt x="2" y="154"/>
                  </a:lnTo>
                  <a:lnTo>
                    <a:pt x="0" y="144"/>
                  </a:lnTo>
                  <a:lnTo>
                    <a:pt x="2" y="134"/>
                  </a:lnTo>
                  <a:lnTo>
                    <a:pt x="4" y="124"/>
                  </a:lnTo>
                  <a:lnTo>
                    <a:pt x="10" y="112"/>
                  </a:lnTo>
                  <a:lnTo>
                    <a:pt x="16" y="98"/>
                  </a:lnTo>
                  <a:lnTo>
                    <a:pt x="74"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84" name="Freeform 225"/>
            <p:cNvSpPr>
              <a:spLocks/>
            </p:cNvSpPr>
            <p:nvPr/>
          </p:nvSpPr>
          <p:spPr bwMode="auto">
            <a:xfrm>
              <a:off x="2822121" y="3493861"/>
              <a:ext cx="727075" cy="374650"/>
            </a:xfrm>
            <a:custGeom>
              <a:avLst/>
              <a:gdLst>
                <a:gd name="T0" fmla="*/ 74 w 458"/>
                <a:gd name="T1" fmla="*/ 0 h 236"/>
                <a:gd name="T2" fmla="*/ 458 w 458"/>
                <a:gd name="T3" fmla="*/ 158 h 236"/>
                <a:gd name="T4" fmla="*/ 448 w 458"/>
                <a:gd name="T5" fmla="*/ 236 h 236"/>
                <a:gd name="T6" fmla="*/ 30 w 458"/>
                <a:gd name="T7" fmla="*/ 192 h 236"/>
                <a:gd name="T8" fmla="*/ 30 w 458"/>
                <a:gd name="T9" fmla="*/ 192 h 236"/>
                <a:gd name="T10" fmla="*/ 22 w 458"/>
                <a:gd name="T11" fmla="*/ 188 h 236"/>
                <a:gd name="T12" fmla="*/ 14 w 458"/>
                <a:gd name="T13" fmla="*/ 182 h 236"/>
                <a:gd name="T14" fmla="*/ 8 w 458"/>
                <a:gd name="T15" fmla="*/ 174 h 236"/>
                <a:gd name="T16" fmla="*/ 2 w 458"/>
                <a:gd name="T17" fmla="*/ 160 h 236"/>
                <a:gd name="T18" fmla="*/ 2 w 458"/>
                <a:gd name="T19" fmla="*/ 154 h 236"/>
                <a:gd name="T20" fmla="*/ 0 w 458"/>
                <a:gd name="T21" fmla="*/ 144 h 236"/>
                <a:gd name="T22" fmla="*/ 2 w 458"/>
                <a:gd name="T23" fmla="*/ 134 h 236"/>
                <a:gd name="T24" fmla="*/ 4 w 458"/>
                <a:gd name="T25" fmla="*/ 124 h 236"/>
                <a:gd name="T26" fmla="*/ 10 w 458"/>
                <a:gd name="T27" fmla="*/ 112 h 236"/>
                <a:gd name="T28" fmla="*/ 16 w 458"/>
                <a:gd name="T29" fmla="*/ 98 h 236"/>
                <a:gd name="T30" fmla="*/ 74 w 458"/>
                <a:gd name="T3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8" h="236">
                  <a:moveTo>
                    <a:pt x="74" y="0"/>
                  </a:moveTo>
                  <a:lnTo>
                    <a:pt x="458" y="158"/>
                  </a:lnTo>
                  <a:lnTo>
                    <a:pt x="448" y="236"/>
                  </a:lnTo>
                  <a:lnTo>
                    <a:pt x="30" y="192"/>
                  </a:lnTo>
                  <a:lnTo>
                    <a:pt x="30" y="192"/>
                  </a:lnTo>
                  <a:lnTo>
                    <a:pt x="22" y="188"/>
                  </a:lnTo>
                  <a:lnTo>
                    <a:pt x="14" y="182"/>
                  </a:lnTo>
                  <a:lnTo>
                    <a:pt x="8" y="174"/>
                  </a:lnTo>
                  <a:lnTo>
                    <a:pt x="2" y="160"/>
                  </a:lnTo>
                  <a:lnTo>
                    <a:pt x="2" y="154"/>
                  </a:lnTo>
                  <a:lnTo>
                    <a:pt x="0" y="144"/>
                  </a:lnTo>
                  <a:lnTo>
                    <a:pt x="2" y="134"/>
                  </a:lnTo>
                  <a:lnTo>
                    <a:pt x="4" y="124"/>
                  </a:lnTo>
                  <a:lnTo>
                    <a:pt x="10" y="112"/>
                  </a:lnTo>
                  <a:lnTo>
                    <a:pt x="16" y="98"/>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85" name="Freeform 226"/>
            <p:cNvSpPr>
              <a:spLocks/>
            </p:cNvSpPr>
            <p:nvPr/>
          </p:nvSpPr>
          <p:spPr bwMode="auto">
            <a:xfrm>
              <a:off x="3580946" y="3652611"/>
              <a:ext cx="695325" cy="225425"/>
            </a:xfrm>
            <a:custGeom>
              <a:avLst/>
              <a:gdLst>
                <a:gd name="T0" fmla="*/ 10 w 438"/>
                <a:gd name="T1" fmla="*/ 86 h 142"/>
                <a:gd name="T2" fmla="*/ 0 w 438"/>
                <a:gd name="T3" fmla="*/ 142 h 142"/>
                <a:gd name="T4" fmla="*/ 0 w 438"/>
                <a:gd name="T5" fmla="*/ 142 h 142"/>
                <a:gd name="T6" fmla="*/ 122 w 438"/>
                <a:gd name="T7" fmla="*/ 130 h 142"/>
                <a:gd name="T8" fmla="*/ 244 w 438"/>
                <a:gd name="T9" fmla="*/ 118 h 142"/>
                <a:gd name="T10" fmla="*/ 244 w 438"/>
                <a:gd name="T11" fmla="*/ 118 h 142"/>
                <a:gd name="T12" fmla="*/ 300 w 438"/>
                <a:gd name="T13" fmla="*/ 112 h 142"/>
                <a:gd name="T14" fmla="*/ 354 w 438"/>
                <a:gd name="T15" fmla="*/ 106 h 142"/>
                <a:gd name="T16" fmla="*/ 354 w 438"/>
                <a:gd name="T17" fmla="*/ 106 h 142"/>
                <a:gd name="T18" fmla="*/ 382 w 438"/>
                <a:gd name="T19" fmla="*/ 102 h 142"/>
                <a:gd name="T20" fmla="*/ 398 w 438"/>
                <a:gd name="T21" fmla="*/ 98 h 142"/>
                <a:gd name="T22" fmla="*/ 412 w 438"/>
                <a:gd name="T23" fmla="*/ 94 h 142"/>
                <a:gd name="T24" fmla="*/ 424 w 438"/>
                <a:gd name="T25" fmla="*/ 86 h 142"/>
                <a:gd name="T26" fmla="*/ 430 w 438"/>
                <a:gd name="T27" fmla="*/ 80 h 142"/>
                <a:gd name="T28" fmla="*/ 434 w 438"/>
                <a:gd name="T29" fmla="*/ 76 h 142"/>
                <a:gd name="T30" fmla="*/ 436 w 438"/>
                <a:gd name="T31" fmla="*/ 70 h 142"/>
                <a:gd name="T32" fmla="*/ 438 w 438"/>
                <a:gd name="T33" fmla="*/ 62 h 142"/>
                <a:gd name="T34" fmla="*/ 438 w 438"/>
                <a:gd name="T35" fmla="*/ 54 h 142"/>
                <a:gd name="T36" fmla="*/ 436 w 438"/>
                <a:gd name="T37" fmla="*/ 46 h 142"/>
                <a:gd name="T38" fmla="*/ 436 w 438"/>
                <a:gd name="T39" fmla="*/ 46 h 142"/>
                <a:gd name="T40" fmla="*/ 432 w 438"/>
                <a:gd name="T41" fmla="*/ 38 h 142"/>
                <a:gd name="T42" fmla="*/ 428 w 438"/>
                <a:gd name="T43" fmla="*/ 32 h 142"/>
                <a:gd name="T44" fmla="*/ 422 w 438"/>
                <a:gd name="T45" fmla="*/ 26 h 142"/>
                <a:gd name="T46" fmla="*/ 416 w 438"/>
                <a:gd name="T47" fmla="*/ 20 h 142"/>
                <a:gd name="T48" fmla="*/ 402 w 438"/>
                <a:gd name="T49" fmla="*/ 12 h 142"/>
                <a:gd name="T50" fmla="*/ 384 w 438"/>
                <a:gd name="T51" fmla="*/ 6 h 142"/>
                <a:gd name="T52" fmla="*/ 366 w 438"/>
                <a:gd name="T53" fmla="*/ 2 h 142"/>
                <a:gd name="T54" fmla="*/ 346 w 438"/>
                <a:gd name="T55" fmla="*/ 0 h 142"/>
                <a:gd name="T56" fmla="*/ 316 w 438"/>
                <a:gd name="T57" fmla="*/ 0 h 142"/>
                <a:gd name="T58" fmla="*/ 316 w 438"/>
                <a:gd name="T59" fmla="*/ 0 h 142"/>
                <a:gd name="T60" fmla="*/ 276 w 438"/>
                <a:gd name="T61" fmla="*/ 4 h 142"/>
                <a:gd name="T62" fmla="*/ 234 w 438"/>
                <a:gd name="T63" fmla="*/ 10 h 142"/>
                <a:gd name="T64" fmla="*/ 184 w 438"/>
                <a:gd name="T65" fmla="*/ 20 h 142"/>
                <a:gd name="T66" fmla="*/ 132 w 438"/>
                <a:gd name="T67" fmla="*/ 32 h 142"/>
                <a:gd name="T68" fmla="*/ 82 w 438"/>
                <a:gd name="T69" fmla="*/ 48 h 142"/>
                <a:gd name="T70" fmla="*/ 60 w 438"/>
                <a:gd name="T71" fmla="*/ 56 h 142"/>
                <a:gd name="T72" fmla="*/ 40 w 438"/>
                <a:gd name="T73" fmla="*/ 64 h 142"/>
                <a:gd name="T74" fmla="*/ 24 w 438"/>
                <a:gd name="T75" fmla="*/ 74 h 142"/>
                <a:gd name="T76" fmla="*/ 10 w 438"/>
                <a:gd name="T77" fmla="*/ 86 h 142"/>
                <a:gd name="T78" fmla="*/ 10 w 438"/>
                <a:gd name="T79" fmla="*/ 8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8" h="142">
                  <a:moveTo>
                    <a:pt x="10" y="86"/>
                  </a:moveTo>
                  <a:lnTo>
                    <a:pt x="0" y="142"/>
                  </a:lnTo>
                  <a:lnTo>
                    <a:pt x="0" y="142"/>
                  </a:lnTo>
                  <a:lnTo>
                    <a:pt x="122" y="130"/>
                  </a:lnTo>
                  <a:lnTo>
                    <a:pt x="244" y="118"/>
                  </a:lnTo>
                  <a:lnTo>
                    <a:pt x="244" y="118"/>
                  </a:lnTo>
                  <a:lnTo>
                    <a:pt x="300" y="112"/>
                  </a:lnTo>
                  <a:lnTo>
                    <a:pt x="354" y="106"/>
                  </a:lnTo>
                  <a:lnTo>
                    <a:pt x="354" y="106"/>
                  </a:lnTo>
                  <a:lnTo>
                    <a:pt x="382" y="102"/>
                  </a:lnTo>
                  <a:lnTo>
                    <a:pt x="398" y="98"/>
                  </a:lnTo>
                  <a:lnTo>
                    <a:pt x="412" y="94"/>
                  </a:lnTo>
                  <a:lnTo>
                    <a:pt x="424" y="86"/>
                  </a:lnTo>
                  <a:lnTo>
                    <a:pt x="430" y="80"/>
                  </a:lnTo>
                  <a:lnTo>
                    <a:pt x="434" y="76"/>
                  </a:lnTo>
                  <a:lnTo>
                    <a:pt x="436" y="70"/>
                  </a:lnTo>
                  <a:lnTo>
                    <a:pt x="438" y="62"/>
                  </a:lnTo>
                  <a:lnTo>
                    <a:pt x="438" y="54"/>
                  </a:lnTo>
                  <a:lnTo>
                    <a:pt x="436" y="46"/>
                  </a:lnTo>
                  <a:lnTo>
                    <a:pt x="436" y="46"/>
                  </a:lnTo>
                  <a:lnTo>
                    <a:pt x="432" y="38"/>
                  </a:lnTo>
                  <a:lnTo>
                    <a:pt x="428" y="32"/>
                  </a:lnTo>
                  <a:lnTo>
                    <a:pt x="422" y="26"/>
                  </a:lnTo>
                  <a:lnTo>
                    <a:pt x="416" y="20"/>
                  </a:lnTo>
                  <a:lnTo>
                    <a:pt x="402" y="12"/>
                  </a:lnTo>
                  <a:lnTo>
                    <a:pt x="384" y="6"/>
                  </a:lnTo>
                  <a:lnTo>
                    <a:pt x="366" y="2"/>
                  </a:lnTo>
                  <a:lnTo>
                    <a:pt x="346" y="0"/>
                  </a:lnTo>
                  <a:lnTo>
                    <a:pt x="316" y="0"/>
                  </a:lnTo>
                  <a:lnTo>
                    <a:pt x="316" y="0"/>
                  </a:lnTo>
                  <a:lnTo>
                    <a:pt x="276" y="4"/>
                  </a:lnTo>
                  <a:lnTo>
                    <a:pt x="234" y="10"/>
                  </a:lnTo>
                  <a:lnTo>
                    <a:pt x="184" y="20"/>
                  </a:lnTo>
                  <a:lnTo>
                    <a:pt x="132" y="32"/>
                  </a:lnTo>
                  <a:lnTo>
                    <a:pt x="82" y="48"/>
                  </a:lnTo>
                  <a:lnTo>
                    <a:pt x="60" y="56"/>
                  </a:lnTo>
                  <a:lnTo>
                    <a:pt x="40" y="64"/>
                  </a:lnTo>
                  <a:lnTo>
                    <a:pt x="24" y="74"/>
                  </a:lnTo>
                  <a:lnTo>
                    <a:pt x="10" y="86"/>
                  </a:lnTo>
                  <a:lnTo>
                    <a:pt x="10" y="86"/>
                  </a:lnTo>
                  <a:close/>
                </a:path>
              </a:pathLst>
            </a:custGeom>
            <a:solidFill>
              <a:srgbClr val="EDB0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86" name="Freeform 227"/>
            <p:cNvSpPr>
              <a:spLocks/>
            </p:cNvSpPr>
            <p:nvPr/>
          </p:nvSpPr>
          <p:spPr bwMode="auto">
            <a:xfrm>
              <a:off x="3552371" y="3516086"/>
              <a:ext cx="727075" cy="371475"/>
            </a:xfrm>
            <a:custGeom>
              <a:avLst/>
              <a:gdLst>
                <a:gd name="T0" fmla="*/ 384 w 458"/>
                <a:gd name="T1" fmla="*/ 0 h 234"/>
                <a:gd name="T2" fmla="*/ 0 w 458"/>
                <a:gd name="T3" fmla="*/ 158 h 234"/>
                <a:gd name="T4" fmla="*/ 10 w 458"/>
                <a:gd name="T5" fmla="*/ 234 h 234"/>
                <a:gd name="T6" fmla="*/ 430 w 458"/>
                <a:gd name="T7" fmla="*/ 190 h 234"/>
                <a:gd name="T8" fmla="*/ 430 w 458"/>
                <a:gd name="T9" fmla="*/ 190 h 234"/>
                <a:gd name="T10" fmla="*/ 438 w 458"/>
                <a:gd name="T11" fmla="*/ 186 h 234"/>
                <a:gd name="T12" fmla="*/ 444 w 458"/>
                <a:gd name="T13" fmla="*/ 180 h 234"/>
                <a:gd name="T14" fmla="*/ 452 w 458"/>
                <a:gd name="T15" fmla="*/ 172 h 234"/>
                <a:gd name="T16" fmla="*/ 456 w 458"/>
                <a:gd name="T17" fmla="*/ 160 h 234"/>
                <a:gd name="T18" fmla="*/ 458 w 458"/>
                <a:gd name="T19" fmla="*/ 152 h 234"/>
                <a:gd name="T20" fmla="*/ 458 w 458"/>
                <a:gd name="T21" fmla="*/ 144 h 234"/>
                <a:gd name="T22" fmla="*/ 458 w 458"/>
                <a:gd name="T23" fmla="*/ 134 h 234"/>
                <a:gd name="T24" fmla="*/ 454 w 458"/>
                <a:gd name="T25" fmla="*/ 122 h 234"/>
                <a:gd name="T26" fmla="*/ 450 w 458"/>
                <a:gd name="T27" fmla="*/ 110 h 234"/>
                <a:gd name="T28" fmla="*/ 444 w 458"/>
                <a:gd name="T29" fmla="*/ 98 h 234"/>
                <a:gd name="T30" fmla="*/ 384 w 458"/>
                <a:gd name="T3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8" h="234">
                  <a:moveTo>
                    <a:pt x="384" y="0"/>
                  </a:moveTo>
                  <a:lnTo>
                    <a:pt x="0" y="158"/>
                  </a:lnTo>
                  <a:lnTo>
                    <a:pt x="10" y="234"/>
                  </a:lnTo>
                  <a:lnTo>
                    <a:pt x="430" y="190"/>
                  </a:lnTo>
                  <a:lnTo>
                    <a:pt x="430" y="190"/>
                  </a:lnTo>
                  <a:lnTo>
                    <a:pt x="438" y="186"/>
                  </a:lnTo>
                  <a:lnTo>
                    <a:pt x="444" y="180"/>
                  </a:lnTo>
                  <a:lnTo>
                    <a:pt x="452" y="172"/>
                  </a:lnTo>
                  <a:lnTo>
                    <a:pt x="456" y="160"/>
                  </a:lnTo>
                  <a:lnTo>
                    <a:pt x="458" y="152"/>
                  </a:lnTo>
                  <a:lnTo>
                    <a:pt x="458" y="144"/>
                  </a:lnTo>
                  <a:lnTo>
                    <a:pt x="458" y="134"/>
                  </a:lnTo>
                  <a:lnTo>
                    <a:pt x="454" y="122"/>
                  </a:lnTo>
                  <a:lnTo>
                    <a:pt x="450" y="110"/>
                  </a:lnTo>
                  <a:lnTo>
                    <a:pt x="444" y="98"/>
                  </a:lnTo>
                  <a:lnTo>
                    <a:pt x="384"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87" name="Freeform 228"/>
            <p:cNvSpPr>
              <a:spLocks/>
            </p:cNvSpPr>
            <p:nvPr/>
          </p:nvSpPr>
          <p:spPr bwMode="auto">
            <a:xfrm>
              <a:off x="3120571" y="3449411"/>
              <a:ext cx="831850" cy="498475"/>
            </a:xfrm>
            <a:custGeom>
              <a:avLst/>
              <a:gdLst>
                <a:gd name="T0" fmla="*/ 496 w 524"/>
                <a:gd name="T1" fmla="*/ 282 h 314"/>
                <a:gd name="T2" fmla="*/ 496 w 524"/>
                <a:gd name="T3" fmla="*/ 282 h 314"/>
                <a:gd name="T4" fmla="*/ 496 w 524"/>
                <a:gd name="T5" fmla="*/ 288 h 314"/>
                <a:gd name="T6" fmla="*/ 494 w 524"/>
                <a:gd name="T7" fmla="*/ 294 h 314"/>
                <a:gd name="T8" fmla="*/ 492 w 524"/>
                <a:gd name="T9" fmla="*/ 300 h 314"/>
                <a:gd name="T10" fmla="*/ 488 w 524"/>
                <a:gd name="T11" fmla="*/ 304 h 314"/>
                <a:gd name="T12" fmla="*/ 482 w 524"/>
                <a:gd name="T13" fmla="*/ 308 h 314"/>
                <a:gd name="T14" fmla="*/ 478 w 524"/>
                <a:gd name="T15" fmla="*/ 312 h 314"/>
                <a:gd name="T16" fmla="*/ 472 w 524"/>
                <a:gd name="T17" fmla="*/ 314 h 314"/>
                <a:gd name="T18" fmla="*/ 464 w 524"/>
                <a:gd name="T19" fmla="*/ 314 h 314"/>
                <a:gd name="T20" fmla="*/ 60 w 524"/>
                <a:gd name="T21" fmla="*/ 314 h 314"/>
                <a:gd name="T22" fmla="*/ 60 w 524"/>
                <a:gd name="T23" fmla="*/ 314 h 314"/>
                <a:gd name="T24" fmla="*/ 52 w 524"/>
                <a:gd name="T25" fmla="*/ 314 h 314"/>
                <a:gd name="T26" fmla="*/ 46 w 524"/>
                <a:gd name="T27" fmla="*/ 312 h 314"/>
                <a:gd name="T28" fmla="*/ 42 w 524"/>
                <a:gd name="T29" fmla="*/ 308 h 314"/>
                <a:gd name="T30" fmla="*/ 36 w 524"/>
                <a:gd name="T31" fmla="*/ 304 h 314"/>
                <a:gd name="T32" fmla="*/ 32 w 524"/>
                <a:gd name="T33" fmla="*/ 300 h 314"/>
                <a:gd name="T34" fmla="*/ 30 w 524"/>
                <a:gd name="T35" fmla="*/ 294 h 314"/>
                <a:gd name="T36" fmla="*/ 28 w 524"/>
                <a:gd name="T37" fmla="*/ 288 h 314"/>
                <a:gd name="T38" fmla="*/ 28 w 524"/>
                <a:gd name="T39" fmla="*/ 282 h 314"/>
                <a:gd name="T40" fmla="*/ 0 w 524"/>
                <a:gd name="T41" fmla="*/ 32 h 314"/>
                <a:gd name="T42" fmla="*/ 0 w 524"/>
                <a:gd name="T43" fmla="*/ 32 h 314"/>
                <a:gd name="T44" fmla="*/ 0 w 524"/>
                <a:gd name="T45" fmla="*/ 26 h 314"/>
                <a:gd name="T46" fmla="*/ 2 w 524"/>
                <a:gd name="T47" fmla="*/ 20 h 314"/>
                <a:gd name="T48" fmla="*/ 6 w 524"/>
                <a:gd name="T49" fmla="*/ 14 h 314"/>
                <a:gd name="T50" fmla="*/ 10 w 524"/>
                <a:gd name="T51" fmla="*/ 10 h 314"/>
                <a:gd name="T52" fmla="*/ 14 w 524"/>
                <a:gd name="T53" fmla="*/ 6 h 314"/>
                <a:gd name="T54" fmla="*/ 20 w 524"/>
                <a:gd name="T55" fmla="*/ 2 h 314"/>
                <a:gd name="T56" fmla="*/ 26 w 524"/>
                <a:gd name="T57" fmla="*/ 0 h 314"/>
                <a:gd name="T58" fmla="*/ 32 w 524"/>
                <a:gd name="T59" fmla="*/ 0 h 314"/>
                <a:gd name="T60" fmla="*/ 492 w 524"/>
                <a:gd name="T61" fmla="*/ 0 h 314"/>
                <a:gd name="T62" fmla="*/ 492 w 524"/>
                <a:gd name="T63" fmla="*/ 0 h 314"/>
                <a:gd name="T64" fmla="*/ 498 w 524"/>
                <a:gd name="T65" fmla="*/ 0 h 314"/>
                <a:gd name="T66" fmla="*/ 504 w 524"/>
                <a:gd name="T67" fmla="*/ 2 h 314"/>
                <a:gd name="T68" fmla="*/ 510 w 524"/>
                <a:gd name="T69" fmla="*/ 6 h 314"/>
                <a:gd name="T70" fmla="*/ 514 w 524"/>
                <a:gd name="T71" fmla="*/ 10 h 314"/>
                <a:gd name="T72" fmla="*/ 518 w 524"/>
                <a:gd name="T73" fmla="*/ 14 h 314"/>
                <a:gd name="T74" fmla="*/ 522 w 524"/>
                <a:gd name="T75" fmla="*/ 20 h 314"/>
                <a:gd name="T76" fmla="*/ 524 w 524"/>
                <a:gd name="T77" fmla="*/ 26 h 314"/>
                <a:gd name="T78" fmla="*/ 524 w 524"/>
                <a:gd name="T79" fmla="*/ 32 h 314"/>
                <a:gd name="T80" fmla="*/ 496 w 524"/>
                <a:gd name="T81" fmla="*/ 282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4" h="314">
                  <a:moveTo>
                    <a:pt x="496" y="282"/>
                  </a:moveTo>
                  <a:lnTo>
                    <a:pt x="496" y="282"/>
                  </a:lnTo>
                  <a:lnTo>
                    <a:pt x="496" y="288"/>
                  </a:lnTo>
                  <a:lnTo>
                    <a:pt x="494" y="294"/>
                  </a:lnTo>
                  <a:lnTo>
                    <a:pt x="492" y="300"/>
                  </a:lnTo>
                  <a:lnTo>
                    <a:pt x="488" y="304"/>
                  </a:lnTo>
                  <a:lnTo>
                    <a:pt x="482" y="308"/>
                  </a:lnTo>
                  <a:lnTo>
                    <a:pt x="478" y="312"/>
                  </a:lnTo>
                  <a:lnTo>
                    <a:pt x="472" y="314"/>
                  </a:lnTo>
                  <a:lnTo>
                    <a:pt x="464" y="314"/>
                  </a:lnTo>
                  <a:lnTo>
                    <a:pt x="60" y="314"/>
                  </a:lnTo>
                  <a:lnTo>
                    <a:pt x="60" y="314"/>
                  </a:lnTo>
                  <a:lnTo>
                    <a:pt x="52" y="314"/>
                  </a:lnTo>
                  <a:lnTo>
                    <a:pt x="46" y="312"/>
                  </a:lnTo>
                  <a:lnTo>
                    <a:pt x="42" y="308"/>
                  </a:lnTo>
                  <a:lnTo>
                    <a:pt x="36" y="304"/>
                  </a:lnTo>
                  <a:lnTo>
                    <a:pt x="32" y="300"/>
                  </a:lnTo>
                  <a:lnTo>
                    <a:pt x="30" y="294"/>
                  </a:lnTo>
                  <a:lnTo>
                    <a:pt x="28" y="288"/>
                  </a:lnTo>
                  <a:lnTo>
                    <a:pt x="28" y="282"/>
                  </a:lnTo>
                  <a:lnTo>
                    <a:pt x="0" y="32"/>
                  </a:lnTo>
                  <a:lnTo>
                    <a:pt x="0" y="32"/>
                  </a:lnTo>
                  <a:lnTo>
                    <a:pt x="0" y="26"/>
                  </a:lnTo>
                  <a:lnTo>
                    <a:pt x="2" y="20"/>
                  </a:lnTo>
                  <a:lnTo>
                    <a:pt x="6" y="14"/>
                  </a:lnTo>
                  <a:lnTo>
                    <a:pt x="10" y="10"/>
                  </a:lnTo>
                  <a:lnTo>
                    <a:pt x="14" y="6"/>
                  </a:lnTo>
                  <a:lnTo>
                    <a:pt x="20" y="2"/>
                  </a:lnTo>
                  <a:lnTo>
                    <a:pt x="26" y="0"/>
                  </a:lnTo>
                  <a:lnTo>
                    <a:pt x="32" y="0"/>
                  </a:lnTo>
                  <a:lnTo>
                    <a:pt x="492" y="0"/>
                  </a:lnTo>
                  <a:lnTo>
                    <a:pt x="492" y="0"/>
                  </a:lnTo>
                  <a:lnTo>
                    <a:pt x="498" y="0"/>
                  </a:lnTo>
                  <a:lnTo>
                    <a:pt x="504" y="2"/>
                  </a:lnTo>
                  <a:lnTo>
                    <a:pt x="510" y="6"/>
                  </a:lnTo>
                  <a:lnTo>
                    <a:pt x="514" y="10"/>
                  </a:lnTo>
                  <a:lnTo>
                    <a:pt x="518" y="14"/>
                  </a:lnTo>
                  <a:lnTo>
                    <a:pt x="522" y="20"/>
                  </a:lnTo>
                  <a:lnTo>
                    <a:pt x="524" y="26"/>
                  </a:lnTo>
                  <a:lnTo>
                    <a:pt x="524" y="32"/>
                  </a:lnTo>
                  <a:lnTo>
                    <a:pt x="496" y="282"/>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88" name="Freeform 229"/>
            <p:cNvSpPr>
              <a:spLocks/>
            </p:cNvSpPr>
            <p:nvPr/>
          </p:nvSpPr>
          <p:spPr bwMode="auto">
            <a:xfrm>
              <a:off x="3149146" y="3487511"/>
              <a:ext cx="774700" cy="460375"/>
            </a:xfrm>
            <a:custGeom>
              <a:avLst/>
              <a:gdLst>
                <a:gd name="T0" fmla="*/ 462 w 488"/>
                <a:gd name="T1" fmla="*/ 260 h 290"/>
                <a:gd name="T2" fmla="*/ 462 w 488"/>
                <a:gd name="T3" fmla="*/ 260 h 290"/>
                <a:gd name="T4" fmla="*/ 462 w 488"/>
                <a:gd name="T5" fmla="*/ 266 h 290"/>
                <a:gd name="T6" fmla="*/ 460 w 488"/>
                <a:gd name="T7" fmla="*/ 272 h 290"/>
                <a:gd name="T8" fmla="*/ 454 w 488"/>
                <a:gd name="T9" fmla="*/ 282 h 290"/>
                <a:gd name="T10" fmla="*/ 444 w 488"/>
                <a:gd name="T11" fmla="*/ 288 h 290"/>
                <a:gd name="T12" fmla="*/ 438 w 488"/>
                <a:gd name="T13" fmla="*/ 290 h 290"/>
                <a:gd name="T14" fmla="*/ 432 w 488"/>
                <a:gd name="T15" fmla="*/ 290 h 290"/>
                <a:gd name="T16" fmla="*/ 56 w 488"/>
                <a:gd name="T17" fmla="*/ 290 h 290"/>
                <a:gd name="T18" fmla="*/ 56 w 488"/>
                <a:gd name="T19" fmla="*/ 290 h 290"/>
                <a:gd name="T20" fmla="*/ 50 w 488"/>
                <a:gd name="T21" fmla="*/ 290 h 290"/>
                <a:gd name="T22" fmla="*/ 44 w 488"/>
                <a:gd name="T23" fmla="*/ 288 h 290"/>
                <a:gd name="T24" fmla="*/ 36 w 488"/>
                <a:gd name="T25" fmla="*/ 282 h 290"/>
                <a:gd name="T26" fmla="*/ 28 w 488"/>
                <a:gd name="T27" fmla="*/ 272 h 290"/>
                <a:gd name="T28" fmla="*/ 26 w 488"/>
                <a:gd name="T29" fmla="*/ 266 h 290"/>
                <a:gd name="T30" fmla="*/ 26 w 488"/>
                <a:gd name="T31" fmla="*/ 260 h 290"/>
                <a:gd name="T32" fmla="*/ 0 w 488"/>
                <a:gd name="T33" fmla="*/ 30 h 290"/>
                <a:gd name="T34" fmla="*/ 0 w 488"/>
                <a:gd name="T35" fmla="*/ 30 h 290"/>
                <a:gd name="T36" fmla="*/ 0 w 488"/>
                <a:gd name="T37" fmla="*/ 24 h 290"/>
                <a:gd name="T38" fmla="*/ 2 w 488"/>
                <a:gd name="T39" fmla="*/ 18 h 290"/>
                <a:gd name="T40" fmla="*/ 8 w 488"/>
                <a:gd name="T41" fmla="*/ 8 h 290"/>
                <a:gd name="T42" fmla="*/ 18 w 488"/>
                <a:gd name="T43" fmla="*/ 2 h 290"/>
                <a:gd name="T44" fmla="*/ 24 w 488"/>
                <a:gd name="T45" fmla="*/ 0 h 290"/>
                <a:gd name="T46" fmla="*/ 30 w 488"/>
                <a:gd name="T47" fmla="*/ 0 h 290"/>
                <a:gd name="T48" fmla="*/ 458 w 488"/>
                <a:gd name="T49" fmla="*/ 0 h 290"/>
                <a:gd name="T50" fmla="*/ 458 w 488"/>
                <a:gd name="T51" fmla="*/ 0 h 290"/>
                <a:gd name="T52" fmla="*/ 464 w 488"/>
                <a:gd name="T53" fmla="*/ 0 h 290"/>
                <a:gd name="T54" fmla="*/ 470 w 488"/>
                <a:gd name="T55" fmla="*/ 2 h 290"/>
                <a:gd name="T56" fmla="*/ 480 w 488"/>
                <a:gd name="T57" fmla="*/ 8 h 290"/>
                <a:gd name="T58" fmla="*/ 486 w 488"/>
                <a:gd name="T59" fmla="*/ 18 h 290"/>
                <a:gd name="T60" fmla="*/ 488 w 488"/>
                <a:gd name="T61" fmla="*/ 24 h 290"/>
                <a:gd name="T62" fmla="*/ 488 w 488"/>
                <a:gd name="T63" fmla="*/ 30 h 290"/>
                <a:gd name="T64" fmla="*/ 462 w 488"/>
                <a:gd name="T65" fmla="*/ 26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8" h="290">
                  <a:moveTo>
                    <a:pt x="462" y="260"/>
                  </a:moveTo>
                  <a:lnTo>
                    <a:pt x="462" y="260"/>
                  </a:lnTo>
                  <a:lnTo>
                    <a:pt x="462" y="266"/>
                  </a:lnTo>
                  <a:lnTo>
                    <a:pt x="460" y="272"/>
                  </a:lnTo>
                  <a:lnTo>
                    <a:pt x="454" y="282"/>
                  </a:lnTo>
                  <a:lnTo>
                    <a:pt x="444" y="288"/>
                  </a:lnTo>
                  <a:lnTo>
                    <a:pt x="438" y="290"/>
                  </a:lnTo>
                  <a:lnTo>
                    <a:pt x="432" y="290"/>
                  </a:lnTo>
                  <a:lnTo>
                    <a:pt x="56" y="290"/>
                  </a:lnTo>
                  <a:lnTo>
                    <a:pt x="56" y="290"/>
                  </a:lnTo>
                  <a:lnTo>
                    <a:pt x="50" y="290"/>
                  </a:lnTo>
                  <a:lnTo>
                    <a:pt x="44" y="288"/>
                  </a:lnTo>
                  <a:lnTo>
                    <a:pt x="36" y="282"/>
                  </a:lnTo>
                  <a:lnTo>
                    <a:pt x="28" y="272"/>
                  </a:lnTo>
                  <a:lnTo>
                    <a:pt x="26" y="266"/>
                  </a:lnTo>
                  <a:lnTo>
                    <a:pt x="26" y="260"/>
                  </a:lnTo>
                  <a:lnTo>
                    <a:pt x="0" y="30"/>
                  </a:lnTo>
                  <a:lnTo>
                    <a:pt x="0" y="30"/>
                  </a:lnTo>
                  <a:lnTo>
                    <a:pt x="0" y="24"/>
                  </a:lnTo>
                  <a:lnTo>
                    <a:pt x="2" y="18"/>
                  </a:lnTo>
                  <a:lnTo>
                    <a:pt x="8" y="8"/>
                  </a:lnTo>
                  <a:lnTo>
                    <a:pt x="18" y="2"/>
                  </a:lnTo>
                  <a:lnTo>
                    <a:pt x="24" y="0"/>
                  </a:lnTo>
                  <a:lnTo>
                    <a:pt x="30" y="0"/>
                  </a:lnTo>
                  <a:lnTo>
                    <a:pt x="458" y="0"/>
                  </a:lnTo>
                  <a:lnTo>
                    <a:pt x="458" y="0"/>
                  </a:lnTo>
                  <a:lnTo>
                    <a:pt x="464" y="0"/>
                  </a:lnTo>
                  <a:lnTo>
                    <a:pt x="470" y="2"/>
                  </a:lnTo>
                  <a:lnTo>
                    <a:pt x="480" y="8"/>
                  </a:lnTo>
                  <a:lnTo>
                    <a:pt x="486" y="18"/>
                  </a:lnTo>
                  <a:lnTo>
                    <a:pt x="488" y="24"/>
                  </a:lnTo>
                  <a:lnTo>
                    <a:pt x="488" y="30"/>
                  </a:lnTo>
                  <a:lnTo>
                    <a:pt x="462" y="260"/>
                  </a:ln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89" name="Freeform 230"/>
            <p:cNvSpPr>
              <a:spLocks noEditPoints="1"/>
            </p:cNvSpPr>
            <p:nvPr/>
          </p:nvSpPr>
          <p:spPr bwMode="auto">
            <a:xfrm>
              <a:off x="3463471" y="3633561"/>
              <a:ext cx="174625" cy="177800"/>
            </a:xfrm>
            <a:custGeom>
              <a:avLst/>
              <a:gdLst>
                <a:gd name="T0" fmla="*/ 56 w 110"/>
                <a:gd name="T1" fmla="*/ 0 h 112"/>
                <a:gd name="T2" fmla="*/ 34 w 110"/>
                <a:gd name="T3" fmla="*/ 4 h 112"/>
                <a:gd name="T4" fmla="*/ 16 w 110"/>
                <a:gd name="T5" fmla="*/ 16 h 112"/>
                <a:gd name="T6" fmla="*/ 4 w 110"/>
                <a:gd name="T7" fmla="*/ 34 h 112"/>
                <a:gd name="T8" fmla="*/ 0 w 110"/>
                <a:gd name="T9" fmla="*/ 56 h 112"/>
                <a:gd name="T10" fmla="*/ 2 w 110"/>
                <a:gd name="T11" fmla="*/ 68 h 112"/>
                <a:gd name="T12" fmla="*/ 10 w 110"/>
                <a:gd name="T13" fmla="*/ 86 h 112"/>
                <a:gd name="T14" fmla="*/ 24 w 110"/>
                <a:gd name="T15" fmla="*/ 102 h 112"/>
                <a:gd name="T16" fmla="*/ 44 w 110"/>
                <a:gd name="T17" fmla="*/ 110 h 112"/>
                <a:gd name="T18" fmla="*/ 56 w 110"/>
                <a:gd name="T19" fmla="*/ 112 h 112"/>
                <a:gd name="T20" fmla="*/ 78 w 110"/>
                <a:gd name="T21" fmla="*/ 106 h 112"/>
                <a:gd name="T22" fmla="*/ 94 w 110"/>
                <a:gd name="T23" fmla="*/ 96 h 112"/>
                <a:gd name="T24" fmla="*/ 106 w 110"/>
                <a:gd name="T25" fmla="*/ 78 h 112"/>
                <a:gd name="T26" fmla="*/ 110 w 110"/>
                <a:gd name="T27" fmla="*/ 56 h 112"/>
                <a:gd name="T28" fmla="*/ 110 w 110"/>
                <a:gd name="T29" fmla="*/ 44 h 112"/>
                <a:gd name="T30" fmla="*/ 102 w 110"/>
                <a:gd name="T31" fmla="*/ 24 h 112"/>
                <a:gd name="T32" fmla="*/ 86 w 110"/>
                <a:gd name="T33" fmla="*/ 10 h 112"/>
                <a:gd name="T34" fmla="*/ 66 w 110"/>
                <a:gd name="T35" fmla="*/ 2 h 112"/>
                <a:gd name="T36" fmla="*/ 56 w 110"/>
                <a:gd name="T37" fmla="*/ 0 h 112"/>
                <a:gd name="T38" fmla="*/ 56 w 110"/>
                <a:gd name="T39" fmla="*/ 98 h 112"/>
                <a:gd name="T40" fmla="*/ 38 w 110"/>
                <a:gd name="T41" fmla="*/ 96 h 112"/>
                <a:gd name="T42" fmla="*/ 26 w 110"/>
                <a:gd name="T43" fmla="*/ 86 h 112"/>
                <a:gd name="T44" fmla="*/ 16 w 110"/>
                <a:gd name="T45" fmla="*/ 72 h 112"/>
                <a:gd name="T46" fmla="*/ 12 w 110"/>
                <a:gd name="T47" fmla="*/ 56 h 112"/>
                <a:gd name="T48" fmla="*/ 14 w 110"/>
                <a:gd name="T49" fmla="*/ 48 h 112"/>
                <a:gd name="T50" fmla="*/ 20 w 110"/>
                <a:gd name="T51" fmla="*/ 32 h 112"/>
                <a:gd name="T52" fmla="*/ 32 w 110"/>
                <a:gd name="T53" fmla="*/ 20 h 112"/>
                <a:gd name="T54" fmla="*/ 46 w 110"/>
                <a:gd name="T55" fmla="*/ 14 h 112"/>
                <a:gd name="T56" fmla="*/ 56 w 110"/>
                <a:gd name="T57" fmla="*/ 14 h 112"/>
                <a:gd name="T58" fmla="*/ 72 w 110"/>
                <a:gd name="T59" fmla="*/ 16 h 112"/>
                <a:gd name="T60" fmla="*/ 86 w 110"/>
                <a:gd name="T61" fmla="*/ 26 h 112"/>
                <a:gd name="T62" fmla="*/ 94 w 110"/>
                <a:gd name="T63" fmla="*/ 40 h 112"/>
                <a:gd name="T64" fmla="*/ 98 w 110"/>
                <a:gd name="T65" fmla="*/ 56 h 112"/>
                <a:gd name="T66" fmla="*/ 98 w 110"/>
                <a:gd name="T67" fmla="*/ 64 h 112"/>
                <a:gd name="T68" fmla="*/ 90 w 110"/>
                <a:gd name="T69" fmla="*/ 80 h 112"/>
                <a:gd name="T70" fmla="*/ 80 w 110"/>
                <a:gd name="T71" fmla="*/ 92 h 112"/>
                <a:gd name="T72" fmla="*/ 64 w 110"/>
                <a:gd name="T73" fmla="*/ 98 h 112"/>
                <a:gd name="T74" fmla="*/ 56 w 110"/>
                <a:gd name="T75" fmla="*/ 9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0" h="112">
                  <a:moveTo>
                    <a:pt x="56" y="0"/>
                  </a:moveTo>
                  <a:lnTo>
                    <a:pt x="56" y="0"/>
                  </a:lnTo>
                  <a:lnTo>
                    <a:pt x="44" y="2"/>
                  </a:lnTo>
                  <a:lnTo>
                    <a:pt x="34" y="4"/>
                  </a:lnTo>
                  <a:lnTo>
                    <a:pt x="24" y="10"/>
                  </a:lnTo>
                  <a:lnTo>
                    <a:pt x="16" y="16"/>
                  </a:lnTo>
                  <a:lnTo>
                    <a:pt x="10" y="24"/>
                  </a:lnTo>
                  <a:lnTo>
                    <a:pt x="4" y="34"/>
                  </a:lnTo>
                  <a:lnTo>
                    <a:pt x="2" y="44"/>
                  </a:lnTo>
                  <a:lnTo>
                    <a:pt x="0" y="56"/>
                  </a:lnTo>
                  <a:lnTo>
                    <a:pt x="0" y="56"/>
                  </a:lnTo>
                  <a:lnTo>
                    <a:pt x="2" y="68"/>
                  </a:lnTo>
                  <a:lnTo>
                    <a:pt x="4" y="78"/>
                  </a:lnTo>
                  <a:lnTo>
                    <a:pt x="10" y="86"/>
                  </a:lnTo>
                  <a:lnTo>
                    <a:pt x="16" y="96"/>
                  </a:lnTo>
                  <a:lnTo>
                    <a:pt x="24" y="102"/>
                  </a:lnTo>
                  <a:lnTo>
                    <a:pt x="34" y="106"/>
                  </a:lnTo>
                  <a:lnTo>
                    <a:pt x="44" y="110"/>
                  </a:lnTo>
                  <a:lnTo>
                    <a:pt x="56" y="112"/>
                  </a:lnTo>
                  <a:lnTo>
                    <a:pt x="56" y="112"/>
                  </a:lnTo>
                  <a:lnTo>
                    <a:pt x="66" y="110"/>
                  </a:lnTo>
                  <a:lnTo>
                    <a:pt x="78" y="106"/>
                  </a:lnTo>
                  <a:lnTo>
                    <a:pt x="86" y="102"/>
                  </a:lnTo>
                  <a:lnTo>
                    <a:pt x="94" y="96"/>
                  </a:lnTo>
                  <a:lnTo>
                    <a:pt x="102" y="86"/>
                  </a:lnTo>
                  <a:lnTo>
                    <a:pt x="106" y="78"/>
                  </a:lnTo>
                  <a:lnTo>
                    <a:pt x="110" y="68"/>
                  </a:lnTo>
                  <a:lnTo>
                    <a:pt x="110" y="56"/>
                  </a:lnTo>
                  <a:lnTo>
                    <a:pt x="110" y="56"/>
                  </a:lnTo>
                  <a:lnTo>
                    <a:pt x="110" y="44"/>
                  </a:lnTo>
                  <a:lnTo>
                    <a:pt x="106" y="34"/>
                  </a:lnTo>
                  <a:lnTo>
                    <a:pt x="102" y="24"/>
                  </a:lnTo>
                  <a:lnTo>
                    <a:pt x="94" y="16"/>
                  </a:lnTo>
                  <a:lnTo>
                    <a:pt x="86" y="10"/>
                  </a:lnTo>
                  <a:lnTo>
                    <a:pt x="78" y="4"/>
                  </a:lnTo>
                  <a:lnTo>
                    <a:pt x="66" y="2"/>
                  </a:lnTo>
                  <a:lnTo>
                    <a:pt x="56" y="0"/>
                  </a:lnTo>
                  <a:lnTo>
                    <a:pt x="56" y="0"/>
                  </a:lnTo>
                  <a:close/>
                  <a:moveTo>
                    <a:pt x="56" y="98"/>
                  </a:moveTo>
                  <a:lnTo>
                    <a:pt x="56" y="98"/>
                  </a:lnTo>
                  <a:lnTo>
                    <a:pt x="46" y="98"/>
                  </a:lnTo>
                  <a:lnTo>
                    <a:pt x="38" y="96"/>
                  </a:lnTo>
                  <a:lnTo>
                    <a:pt x="32" y="92"/>
                  </a:lnTo>
                  <a:lnTo>
                    <a:pt x="26" y="86"/>
                  </a:lnTo>
                  <a:lnTo>
                    <a:pt x="20" y="80"/>
                  </a:lnTo>
                  <a:lnTo>
                    <a:pt x="16" y="72"/>
                  </a:lnTo>
                  <a:lnTo>
                    <a:pt x="14" y="64"/>
                  </a:lnTo>
                  <a:lnTo>
                    <a:pt x="12" y="56"/>
                  </a:lnTo>
                  <a:lnTo>
                    <a:pt x="12" y="56"/>
                  </a:lnTo>
                  <a:lnTo>
                    <a:pt x="14" y="48"/>
                  </a:lnTo>
                  <a:lnTo>
                    <a:pt x="16" y="40"/>
                  </a:lnTo>
                  <a:lnTo>
                    <a:pt x="20" y="32"/>
                  </a:lnTo>
                  <a:lnTo>
                    <a:pt x="26" y="26"/>
                  </a:lnTo>
                  <a:lnTo>
                    <a:pt x="32" y="20"/>
                  </a:lnTo>
                  <a:lnTo>
                    <a:pt x="38" y="16"/>
                  </a:lnTo>
                  <a:lnTo>
                    <a:pt x="46" y="14"/>
                  </a:lnTo>
                  <a:lnTo>
                    <a:pt x="56" y="14"/>
                  </a:lnTo>
                  <a:lnTo>
                    <a:pt x="56" y="14"/>
                  </a:lnTo>
                  <a:lnTo>
                    <a:pt x="64" y="14"/>
                  </a:lnTo>
                  <a:lnTo>
                    <a:pt x="72" y="16"/>
                  </a:lnTo>
                  <a:lnTo>
                    <a:pt x="80" y="20"/>
                  </a:lnTo>
                  <a:lnTo>
                    <a:pt x="86" y="26"/>
                  </a:lnTo>
                  <a:lnTo>
                    <a:pt x="90" y="32"/>
                  </a:lnTo>
                  <a:lnTo>
                    <a:pt x="94" y="40"/>
                  </a:lnTo>
                  <a:lnTo>
                    <a:pt x="98" y="48"/>
                  </a:lnTo>
                  <a:lnTo>
                    <a:pt x="98" y="56"/>
                  </a:lnTo>
                  <a:lnTo>
                    <a:pt x="98" y="56"/>
                  </a:lnTo>
                  <a:lnTo>
                    <a:pt x="98" y="64"/>
                  </a:lnTo>
                  <a:lnTo>
                    <a:pt x="94" y="72"/>
                  </a:lnTo>
                  <a:lnTo>
                    <a:pt x="90" y="80"/>
                  </a:lnTo>
                  <a:lnTo>
                    <a:pt x="86" y="86"/>
                  </a:lnTo>
                  <a:lnTo>
                    <a:pt x="80" y="92"/>
                  </a:lnTo>
                  <a:lnTo>
                    <a:pt x="72" y="96"/>
                  </a:lnTo>
                  <a:lnTo>
                    <a:pt x="64" y="98"/>
                  </a:lnTo>
                  <a:lnTo>
                    <a:pt x="56" y="98"/>
                  </a:lnTo>
                  <a:lnTo>
                    <a:pt x="56" y="98"/>
                  </a:lnTo>
                  <a:close/>
                </a:path>
              </a:pathLst>
            </a:custGeom>
            <a:solidFill>
              <a:srgbClr val="D1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90" name="Freeform 231"/>
            <p:cNvSpPr>
              <a:spLocks noEditPoints="1"/>
            </p:cNvSpPr>
            <p:nvPr/>
          </p:nvSpPr>
          <p:spPr bwMode="auto">
            <a:xfrm>
              <a:off x="3501571" y="3697061"/>
              <a:ext cx="44450" cy="47625"/>
            </a:xfrm>
            <a:custGeom>
              <a:avLst/>
              <a:gdLst>
                <a:gd name="T0" fmla="*/ 20 w 28"/>
                <a:gd name="T1" fmla="*/ 0 h 30"/>
                <a:gd name="T2" fmla="*/ 20 w 28"/>
                <a:gd name="T3" fmla="*/ 0 h 30"/>
                <a:gd name="T4" fmla="*/ 26 w 28"/>
                <a:gd name="T5" fmla="*/ 2 h 30"/>
                <a:gd name="T6" fmla="*/ 28 w 28"/>
                <a:gd name="T7" fmla="*/ 6 h 30"/>
                <a:gd name="T8" fmla="*/ 28 w 28"/>
                <a:gd name="T9" fmla="*/ 16 h 30"/>
                <a:gd name="T10" fmla="*/ 28 w 28"/>
                <a:gd name="T11" fmla="*/ 16 h 30"/>
                <a:gd name="T12" fmla="*/ 26 w 28"/>
                <a:gd name="T13" fmla="*/ 20 h 30"/>
                <a:gd name="T14" fmla="*/ 20 w 28"/>
                <a:gd name="T15" fmla="*/ 22 h 30"/>
                <a:gd name="T16" fmla="*/ 4 w 28"/>
                <a:gd name="T17" fmla="*/ 22 h 30"/>
                <a:gd name="T18" fmla="*/ 4 w 28"/>
                <a:gd name="T19" fmla="*/ 28 h 30"/>
                <a:gd name="T20" fmla="*/ 4 w 28"/>
                <a:gd name="T21" fmla="*/ 28 h 30"/>
                <a:gd name="T22" fmla="*/ 2 w 28"/>
                <a:gd name="T23" fmla="*/ 30 h 30"/>
                <a:gd name="T24" fmla="*/ 2 w 28"/>
                <a:gd name="T25" fmla="*/ 30 h 30"/>
                <a:gd name="T26" fmla="*/ 0 w 28"/>
                <a:gd name="T27" fmla="*/ 28 h 30"/>
                <a:gd name="T28" fmla="*/ 0 w 28"/>
                <a:gd name="T29" fmla="*/ 6 h 30"/>
                <a:gd name="T30" fmla="*/ 0 w 28"/>
                <a:gd name="T31" fmla="*/ 6 h 30"/>
                <a:gd name="T32" fmla="*/ 2 w 28"/>
                <a:gd name="T33" fmla="*/ 2 h 30"/>
                <a:gd name="T34" fmla="*/ 6 w 28"/>
                <a:gd name="T35" fmla="*/ 0 h 30"/>
                <a:gd name="T36" fmla="*/ 20 w 28"/>
                <a:gd name="T37" fmla="*/ 0 h 30"/>
                <a:gd name="T38" fmla="*/ 4 w 28"/>
                <a:gd name="T39" fmla="*/ 18 h 30"/>
                <a:gd name="T40" fmla="*/ 20 w 28"/>
                <a:gd name="T41" fmla="*/ 18 h 30"/>
                <a:gd name="T42" fmla="*/ 20 w 28"/>
                <a:gd name="T43" fmla="*/ 18 h 30"/>
                <a:gd name="T44" fmla="*/ 22 w 28"/>
                <a:gd name="T45" fmla="*/ 18 h 30"/>
                <a:gd name="T46" fmla="*/ 24 w 28"/>
                <a:gd name="T47" fmla="*/ 16 h 30"/>
                <a:gd name="T48" fmla="*/ 24 w 28"/>
                <a:gd name="T49" fmla="*/ 6 h 30"/>
                <a:gd name="T50" fmla="*/ 24 w 28"/>
                <a:gd name="T51" fmla="*/ 6 h 30"/>
                <a:gd name="T52" fmla="*/ 22 w 28"/>
                <a:gd name="T53" fmla="*/ 4 h 30"/>
                <a:gd name="T54" fmla="*/ 20 w 28"/>
                <a:gd name="T55" fmla="*/ 4 h 30"/>
                <a:gd name="T56" fmla="*/ 6 w 28"/>
                <a:gd name="T57" fmla="*/ 4 h 30"/>
                <a:gd name="T58" fmla="*/ 6 w 28"/>
                <a:gd name="T59" fmla="*/ 4 h 30"/>
                <a:gd name="T60" fmla="*/ 4 w 28"/>
                <a:gd name="T61" fmla="*/ 4 h 30"/>
                <a:gd name="T62" fmla="*/ 4 w 28"/>
                <a:gd name="T63" fmla="*/ 6 h 30"/>
                <a:gd name="T64" fmla="*/ 4 w 28"/>
                <a:gd name="T65" fmla="*/ 1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 h="30">
                  <a:moveTo>
                    <a:pt x="20" y="0"/>
                  </a:moveTo>
                  <a:lnTo>
                    <a:pt x="20" y="0"/>
                  </a:lnTo>
                  <a:lnTo>
                    <a:pt x="26" y="2"/>
                  </a:lnTo>
                  <a:lnTo>
                    <a:pt x="28" y="6"/>
                  </a:lnTo>
                  <a:lnTo>
                    <a:pt x="28" y="16"/>
                  </a:lnTo>
                  <a:lnTo>
                    <a:pt x="28" y="16"/>
                  </a:lnTo>
                  <a:lnTo>
                    <a:pt x="26" y="20"/>
                  </a:lnTo>
                  <a:lnTo>
                    <a:pt x="20" y="22"/>
                  </a:lnTo>
                  <a:lnTo>
                    <a:pt x="4" y="22"/>
                  </a:lnTo>
                  <a:lnTo>
                    <a:pt x="4" y="28"/>
                  </a:lnTo>
                  <a:lnTo>
                    <a:pt x="4" y="28"/>
                  </a:lnTo>
                  <a:lnTo>
                    <a:pt x="2" y="30"/>
                  </a:lnTo>
                  <a:lnTo>
                    <a:pt x="2" y="30"/>
                  </a:lnTo>
                  <a:lnTo>
                    <a:pt x="0" y="28"/>
                  </a:lnTo>
                  <a:lnTo>
                    <a:pt x="0" y="6"/>
                  </a:lnTo>
                  <a:lnTo>
                    <a:pt x="0" y="6"/>
                  </a:lnTo>
                  <a:lnTo>
                    <a:pt x="2" y="2"/>
                  </a:lnTo>
                  <a:lnTo>
                    <a:pt x="6" y="0"/>
                  </a:lnTo>
                  <a:lnTo>
                    <a:pt x="20" y="0"/>
                  </a:lnTo>
                  <a:close/>
                  <a:moveTo>
                    <a:pt x="4" y="18"/>
                  </a:moveTo>
                  <a:lnTo>
                    <a:pt x="20" y="18"/>
                  </a:lnTo>
                  <a:lnTo>
                    <a:pt x="20" y="18"/>
                  </a:lnTo>
                  <a:lnTo>
                    <a:pt x="22" y="18"/>
                  </a:lnTo>
                  <a:lnTo>
                    <a:pt x="24" y="16"/>
                  </a:lnTo>
                  <a:lnTo>
                    <a:pt x="24" y="6"/>
                  </a:lnTo>
                  <a:lnTo>
                    <a:pt x="24" y="6"/>
                  </a:lnTo>
                  <a:lnTo>
                    <a:pt x="22" y="4"/>
                  </a:lnTo>
                  <a:lnTo>
                    <a:pt x="20" y="4"/>
                  </a:lnTo>
                  <a:lnTo>
                    <a:pt x="6" y="4"/>
                  </a:lnTo>
                  <a:lnTo>
                    <a:pt x="6" y="4"/>
                  </a:lnTo>
                  <a:lnTo>
                    <a:pt x="4" y="4"/>
                  </a:lnTo>
                  <a:lnTo>
                    <a:pt x="4" y="6"/>
                  </a:lnTo>
                  <a:lnTo>
                    <a:pt x="4" y="18"/>
                  </a:lnTo>
                  <a:close/>
                </a:path>
              </a:pathLst>
            </a:custGeom>
            <a:solidFill>
              <a:srgbClr val="D1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91" name="Freeform 232"/>
            <p:cNvSpPr>
              <a:spLocks/>
            </p:cNvSpPr>
            <p:nvPr/>
          </p:nvSpPr>
          <p:spPr bwMode="auto">
            <a:xfrm>
              <a:off x="3552371" y="3697061"/>
              <a:ext cx="41275" cy="47625"/>
            </a:xfrm>
            <a:custGeom>
              <a:avLst/>
              <a:gdLst>
                <a:gd name="T0" fmla="*/ 24 w 26"/>
                <a:gd name="T1" fmla="*/ 0 h 30"/>
                <a:gd name="T2" fmla="*/ 24 w 26"/>
                <a:gd name="T3" fmla="*/ 0 h 30"/>
                <a:gd name="T4" fmla="*/ 24 w 26"/>
                <a:gd name="T5" fmla="*/ 0 h 30"/>
                <a:gd name="T6" fmla="*/ 26 w 26"/>
                <a:gd name="T7" fmla="*/ 2 h 30"/>
                <a:gd name="T8" fmla="*/ 26 w 26"/>
                <a:gd name="T9" fmla="*/ 2 h 30"/>
                <a:gd name="T10" fmla="*/ 24 w 26"/>
                <a:gd name="T11" fmla="*/ 4 h 30"/>
                <a:gd name="T12" fmla="*/ 24 w 26"/>
                <a:gd name="T13" fmla="*/ 4 h 30"/>
                <a:gd name="T14" fmla="*/ 6 w 26"/>
                <a:gd name="T15" fmla="*/ 4 h 30"/>
                <a:gd name="T16" fmla="*/ 6 w 26"/>
                <a:gd name="T17" fmla="*/ 4 h 30"/>
                <a:gd name="T18" fmla="*/ 4 w 26"/>
                <a:gd name="T19" fmla="*/ 4 h 30"/>
                <a:gd name="T20" fmla="*/ 4 w 26"/>
                <a:gd name="T21" fmla="*/ 6 h 30"/>
                <a:gd name="T22" fmla="*/ 4 w 26"/>
                <a:gd name="T23" fmla="*/ 24 h 30"/>
                <a:gd name="T24" fmla="*/ 4 w 26"/>
                <a:gd name="T25" fmla="*/ 24 h 30"/>
                <a:gd name="T26" fmla="*/ 4 w 26"/>
                <a:gd name="T27" fmla="*/ 26 h 30"/>
                <a:gd name="T28" fmla="*/ 6 w 26"/>
                <a:gd name="T29" fmla="*/ 26 h 30"/>
                <a:gd name="T30" fmla="*/ 24 w 26"/>
                <a:gd name="T31" fmla="*/ 26 h 30"/>
                <a:gd name="T32" fmla="*/ 24 w 26"/>
                <a:gd name="T33" fmla="*/ 26 h 30"/>
                <a:gd name="T34" fmla="*/ 24 w 26"/>
                <a:gd name="T35" fmla="*/ 28 h 30"/>
                <a:gd name="T36" fmla="*/ 26 w 26"/>
                <a:gd name="T37" fmla="*/ 28 h 30"/>
                <a:gd name="T38" fmla="*/ 26 w 26"/>
                <a:gd name="T39" fmla="*/ 28 h 30"/>
                <a:gd name="T40" fmla="*/ 24 w 26"/>
                <a:gd name="T41" fmla="*/ 30 h 30"/>
                <a:gd name="T42" fmla="*/ 24 w 26"/>
                <a:gd name="T43" fmla="*/ 30 h 30"/>
                <a:gd name="T44" fmla="*/ 6 w 26"/>
                <a:gd name="T45" fmla="*/ 30 h 30"/>
                <a:gd name="T46" fmla="*/ 6 w 26"/>
                <a:gd name="T47" fmla="*/ 30 h 30"/>
                <a:gd name="T48" fmla="*/ 2 w 26"/>
                <a:gd name="T49" fmla="*/ 28 h 30"/>
                <a:gd name="T50" fmla="*/ 0 w 26"/>
                <a:gd name="T51" fmla="*/ 24 h 30"/>
                <a:gd name="T52" fmla="*/ 0 w 26"/>
                <a:gd name="T53" fmla="*/ 6 h 30"/>
                <a:gd name="T54" fmla="*/ 0 w 26"/>
                <a:gd name="T55" fmla="*/ 6 h 30"/>
                <a:gd name="T56" fmla="*/ 2 w 26"/>
                <a:gd name="T57" fmla="*/ 2 h 30"/>
                <a:gd name="T58" fmla="*/ 6 w 26"/>
                <a:gd name="T59" fmla="*/ 0 h 30"/>
                <a:gd name="T60" fmla="*/ 24 w 26"/>
                <a:gd name="T6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30">
                  <a:moveTo>
                    <a:pt x="24" y="0"/>
                  </a:moveTo>
                  <a:lnTo>
                    <a:pt x="24" y="0"/>
                  </a:lnTo>
                  <a:lnTo>
                    <a:pt x="24" y="0"/>
                  </a:lnTo>
                  <a:lnTo>
                    <a:pt x="26" y="2"/>
                  </a:lnTo>
                  <a:lnTo>
                    <a:pt x="26" y="2"/>
                  </a:lnTo>
                  <a:lnTo>
                    <a:pt x="24" y="4"/>
                  </a:lnTo>
                  <a:lnTo>
                    <a:pt x="24" y="4"/>
                  </a:lnTo>
                  <a:lnTo>
                    <a:pt x="6" y="4"/>
                  </a:lnTo>
                  <a:lnTo>
                    <a:pt x="6" y="4"/>
                  </a:lnTo>
                  <a:lnTo>
                    <a:pt x="4" y="4"/>
                  </a:lnTo>
                  <a:lnTo>
                    <a:pt x="4" y="6"/>
                  </a:lnTo>
                  <a:lnTo>
                    <a:pt x="4" y="24"/>
                  </a:lnTo>
                  <a:lnTo>
                    <a:pt x="4" y="24"/>
                  </a:lnTo>
                  <a:lnTo>
                    <a:pt x="4" y="26"/>
                  </a:lnTo>
                  <a:lnTo>
                    <a:pt x="6" y="26"/>
                  </a:lnTo>
                  <a:lnTo>
                    <a:pt x="24" y="26"/>
                  </a:lnTo>
                  <a:lnTo>
                    <a:pt x="24" y="26"/>
                  </a:lnTo>
                  <a:lnTo>
                    <a:pt x="24" y="28"/>
                  </a:lnTo>
                  <a:lnTo>
                    <a:pt x="26" y="28"/>
                  </a:lnTo>
                  <a:lnTo>
                    <a:pt x="26" y="28"/>
                  </a:lnTo>
                  <a:lnTo>
                    <a:pt x="24" y="30"/>
                  </a:lnTo>
                  <a:lnTo>
                    <a:pt x="24" y="30"/>
                  </a:lnTo>
                  <a:lnTo>
                    <a:pt x="6" y="30"/>
                  </a:lnTo>
                  <a:lnTo>
                    <a:pt x="6" y="30"/>
                  </a:lnTo>
                  <a:lnTo>
                    <a:pt x="2" y="28"/>
                  </a:lnTo>
                  <a:lnTo>
                    <a:pt x="0" y="24"/>
                  </a:lnTo>
                  <a:lnTo>
                    <a:pt x="0" y="6"/>
                  </a:lnTo>
                  <a:lnTo>
                    <a:pt x="0" y="6"/>
                  </a:lnTo>
                  <a:lnTo>
                    <a:pt x="2" y="2"/>
                  </a:lnTo>
                  <a:lnTo>
                    <a:pt x="6" y="0"/>
                  </a:lnTo>
                  <a:lnTo>
                    <a:pt x="24" y="0"/>
                  </a:lnTo>
                  <a:close/>
                </a:path>
              </a:pathLst>
            </a:custGeom>
            <a:solidFill>
              <a:srgbClr val="D1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92" name="Freeform 233"/>
            <p:cNvSpPr>
              <a:spLocks noEditPoints="1"/>
            </p:cNvSpPr>
            <p:nvPr/>
          </p:nvSpPr>
          <p:spPr bwMode="auto">
            <a:xfrm>
              <a:off x="3447596" y="3630386"/>
              <a:ext cx="177800" cy="174625"/>
            </a:xfrm>
            <a:custGeom>
              <a:avLst/>
              <a:gdLst>
                <a:gd name="T0" fmla="*/ 56 w 112"/>
                <a:gd name="T1" fmla="*/ 0 h 110"/>
                <a:gd name="T2" fmla="*/ 34 w 112"/>
                <a:gd name="T3" fmla="*/ 4 h 110"/>
                <a:gd name="T4" fmla="*/ 16 w 112"/>
                <a:gd name="T5" fmla="*/ 16 h 110"/>
                <a:gd name="T6" fmla="*/ 4 w 112"/>
                <a:gd name="T7" fmla="*/ 34 h 110"/>
                <a:gd name="T8" fmla="*/ 0 w 112"/>
                <a:gd name="T9" fmla="*/ 54 h 110"/>
                <a:gd name="T10" fmla="*/ 2 w 112"/>
                <a:gd name="T11" fmla="*/ 66 h 110"/>
                <a:gd name="T12" fmla="*/ 10 w 112"/>
                <a:gd name="T13" fmla="*/ 86 h 110"/>
                <a:gd name="T14" fmla="*/ 26 w 112"/>
                <a:gd name="T15" fmla="*/ 100 h 110"/>
                <a:gd name="T16" fmla="*/ 44 w 112"/>
                <a:gd name="T17" fmla="*/ 110 h 110"/>
                <a:gd name="T18" fmla="*/ 56 w 112"/>
                <a:gd name="T19" fmla="*/ 110 h 110"/>
                <a:gd name="T20" fmla="*/ 78 w 112"/>
                <a:gd name="T21" fmla="*/ 106 h 110"/>
                <a:gd name="T22" fmla="*/ 96 w 112"/>
                <a:gd name="T23" fmla="*/ 94 h 110"/>
                <a:gd name="T24" fmla="*/ 108 w 112"/>
                <a:gd name="T25" fmla="*/ 76 h 110"/>
                <a:gd name="T26" fmla="*/ 112 w 112"/>
                <a:gd name="T27" fmla="*/ 54 h 110"/>
                <a:gd name="T28" fmla="*/ 110 w 112"/>
                <a:gd name="T29" fmla="*/ 44 h 110"/>
                <a:gd name="T30" fmla="*/ 102 w 112"/>
                <a:gd name="T31" fmla="*/ 24 h 110"/>
                <a:gd name="T32" fmla="*/ 88 w 112"/>
                <a:gd name="T33" fmla="*/ 10 h 110"/>
                <a:gd name="T34" fmla="*/ 68 w 112"/>
                <a:gd name="T35" fmla="*/ 0 h 110"/>
                <a:gd name="T36" fmla="*/ 56 w 112"/>
                <a:gd name="T37" fmla="*/ 0 h 110"/>
                <a:gd name="T38" fmla="*/ 56 w 112"/>
                <a:gd name="T39" fmla="*/ 98 h 110"/>
                <a:gd name="T40" fmla="*/ 40 w 112"/>
                <a:gd name="T41" fmla="*/ 94 h 110"/>
                <a:gd name="T42" fmla="*/ 26 w 112"/>
                <a:gd name="T43" fmla="*/ 86 h 110"/>
                <a:gd name="T44" fmla="*/ 16 w 112"/>
                <a:gd name="T45" fmla="*/ 72 h 110"/>
                <a:gd name="T46" fmla="*/ 14 w 112"/>
                <a:gd name="T47" fmla="*/ 54 h 110"/>
                <a:gd name="T48" fmla="*/ 14 w 112"/>
                <a:gd name="T49" fmla="*/ 46 h 110"/>
                <a:gd name="T50" fmla="*/ 20 w 112"/>
                <a:gd name="T51" fmla="*/ 32 h 110"/>
                <a:gd name="T52" fmla="*/ 32 w 112"/>
                <a:gd name="T53" fmla="*/ 20 h 110"/>
                <a:gd name="T54" fmla="*/ 48 w 112"/>
                <a:gd name="T55" fmla="*/ 14 h 110"/>
                <a:gd name="T56" fmla="*/ 56 w 112"/>
                <a:gd name="T57" fmla="*/ 12 h 110"/>
                <a:gd name="T58" fmla="*/ 72 w 112"/>
                <a:gd name="T59" fmla="*/ 16 h 110"/>
                <a:gd name="T60" fmla="*/ 86 w 112"/>
                <a:gd name="T61" fmla="*/ 24 h 110"/>
                <a:gd name="T62" fmla="*/ 96 w 112"/>
                <a:gd name="T63" fmla="*/ 38 h 110"/>
                <a:gd name="T64" fmla="*/ 98 w 112"/>
                <a:gd name="T65" fmla="*/ 54 h 110"/>
                <a:gd name="T66" fmla="*/ 98 w 112"/>
                <a:gd name="T67" fmla="*/ 64 h 110"/>
                <a:gd name="T68" fmla="*/ 92 w 112"/>
                <a:gd name="T69" fmla="*/ 78 h 110"/>
                <a:gd name="T70" fmla="*/ 80 w 112"/>
                <a:gd name="T71" fmla="*/ 90 h 110"/>
                <a:gd name="T72" fmla="*/ 64 w 112"/>
                <a:gd name="T73" fmla="*/ 96 h 110"/>
                <a:gd name="T74" fmla="*/ 56 w 112"/>
                <a:gd name="T75" fmla="*/ 9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110">
                  <a:moveTo>
                    <a:pt x="56" y="0"/>
                  </a:moveTo>
                  <a:lnTo>
                    <a:pt x="56" y="0"/>
                  </a:lnTo>
                  <a:lnTo>
                    <a:pt x="44" y="0"/>
                  </a:lnTo>
                  <a:lnTo>
                    <a:pt x="34" y="4"/>
                  </a:lnTo>
                  <a:lnTo>
                    <a:pt x="26" y="10"/>
                  </a:lnTo>
                  <a:lnTo>
                    <a:pt x="16" y="16"/>
                  </a:lnTo>
                  <a:lnTo>
                    <a:pt x="10" y="24"/>
                  </a:lnTo>
                  <a:lnTo>
                    <a:pt x="4" y="34"/>
                  </a:lnTo>
                  <a:lnTo>
                    <a:pt x="2" y="44"/>
                  </a:lnTo>
                  <a:lnTo>
                    <a:pt x="0" y="54"/>
                  </a:lnTo>
                  <a:lnTo>
                    <a:pt x="0" y="54"/>
                  </a:lnTo>
                  <a:lnTo>
                    <a:pt x="2" y="66"/>
                  </a:lnTo>
                  <a:lnTo>
                    <a:pt x="4" y="76"/>
                  </a:lnTo>
                  <a:lnTo>
                    <a:pt x="10" y="86"/>
                  </a:lnTo>
                  <a:lnTo>
                    <a:pt x="16" y="94"/>
                  </a:lnTo>
                  <a:lnTo>
                    <a:pt x="26" y="100"/>
                  </a:lnTo>
                  <a:lnTo>
                    <a:pt x="34" y="106"/>
                  </a:lnTo>
                  <a:lnTo>
                    <a:pt x="44" y="110"/>
                  </a:lnTo>
                  <a:lnTo>
                    <a:pt x="56" y="110"/>
                  </a:lnTo>
                  <a:lnTo>
                    <a:pt x="56" y="110"/>
                  </a:lnTo>
                  <a:lnTo>
                    <a:pt x="68" y="110"/>
                  </a:lnTo>
                  <a:lnTo>
                    <a:pt x="78" y="106"/>
                  </a:lnTo>
                  <a:lnTo>
                    <a:pt x="88" y="100"/>
                  </a:lnTo>
                  <a:lnTo>
                    <a:pt x="96" y="94"/>
                  </a:lnTo>
                  <a:lnTo>
                    <a:pt x="102" y="86"/>
                  </a:lnTo>
                  <a:lnTo>
                    <a:pt x="108" y="76"/>
                  </a:lnTo>
                  <a:lnTo>
                    <a:pt x="110" y="66"/>
                  </a:lnTo>
                  <a:lnTo>
                    <a:pt x="112" y="54"/>
                  </a:lnTo>
                  <a:lnTo>
                    <a:pt x="112" y="54"/>
                  </a:lnTo>
                  <a:lnTo>
                    <a:pt x="110" y="44"/>
                  </a:lnTo>
                  <a:lnTo>
                    <a:pt x="108" y="34"/>
                  </a:lnTo>
                  <a:lnTo>
                    <a:pt x="102" y="24"/>
                  </a:lnTo>
                  <a:lnTo>
                    <a:pt x="96" y="16"/>
                  </a:lnTo>
                  <a:lnTo>
                    <a:pt x="88" y="10"/>
                  </a:lnTo>
                  <a:lnTo>
                    <a:pt x="78" y="4"/>
                  </a:lnTo>
                  <a:lnTo>
                    <a:pt x="68" y="0"/>
                  </a:lnTo>
                  <a:lnTo>
                    <a:pt x="56" y="0"/>
                  </a:lnTo>
                  <a:lnTo>
                    <a:pt x="56" y="0"/>
                  </a:lnTo>
                  <a:close/>
                  <a:moveTo>
                    <a:pt x="56" y="98"/>
                  </a:moveTo>
                  <a:lnTo>
                    <a:pt x="56" y="98"/>
                  </a:lnTo>
                  <a:lnTo>
                    <a:pt x="48" y="96"/>
                  </a:lnTo>
                  <a:lnTo>
                    <a:pt x="40" y="94"/>
                  </a:lnTo>
                  <a:lnTo>
                    <a:pt x="32" y="90"/>
                  </a:lnTo>
                  <a:lnTo>
                    <a:pt x="26" y="86"/>
                  </a:lnTo>
                  <a:lnTo>
                    <a:pt x="20" y="78"/>
                  </a:lnTo>
                  <a:lnTo>
                    <a:pt x="16" y="72"/>
                  </a:lnTo>
                  <a:lnTo>
                    <a:pt x="14" y="64"/>
                  </a:lnTo>
                  <a:lnTo>
                    <a:pt x="14" y="54"/>
                  </a:lnTo>
                  <a:lnTo>
                    <a:pt x="14" y="54"/>
                  </a:lnTo>
                  <a:lnTo>
                    <a:pt x="14" y="46"/>
                  </a:lnTo>
                  <a:lnTo>
                    <a:pt x="16" y="38"/>
                  </a:lnTo>
                  <a:lnTo>
                    <a:pt x="20" y="32"/>
                  </a:lnTo>
                  <a:lnTo>
                    <a:pt x="26" y="24"/>
                  </a:lnTo>
                  <a:lnTo>
                    <a:pt x="32" y="20"/>
                  </a:lnTo>
                  <a:lnTo>
                    <a:pt x="40" y="16"/>
                  </a:lnTo>
                  <a:lnTo>
                    <a:pt x="48" y="14"/>
                  </a:lnTo>
                  <a:lnTo>
                    <a:pt x="56" y="12"/>
                  </a:lnTo>
                  <a:lnTo>
                    <a:pt x="56" y="12"/>
                  </a:lnTo>
                  <a:lnTo>
                    <a:pt x="64" y="14"/>
                  </a:lnTo>
                  <a:lnTo>
                    <a:pt x="72" y="16"/>
                  </a:lnTo>
                  <a:lnTo>
                    <a:pt x="80" y="20"/>
                  </a:lnTo>
                  <a:lnTo>
                    <a:pt x="86" y="24"/>
                  </a:lnTo>
                  <a:lnTo>
                    <a:pt x="92" y="32"/>
                  </a:lnTo>
                  <a:lnTo>
                    <a:pt x="96" y="38"/>
                  </a:lnTo>
                  <a:lnTo>
                    <a:pt x="98" y="46"/>
                  </a:lnTo>
                  <a:lnTo>
                    <a:pt x="98" y="54"/>
                  </a:lnTo>
                  <a:lnTo>
                    <a:pt x="98" y="54"/>
                  </a:lnTo>
                  <a:lnTo>
                    <a:pt x="98" y="64"/>
                  </a:lnTo>
                  <a:lnTo>
                    <a:pt x="96" y="72"/>
                  </a:lnTo>
                  <a:lnTo>
                    <a:pt x="92" y="78"/>
                  </a:lnTo>
                  <a:lnTo>
                    <a:pt x="86" y="86"/>
                  </a:lnTo>
                  <a:lnTo>
                    <a:pt x="80" y="90"/>
                  </a:lnTo>
                  <a:lnTo>
                    <a:pt x="72" y="94"/>
                  </a:lnTo>
                  <a:lnTo>
                    <a:pt x="64" y="96"/>
                  </a:lnTo>
                  <a:lnTo>
                    <a:pt x="56" y="98"/>
                  </a:lnTo>
                  <a:lnTo>
                    <a:pt x="56" y="98"/>
                  </a:lnTo>
                  <a:close/>
                </a:path>
              </a:pathLst>
            </a:custGeom>
            <a:solidFill>
              <a:srgbClr val="929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93" name="Freeform 234"/>
            <p:cNvSpPr>
              <a:spLocks noEditPoints="1"/>
            </p:cNvSpPr>
            <p:nvPr/>
          </p:nvSpPr>
          <p:spPr bwMode="auto">
            <a:xfrm>
              <a:off x="3495221" y="3693886"/>
              <a:ext cx="44450" cy="47625"/>
            </a:xfrm>
            <a:custGeom>
              <a:avLst/>
              <a:gdLst>
                <a:gd name="T0" fmla="*/ 22 w 28"/>
                <a:gd name="T1" fmla="*/ 0 h 30"/>
                <a:gd name="T2" fmla="*/ 22 w 28"/>
                <a:gd name="T3" fmla="*/ 0 h 30"/>
                <a:gd name="T4" fmla="*/ 26 w 28"/>
                <a:gd name="T5" fmla="*/ 2 h 30"/>
                <a:gd name="T6" fmla="*/ 28 w 28"/>
                <a:gd name="T7" fmla="*/ 6 h 30"/>
                <a:gd name="T8" fmla="*/ 28 w 28"/>
                <a:gd name="T9" fmla="*/ 16 h 30"/>
                <a:gd name="T10" fmla="*/ 28 w 28"/>
                <a:gd name="T11" fmla="*/ 16 h 30"/>
                <a:gd name="T12" fmla="*/ 26 w 28"/>
                <a:gd name="T13" fmla="*/ 20 h 30"/>
                <a:gd name="T14" fmla="*/ 22 w 28"/>
                <a:gd name="T15" fmla="*/ 22 h 30"/>
                <a:gd name="T16" fmla="*/ 4 w 28"/>
                <a:gd name="T17" fmla="*/ 22 h 30"/>
                <a:gd name="T18" fmla="*/ 4 w 28"/>
                <a:gd name="T19" fmla="*/ 28 h 30"/>
                <a:gd name="T20" fmla="*/ 4 w 28"/>
                <a:gd name="T21" fmla="*/ 28 h 30"/>
                <a:gd name="T22" fmla="*/ 2 w 28"/>
                <a:gd name="T23" fmla="*/ 30 h 30"/>
                <a:gd name="T24" fmla="*/ 2 w 28"/>
                <a:gd name="T25" fmla="*/ 30 h 30"/>
                <a:gd name="T26" fmla="*/ 0 w 28"/>
                <a:gd name="T27" fmla="*/ 28 h 30"/>
                <a:gd name="T28" fmla="*/ 0 w 28"/>
                <a:gd name="T29" fmla="*/ 6 h 30"/>
                <a:gd name="T30" fmla="*/ 0 w 28"/>
                <a:gd name="T31" fmla="*/ 6 h 30"/>
                <a:gd name="T32" fmla="*/ 2 w 28"/>
                <a:gd name="T33" fmla="*/ 2 h 30"/>
                <a:gd name="T34" fmla="*/ 6 w 28"/>
                <a:gd name="T35" fmla="*/ 0 h 30"/>
                <a:gd name="T36" fmla="*/ 22 w 28"/>
                <a:gd name="T37" fmla="*/ 0 h 30"/>
                <a:gd name="T38" fmla="*/ 4 w 28"/>
                <a:gd name="T39" fmla="*/ 18 h 30"/>
                <a:gd name="T40" fmla="*/ 22 w 28"/>
                <a:gd name="T41" fmla="*/ 18 h 30"/>
                <a:gd name="T42" fmla="*/ 22 w 28"/>
                <a:gd name="T43" fmla="*/ 18 h 30"/>
                <a:gd name="T44" fmla="*/ 22 w 28"/>
                <a:gd name="T45" fmla="*/ 18 h 30"/>
                <a:gd name="T46" fmla="*/ 24 w 28"/>
                <a:gd name="T47" fmla="*/ 16 h 30"/>
                <a:gd name="T48" fmla="*/ 24 w 28"/>
                <a:gd name="T49" fmla="*/ 6 h 30"/>
                <a:gd name="T50" fmla="*/ 24 w 28"/>
                <a:gd name="T51" fmla="*/ 6 h 30"/>
                <a:gd name="T52" fmla="*/ 22 w 28"/>
                <a:gd name="T53" fmla="*/ 4 h 30"/>
                <a:gd name="T54" fmla="*/ 22 w 28"/>
                <a:gd name="T55" fmla="*/ 4 h 30"/>
                <a:gd name="T56" fmla="*/ 6 w 28"/>
                <a:gd name="T57" fmla="*/ 4 h 30"/>
                <a:gd name="T58" fmla="*/ 6 w 28"/>
                <a:gd name="T59" fmla="*/ 4 h 30"/>
                <a:gd name="T60" fmla="*/ 4 w 28"/>
                <a:gd name="T61" fmla="*/ 4 h 30"/>
                <a:gd name="T62" fmla="*/ 4 w 28"/>
                <a:gd name="T63" fmla="*/ 6 h 30"/>
                <a:gd name="T64" fmla="*/ 4 w 28"/>
                <a:gd name="T65" fmla="*/ 1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 h="30">
                  <a:moveTo>
                    <a:pt x="22" y="0"/>
                  </a:moveTo>
                  <a:lnTo>
                    <a:pt x="22" y="0"/>
                  </a:lnTo>
                  <a:lnTo>
                    <a:pt x="26" y="2"/>
                  </a:lnTo>
                  <a:lnTo>
                    <a:pt x="28" y="6"/>
                  </a:lnTo>
                  <a:lnTo>
                    <a:pt x="28" y="16"/>
                  </a:lnTo>
                  <a:lnTo>
                    <a:pt x="28" y="16"/>
                  </a:lnTo>
                  <a:lnTo>
                    <a:pt x="26" y="20"/>
                  </a:lnTo>
                  <a:lnTo>
                    <a:pt x="22" y="22"/>
                  </a:lnTo>
                  <a:lnTo>
                    <a:pt x="4" y="22"/>
                  </a:lnTo>
                  <a:lnTo>
                    <a:pt x="4" y="28"/>
                  </a:lnTo>
                  <a:lnTo>
                    <a:pt x="4" y="28"/>
                  </a:lnTo>
                  <a:lnTo>
                    <a:pt x="2" y="30"/>
                  </a:lnTo>
                  <a:lnTo>
                    <a:pt x="2" y="30"/>
                  </a:lnTo>
                  <a:lnTo>
                    <a:pt x="0" y="28"/>
                  </a:lnTo>
                  <a:lnTo>
                    <a:pt x="0" y="6"/>
                  </a:lnTo>
                  <a:lnTo>
                    <a:pt x="0" y="6"/>
                  </a:lnTo>
                  <a:lnTo>
                    <a:pt x="2" y="2"/>
                  </a:lnTo>
                  <a:lnTo>
                    <a:pt x="6" y="0"/>
                  </a:lnTo>
                  <a:lnTo>
                    <a:pt x="22" y="0"/>
                  </a:lnTo>
                  <a:close/>
                  <a:moveTo>
                    <a:pt x="4" y="18"/>
                  </a:moveTo>
                  <a:lnTo>
                    <a:pt x="22" y="18"/>
                  </a:lnTo>
                  <a:lnTo>
                    <a:pt x="22" y="18"/>
                  </a:lnTo>
                  <a:lnTo>
                    <a:pt x="22" y="18"/>
                  </a:lnTo>
                  <a:lnTo>
                    <a:pt x="24" y="16"/>
                  </a:lnTo>
                  <a:lnTo>
                    <a:pt x="24" y="6"/>
                  </a:lnTo>
                  <a:lnTo>
                    <a:pt x="24" y="6"/>
                  </a:lnTo>
                  <a:lnTo>
                    <a:pt x="22" y="4"/>
                  </a:lnTo>
                  <a:lnTo>
                    <a:pt x="22" y="4"/>
                  </a:lnTo>
                  <a:lnTo>
                    <a:pt x="6" y="4"/>
                  </a:lnTo>
                  <a:lnTo>
                    <a:pt x="6" y="4"/>
                  </a:lnTo>
                  <a:lnTo>
                    <a:pt x="4" y="4"/>
                  </a:lnTo>
                  <a:lnTo>
                    <a:pt x="4" y="6"/>
                  </a:lnTo>
                  <a:lnTo>
                    <a:pt x="4" y="18"/>
                  </a:lnTo>
                  <a:close/>
                </a:path>
              </a:pathLst>
            </a:custGeom>
            <a:solidFill>
              <a:srgbClr val="929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94" name="Freeform 235"/>
            <p:cNvSpPr>
              <a:spLocks/>
            </p:cNvSpPr>
            <p:nvPr/>
          </p:nvSpPr>
          <p:spPr bwMode="auto">
            <a:xfrm>
              <a:off x="3546021" y="3693886"/>
              <a:ext cx="41275" cy="47625"/>
            </a:xfrm>
            <a:custGeom>
              <a:avLst/>
              <a:gdLst>
                <a:gd name="T0" fmla="*/ 24 w 26"/>
                <a:gd name="T1" fmla="*/ 0 h 30"/>
                <a:gd name="T2" fmla="*/ 24 w 26"/>
                <a:gd name="T3" fmla="*/ 0 h 30"/>
                <a:gd name="T4" fmla="*/ 26 w 26"/>
                <a:gd name="T5" fmla="*/ 0 h 30"/>
                <a:gd name="T6" fmla="*/ 26 w 26"/>
                <a:gd name="T7" fmla="*/ 2 h 30"/>
                <a:gd name="T8" fmla="*/ 26 w 26"/>
                <a:gd name="T9" fmla="*/ 2 h 30"/>
                <a:gd name="T10" fmla="*/ 26 w 26"/>
                <a:gd name="T11" fmla="*/ 4 h 30"/>
                <a:gd name="T12" fmla="*/ 24 w 26"/>
                <a:gd name="T13" fmla="*/ 4 h 30"/>
                <a:gd name="T14" fmla="*/ 6 w 26"/>
                <a:gd name="T15" fmla="*/ 4 h 30"/>
                <a:gd name="T16" fmla="*/ 6 w 26"/>
                <a:gd name="T17" fmla="*/ 4 h 30"/>
                <a:gd name="T18" fmla="*/ 4 w 26"/>
                <a:gd name="T19" fmla="*/ 4 h 30"/>
                <a:gd name="T20" fmla="*/ 4 w 26"/>
                <a:gd name="T21" fmla="*/ 6 h 30"/>
                <a:gd name="T22" fmla="*/ 4 w 26"/>
                <a:gd name="T23" fmla="*/ 24 h 30"/>
                <a:gd name="T24" fmla="*/ 4 w 26"/>
                <a:gd name="T25" fmla="*/ 24 h 30"/>
                <a:gd name="T26" fmla="*/ 4 w 26"/>
                <a:gd name="T27" fmla="*/ 26 h 30"/>
                <a:gd name="T28" fmla="*/ 6 w 26"/>
                <a:gd name="T29" fmla="*/ 26 h 30"/>
                <a:gd name="T30" fmla="*/ 24 w 26"/>
                <a:gd name="T31" fmla="*/ 26 h 30"/>
                <a:gd name="T32" fmla="*/ 24 w 26"/>
                <a:gd name="T33" fmla="*/ 26 h 30"/>
                <a:gd name="T34" fmla="*/ 26 w 26"/>
                <a:gd name="T35" fmla="*/ 28 h 30"/>
                <a:gd name="T36" fmla="*/ 26 w 26"/>
                <a:gd name="T37" fmla="*/ 28 h 30"/>
                <a:gd name="T38" fmla="*/ 26 w 26"/>
                <a:gd name="T39" fmla="*/ 28 h 30"/>
                <a:gd name="T40" fmla="*/ 26 w 26"/>
                <a:gd name="T41" fmla="*/ 30 h 30"/>
                <a:gd name="T42" fmla="*/ 24 w 26"/>
                <a:gd name="T43" fmla="*/ 30 h 30"/>
                <a:gd name="T44" fmla="*/ 6 w 26"/>
                <a:gd name="T45" fmla="*/ 30 h 30"/>
                <a:gd name="T46" fmla="*/ 6 w 26"/>
                <a:gd name="T47" fmla="*/ 30 h 30"/>
                <a:gd name="T48" fmla="*/ 2 w 26"/>
                <a:gd name="T49" fmla="*/ 28 h 30"/>
                <a:gd name="T50" fmla="*/ 0 w 26"/>
                <a:gd name="T51" fmla="*/ 24 h 30"/>
                <a:gd name="T52" fmla="*/ 0 w 26"/>
                <a:gd name="T53" fmla="*/ 6 h 30"/>
                <a:gd name="T54" fmla="*/ 0 w 26"/>
                <a:gd name="T55" fmla="*/ 6 h 30"/>
                <a:gd name="T56" fmla="*/ 2 w 26"/>
                <a:gd name="T57" fmla="*/ 2 h 30"/>
                <a:gd name="T58" fmla="*/ 6 w 26"/>
                <a:gd name="T59" fmla="*/ 0 h 30"/>
                <a:gd name="T60" fmla="*/ 24 w 26"/>
                <a:gd name="T6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30">
                  <a:moveTo>
                    <a:pt x="24" y="0"/>
                  </a:moveTo>
                  <a:lnTo>
                    <a:pt x="24" y="0"/>
                  </a:lnTo>
                  <a:lnTo>
                    <a:pt x="26" y="0"/>
                  </a:lnTo>
                  <a:lnTo>
                    <a:pt x="26" y="2"/>
                  </a:lnTo>
                  <a:lnTo>
                    <a:pt x="26" y="2"/>
                  </a:lnTo>
                  <a:lnTo>
                    <a:pt x="26" y="4"/>
                  </a:lnTo>
                  <a:lnTo>
                    <a:pt x="24" y="4"/>
                  </a:lnTo>
                  <a:lnTo>
                    <a:pt x="6" y="4"/>
                  </a:lnTo>
                  <a:lnTo>
                    <a:pt x="6" y="4"/>
                  </a:lnTo>
                  <a:lnTo>
                    <a:pt x="4" y="4"/>
                  </a:lnTo>
                  <a:lnTo>
                    <a:pt x="4" y="6"/>
                  </a:lnTo>
                  <a:lnTo>
                    <a:pt x="4" y="24"/>
                  </a:lnTo>
                  <a:lnTo>
                    <a:pt x="4" y="24"/>
                  </a:lnTo>
                  <a:lnTo>
                    <a:pt x="4" y="26"/>
                  </a:lnTo>
                  <a:lnTo>
                    <a:pt x="6" y="26"/>
                  </a:lnTo>
                  <a:lnTo>
                    <a:pt x="24" y="26"/>
                  </a:lnTo>
                  <a:lnTo>
                    <a:pt x="24" y="26"/>
                  </a:lnTo>
                  <a:lnTo>
                    <a:pt x="26" y="28"/>
                  </a:lnTo>
                  <a:lnTo>
                    <a:pt x="26" y="28"/>
                  </a:lnTo>
                  <a:lnTo>
                    <a:pt x="26" y="28"/>
                  </a:lnTo>
                  <a:lnTo>
                    <a:pt x="26" y="30"/>
                  </a:lnTo>
                  <a:lnTo>
                    <a:pt x="24" y="30"/>
                  </a:lnTo>
                  <a:lnTo>
                    <a:pt x="6" y="30"/>
                  </a:lnTo>
                  <a:lnTo>
                    <a:pt x="6" y="30"/>
                  </a:lnTo>
                  <a:lnTo>
                    <a:pt x="2" y="28"/>
                  </a:lnTo>
                  <a:lnTo>
                    <a:pt x="0" y="24"/>
                  </a:lnTo>
                  <a:lnTo>
                    <a:pt x="0" y="6"/>
                  </a:lnTo>
                  <a:lnTo>
                    <a:pt x="0" y="6"/>
                  </a:lnTo>
                  <a:lnTo>
                    <a:pt x="2" y="2"/>
                  </a:lnTo>
                  <a:lnTo>
                    <a:pt x="6" y="0"/>
                  </a:lnTo>
                  <a:lnTo>
                    <a:pt x="24" y="0"/>
                  </a:lnTo>
                  <a:close/>
                </a:path>
              </a:pathLst>
            </a:custGeom>
            <a:solidFill>
              <a:srgbClr val="929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95" name="Freeform 382"/>
            <p:cNvSpPr>
              <a:spLocks/>
            </p:cNvSpPr>
            <p:nvPr/>
          </p:nvSpPr>
          <p:spPr bwMode="auto">
            <a:xfrm>
              <a:off x="2920546" y="3751036"/>
              <a:ext cx="193675" cy="212725"/>
            </a:xfrm>
            <a:custGeom>
              <a:avLst/>
              <a:gdLst>
                <a:gd name="T0" fmla="*/ 0 w 122"/>
                <a:gd name="T1" fmla="*/ 80 h 134"/>
                <a:gd name="T2" fmla="*/ 0 w 122"/>
                <a:gd name="T3" fmla="*/ 80 h 134"/>
                <a:gd name="T4" fmla="*/ 4 w 122"/>
                <a:gd name="T5" fmla="*/ 92 h 134"/>
                <a:gd name="T6" fmla="*/ 10 w 122"/>
                <a:gd name="T7" fmla="*/ 104 h 134"/>
                <a:gd name="T8" fmla="*/ 18 w 122"/>
                <a:gd name="T9" fmla="*/ 114 h 134"/>
                <a:gd name="T10" fmla="*/ 28 w 122"/>
                <a:gd name="T11" fmla="*/ 122 h 134"/>
                <a:gd name="T12" fmla="*/ 38 w 122"/>
                <a:gd name="T13" fmla="*/ 128 h 134"/>
                <a:gd name="T14" fmla="*/ 50 w 122"/>
                <a:gd name="T15" fmla="*/ 132 h 134"/>
                <a:gd name="T16" fmla="*/ 62 w 122"/>
                <a:gd name="T17" fmla="*/ 134 h 134"/>
                <a:gd name="T18" fmla="*/ 74 w 122"/>
                <a:gd name="T19" fmla="*/ 134 h 134"/>
                <a:gd name="T20" fmla="*/ 74 w 122"/>
                <a:gd name="T21" fmla="*/ 134 h 134"/>
                <a:gd name="T22" fmla="*/ 86 w 122"/>
                <a:gd name="T23" fmla="*/ 130 h 134"/>
                <a:gd name="T24" fmla="*/ 96 w 122"/>
                <a:gd name="T25" fmla="*/ 124 h 134"/>
                <a:gd name="T26" fmla="*/ 104 w 122"/>
                <a:gd name="T27" fmla="*/ 116 h 134"/>
                <a:gd name="T28" fmla="*/ 112 w 122"/>
                <a:gd name="T29" fmla="*/ 106 h 134"/>
                <a:gd name="T30" fmla="*/ 118 w 122"/>
                <a:gd name="T31" fmla="*/ 94 h 134"/>
                <a:gd name="T32" fmla="*/ 120 w 122"/>
                <a:gd name="T33" fmla="*/ 82 h 134"/>
                <a:gd name="T34" fmla="*/ 122 w 122"/>
                <a:gd name="T35" fmla="*/ 68 h 134"/>
                <a:gd name="T36" fmla="*/ 120 w 122"/>
                <a:gd name="T37" fmla="*/ 56 h 134"/>
                <a:gd name="T38" fmla="*/ 120 w 122"/>
                <a:gd name="T39" fmla="*/ 56 h 134"/>
                <a:gd name="T40" fmla="*/ 116 w 122"/>
                <a:gd name="T41" fmla="*/ 42 h 134"/>
                <a:gd name="T42" fmla="*/ 110 w 122"/>
                <a:gd name="T43" fmla="*/ 30 h 134"/>
                <a:gd name="T44" fmla="*/ 102 w 122"/>
                <a:gd name="T45" fmla="*/ 20 h 134"/>
                <a:gd name="T46" fmla="*/ 94 w 122"/>
                <a:gd name="T47" fmla="*/ 12 h 134"/>
                <a:gd name="T48" fmla="*/ 82 w 122"/>
                <a:gd name="T49" fmla="*/ 6 h 134"/>
                <a:gd name="T50" fmla="*/ 72 w 122"/>
                <a:gd name="T51" fmla="*/ 2 h 134"/>
                <a:gd name="T52" fmla="*/ 60 w 122"/>
                <a:gd name="T53" fmla="*/ 0 h 134"/>
                <a:gd name="T54" fmla="*/ 48 w 122"/>
                <a:gd name="T55" fmla="*/ 2 h 134"/>
                <a:gd name="T56" fmla="*/ 48 w 122"/>
                <a:gd name="T57" fmla="*/ 2 h 134"/>
                <a:gd name="T58" fmla="*/ 36 w 122"/>
                <a:gd name="T59" fmla="*/ 6 h 134"/>
                <a:gd name="T60" fmla="*/ 26 w 122"/>
                <a:gd name="T61" fmla="*/ 12 h 134"/>
                <a:gd name="T62" fmla="*/ 16 w 122"/>
                <a:gd name="T63" fmla="*/ 20 h 134"/>
                <a:gd name="T64" fmla="*/ 8 w 122"/>
                <a:gd name="T65" fmla="*/ 30 h 134"/>
                <a:gd name="T66" fmla="*/ 4 w 122"/>
                <a:gd name="T67" fmla="*/ 40 h 134"/>
                <a:gd name="T68" fmla="*/ 0 w 122"/>
                <a:gd name="T69" fmla="*/ 52 h 134"/>
                <a:gd name="T70" fmla="*/ 0 w 122"/>
                <a:gd name="T71" fmla="*/ 66 h 134"/>
                <a:gd name="T72" fmla="*/ 0 w 122"/>
                <a:gd name="T73" fmla="*/ 8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2" h="134">
                  <a:moveTo>
                    <a:pt x="0" y="80"/>
                  </a:moveTo>
                  <a:lnTo>
                    <a:pt x="0" y="80"/>
                  </a:lnTo>
                  <a:lnTo>
                    <a:pt x="4" y="92"/>
                  </a:lnTo>
                  <a:lnTo>
                    <a:pt x="10" y="104"/>
                  </a:lnTo>
                  <a:lnTo>
                    <a:pt x="18" y="114"/>
                  </a:lnTo>
                  <a:lnTo>
                    <a:pt x="28" y="122"/>
                  </a:lnTo>
                  <a:lnTo>
                    <a:pt x="38" y="128"/>
                  </a:lnTo>
                  <a:lnTo>
                    <a:pt x="50" y="132"/>
                  </a:lnTo>
                  <a:lnTo>
                    <a:pt x="62" y="134"/>
                  </a:lnTo>
                  <a:lnTo>
                    <a:pt x="74" y="134"/>
                  </a:lnTo>
                  <a:lnTo>
                    <a:pt x="74" y="134"/>
                  </a:lnTo>
                  <a:lnTo>
                    <a:pt x="86" y="130"/>
                  </a:lnTo>
                  <a:lnTo>
                    <a:pt x="96" y="124"/>
                  </a:lnTo>
                  <a:lnTo>
                    <a:pt x="104" y="116"/>
                  </a:lnTo>
                  <a:lnTo>
                    <a:pt x="112" y="106"/>
                  </a:lnTo>
                  <a:lnTo>
                    <a:pt x="118" y="94"/>
                  </a:lnTo>
                  <a:lnTo>
                    <a:pt x="120" y="82"/>
                  </a:lnTo>
                  <a:lnTo>
                    <a:pt x="122" y="68"/>
                  </a:lnTo>
                  <a:lnTo>
                    <a:pt x="120" y="56"/>
                  </a:lnTo>
                  <a:lnTo>
                    <a:pt x="120" y="56"/>
                  </a:lnTo>
                  <a:lnTo>
                    <a:pt x="116" y="42"/>
                  </a:lnTo>
                  <a:lnTo>
                    <a:pt x="110" y="30"/>
                  </a:lnTo>
                  <a:lnTo>
                    <a:pt x="102" y="20"/>
                  </a:lnTo>
                  <a:lnTo>
                    <a:pt x="94" y="12"/>
                  </a:lnTo>
                  <a:lnTo>
                    <a:pt x="82" y="6"/>
                  </a:lnTo>
                  <a:lnTo>
                    <a:pt x="72" y="2"/>
                  </a:lnTo>
                  <a:lnTo>
                    <a:pt x="60" y="0"/>
                  </a:lnTo>
                  <a:lnTo>
                    <a:pt x="48" y="2"/>
                  </a:lnTo>
                  <a:lnTo>
                    <a:pt x="48" y="2"/>
                  </a:lnTo>
                  <a:lnTo>
                    <a:pt x="36" y="6"/>
                  </a:lnTo>
                  <a:lnTo>
                    <a:pt x="26" y="12"/>
                  </a:lnTo>
                  <a:lnTo>
                    <a:pt x="16" y="20"/>
                  </a:lnTo>
                  <a:lnTo>
                    <a:pt x="8" y="30"/>
                  </a:lnTo>
                  <a:lnTo>
                    <a:pt x="4" y="40"/>
                  </a:lnTo>
                  <a:lnTo>
                    <a:pt x="0" y="52"/>
                  </a:lnTo>
                  <a:lnTo>
                    <a:pt x="0" y="66"/>
                  </a:lnTo>
                  <a:lnTo>
                    <a:pt x="0" y="80"/>
                  </a:ln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96" name="Freeform 383"/>
            <p:cNvSpPr>
              <a:spLocks/>
            </p:cNvSpPr>
            <p:nvPr/>
          </p:nvSpPr>
          <p:spPr bwMode="auto">
            <a:xfrm>
              <a:off x="2920546" y="3751036"/>
              <a:ext cx="193675" cy="212725"/>
            </a:xfrm>
            <a:custGeom>
              <a:avLst/>
              <a:gdLst>
                <a:gd name="T0" fmla="*/ 0 w 122"/>
                <a:gd name="T1" fmla="*/ 80 h 134"/>
                <a:gd name="T2" fmla="*/ 0 w 122"/>
                <a:gd name="T3" fmla="*/ 80 h 134"/>
                <a:gd name="T4" fmla="*/ 4 w 122"/>
                <a:gd name="T5" fmla="*/ 92 h 134"/>
                <a:gd name="T6" fmla="*/ 10 w 122"/>
                <a:gd name="T7" fmla="*/ 104 h 134"/>
                <a:gd name="T8" fmla="*/ 18 w 122"/>
                <a:gd name="T9" fmla="*/ 114 h 134"/>
                <a:gd name="T10" fmla="*/ 28 w 122"/>
                <a:gd name="T11" fmla="*/ 122 h 134"/>
                <a:gd name="T12" fmla="*/ 38 w 122"/>
                <a:gd name="T13" fmla="*/ 128 h 134"/>
                <a:gd name="T14" fmla="*/ 50 w 122"/>
                <a:gd name="T15" fmla="*/ 132 h 134"/>
                <a:gd name="T16" fmla="*/ 62 w 122"/>
                <a:gd name="T17" fmla="*/ 134 h 134"/>
                <a:gd name="T18" fmla="*/ 74 w 122"/>
                <a:gd name="T19" fmla="*/ 134 h 134"/>
                <a:gd name="T20" fmla="*/ 74 w 122"/>
                <a:gd name="T21" fmla="*/ 134 h 134"/>
                <a:gd name="T22" fmla="*/ 86 w 122"/>
                <a:gd name="T23" fmla="*/ 130 h 134"/>
                <a:gd name="T24" fmla="*/ 96 w 122"/>
                <a:gd name="T25" fmla="*/ 124 h 134"/>
                <a:gd name="T26" fmla="*/ 104 w 122"/>
                <a:gd name="T27" fmla="*/ 116 h 134"/>
                <a:gd name="T28" fmla="*/ 112 w 122"/>
                <a:gd name="T29" fmla="*/ 106 h 134"/>
                <a:gd name="T30" fmla="*/ 118 w 122"/>
                <a:gd name="T31" fmla="*/ 94 h 134"/>
                <a:gd name="T32" fmla="*/ 120 w 122"/>
                <a:gd name="T33" fmla="*/ 82 h 134"/>
                <a:gd name="T34" fmla="*/ 122 w 122"/>
                <a:gd name="T35" fmla="*/ 68 h 134"/>
                <a:gd name="T36" fmla="*/ 120 w 122"/>
                <a:gd name="T37" fmla="*/ 56 h 134"/>
                <a:gd name="T38" fmla="*/ 120 w 122"/>
                <a:gd name="T39" fmla="*/ 56 h 134"/>
                <a:gd name="T40" fmla="*/ 116 w 122"/>
                <a:gd name="T41" fmla="*/ 42 h 134"/>
                <a:gd name="T42" fmla="*/ 110 w 122"/>
                <a:gd name="T43" fmla="*/ 30 h 134"/>
                <a:gd name="T44" fmla="*/ 102 w 122"/>
                <a:gd name="T45" fmla="*/ 20 h 134"/>
                <a:gd name="T46" fmla="*/ 94 w 122"/>
                <a:gd name="T47" fmla="*/ 12 h 134"/>
                <a:gd name="T48" fmla="*/ 82 w 122"/>
                <a:gd name="T49" fmla="*/ 6 h 134"/>
                <a:gd name="T50" fmla="*/ 72 w 122"/>
                <a:gd name="T51" fmla="*/ 2 h 134"/>
                <a:gd name="T52" fmla="*/ 60 w 122"/>
                <a:gd name="T53" fmla="*/ 0 h 134"/>
                <a:gd name="T54" fmla="*/ 48 w 122"/>
                <a:gd name="T55" fmla="*/ 2 h 134"/>
                <a:gd name="T56" fmla="*/ 48 w 122"/>
                <a:gd name="T57" fmla="*/ 2 h 134"/>
                <a:gd name="T58" fmla="*/ 36 w 122"/>
                <a:gd name="T59" fmla="*/ 6 h 134"/>
                <a:gd name="T60" fmla="*/ 26 w 122"/>
                <a:gd name="T61" fmla="*/ 12 h 134"/>
                <a:gd name="T62" fmla="*/ 16 w 122"/>
                <a:gd name="T63" fmla="*/ 20 h 134"/>
                <a:gd name="T64" fmla="*/ 8 w 122"/>
                <a:gd name="T65" fmla="*/ 30 h 134"/>
                <a:gd name="T66" fmla="*/ 4 w 122"/>
                <a:gd name="T67" fmla="*/ 40 h 134"/>
                <a:gd name="T68" fmla="*/ 0 w 122"/>
                <a:gd name="T69" fmla="*/ 52 h 134"/>
                <a:gd name="T70" fmla="*/ 0 w 122"/>
                <a:gd name="T71" fmla="*/ 66 h 134"/>
                <a:gd name="T72" fmla="*/ 0 w 122"/>
                <a:gd name="T73" fmla="*/ 8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2" h="134">
                  <a:moveTo>
                    <a:pt x="0" y="80"/>
                  </a:moveTo>
                  <a:lnTo>
                    <a:pt x="0" y="80"/>
                  </a:lnTo>
                  <a:lnTo>
                    <a:pt x="4" y="92"/>
                  </a:lnTo>
                  <a:lnTo>
                    <a:pt x="10" y="104"/>
                  </a:lnTo>
                  <a:lnTo>
                    <a:pt x="18" y="114"/>
                  </a:lnTo>
                  <a:lnTo>
                    <a:pt x="28" y="122"/>
                  </a:lnTo>
                  <a:lnTo>
                    <a:pt x="38" y="128"/>
                  </a:lnTo>
                  <a:lnTo>
                    <a:pt x="50" y="132"/>
                  </a:lnTo>
                  <a:lnTo>
                    <a:pt x="62" y="134"/>
                  </a:lnTo>
                  <a:lnTo>
                    <a:pt x="74" y="134"/>
                  </a:lnTo>
                  <a:lnTo>
                    <a:pt x="74" y="134"/>
                  </a:lnTo>
                  <a:lnTo>
                    <a:pt x="86" y="130"/>
                  </a:lnTo>
                  <a:lnTo>
                    <a:pt x="96" y="124"/>
                  </a:lnTo>
                  <a:lnTo>
                    <a:pt x="104" y="116"/>
                  </a:lnTo>
                  <a:lnTo>
                    <a:pt x="112" y="106"/>
                  </a:lnTo>
                  <a:lnTo>
                    <a:pt x="118" y="94"/>
                  </a:lnTo>
                  <a:lnTo>
                    <a:pt x="120" y="82"/>
                  </a:lnTo>
                  <a:lnTo>
                    <a:pt x="122" y="68"/>
                  </a:lnTo>
                  <a:lnTo>
                    <a:pt x="120" y="56"/>
                  </a:lnTo>
                  <a:lnTo>
                    <a:pt x="120" y="56"/>
                  </a:lnTo>
                  <a:lnTo>
                    <a:pt x="116" y="42"/>
                  </a:lnTo>
                  <a:lnTo>
                    <a:pt x="110" y="30"/>
                  </a:lnTo>
                  <a:lnTo>
                    <a:pt x="102" y="20"/>
                  </a:lnTo>
                  <a:lnTo>
                    <a:pt x="94" y="12"/>
                  </a:lnTo>
                  <a:lnTo>
                    <a:pt x="82" y="6"/>
                  </a:lnTo>
                  <a:lnTo>
                    <a:pt x="72" y="2"/>
                  </a:lnTo>
                  <a:lnTo>
                    <a:pt x="60" y="0"/>
                  </a:lnTo>
                  <a:lnTo>
                    <a:pt x="48" y="2"/>
                  </a:lnTo>
                  <a:lnTo>
                    <a:pt x="48" y="2"/>
                  </a:lnTo>
                  <a:lnTo>
                    <a:pt x="36" y="6"/>
                  </a:lnTo>
                  <a:lnTo>
                    <a:pt x="26" y="12"/>
                  </a:lnTo>
                  <a:lnTo>
                    <a:pt x="16" y="20"/>
                  </a:lnTo>
                  <a:lnTo>
                    <a:pt x="8" y="30"/>
                  </a:lnTo>
                  <a:lnTo>
                    <a:pt x="4" y="40"/>
                  </a:lnTo>
                  <a:lnTo>
                    <a:pt x="0" y="52"/>
                  </a:lnTo>
                  <a:lnTo>
                    <a:pt x="0" y="66"/>
                  </a:lnTo>
                  <a:lnTo>
                    <a:pt x="0" y="8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97" name="Freeform 384"/>
            <p:cNvSpPr>
              <a:spLocks/>
            </p:cNvSpPr>
            <p:nvPr/>
          </p:nvSpPr>
          <p:spPr bwMode="auto">
            <a:xfrm>
              <a:off x="2911021" y="3754211"/>
              <a:ext cx="193675" cy="212725"/>
            </a:xfrm>
            <a:custGeom>
              <a:avLst/>
              <a:gdLst>
                <a:gd name="T0" fmla="*/ 2 w 122"/>
                <a:gd name="T1" fmla="*/ 78 h 134"/>
                <a:gd name="T2" fmla="*/ 2 w 122"/>
                <a:gd name="T3" fmla="*/ 78 h 134"/>
                <a:gd name="T4" fmla="*/ 6 w 122"/>
                <a:gd name="T5" fmla="*/ 92 h 134"/>
                <a:gd name="T6" fmla="*/ 12 w 122"/>
                <a:gd name="T7" fmla="*/ 104 h 134"/>
                <a:gd name="T8" fmla="*/ 20 w 122"/>
                <a:gd name="T9" fmla="*/ 114 h 134"/>
                <a:gd name="T10" fmla="*/ 28 w 122"/>
                <a:gd name="T11" fmla="*/ 122 h 134"/>
                <a:gd name="T12" fmla="*/ 38 w 122"/>
                <a:gd name="T13" fmla="*/ 128 h 134"/>
                <a:gd name="T14" fmla="*/ 50 w 122"/>
                <a:gd name="T15" fmla="*/ 132 h 134"/>
                <a:gd name="T16" fmla="*/ 62 w 122"/>
                <a:gd name="T17" fmla="*/ 134 h 134"/>
                <a:gd name="T18" fmla="*/ 74 w 122"/>
                <a:gd name="T19" fmla="*/ 132 h 134"/>
                <a:gd name="T20" fmla="*/ 74 w 122"/>
                <a:gd name="T21" fmla="*/ 132 h 134"/>
                <a:gd name="T22" fmla="*/ 86 w 122"/>
                <a:gd name="T23" fmla="*/ 128 h 134"/>
                <a:gd name="T24" fmla="*/ 96 w 122"/>
                <a:gd name="T25" fmla="*/ 122 h 134"/>
                <a:gd name="T26" fmla="*/ 106 w 122"/>
                <a:gd name="T27" fmla="*/ 114 h 134"/>
                <a:gd name="T28" fmla="*/ 112 w 122"/>
                <a:gd name="T29" fmla="*/ 104 h 134"/>
                <a:gd name="T30" fmla="*/ 118 w 122"/>
                <a:gd name="T31" fmla="*/ 94 h 134"/>
                <a:gd name="T32" fmla="*/ 122 w 122"/>
                <a:gd name="T33" fmla="*/ 80 h 134"/>
                <a:gd name="T34" fmla="*/ 122 w 122"/>
                <a:gd name="T35" fmla="*/ 68 h 134"/>
                <a:gd name="T36" fmla="*/ 120 w 122"/>
                <a:gd name="T37" fmla="*/ 54 h 134"/>
                <a:gd name="T38" fmla="*/ 120 w 122"/>
                <a:gd name="T39" fmla="*/ 54 h 134"/>
                <a:gd name="T40" fmla="*/ 116 w 122"/>
                <a:gd name="T41" fmla="*/ 42 h 134"/>
                <a:gd name="T42" fmla="*/ 110 w 122"/>
                <a:gd name="T43" fmla="*/ 30 h 134"/>
                <a:gd name="T44" fmla="*/ 104 w 122"/>
                <a:gd name="T45" fmla="*/ 20 h 134"/>
                <a:gd name="T46" fmla="*/ 94 w 122"/>
                <a:gd name="T47" fmla="*/ 12 h 134"/>
                <a:gd name="T48" fmla="*/ 84 w 122"/>
                <a:gd name="T49" fmla="*/ 4 h 134"/>
                <a:gd name="T50" fmla="*/ 72 w 122"/>
                <a:gd name="T51" fmla="*/ 0 h 134"/>
                <a:gd name="T52" fmla="*/ 60 w 122"/>
                <a:gd name="T53" fmla="*/ 0 h 134"/>
                <a:gd name="T54" fmla="*/ 48 w 122"/>
                <a:gd name="T55" fmla="*/ 0 h 134"/>
                <a:gd name="T56" fmla="*/ 48 w 122"/>
                <a:gd name="T57" fmla="*/ 0 h 134"/>
                <a:gd name="T58" fmla="*/ 36 w 122"/>
                <a:gd name="T59" fmla="*/ 4 h 134"/>
                <a:gd name="T60" fmla="*/ 26 w 122"/>
                <a:gd name="T61" fmla="*/ 10 h 134"/>
                <a:gd name="T62" fmla="*/ 16 w 122"/>
                <a:gd name="T63" fmla="*/ 18 h 134"/>
                <a:gd name="T64" fmla="*/ 10 w 122"/>
                <a:gd name="T65" fmla="*/ 28 h 134"/>
                <a:gd name="T66" fmla="*/ 4 w 122"/>
                <a:gd name="T67" fmla="*/ 40 h 134"/>
                <a:gd name="T68" fmla="*/ 0 w 122"/>
                <a:gd name="T69" fmla="*/ 52 h 134"/>
                <a:gd name="T70" fmla="*/ 0 w 122"/>
                <a:gd name="T71" fmla="*/ 64 h 134"/>
                <a:gd name="T72" fmla="*/ 2 w 122"/>
                <a:gd name="T73" fmla="*/ 7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2" h="134">
                  <a:moveTo>
                    <a:pt x="2" y="78"/>
                  </a:moveTo>
                  <a:lnTo>
                    <a:pt x="2" y="78"/>
                  </a:lnTo>
                  <a:lnTo>
                    <a:pt x="6" y="92"/>
                  </a:lnTo>
                  <a:lnTo>
                    <a:pt x="12" y="104"/>
                  </a:lnTo>
                  <a:lnTo>
                    <a:pt x="20" y="114"/>
                  </a:lnTo>
                  <a:lnTo>
                    <a:pt x="28" y="122"/>
                  </a:lnTo>
                  <a:lnTo>
                    <a:pt x="38" y="128"/>
                  </a:lnTo>
                  <a:lnTo>
                    <a:pt x="50" y="132"/>
                  </a:lnTo>
                  <a:lnTo>
                    <a:pt x="62" y="134"/>
                  </a:lnTo>
                  <a:lnTo>
                    <a:pt x="74" y="132"/>
                  </a:lnTo>
                  <a:lnTo>
                    <a:pt x="74" y="132"/>
                  </a:lnTo>
                  <a:lnTo>
                    <a:pt x="86" y="128"/>
                  </a:lnTo>
                  <a:lnTo>
                    <a:pt x="96" y="122"/>
                  </a:lnTo>
                  <a:lnTo>
                    <a:pt x="106" y="114"/>
                  </a:lnTo>
                  <a:lnTo>
                    <a:pt x="112" y="104"/>
                  </a:lnTo>
                  <a:lnTo>
                    <a:pt x="118" y="94"/>
                  </a:lnTo>
                  <a:lnTo>
                    <a:pt x="122" y="80"/>
                  </a:lnTo>
                  <a:lnTo>
                    <a:pt x="122" y="68"/>
                  </a:lnTo>
                  <a:lnTo>
                    <a:pt x="120" y="54"/>
                  </a:lnTo>
                  <a:lnTo>
                    <a:pt x="120" y="54"/>
                  </a:lnTo>
                  <a:lnTo>
                    <a:pt x="116" y="42"/>
                  </a:lnTo>
                  <a:lnTo>
                    <a:pt x="110" y="30"/>
                  </a:lnTo>
                  <a:lnTo>
                    <a:pt x="104" y="20"/>
                  </a:lnTo>
                  <a:lnTo>
                    <a:pt x="94" y="12"/>
                  </a:lnTo>
                  <a:lnTo>
                    <a:pt x="84" y="4"/>
                  </a:lnTo>
                  <a:lnTo>
                    <a:pt x="72" y="0"/>
                  </a:lnTo>
                  <a:lnTo>
                    <a:pt x="60" y="0"/>
                  </a:lnTo>
                  <a:lnTo>
                    <a:pt x="48" y="0"/>
                  </a:lnTo>
                  <a:lnTo>
                    <a:pt x="48" y="0"/>
                  </a:lnTo>
                  <a:lnTo>
                    <a:pt x="36" y="4"/>
                  </a:lnTo>
                  <a:lnTo>
                    <a:pt x="26" y="10"/>
                  </a:lnTo>
                  <a:lnTo>
                    <a:pt x="16" y="18"/>
                  </a:lnTo>
                  <a:lnTo>
                    <a:pt x="10" y="28"/>
                  </a:lnTo>
                  <a:lnTo>
                    <a:pt x="4" y="40"/>
                  </a:lnTo>
                  <a:lnTo>
                    <a:pt x="0" y="52"/>
                  </a:lnTo>
                  <a:lnTo>
                    <a:pt x="0" y="64"/>
                  </a:lnTo>
                  <a:lnTo>
                    <a:pt x="2"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98" name="Freeform 385"/>
            <p:cNvSpPr>
              <a:spLocks/>
            </p:cNvSpPr>
            <p:nvPr/>
          </p:nvSpPr>
          <p:spPr bwMode="auto">
            <a:xfrm>
              <a:off x="2911021" y="3754211"/>
              <a:ext cx="193675" cy="212725"/>
            </a:xfrm>
            <a:custGeom>
              <a:avLst/>
              <a:gdLst>
                <a:gd name="T0" fmla="*/ 2 w 122"/>
                <a:gd name="T1" fmla="*/ 78 h 134"/>
                <a:gd name="T2" fmla="*/ 2 w 122"/>
                <a:gd name="T3" fmla="*/ 78 h 134"/>
                <a:gd name="T4" fmla="*/ 6 w 122"/>
                <a:gd name="T5" fmla="*/ 92 h 134"/>
                <a:gd name="T6" fmla="*/ 12 w 122"/>
                <a:gd name="T7" fmla="*/ 104 h 134"/>
                <a:gd name="T8" fmla="*/ 20 w 122"/>
                <a:gd name="T9" fmla="*/ 114 h 134"/>
                <a:gd name="T10" fmla="*/ 28 w 122"/>
                <a:gd name="T11" fmla="*/ 122 h 134"/>
                <a:gd name="T12" fmla="*/ 38 w 122"/>
                <a:gd name="T13" fmla="*/ 128 h 134"/>
                <a:gd name="T14" fmla="*/ 50 w 122"/>
                <a:gd name="T15" fmla="*/ 132 h 134"/>
                <a:gd name="T16" fmla="*/ 62 w 122"/>
                <a:gd name="T17" fmla="*/ 134 h 134"/>
                <a:gd name="T18" fmla="*/ 74 w 122"/>
                <a:gd name="T19" fmla="*/ 132 h 134"/>
                <a:gd name="T20" fmla="*/ 74 w 122"/>
                <a:gd name="T21" fmla="*/ 132 h 134"/>
                <a:gd name="T22" fmla="*/ 86 w 122"/>
                <a:gd name="T23" fmla="*/ 128 h 134"/>
                <a:gd name="T24" fmla="*/ 96 w 122"/>
                <a:gd name="T25" fmla="*/ 122 h 134"/>
                <a:gd name="T26" fmla="*/ 106 w 122"/>
                <a:gd name="T27" fmla="*/ 114 h 134"/>
                <a:gd name="T28" fmla="*/ 112 w 122"/>
                <a:gd name="T29" fmla="*/ 104 h 134"/>
                <a:gd name="T30" fmla="*/ 118 w 122"/>
                <a:gd name="T31" fmla="*/ 94 h 134"/>
                <a:gd name="T32" fmla="*/ 122 w 122"/>
                <a:gd name="T33" fmla="*/ 80 h 134"/>
                <a:gd name="T34" fmla="*/ 122 w 122"/>
                <a:gd name="T35" fmla="*/ 68 h 134"/>
                <a:gd name="T36" fmla="*/ 120 w 122"/>
                <a:gd name="T37" fmla="*/ 54 h 134"/>
                <a:gd name="T38" fmla="*/ 120 w 122"/>
                <a:gd name="T39" fmla="*/ 54 h 134"/>
                <a:gd name="T40" fmla="*/ 116 w 122"/>
                <a:gd name="T41" fmla="*/ 42 h 134"/>
                <a:gd name="T42" fmla="*/ 110 w 122"/>
                <a:gd name="T43" fmla="*/ 30 h 134"/>
                <a:gd name="T44" fmla="*/ 104 w 122"/>
                <a:gd name="T45" fmla="*/ 20 h 134"/>
                <a:gd name="T46" fmla="*/ 94 w 122"/>
                <a:gd name="T47" fmla="*/ 12 h 134"/>
                <a:gd name="T48" fmla="*/ 84 w 122"/>
                <a:gd name="T49" fmla="*/ 4 h 134"/>
                <a:gd name="T50" fmla="*/ 72 w 122"/>
                <a:gd name="T51" fmla="*/ 0 h 134"/>
                <a:gd name="T52" fmla="*/ 60 w 122"/>
                <a:gd name="T53" fmla="*/ 0 h 134"/>
                <a:gd name="T54" fmla="*/ 48 w 122"/>
                <a:gd name="T55" fmla="*/ 0 h 134"/>
                <a:gd name="T56" fmla="*/ 48 w 122"/>
                <a:gd name="T57" fmla="*/ 0 h 134"/>
                <a:gd name="T58" fmla="*/ 36 w 122"/>
                <a:gd name="T59" fmla="*/ 4 h 134"/>
                <a:gd name="T60" fmla="*/ 26 w 122"/>
                <a:gd name="T61" fmla="*/ 10 h 134"/>
                <a:gd name="T62" fmla="*/ 16 w 122"/>
                <a:gd name="T63" fmla="*/ 18 h 134"/>
                <a:gd name="T64" fmla="*/ 10 w 122"/>
                <a:gd name="T65" fmla="*/ 28 h 134"/>
                <a:gd name="T66" fmla="*/ 4 w 122"/>
                <a:gd name="T67" fmla="*/ 40 h 134"/>
                <a:gd name="T68" fmla="*/ 0 w 122"/>
                <a:gd name="T69" fmla="*/ 52 h 134"/>
                <a:gd name="T70" fmla="*/ 0 w 122"/>
                <a:gd name="T71" fmla="*/ 64 h 134"/>
                <a:gd name="T72" fmla="*/ 2 w 122"/>
                <a:gd name="T73" fmla="*/ 7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2" h="134">
                  <a:moveTo>
                    <a:pt x="2" y="78"/>
                  </a:moveTo>
                  <a:lnTo>
                    <a:pt x="2" y="78"/>
                  </a:lnTo>
                  <a:lnTo>
                    <a:pt x="6" y="92"/>
                  </a:lnTo>
                  <a:lnTo>
                    <a:pt x="12" y="104"/>
                  </a:lnTo>
                  <a:lnTo>
                    <a:pt x="20" y="114"/>
                  </a:lnTo>
                  <a:lnTo>
                    <a:pt x="28" y="122"/>
                  </a:lnTo>
                  <a:lnTo>
                    <a:pt x="38" y="128"/>
                  </a:lnTo>
                  <a:lnTo>
                    <a:pt x="50" y="132"/>
                  </a:lnTo>
                  <a:lnTo>
                    <a:pt x="62" y="134"/>
                  </a:lnTo>
                  <a:lnTo>
                    <a:pt x="74" y="132"/>
                  </a:lnTo>
                  <a:lnTo>
                    <a:pt x="74" y="132"/>
                  </a:lnTo>
                  <a:lnTo>
                    <a:pt x="86" y="128"/>
                  </a:lnTo>
                  <a:lnTo>
                    <a:pt x="96" y="122"/>
                  </a:lnTo>
                  <a:lnTo>
                    <a:pt x="106" y="114"/>
                  </a:lnTo>
                  <a:lnTo>
                    <a:pt x="112" y="104"/>
                  </a:lnTo>
                  <a:lnTo>
                    <a:pt x="118" y="94"/>
                  </a:lnTo>
                  <a:lnTo>
                    <a:pt x="122" y="80"/>
                  </a:lnTo>
                  <a:lnTo>
                    <a:pt x="122" y="68"/>
                  </a:lnTo>
                  <a:lnTo>
                    <a:pt x="120" y="54"/>
                  </a:lnTo>
                  <a:lnTo>
                    <a:pt x="120" y="54"/>
                  </a:lnTo>
                  <a:lnTo>
                    <a:pt x="116" y="42"/>
                  </a:lnTo>
                  <a:lnTo>
                    <a:pt x="110" y="30"/>
                  </a:lnTo>
                  <a:lnTo>
                    <a:pt x="104" y="20"/>
                  </a:lnTo>
                  <a:lnTo>
                    <a:pt x="94" y="12"/>
                  </a:lnTo>
                  <a:lnTo>
                    <a:pt x="84" y="4"/>
                  </a:lnTo>
                  <a:lnTo>
                    <a:pt x="72" y="0"/>
                  </a:lnTo>
                  <a:lnTo>
                    <a:pt x="60" y="0"/>
                  </a:lnTo>
                  <a:lnTo>
                    <a:pt x="48" y="0"/>
                  </a:lnTo>
                  <a:lnTo>
                    <a:pt x="48" y="0"/>
                  </a:lnTo>
                  <a:lnTo>
                    <a:pt x="36" y="4"/>
                  </a:lnTo>
                  <a:lnTo>
                    <a:pt x="26" y="10"/>
                  </a:lnTo>
                  <a:lnTo>
                    <a:pt x="16" y="18"/>
                  </a:lnTo>
                  <a:lnTo>
                    <a:pt x="10" y="28"/>
                  </a:lnTo>
                  <a:lnTo>
                    <a:pt x="4" y="40"/>
                  </a:lnTo>
                  <a:lnTo>
                    <a:pt x="0" y="52"/>
                  </a:lnTo>
                  <a:lnTo>
                    <a:pt x="0" y="64"/>
                  </a:lnTo>
                  <a:lnTo>
                    <a:pt x="2" y="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99" name="Freeform 386"/>
            <p:cNvSpPr>
              <a:spLocks/>
            </p:cNvSpPr>
            <p:nvPr/>
          </p:nvSpPr>
          <p:spPr bwMode="auto">
            <a:xfrm>
              <a:off x="2898321" y="3763736"/>
              <a:ext cx="180975" cy="200025"/>
            </a:xfrm>
            <a:custGeom>
              <a:avLst/>
              <a:gdLst>
                <a:gd name="T0" fmla="*/ 2 w 114"/>
                <a:gd name="T1" fmla="*/ 74 h 126"/>
                <a:gd name="T2" fmla="*/ 2 w 114"/>
                <a:gd name="T3" fmla="*/ 74 h 126"/>
                <a:gd name="T4" fmla="*/ 4 w 114"/>
                <a:gd name="T5" fmla="*/ 86 h 126"/>
                <a:gd name="T6" fmla="*/ 10 w 114"/>
                <a:gd name="T7" fmla="*/ 98 h 126"/>
                <a:gd name="T8" fmla="*/ 18 w 114"/>
                <a:gd name="T9" fmla="*/ 106 h 126"/>
                <a:gd name="T10" fmla="*/ 26 w 114"/>
                <a:gd name="T11" fmla="*/ 114 h 126"/>
                <a:gd name="T12" fmla="*/ 36 w 114"/>
                <a:gd name="T13" fmla="*/ 120 h 126"/>
                <a:gd name="T14" fmla="*/ 46 w 114"/>
                <a:gd name="T15" fmla="*/ 124 h 126"/>
                <a:gd name="T16" fmla="*/ 58 w 114"/>
                <a:gd name="T17" fmla="*/ 126 h 126"/>
                <a:gd name="T18" fmla="*/ 70 w 114"/>
                <a:gd name="T19" fmla="*/ 124 h 126"/>
                <a:gd name="T20" fmla="*/ 70 w 114"/>
                <a:gd name="T21" fmla="*/ 124 h 126"/>
                <a:gd name="T22" fmla="*/ 80 w 114"/>
                <a:gd name="T23" fmla="*/ 122 h 126"/>
                <a:gd name="T24" fmla="*/ 90 w 114"/>
                <a:gd name="T25" fmla="*/ 116 h 126"/>
                <a:gd name="T26" fmla="*/ 98 w 114"/>
                <a:gd name="T27" fmla="*/ 108 h 126"/>
                <a:gd name="T28" fmla="*/ 106 w 114"/>
                <a:gd name="T29" fmla="*/ 98 h 126"/>
                <a:gd name="T30" fmla="*/ 110 w 114"/>
                <a:gd name="T31" fmla="*/ 88 h 126"/>
                <a:gd name="T32" fmla="*/ 114 w 114"/>
                <a:gd name="T33" fmla="*/ 76 h 126"/>
                <a:gd name="T34" fmla="*/ 114 w 114"/>
                <a:gd name="T35" fmla="*/ 64 h 126"/>
                <a:gd name="T36" fmla="*/ 114 w 114"/>
                <a:gd name="T37" fmla="*/ 52 h 126"/>
                <a:gd name="T38" fmla="*/ 114 w 114"/>
                <a:gd name="T39" fmla="*/ 52 h 126"/>
                <a:gd name="T40" fmla="*/ 110 w 114"/>
                <a:gd name="T41" fmla="*/ 40 h 126"/>
                <a:gd name="T42" fmla="*/ 104 w 114"/>
                <a:gd name="T43" fmla="*/ 28 h 126"/>
                <a:gd name="T44" fmla="*/ 96 w 114"/>
                <a:gd name="T45" fmla="*/ 18 h 126"/>
                <a:gd name="T46" fmla="*/ 88 w 114"/>
                <a:gd name="T47" fmla="*/ 12 h 126"/>
                <a:gd name="T48" fmla="*/ 78 w 114"/>
                <a:gd name="T49" fmla="*/ 6 h 126"/>
                <a:gd name="T50" fmla="*/ 68 w 114"/>
                <a:gd name="T51" fmla="*/ 2 h 126"/>
                <a:gd name="T52" fmla="*/ 56 w 114"/>
                <a:gd name="T53" fmla="*/ 0 h 126"/>
                <a:gd name="T54" fmla="*/ 44 w 114"/>
                <a:gd name="T55" fmla="*/ 2 h 126"/>
                <a:gd name="T56" fmla="*/ 44 w 114"/>
                <a:gd name="T57" fmla="*/ 2 h 126"/>
                <a:gd name="T58" fmla="*/ 34 w 114"/>
                <a:gd name="T59" fmla="*/ 4 h 126"/>
                <a:gd name="T60" fmla="*/ 24 w 114"/>
                <a:gd name="T61" fmla="*/ 10 h 126"/>
                <a:gd name="T62" fmla="*/ 16 w 114"/>
                <a:gd name="T63" fmla="*/ 18 h 126"/>
                <a:gd name="T64" fmla="*/ 8 w 114"/>
                <a:gd name="T65" fmla="*/ 28 h 126"/>
                <a:gd name="T66" fmla="*/ 4 w 114"/>
                <a:gd name="T67" fmla="*/ 38 h 126"/>
                <a:gd name="T68" fmla="*/ 0 w 114"/>
                <a:gd name="T69" fmla="*/ 50 h 126"/>
                <a:gd name="T70" fmla="*/ 0 w 114"/>
                <a:gd name="T71" fmla="*/ 62 h 126"/>
                <a:gd name="T72" fmla="*/ 2 w 114"/>
                <a:gd name="T73" fmla="*/ 7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4" h="126">
                  <a:moveTo>
                    <a:pt x="2" y="74"/>
                  </a:moveTo>
                  <a:lnTo>
                    <a:pt x="2" y="74"/>
                  </a:lnTo>
                  <a:lnTo>
                    <a:pt x="4" y="86"/>
                  </a:lnTo>
                  <a:lnTo>
                    <a:pt x="10" y="98"/>
                  </a:lnTo>
                  <a:lnTo>
                    <a:pt x="18" y="106"/>
                  </a:lnTo>
                  <a:lnTo>
                    <a:pt x="26" y="114"/>
                  </a:lnTo>
                  <a:lnTo>
                    <a:pt x="36" y="120"/>
                  </a:lnTo>
                  <a:lnTo>
                    <a:pt x="46" y="124"/>
                  </a:lnTo>
                  <a:lnTo>
                    <a:pt x="58" y="126"/>
                  </a:lnTo>
                  <a:lnTo>
                    <a:pt x="70" y="124"/>
                  </a:lnTo>
                  <a:lnTo>
                    <a:pt x="70" y="124"/>
                  </a:lnTo>
                  <a:lnTo>
                    <a:pt x="80" y="122"/>
                  </a:lnTo>
                  <a:lnTo>
                    <a:pt x="90" y="116"/>
                  </a:lnTo>
                  <a:lnTo>
                    <a:pt x="98" y="108"/>
                  </a:lnTo>
                  <a:lnTo>
                    <a:pt x="106" y="98"/>
                  </a:lnTo>
                  <a:lnTo>
                    <a:pt x="110" y="88"/>
                  </a:lnTo>
                  <a:lnTo>
                    <a:pt x="114" y="76"/>
                  </a:lnTo>
                  <a:lnTo>
                    <a:pt x="114" y="64"/>
                  </a:lnTo>
                  <a:lnTo>
                    <a:pt x="114" y="52"/>
                  </a:lnTo>
                  <a:lnTo>
                    <a:pt x="114" y="52"/>
                  </a:lnTo>
                  <a:lnTo>
                    <a:pt x="110" y="40"/>
                  </a:lnTo>
                  <a:lnTo>
                    <a:pt x="104" y="28"/>
                  </a:lnTo>
                  <a:lnTo>
                    <a:pt x="96" y="18"/>
                  </a:lnTo>
                  <a:lnTo>
                    <a:pt x="88" y="12"/>
                  </a:lnTo>
                  <a:lnTo>
                    <a:pt x="78" y="6"/>
                  </a:lnTo>
                  <a:lnTo>
                    <a:pt x="68" y="2"/>
                  </a:lnTo>
                  <a:lnTo>
                    <a:pt x="56" y="0"/>
                  </a:lnTo>
                  <a:lnTo>
                    <a:pt x="44" y="2"/>
                  </a:lnTo>
                  <a:lnTo>
                    <a:pt x="44" y="2"/>
                  </a:lnTo>
                  <a:lnTo>
                    <a:pt x="34" y="4"/>
                  </a:lnTo>
                  <a:lnTo>
                    <a:pt x="24" y="10"/>
                  </a:lnTo>
                  <a:lnTo>
                    <a:pt x="16" y="18"/>
                  </a:lnTo>
                  <a:lnTo>
                    <a:pt x="8" y="28"/>
                  </a:lnTo>
                  <a:lnTo>
                    <a:pt x="4" y="38"/>
                  </a:lnTo>
                  <a:lnTo>
                    <a:pt x="0" y="50"/>
                  </a:lnTo>
                  <a:lnTo>
                    <a:pt x="0" y="62"/>
                  </a:lnTo>
                  <a:lnTo>
                    <a:pt x="2" y="74"/>
                  </a:lnTo>
                  <a:close/>
                </a:path>
              </a:pathLst>
            </a:custGeom>
            <a:solidFill>
              <a:srgbClr val="D2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00" name="Freeform 387"/>
            <p:cNvSpPr>
              <a:spLocks/>
            </p:cNvSpPr>
            <p:nvPr/>
          </p:nvSpPr>
          <p:spPr bwMode="auto">
            <a:xfrm>
              <a:off x="2898321" y="3763736"/>
              <a:ext cx="180975" cy="200025"/>
            </a:xfrm>
            <a:custGeom>
              <a:avLst/>
              <a:gdLst>
                <a:gd name="T0" fmla="*/ 2 w 114"/>
                <a:gd name="T1" fmla="*/ 74 h 126"/>
                <a:gd name="T2" fmla="*/ 2 w 114"/>
                <a:gd name="T3" fmla="*/ 74 h 126"/>
                <a:gd name="T4" fmla="*/ 4 w 114"/>
                <a:gd name="T5" fmla="*/ 86 h 126"/>
                <a:gd name="T6" fmla="*/ 10 w 114"/>
                <a:gd name="T7" fmla="*/ 98 h 126"/>
                <a:gd name="T8" fmla="*/ 18 w 114"/>
                <a:gd name="T9" fmla="*/ 106 h 126"/>
                <a:gd name="T10" fmla="*/ 26 w 114"/>
                <a:gd name="T11" fmla="*/ 114 h 126"/>
                <a:gd name="T12" fmla="*/ 36 w 114"/>
                <a:gd name="T13" fmla="*/ 120 h 126"/>
                <a:gd name="T14" fmla="*/ 46 w 114"/>
                <a:gd name="T15" fmla="*/ 124 h 126"/>
                <a:gd name="T16" fmla="*/ 58 w 114"/>
                <a:gd name="T17" fmla="*/ 126 h 126"/>
                <a:gd name="T18" fmla="*/ 70 w 114"/>
                <a:gd name="T19" fmla="*/ 124 h 126"/>
                <a:gd name="T20" fmla="*/ 70 w 114"/>
                <a:gd name="T21" fmla="*/ 124 h 126"/>
                <a:gd name="T22" fmla="*/ 80 w 114"/>
                <a:gd name="T23" fmla="*/ 122 h 126"/>
                <a:gd name="T24" fmla="*/ 90 w 114"/>
                <a:gd name="T25" fmla="*/ 116 h 126"/>
                <a:gd name="T26" fmla="*/ 98 w 114"/>
                <a:gd name="T27" fmla="*/ 108 h 126"/>
                <a:gd name="T28" fmla="*/ 106 w 114"/>
                <a:gd name="T29" fmla="*/ 98 h 126"/>
                <a:gd name="T30" fmla="*/ 110 w 114"/>
                <a:gd name="T31" fmla="*/ 88 h 126"/>
                <a:gd name="T32" fmla="*/ 114 w 114"/>
                <a:gd name="T33" fmla="*/ 76 h 126"/>
                <a:gd name="T34" fmla="*/ 114 w 114"/>
                <a:gd name="T35" fmla="*/ 64 h 126"/>
                <a:gd name="T36" fmla="*/ 114 w 114"/>
                <a:gd name="T37" fmla="*/ 52 h 126"/>
                <a:gd name="T38" fmla="*/ 114 w 114"/>
                <a:gd name="T39" fmla="*/ 52 h 126"/>
                <a:gd name="T40" fmla="*/ 110 w 114"/>
                <a:gd name="T41" fmla="*/ 40 h 126"/>
                <a:gd name="T42" fmla="*/ 104 w 114"/>
                <a:gd name="T43" fmla="*/ 28 h 126"/>
                <a:gd name="T44" fmla="*/ 96 w 114"/>
                <a:gd name="T45" fmla="*/ 18 h 126"/>
                <a:gd name="T46" fmla="*/ 88 w 114"/>
                <a:gd name="T47" fmla="*/ 12 h 126"/>
                <a:gd name="T48" fmla="*/ 78 w 114"/>
                <a:gd name="T49" fmla="*/ 6 h 126"/>
                <a:gd name="T50" fmla="*/ 68 w 114"/>
                <a:gd name="T51" fmla="*/ 2 h 126"/>
                <a:gd name="T52" fmla="*/ 56 w 114"/>
                <a:gd name="T53" fmla="*/ 0 h 126"/>
                <a:gd name="T54" fmla="*/ 44 w 114"/>
                <a:gd name="T55" fmla="*/ 2 h 126"/>
                <a:gd name="T56" fmla="*/ 44 w 114"/>
                <a:gd name="T57" fmla="*/ 2 h 126"/>
                <a:gd name="T58" fmla="*/ 34 w 114"/>
                <a:gd name="T59" fmla="*/ 4 h 126"/>
                <a:gd name="T60" fmla="*/ 24 w 114"/>
                <a:gd name="T61" fmla="*/ 10 h 126"/>
                <a:gd name="T62" fmla="*/ 16 w 114"/>
                <a:gd name="T63" fmla="*/ 18 h 126"/>
                <a:gd name="T64" fmla="*/ 8 w 114"/>
                <a:gd name="T65" fmla="*/ 28 h 126"/>
                <a:gd name="T66" fmla="*/ 4 w 114"/>
                <a:gd name="T67" fmla="*/ 38 h 126"/>
                <a:gd name="T68" fmla="*/ 0 w 114"/>
                <a:gd name="T69" fmla="*/ 50 h 126"/>
                <a:gd name="T70" fmla="*/ 0 w 114"/>
                <a:gd name="T71" fmla="*/ 62 h 126"/>
                <a:gd name="T72" fmla="*/ 2 w 114"/>
                <a:gd name="T73" fmla="*/ 7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4" h="126">
                  <a:moveTo>
                    <a:pt x="2" y="74"/>
                  </a:moveTo>
                  <a:lnTo>
                    <a:pt x="2" y="74"/>
                  </a:lnTo>
                  <a:lnTo>
                    <a:pt x="4" y="86"/>
                  </a:lnTo>
                  <a:lnTo>
                    <a:pt x="10" y="98"/>
                  </a:lnTo>
                  <a:lnTo>
                    <a:pt x="18" y="106"/>
                  </a:lnTo>
                  <a:lnTo>
                    <a:pt x="26" y="114"/>
                  </a:lnTo>
                  <a:lnTo>
                    <a:pt x="36" y="120"/>
                  </a:lnTo>
                  <a:lnTo>
                    <a:pt x="46" y="124"/>
                  </a:lnTo>
                  <a:lnTo>
                    <a:pt x="58" y="126"/>
                  </a:lnTo>
                  <a:lnTo>
                    <a:pt x="70" y="124"/>
                  </a:lnTo>
                  <a:lnTo>
                    <a:pt x="70" y="124"/>
                  </a:lnTo>
                  <a:lnTo>
                    <a:pt x="80" y="122"/>
                  </a:lnTo>
                  <a:lnTo>
                    <a:pt x="90" y="116"/>
                  </a:lnTo>
                  <a:lnTo>
                    <a:pt x="98" y="108"/>
                  </a:lnTo>
                  <a:lnTo>
                    <a:pt x="106" y="98"/>
                  </a:lnTo>
                  <a:lnTo>
                    <a:pt x="110" y="88"/>
                  </a:lnTo>
                  <a:lnTo>
                    <a:pt x="114" y="76"/>
                  </a:lnTo>
                  <a:lnTo>
                    <a:pt x="114" y="64"/>
                  </a:lnTo>
                  <a:lnTo>
                    <a:pt x="114" y="52"/>
                  </a:lnTo>
                  <a:lnTo>
                    <a:pt x="114" y="52"/>
                  </a:lnTo>
                  <a:lnTo>
                    <a:pt x="110" y="40"/>
                  </a:lnTo>
                  <a:lnTo>
                    <a:pt x="104" y="28"/>
                  </a:lnTo>
                  <a:lnTo>
                    <a:pt x="96" y="18"/>
                  </a:lnTo>
                  <a:lnTo>
                    <a:pt x="88" y="12"/>
                  </a:lnTo>
                  <a:lnTo>
                    <a:pt x="78" y="6"/>
                  </a:lnTo>
                  <a:lnTo>
                    <a:pt x="68" y="2"/>
                  </a:lnTo>
                  <a:lnTo>
                    <a:pt x="56" y="0"/>
                  </a:lnTo>
                  <a:lnTo>
                    <a:pt x="44" y="2"/>
                  </a:lnTo>
                  <a:lnTo>
                    <a:pt x="44" y="2"/>
                  </a:lnTo>
                  <a:lnTo>
                    <a:pt x="34" y="4"/>
                  </a:lnTo>
                  <a:lnTo>
                    <a:pt x="24" y="10"/>
                  </a:lnTo>
                  <a:lnTo>
                    <a:pt x="16" y="18"/>
                  </a:lnTo>
                  <a:lnTo>
                    <a:pt x="8" y="28"/>
                  </a:lnTo>
                  <a:lnTo>
                    <a:pt x="4" y="38"/>
                  </a:lnTo>
                  <a:lnTo>
                    <a:pt x="0" y="50"/>
                  </a:lnTo>
                  <a:lnTo>
                    <a:pt x="0" y="62"/>
                  </a:lnTo>
                  <a:lnTo>
                    <a:pt x="2"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01" name="Freeform 388"/>
            <p:cNvSpPr>
              <a:spLocks/>
            </p:cNvSpPr>
            <p:nvPr/>
          </p:nvSpPr>
          <p:spPr bwMode="auto">
            <a:xfrm>
              <a:off x="2920546" y="3776436"/>
              <a:ext cx="146050" cy="168275"/>
            </a:xfrm>
            <a:custGeom>
              <a:avLst/>
              <a:gdLst>
                <a:gd name="T0" fmla="*/ 40 w 92"/>
                <a:gd name="T1" fmla="*/ 30 h 106"/>
                <a:gd name="T2" fmla="*/ 34 w 92"/>
                <a:gd name="T3" fmla="*/ 12 h 106"/>
                <a:gd name="T4" fmla="*/ 36 w 92"/>
                <a:gd name="T5" fmla="*/ 30 h 106"/>
                <a:gd name="T6" fmla="*/ 32 w 92"/>
                <a:gd name="T7" fmla="*/ 34 h 106"/>
                <a:gd name="T8" fmla="*/ 22 w 92"/>
                <a:gd name="T9" fmla="*/ 28 h 106"/>
                <a:gd name="T10" fmla="*/ 26 w 92"/>
                <a:gd name="T11" fmla="*/ 36 h 106"/>
                <a:gd name="T12" fmla="*/ 22 w 92"/>
                <a:gd name="T13" fmla="*/ 44 h 106"/>
                <a:gd name="T14" fmla="*/ 0 w 92"/>
                <a:gd name="T15" fmla="*/ 36 h 106"/>
                <a:gd name="T16" fmla="*/ 20 w 92"/>
                <a:gd name="T17" fmla="*/ 48 h 106"/>
                <a:gd name="T18" fmla="*/ 20 w 92"/>
                <a:gd name="T19" fmla="*/ 52 h 106"/>
                <a:gd name="T20" fmla="*/ 6 w 92"/>
                <a:gd name="T21" fmla="*/ 52 h 106"/>
                <a:gd name="T22" fmla="*/ 20 w 92"/>
                <a:gd name="T23" fmla="*/ 54 h 106"/>
                <a:gd name="T24" fmla="*/ 22 w 92"/>
                <a:gd name="T25" fmla="*/ 60 h 106"/>
                <a:gd name="T26" fmla="*/ 10 w 92"/>
                <a:gd name="T27" fmla="*/ 66 h 106"/>
                <a:gd name="T28" fmla="*/ 22 w 92"/>
                <a:gd name="T29" fmla="*/ 64 h 106"/>
                <a:gd name="T30" fmla="*/ 24 w 92"/>
                <a:gd name="T31" fmla="*/ 66 h 106"/>
                <a:gd name="T32" fmla="*/ 12 w 92"/>
                <a:gd name="T33" fmla="*/ 84 h 106"/>
                <a:gd name="T34" fmla="*/ 24 w 92"/>
                <a:gd name="T35" fmla="*/ 70 h 106"/>
                <a:gd name="T36" fmla="*/ 28 w 92"/>
                <a:gd name="T37" fmla="*/ 74 h 106"/>
                <a:gd name="T38" fmla="*/ 22 w 92"/>
                <a:gd name="T39" fmla="*/ 84 h 106"/>
                <a:gd name="T40" fmla="*/ 30 w 92"/>
                <a:gd name="T41" fmla="*/ 76 h 106"/>
                <a:gd name="T42" fmla="*/ 32 w 92"/>
                <a:gd name="T43" fmla="*/ 78 h 106"/>
                <a:gd name="T44" fmla="*/ 32 w 92"/>
                <a:gd name="T45" fmla="*/ 100 h 106"/>
                <a:gd name="T46" fmla="*/ 36 w 92"/>
                <a:gd name="T47" fmla="*/ 78 h 106"/>
                <a:gd name="T48" fmla="*/ 40 w 92"/>
                <a:gd name="T49" fmla="*/ 78 h 106"/>
                <a:gd name="T50" fmla="*/ 40 w 92"/>
                <a:gd name="T51" fmla="*/ 100 h 106"/>
                <a:gd name="T52" fmla="*/ 42 w 92"/>
                <a:gd name="T53" fmla="*/ 80 h 106"/>
                <a:gd name="T54" fmla="*/ 46 w 92"/>
                <a:gd name="T55" fmla="*/ 80 h 106"/>
                <a:gd name="T56" fmla="*/ 52 w 92"/>
                <a:gd name="T57" fmla="*/ 106 h 106"/>
                <a:gd name="T58" fmla="*/ 48 w 92"/>
                <a:gd name="T59" fmla="*/ 78 h 106"/>
                <a:gd name="T60" fmla="*/ 50 w 92"/>
                <a:gd name="T61" fmla="*/ 76 h 106"/>
                <a:gd name="T62" fmla="*/ 62 w 92"/>
                <a:gd name="T63" fmla="*/ 98 h 106"/>
                <a:gd name="T64" fmla="*/ 54 w 92"/>
                <a:gd name="T65" fmla="*/ 76 h 106"/>
                <a:gd name="T66" fmla="*/ 56 w 92"/>
                <a:gd name="T67" fmla="*/ 74 h 106"/>
                <a:gd name="T68" fmla="*/ 66 w 92"/>
                <a:gd name="T69" fmla="*/ 86 h 106"/>
                <a:gd name="T70" fmla="*/ 58 w 92"/>
                <a:gd name="T71" fmla="*/ 72 h 106"/>
                <a:gd name="T72" fmla="*/ 60 w 92"/>
                <a:gd name="T73" fmla="*/ 70 h 106"/>
                <a:gd name="T74" fmla="*/ 78 w 92"/>
                <a:gd name="T75" fmla="*/ 76 h 106"/>
                <a:gd name="T76" fmla="*/ 62 w 92"/>
                <a:gd name="T77" fmla="*/ 66 h 106"/>
                <a:gd name="T78" fmla="*/ 64 w 92"/>
                <a:gd name="T79" fmla="*/ 64 h 106"/>
                <a:gd name="T80" fmla="*/ 92 w 92"/>
                <a:gd name="T81" fmla="*/ 72 h 106"/>
                <a:gd name="T82" fmla="*/ 66 w 92"/>
                <a:gd name="T83" fmla="*/ 60 h 106"/>
                <a:gd name="T84" fmla="*/ 66 w 92"/>
                <a:gd name="T85" fmla="*/ 58 h 106"/>
                <a:gd name="T86" fmla="*/ 92 w 92"/>
                <a:gd name="T87" fmla="*/ 52 h 106"/>
                <a:gd name="T88" fmla="*/ 66 w 92"/>
                <a:gd name="T89" fmla="*/ 54 h 106"/>
                <a:gd name="T90" fmla="*/ 64 w 92"/>
                <a:gd name="T91" fmla="*/ 50 h 106"/>
                <a:gd name="T92" fmla="*/ 80 w 92"/>
                <a:gd name="T93" fmla="*/ 40 h 106"/>
                <a:gd name="T94" fmla="*/ 64 w 92"/>
                <a:gd name="T95" fmla="*/ 46 h 106"/>
                <a:gd name="T96" fmla="*/ 60 w 92"/>
                <a:gd name="T97" fmla="*/ 42 h 106"/>
                <a:gd name="T98" fmla="*/ 74 w 92"/>
                <a:gd name="T99" fmla="*/ 18 h 106"/>
                <a:gd name="T100" fmla="*/ 58 w 92"/>
                <a:gd name="T101" fmla="*/ 38 h 106"/>
                <a:gd name="T102" fmla="*/ 56 w 92"/>
                <a:gd name="T103" fmla="*/ 36 h 106"/>
                <a:gd name="T104" fmla="*/ 60 w 92"/>
                <a:gd name="T105" fmla="*/ 14 h 106"/>
                <a:gd name="T106" fmla="*/ 52 w 92"/>
                <a:gd name="T107" fmla="*/ 34 h 106"/>
                <a:gd name="T108" fmla="*/ 48 w 92"/>
                <a:gd name="T109" fmla="*/ 32 h 106"/>
                <a:gd name="T110" fmla="*/ 52 w 92"/>
                <a:gd name="T111" fmla="*/ 0 h 106"/>
                <a:gd name="T112" fmla="*/ 44 w 92"/>
                <a:gd name="T113" fmla="*/ 30 h 106"/>
                <a:gd name="T114" fmla="*/ 40 w 92"/>
                <a:gd name="T115" fmla="*/ 3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2" h="106">
                  <a:moveTo>
                    <a:pt x="40" y="30"/>
                  </a:moveTo>
                  <a:lnTo>
                    <a:pt x="34" y="12"/>
                  </a:lnTo>
                  <a:lnTo>
                    <a:pt x="36" y="30"/>
                  </a:lnTo>
                  <a:lnTo>
                    <a:pt x="32" y="34"/>
                  </a:lnTo>
                  <a:lnTo>
                    <a:pt x="22" y="28"/>
                  </a:lnTo>
                  <a:lnTo>
                    <a:pt x="26" y="36"/>
                  </a:lnTo>
                  <a:lnTo>
                    <a:pt x="22" y="44"/>
                  </a:lnTo>
                  <a:lnTo>
                    <a:pt x="0" y="36"/>
                  </a:lnTo>
                  <a:lnTo>
                    <a:pt x="20" y="48"/>
                  </a:lnTo>
                  <a:lnTo>
                    <a:pt x="20" y="52"/>
                  </a:lnTo>
                  <a:lnTo>
                    <a:pt x="6" y="52"/>
                  </a:lnTo>
                  <a:lnTo>
                    <a:pt x="20" y="54"/>
                  </a:lnTo>
                  <a:lnTo>
                    <a:pt x="22" y="60"/>
                  </a:lnTo>
                  <a:lnTo>
                    <a:pt x="10" y="66"/>
                  </a:lnTo>
                  <a:lnTo>
                    <a:pt x="22" y="64"/>
                  </a:lnTo>
                  <a:lnTo>
                    <a:pt x="24" y="66"/>
                  </a:lnTo>
                  <a:lnTo>
                    <a:pt x="12" y="84"/>
                  </a:lnTo>
                  <a:lnTo>
                    <a:pt x="24" y="70"/>
                  </a:lnTo>
                  <a:lnTo>
                    <a:pt x="28" y="74"/>
                  </a:lnTo>
                  <a:lnTo>
                    <a:pt x="22" y="84"/>
                  </a:lnTo>
                  <a:lnTo>
                    <a:pt x="30" y="76"/>
                  </a:lnTo>
                  <a:lnTo>
                    <a:pt x="32" y="78"/>
                  </a:lnTo>
                  <a:lnTo>
                    <a:pt x="32" y="100"/>
                  </a:lnTo>
                  <a:lnTo>
                    <a:pt x="36" y="78"/>
                  </a:lnTo>
                  <a:lnTo>
                    <a:pt x="40" y="78"/>
                  </a:lnTo>
                  <a:lnTo>
                    <a:pt x="40" y="100"/>
                  </a:lnTo>
                  <a:lnTo>
                    <a:pt x="42" y="80"/>
                  </a:lnTo>
                  <a:lnTo>
                    <a:pt x="46" y="80"/>
                  </a:lnTo>
                  <a:lnTo>
                    <a:pt x="52" y="106"/>
                  </a:lnTo>
                  <a:lnTo>
                    <a:pt x="48" y="78"/>
                  </a:lnTo>
                  <a:lnTo>
                    <a:pt x="50" y="76"/>
                  </a:lnTo>
                  <a:lnTo>
                    <a:pt x="62" y="98"/>
                  </a:lnTo>
                  <a:lnTo>
                    <a:pt x="54" y="76"/>
                  </a:lnTo>
                  <a:lnTo>
                    <a:pt x="56" y="74"/>
                  </a:lnTo>
                  <a:lnTo>
                    <a:pt x="66" y="86"/>
                  </a:lnTo>
                  <a:lnTo>
                    <a:pt x="58" y="72"/>
                  </a:lnTo>
                  <a:lnTo>
                    <a:pt x="60" y="70"/>
                  </a:lnTo>
                  <a:lnTo>
                    <a:pt x="78" y="76"/>
                  </a:lnTo>
                  <a:lnTo>
                    <a:pt x="62" y="66"/>
                  </a:lnTo>
                  <a:lnTo>
                    <a:pt x="64" y="64"/>
                  </a:lnTo>
                  <a:lnTo>
                    <a:pt x="92" y="72"/>
                  </a:lnTo>
                  <a:lnTo>
                    <a:pt x="66" y="60"/>
                  </a:lnTo>
                  <a:lnTo>
                    <a:pt x="66" y="58"/>
                  </a:lnTo>
                  <a:lnTo>
                    <a:pt x="92" y="52"/>
                  </a:lnTo>
                  <a:lnTo>
                    <a:pt x="66" y="54"/>
                  </a:lnTo>
                  <a:lnTo>
                    <a:pt x="64" y="50"/>
                  </a:lnTo>
                  <a:lnTo>
                    <a:pt x="80" y="40"/>
                  </a:lnTo>
                  <a:lnTo>
                    <a:pt x="64" y="46"/>
                  </a:lnTo>
                  <a:lnTo>
                    <a:pt x="60" y="42"/>
                  </a:lnTo>
                  <a:lnTo>
                    <a:pt x="74" y="18"/>
                  </a:lnTo>
                  <a:lnTo>
                    <a:pt x="58" y="38"/>
                  </a:lnTo>
                  <a:lnTo>
                    <a:pt x="56" y="36"/>
                  </a:lnTo>
                  <a:lnTo>
                    <a:pt x="60" y="14"/>
                  </a:lnTo>
                  <a:lnTo>
                    <a:pt x="52" y="34"/>
                  </a:lnTo>
                  <a:lnTo>
                    <a:pt x="48" y="32"/>
                  </a:lnTo>
                  <a:lnTo>
                    <a:pt x="52" y="0"/>
                  </a:lnTo>
                  <a:lnTo>
                    <a:pt x="44" y="30"/>
                  </a:lnTo>
                  <a:lnTo>
                    <a:pt x="40" y="30"/>
                  </a:lnTo>
                  <a:close/>
                </a:path>
              </a:pathLst>
            </a:custGeom>
            <a:solidFill>
              <a:srgbClr val="BD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02" name="Freeform 389"/>
            <p:cNvSpPr>
              <a:spLocks/>
            </p:cNvSpPr>
            <p:nvPr/>
          </p:nvSpPr>
          <p:spPr bwMode="auto">
            <a:xfrm>
              <a:off x="2920546" y="3776436"/>
              <a:ext cx="146050" cy="168275"/>
            </a:xfrm>
            <a:custGeom>
              <a:avLst/>
              <a:gdLst>
                <a:gd name="T0" fmla="*/ 40 w 92"/>
                <a:gd name="T1" fmla="*/ 30 h 106"/>
                <a:gd name="T2" fmla="*/ 34 w 92"/>
                <a:gd name="T3" fmla="*/ 12 h 106"/>
                <a:gd name="T4" fmla="*/ 36 w 92"/>
                <a:gd name="T5" fmla="*/ 30 h 106"/>
                <a:gd name="T6" fmla="*/ 32 w 92"/>
                <a:gd name="T7" fmla="*/ 34 h 106"/>
                <a:gd name="T8" fmla="*/ 22 w 92"/>
                <a:gd name="T9" fmla="*/ 28 h 106"/>
                <a:gd name="T10" fmla="*/ 26 w 92"/>
                <a:gd name="T11" fmla="*/ 36 h 106"/>
                <a:gd name="T12" fmla="*/ 22 w 92"/>
                <a:gd name="T13" fmla="*/ 44 h 106"/>
                <a:gd name="T14" fmla="*/ 0 w 92"/>
                <a:gd name="T15" fmla="*/ 36 h 106"/>
                <a:gd name="T16" fmla="*/ 20 w 92"/>
                <a:gd name="T17" fmla="*/ 48 h 106"/>
                <a:gd name="T18" fmla="*/ 20 w 92"/>
                <a:gd name="T19" fmla="*/ 52 h 106"/>
                <a:gd name="T20" fmla="*/ 6 w 92"/>
                <a:gd name="T21" fmla="*/ 52 h 106"/>
                <a:gd name="T22" fmla="*/ 20 w 92"/>
                <a:gd name="T23" fmla="*/ 54 h 106"/>
                <a:gd name="T24" fmla="*/ 22 w 92"/>
                <a:gd name="T25" fmla="*/ 60 h 106"/>
                <a:gd name="T26" fmla="*/ 10 w 92"/>
                <a:gd name="T27" fmla="*/ 66 h 106"/>
                <a:gd name="T28" fmla="*/ 22 w 92"/>
                <a:gd name="T29" fmla="*/ 64 h 106"/>
                <a:gd name="T30" fmla="*/ 24 w 92"/>
                <a:gd name="T31" fmla="*/ 66 h 106"/>
                <a:gd name="T32" fmla="*/ 12 w 92"/>
                <a:gd name="T33" fmla="*/ 84 h 106"/>
                <a:gd name="T34" fmla="*/ 24 w 92"/>
                <a:gd name="T35" fmla="*/ 70 h 106"/>
                <a:gd name="T36" fmla="*/ 28 w 92"/>
                <a:gd name="T37" fmla="*/ 74 h 106"/>
                <a:gd name="T38" fmla="*/ 22 w 92"/>
                <a:gd name="T39" fmla="*/ 84 h 106"/>
                <a:gd name="T40" fmla="*/ 30 w 92"/>
                <a:gd name="T41" fmla="*/ 76 h 106"/>
                <a:gd name="T42" fmla="*/ 32 w 92"/>
                <a:gd name="T43" fmla="*/ 78 h 106"/>
                <a:gd name="T44" fmla="*/ 32 w 92"/>
                <a:gd name="T45" fmla="*/ 100 h 106"/>
                <a:gd name="T46" fmla="*/ 36 w 92"/>
                <a:gd name="T47" fmla="*/ 78 h 106"/>
                <a:gd name="T48" fmla="*/ 40 w 92"/>
                <a:gd name="T49" fmla="*/ 78 h 106"/>
                <a:gd name="T50" fmla="*/ 40 w 92"/>
                <a:gd name="T51" fmla="*/ 100 h 106"/>
                <a:gd name="T52" fmla="*/ 42 w 92"/>
                <a:gd name="T53" fmla="*/ 80 h 106"/>
                <a:gd name="T54" fmla="*/ 46 w 92"/>
                <a:gd name="T55" fmla="*/ 80 h 106"/>
                <a:gd name="T56" fmla="*/ 52 w 92"/>
                <a:gd name="T57" fmla="*/ 106 h 106"/>
                <a:gd name="T58" fmla="*/ 48 w 92"/>
                <a:gd name="T59" fmla="*/ 78 h 106"/>
                <a:gd name="T60" fmla="*/ 50 w 92"/>
                <a:gd name="T61" fmla="*/ 76 h 106"/>
                <a:gd name="T62" fmla="*/ 62 w 92"/>
                <a:gd name="T63" fmla="*/ 98 h 106"/>
                <a:gd name="T64" fmla="*/ 54 w 92"/>
                <a:gd name="T65" fmla="*/ 76 h 106"/>
                <a:gd name="T66" fmla="*/ 56 w 92"/>
                <a:gd name="T67" fmla="*/ 74 h 106"/>
                <a:gd name="T68" fmla="*/ 66 w 92"/>
                <a:gd name="T69" fmla="*/ 86 h 106"/>
                <a:gd name="T70" fmla="*/ 58 w 92"/>
                <a:gd name="T71" fmla="*/ 72 h 106"/>
                <a:gd name="T72" fmla="*/ 60 w 92"/>
                <a:gd name="T73" fmla="*/ 70 h 106"/>
                <a:gd name="T74" fmla="*/ 78 w 92"/>
                <a:gd name="T75" fmla="*/ 76 h 106"/>
                <a:gd name="T76" fmla="*/ 62 w 92"/>
                <a:gd name="T77" fmla="*/ 66 h 106"/>
                <a:gd name="T78" fmla="*/ 64 w 92"/>
                <a:gd name="T79" fmla="*/ 64 h 106"/>
                <a:gd name="T80" fmla="*/ 92 w 92"/>
                <a:gd name="T81" fmla="*/ 72 h 106"/>
                <a:gd name="T82" fmla="*/ 66 w 92"/>
                <a:gd name="T83" fmla="*/ 60 h 106"/>
                <a:gd name="T84" fmla="*/ 66 w 92"/>
                <a:gd name="T85" fmla="*/ 58 h 106"/>
                <a:gd name="T86" fmla="*/ 92 w 92"/>
                <a:gd name="T87" fmla="*/ 52 h 106"/>
                <a:gd name="T88" fmla="*/ 66 w 92"/>
                <a:gd name="T89" fmla="*/ 54 h 106"/>
                <a:gd name="T90" fmla="*/ 64 w 92"/>
                <a:gd name="T91" fmla="*/ 50 h 106"/>
                <a:gd name="T92" fmla="*/ 80 w 92"/>
                <a:gd name="T93" fmla="*/ 40 h 106"/>
                <a:gd name="T94" fmla="*/ 64 w 92"/>
                <a:gd name="T95" fmla="*/ 46 h 106"/>
                <a:gd name="T96" fmla="*/ 60 w 92"/>
                <a:gd name="T97" fmla="*/ 42 h 106"/>
                <a:gd name="T98" fmla="*/ 74 w 92"/>
                <a:gd name="T99" fmla="*/ 18 h 106"/>
                <a:gd name="T100" fmla="*/ 58 w 92"/>
                <a:gd name="T101" fmla="*/ 38 h 106"/>
                <a:gd name="T102" fmla="*/ 56 w 92"/>
                <a:gd name="T103" fmla="*/ 36 h 106"/>
                <a:gd name="T104" fmla="*/ 60 w 92"/>
                <a:gd name="T105" fmla="*/ 14 h 106"/>
                <a:gd name="T106" fmla="*/ 52 w 92"/>
                <a:gd name="T107" fmla="*/ 34 h 106"/>
                <a:gd name="T108" fmla="*/ 48 w 92"/>
                <a:gd name="T109" fmla="*/ 32 h 106"/>
                <a:gd name="T110" fmla="*/ 52 w 92"/>
                <a:gd name="T111" fmla="*/ 0 h 106"/>
                <a:gd name="T112" fmla="*/ 44 w 92"/>
                <a:gd name="T113" fmla="*/ 30 h 106"/>
                <a:gd name="T114" fmla="*/ 40 w 92"/>
                <a:gd name="T115" fmla="*/ 3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2" h="106">
                  <a:moveTo>
                    <a:pt x="40" y="30"/>
                  </a:moveTo>
                  <a:lnTo>
                    <a:pt x="34" y="12"/>
                  </a:lnTo>
                  <a:lnTo>
                    <a:pt x="36" y="30"/>
                  </a:lnTo>
                  <a:lnTo>
                    <a:pt x="32" y="34"/>
                  </a:lnTo>
                  <a:lnTo>
                    <a:pt x="22" y="28"/>
                  </a:lnTo>
                  <a:lnTo>
                    <a:pt x="26" y="36"/>
                  </a:lnTo>
                  <a:lnTo>
                    <a:pt x="22" y="44"/>
                  </a:lnTo>
                  <a:lnTo>
                    <a:pt x="0" y="36"/>
                  </a:lnTo>
                  <a:lnTo>
                    <a:pt x="20" y="48"/>
                  </a:lnTo>
                  <a:lnTo>
                    <a:pt x="20" y="52"/>
                  </a:lnTo>
                  <a:lnTo>
                    <a:pt x="6" y="52"/>
                  </a:lnTo>
                  <a:lnTo>
                    <a:pt x="20" y="54"/>
                  </a:lnTo>
                  <a:lnTo>
                    <a:pt x="22" y="60"/>
                  </a:lnTo>
                  <a:lnTo>
                    <a:pt x="10" y="66"/>
                  </a:lnTo>
                  <a:lnTo>
                    <a:pt x="22" y="64"/>
                  </a:lnTo>
                  <a:lnTo>
                    <a:pt x="24" y="66"/>
                  </a:lnTo>
                  <a:lnTo>
                    <a:pt x="12" y="84"/>
                  </a:lnTo>
                  <a:lnTo>
                    <a:pt x="24" y="70"/>
                  </a:lnTo>
                  <a:lnTo>
                    <a:pt x="28" y="74"/>
                  </a:lnTo>
                  <a:lnTo>
                    <a:pt x="22" y="84"/>
                  </a:lnTo>
                  <a:lnTo>
                    <a:pt x="30" y="76"/>
                  </a:lnTo>
                  <a:lnTo>
                    <a:pt x="32" y="78"/>
                  </a:lnTo>
                  <a:lnTo>
                    <a:pt x="32" y="100"/>
                  </a:lnTo>
                  <a:lnTo>
                    <a:pt x="36" y="78"/>
                  </a:lnTo>
                  <a:lnTo>
                    <a:pt x="40" y="78"/>
                  </a:lnTo>
                  <a:lnTo>
                    <a:pt x="40" y="100"/>
                  </a:lnTo>
                  <a:lnTo>
                    <a:pt x="42" y="80"/>
                  </a:lnTo>
                  <a:lnTo>
                    <a:pt x="46" y="80"/>
                  </a:lnTo>
                  <a:lnTo>
                    <a:pt x="52" y="106"/>
                  </a:lnTo>
                  <a:lnTo>
                    <a:pt x="48" y="78"/>
                  </a:lnTo>
                  <a:lnTo>
                    <a:pt x="50" y="76"/>
                  </a:lnTo>
                  <a:lnTo>
                    <a:pt x="62" y="98"/>
                  </a:lnTo>
                  <a:lnTo>
                    <a:pt x="54" y="76"/>
                  </a:lnTo>
                  <a:lnTo>
                    <a:pt x="56" y="74"/>
                  </a:lnTo>
                  <a:lnTo>
                    <a:pt x="66" y="86"/>
                  </a:lnTo>
                  <a:lnTo>
                    <a:pt x="58" y="72"/>
                  </a:lnTo>
                  <a:lnTo>
                    <a:pt x="60" y="70"/>
                  </a:lnTo>
                  <a:lnTo>
                    <a:pt x="78" y="76"/>
                  </a:lnTo>
                  <a:lnTo>
                    <a:pt x="62" y="66"/>
                  </a:lnTo>
                  <a:lnTo>
                    <a:pt x="64" y="64"/>
                  </a:lnTo>
                  <a:lnTo>
                    <a:pt x="92" y="72"/>
                  </a:lnTo>
                  <a:lnTo>
                    <a:pt x="66" y="60"/>
                  </a:lnTo>
                  <a:lnTo>
                    <a:pt x="66" y="58"/>
                  </a:lnTo>
                  <a:lnTo>
                    <a:pt x="92" y="52"/>
                  </a:lnTo>
                  <a:lnTo>
                    <a:pt x="66" y="54"/>
                  </a:lnTo>
                  <a:lnTo>
                    <a:pt x="64" y="50"/>
                  </a:lnTo>
                  <a:lnTo>
                    <a:pt x="80" y="40"/>
                  </a:lnTo>
                  <a:lnTo>
                    <a:pt x="64" y="46"/>
                  </a:lnTo>
                  <a:lnTo>
                    <a:pt x="60" y="42"/>
                  </a:lnTo>
                  <a:lnTo>
                    <a:pt x="74" y="18"/>
                  </a:lnTo>
                  <a:lnTo>
                    <a:pt x="58" y="38"/>
                  </a:lnTo>
                  <a:lnTo>
                    <a:pt x="56" y="36"/>
                  </a:lnTo>
                  <a:lnTo>
                    <a:pt x="60" y="14"/>
                  </a:lnTo>
                  <a:lnTo>
                    <a:pt x="52" y="34"/>
                  </a:lnTo>
                  <a:lnTo>
                    <a:pt x="48" y="32"/>
                  </a:lnTo>
                  <a:lnTo>
                    <a:pt x="52" y="0"/>
                  </a:lnTo>
                  <a:lnTo>
                    <a:pt x="44" y="30"/>
                  </a:lnTo>
                  <a:lnTo>
                    <a:pt x="40"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03" name="Freeform 390"/>
            <p:cNvSpPr>
              <a:spLocks/>
            </p:cNvSpPr>
            <p:nvPr/>
          </p:nvSpPr>
          <p:spPr bwMode="auto">
            <a:xfrm>
              <a:off x="2952296" y="3820886"/>
              <a:ext cx="73025" cy="82550"/>
            </a:xfrm>
            <a:custGeom>
              <a:avLst/>
              <a:gdLst>
                <a:gd name="T0" fmla="*/ 0 w 46"/>
                <a:gd name="T1" fmla="*/ 32 h 52"/>
                <a:gd name="T2" fmla="*/ 0 w 46"/>
                <a:gd name="T3" fmla="*/ 32 h 52"/>
                <a:gd name="T4" fmla="*/ 4 w 46"/>
                <a:gd name="T5" fmla="*/ 42 h 52"/>
                <a:gd name="T6" fmla="*/ 10 w 46"/>
                <a:gd name="T7" fmla="*/ 48 h 52"/>
                <a:gd name="T8" fmla="*/ 18 w 46"/>
                <a:gd name="T9" fmla="*/ 52 h 52"/>
                <a:gd name="T10" fmla="*/ 28 w 46"/>
                <a:gd name="T11" fmla="*/ 52 h 52"/>
                <a:gd name="T12" fmla="*/ 28 w 46"/>
                <a:gd name="T13" fmla="*/ 52 h 52"/>
                <a:gd name="T14" fmla="*/ 38 w 46"/>
                <a:gd name="T15" fmla="*/ 48 h 52"/>
                <a:gd name="T16" fmla="*/ 44 w 46"/>
                <a:gd name="T17" fmla="*/ 42 h 52"/>
                <a:gd name="T18" fmla="*/ 46 w 46"/>
                <a:gd name="T19" fmla="*/ 32 h 52"/>
                <a:gd name="T20" fmla="*/ 46 w 46"/>
                <a:gd name="T21" fmla="*/ 22 h 52"/>
                <a:gd name="T22" fmla="*/ 46 w 46"/>
                <a:gd name="T23" fmla="*/ 22 h 52"/>
                <a:gd name="T24" fmla="*/ 42 w 46"/>
                <a:gd name="T25" fmla="*/ 12 h 52"/>
                <a:gd name="T26" fmla="*/ 36 w 46"/>
                <a:gd name="T27" fmla="*/ 6 h 52"/>
                <a:gd name="T28" fmla="*/ 28 w 46"/>
                <a:gd name="T29" fmla="*/ 2 h 52"/>
                <a:gd name="T30" fmla="*/ 18 w 46"/>
                <a:gd name="T31" fmla="*/ 0 h 52"/>
                <a:gd name="T32" fmla="*/ 18 w 46"/>
                <a:gd name="T33" fmla="*/ 0 h 52"/>
                <a:gd name="T34" fmla="*/ 10 w 46"/>
                <a:gd name="T35" fmla="*/ 4 h 52"/>
                <a:gd name="T36" fmla="*/ 2 w 46"/>
                <a:gd name="T37" fmla="*/ 12 h 52"/>
                <a:gd name="T38" fmla="*/ 0 w 46"/>
                <a:gd name="T39" fmla="*/ 22 h 52"/>
                <a:gd name="T40" fmla="*/ 0 w 46"/>
                <a:gd name="T41" fmla="*/ 32 h 52"/>
                <a:gd name="T42" fmla="*/ 0 w 46"/>
                <a:gd name="T4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52">
                  <a:moveTo>
                    <a:pt x="0" y="32"/>
                  </a:moveTo>
                  <a:lnTo>
                    <a:pt x="0" y="32"/>
                  </a:lnTo>
                  <a:lnTo>
                    <a:pt x="4" y="42"/>
                  </a:lnTo>
                  <a:lnTo>
                    <a:pt x="10" y="48"/>
                  </a:lnTo>
                  <a:lnTo>
                    <a:pt x="18" y="52"/>
                  </a:lnTo>
                  <a:lnTo>
                    <a:pt x="28" y="52"/>
                  </a:lnTo>
                  <a:lnTo>
                    <a:pt x="28" y="52"/>
                  </a:lnTo>
                  <a:lnTo>
                    <a:pt x="38" y="48"/>
                  </a:lnTo>
                  <a:lnTo>
                    <a:pt x="44" y="42"/>
                  </a:lnTo>
                  <a:lnTo>
                    <a:pt x="46" y="32"/>
                  </a:lnTo>
                  <a:lnTo>
                    <a:pt x="46" y="22"/>
                  </a:lnTo>
                  <a:lnTo>
                    <a:pt x="46" y="22"/>
                  </a:lnTo>
                  <a:lnTo>
                    <a:pt x="42" y="12"/>
                  </a:lnTo>
                  <a:lnTo>
                    <a:pt x="36" y="6"/>
                  </a:lnTo>
                  <a:lnTo>
                    <a:pt x="28" y="2"/>
                  </a:lnTo>
                  <a:lnTo>
                    <a:pt x="18" y="0"/>
                  </a:lnTo>
                  <a:lnTo>
                    <a:pt x="18" y="0"/>
                  </a:lnTo>
                  <a:lnTo>
                    <a:pt x="10" y="4"/>
                  </a:lnTo>
                  <a:lnTo>
                    <a:pt x="2" y="12"/>
                  </a:lnTo>
                  <a:lnTo>
                    <a:pt x="0" y="22"/>
                  </a:lnTo>
                  <a:lnTo>
                    <a:pt x="0" y="32"/>
                  </a:lnTo>
                  <a:lnTo>
                    <a:pt x="0" y="32"/>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04" name="Freeform 391"/>
            <p:cNvSpPr>
              <a:spLocks/>
            </p:cNvSpPr>
            <p:nvPr/>
          </p:nvSpPr>
          <p:spPr bwMode="auto">
            <a:xfrm>
              <a:off x="2787196" y="3852636"/>
              <a:ext cx="38100" cy="53975"/>
            </a:xfrm>
            <a:custGeom>
              <a:avLst/>
              <a:gdLst>
                <a:gd name="T0" fmla="*/ 6 w 24"/>
                <a:gd name="T1" fmla="*/ 34 h 34"/>
                <a:gd name="T2" fmla="*/ 24 w 24"/>
                <a:gd name="T3" fmla="*/ 30 h 34"/>
                <a:gd name="T4" fmla="*/ 18 w 24"/>
                <a:gd name="T5" fmla="*/ 0 h 34"/>
                <a:gd name="T6" fmla="*/ 0 w 24"/>
                <a:gd name="T7" fmla="*/ 4 h 34"/>
                <a:gd name="T8" fmla="*/ 6 w 24"/>
                <a:gd name="T9" fmla="*/ 34 h 34"/>
              </a:gdLst>
              <a:ahLst/>
              <a:cxnLst>
                <a:cxn ang="0">
                  <a:pos x="T0" y="T1"/>
                </a:cxn>
                <a:cxn ang="0">
                  <a:pos x="T2" y="T3"/>
                </a:cxn>
                <a:cxn ang="0">
                  <a:pos x="T4" y="T5"/>
                </a:cxn>
                <a:cxn ang="0">
                  <a:pos x="T6" y="T7"/>
                </a:cxn>
                <a:cxn ang="0">
                  <a:pos x="T8" y="T9"/>
                </a:cxn>
              </a:cxnLst>
              <a:rect l="0" t="0" r="r" b="b"/>
              <a:pathLst>
                <a:path w="24" h="34">
                  <a:moveTo>
                    <a:pt x="6" y="34"/>
                  </a:moveTo>
                  <a:lnTo>
                    <a:pt x="24" y="30"/>
                  </a:lnTo>
                  <a:lnTo>
                    <a:pt x="18" y="0"/>
                  </a:lnTo>
                  <a:lnTo>
                    <a:pt x="0" y="4"/>
                  </a:lnTo>
                  <a:lnTo>
                    <a:pt x="6" y="34"/>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05" name="Freeform 392"/>
            <p:cNvSpPr>
              <a:spLocks/>
            </p:cNvSpPr>
            <p:nvPr/>
          </p:nvSpPr>
          <p:spPr bwMode="auto">
            <a:xfrm>
              <a:off x="2787196" y="3852636"/>
              <a:ext cx="38100" cy="53975"/>
            </a:xfrm>
            <a:custGeom>
              <a:avLst/>
              <a:gdLst>
                <a:gd name="T0" fmla="*/ 6 w 24"/>
                <a:gd name="T1" fmla="*/ 34 h 34"/>
                <a:gd name="T2" fmla="*/ 24 w 24"/>
                <a:gd name="T3" fmla="*/ 30 h 34"/>
                <a:gd name="T4" fmla="*/ 18 w 24"/>
                <a:gd name="T5" fmla="*/ 0 h 34"/>
                <a:gd name="T6" fmla="*/ 0 w 24"/>
                <a:gd name="T7" fmla="*/ 4 h 34"/>
                <a:gd name="T8" fmla="*/ 6 w 24"/>
                <a:gd name="T9" fmla="*/ 34 h 34"/>
              </a:gdLst>
              <a:ahLst/>
              <a:cxnLst>
                <a:cxn ang="0">
                  <a:pos x="T0" y="T1"/>
                </a:cxn>
                <a:cxn ang="0">
                  <a:pos x="T2" y="T3"/>
                </a:cxn>
                <a:cxn ang="0">
                  <a:pos x="T4" y="T5"/>
                </a:cxn>
                <a:cxn ang="0">
                  <a:pos x="T6" y="T7"/>
                </a:cxn>
                <a:cxn ang="0">
                  <a:pos x="T8" y="T9"/>
                </a:cxn>
              </a:cxnLst>
              <a:rect l="0" t="0" r="r" b="b"/>
              <a:pathLst>
                <a:path w="24" h="34">
                  <a:moveTo>
                    <a:pt x="6" y="34"/>
                  </a:moveTo>
                  <a:lnTo>
                    <a:pt x="24" y="30"/>
                  </a:lnTo>
                  <a:lnTo>
                    <a:pt x="18" y="0"/>
                  </a:lnTo>
                  <a:lnTo>
                    <a:pt x="0" y="4"/>
                  </a:lnTo>
                  <a:lnTo>
                    <a:pt x="6"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06" name="Freeform 393"/>
            <p:cNvSpPr>
              <a:spLocks/>
            </p:cNvSpPr>
            <p:nvPr/>
          </p:nvSpPr>
          <p:spPr bwMode="auto">
            <a:xfrm>
              <a:off x="2825296" y="3751036"/>
              <a:ext cx="193675" cy="212725"/>
            </a:xfrm>
            <a:custGeom>
              <a:avLst/>
              <a:gdLst>
                <a:gd name="T0" fmla="*/ 0 w 122"/>
                <a:gd name="T1" fmla="*/ 78 h 134"/>
                <a:gd name="T2" fmla="*/ 0 w 122"/>
                <a:gd name="T3" fmla="*/ 78 h 134"/>
                <a:gd name="T4" fmla="*/ 4 w 122"/>
                <a:gd name="T5" fmla="*/ 92 h 134"/>
                <a:gd name="T6" fmla="*/ 10 w 122"/>
                <a:gd name="T7" fmla="*/ 104 h 134"/>
                <a:gd name="T8" fmla="*/ 18 w 122"/>
                <a:gd name="T9" fmla="*/ 114 h 134"/>
                <a:gd name="T10" fmla="*/ 28 w 122"/>
                <a:gd name="T11" fmla="*/ 122 h 134"/>
                <a:gd name="T12" fmla="*/ 38 w 122"/>
                <a:gd name="T13" fmla="*/ 128 h 134"/>
                <a:gd name="T14" fmla="*/ 50 w 122"/>
                <a:gd name="T15" fmla="*/ 132 h 134"/>
                <a:gd name="T16" fmla="*/ 62 w 122"/>
                <a:gd name="T17" fmla="*/ 134 h 134"/>
                <a:gd name="T18" fmla="*/ 74 w 122"/>
                <a:gd name="T19" fmla="*/ 132 h 134"/>
                <a:gd name="T20" fmla="*/ 74 w 122"/>
                <a:gd name="T21" fmla="*/ 132 h 134"/>
                <a:gd name="T22" fmla="*/ 86 w 122"/>
                <a:gd name="T23" fmla="*/ 128 h 134"/>
                <a:gd name="T24" fmla="*/ 96 w 122"/>
                <a:gd name="T25" fmla="*/ 122 h 134"/>
                <a:gd name="T26" fmla="*/ 104 w 122"/>
                <a:gd name="T27" fmla="*/ 114 h 134"/>
                <a:gd name="T28" fmla="*/ 112 w 122"/>
                <a:gd name="T29" fmla="*/ 104 h 134"/>
                <a:gd name="T30" fmla="*/ 118 w 122"/>
                <a:gd name="T31" fmla="*/ 94 h 134"/>
                <a:gd name="T32" fmla="*/ 120 w 122"/>
                <a:gd name="T33" fmla="*/ 82 h 134"/>
                <a:gd name="T34" fmla="*/ 122 w 122"/>
                <a:gd name="T35" fmla="*/ 68 h 134"/>
                <a:gd name="T36" fmla="*/ 120 w 122"/>
                <a:gd name="T37" fmla="*/ 54 h 134"/>
                <a:gd name="T38" fmla="*/ 120 w 122"/>
                <a:gd name="T39" fmla="*/ 54 h 134"/>
                <a:gd name="T40" fmla="*/ 116 w 122"/>
                <a:gd name="T41" fmla="*/ 42 h 134"/>
                <a:gd name="T42" fmla="*/ 110 w 122"/>
                <a:gd name="T43" fmla="*/ 30 h 134"/>
                <a:gd name="T44" fmla="*/ 102 w 122"/>
                <a:gd name="T45" fmla="*/ 20 h 134"/>
                <a:gd name="T46" fmla="*/ 94 w 122"/>
                <a:gd name="T47" fmla="*/ 12 h 134"/>
                <a:gd name="T48" fmla="*/ 82 w 122"/>
                <a:gd name="T49" fmla="*/ 6 h 134"/>
                <a:gd name="T50" fmla="*/ 72 w 122"/>
                <a:gd name="T51" fmla="*/ 0 h 134"/>
                <a:gd name="T52" fmla="*/ 60 w 122"/>
                <a:gd name="T53" fmla="*/ 0 h 134"/>
                <a:gd name="T54" fmla="*/ 48 w 122"/>
                <a:gd name="T55" fmla="*/ 0 h 134"/>
                <a:gd name="T56" fmla="*/ 48 w 122"/>
                <a:gd name="T57" fmla="*/ 0 h 134"/>
                <a:gd name="T58" fmla="*/ 36 w 122"/>
                <a:gd name="T59" fmla="*/ 4 h 134"/>
                <a:gd name="T60" fmla="*/ 26 w 122"/>
                <a:gd name="T61" fmla="*/ 10 h 134"/>
                <a:gd name="T62" fmla="*/ 16 w 122"/>
                <a:gd name="T63" fmla="*/ 18 h 134"/>
                <a:gd name="T64" fmla="*/ 10 w 122"/>
                <a:gd name="T65" fmla="*/ 28 h 134"/>
                <a:gd name="T66" fmla="*/ 4 w 122"/>
                <a:gd name="T67" fmla="*/ 40 h 134"/>
                <a:gd name="T68" fmla="*/ 0 w 122"/>
                <a:gd name="T69" fmla="*/ 52 h 134"/>
                <a:gd name="T70" fmla="*/ 0 w 122"/>
                <a:gd name="T71" fmla="*/ 64 h 134"/>
                <a:gd name="T72" fmla="*/ 0 w 122"/>
                <a:gd name="T73" fmla="*/ 7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2" h="134">
                  <a:moveTo>
                    <a:pt x="0" y="78"/>
                  </a:moveTo>
                  <a:lnTo>
                    <a:pt x="0" y="78"/>
                  </a:lnTo>
                  <a:lnTo>
                    <a:pt x="4" y="92"/>
                  </a:lnTo>
                  <a:lnTo>
                    <a:pt x="10" y="104"/>
                  </a:lnTo>
                  <a:lnTo>
                    <a:pt x="18" y="114"/>
                  </a:lnTo>
                  <a:lnTo>
                    <a:pt x="28" y="122"/>
                  </a:lnTo>
                  <a:lnTo>
                    <a:pt x="38" y="128"/>
                  </a:lnTo>
                  <a:lnTo>
                    <a:pt x="50" y="132"/>
                  </a:lnTo>
                  <a:lnTo>
                    <a:pt x="62" y="134"/>
                  </a:lnTo>
                  <a:lnTo>
                    <a:pt x="74" y="132"/>
                  </a:lnTo>
                  <a:lnTo>
                    <a:pt x="74" y="132"/>
                  </a:lnTo>
                  <a:lnTo>
                    <a:pt x="86" y="128"/>
                  </a:lnTo>
                  <a:lnTo>
                    <a:pt x="96" y="122"/>
                  </a:lnTo>
                  <a:lnTo>
                    <a:pt x="104" y="114"/>
                  </a:lnTo>
                  <a:lnTo>
                    <a:pt x="112" y="104"/>
                  </a:lnTo>
                  <a:lnTo>
                    <a:pt x="118" y="94"/>
                  </a:lnTo>
                  <a:lnTo>
                    <a:pt x="120" y="82"/>
                  </a:lnTo>
                  <a:lnTo>
                    <a:pt x="122" y="68"/>
                  </a:lnTo>
                  <a:lnTo>
                    <a:pt x="120" y="54"/>
                  </a:lnTo>
                  <a:lnTo>
                    <a:pt x="120" y="54"/>
                  </a:lnTo>
                  <a:lnTo>
                    <a:pt x="116" y="42"/>
                  </a:lnTo>
                  <a:lnTo>
                    <a:pt x="110" y="30"/>
                  </a:lnTo>
                  <a:lnTo>
                    <a:pt x="102" y="20"/>
                  </a:lnTo>
                  <a:lnTo>
                    <a:pt x="94" y="12"/>
                  </a:lnTo>
                  <a:lnTo>
                    <a:pt x="82" y="6"/>
                  </a:lnTo>
                  <a:lnTo>
                    <a:pt x="72" y="0"/>
                  </a:lnTo>
                  <a:lnTo>
                    <a:pt x="60" y="0"/>
                  </a:lnTo>
                  <a:lnTo>
                    <a:pt x="48" y="0"/>
                  </a:lnTo>
                  <a:lnTo>
                    <a:pt x="48" y="0"/>
                  </a:lnTo>
                  <a:lnTo>
                    <a:pt x="36" y="4"/>
                  </a:lnTo>
                  <a:lnTo>
                    <a:pt x="26" y="10"/>
                  </a:lnTo>
                  <a:lnTo>
                    <a:pt x="16" y="18"/>
                  </a:lnTo>
                  <a:lnTo>
                    <a:pt x="10" y="28"/>
                  </a:lnTo>
                  <a:lnTo>
                    <a:pt x="4" y="40"/>
                  </a:lnTo>
                  <a:lnTo>
                    <a:pt x="0" y="52"/>
                  </a:lnTo>
                  <a:lnTo>
                    <a:pt x="0" y="64"/>
                  </a:lnTo>
                  <a:lnTo>
                    <a:pt x="0" y="7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07" name="Freeform 394"/>
            <p:cNvSpPr>
              <a:spLocks/>
            </p:cNvSpPr>
            <p:nvPr/>
          </p:nvSpPr>
          <p:spPr bwMode="auto">
            <a:xfrm>
              <a:off x="2825296" y="3751036"/>
              <a:ext cx="193675" cy="212725"/>
            </a:xfrm>
            <a:custGeom>
              <a:avLst/>
              <a:gdLst>
                <a:gd name="T0" fmla="*/ 0 w 122"/>
                <a:gd name="T1" fmla="*/ 78 h 134"/>
                <a:gd name="T2" fmla="*/ 0 w 122"/>
                <a:gd name="T3" fmla="*/ 78 h 134"/>
                <a:gd name="T4" fmla="*/ 4 w 122"/>
                <a:gd name="T5" fmla="*/ 92 h 134"/>
                <a:gd name="T6" fmla="*/ 10 w 122"/>
                <a:gd name="T7" fmla="*/ 104 h 134"/>
                <a:gd name="T8" fmla="*/ 18 w 122"/>
                <a:gd name="T9" fmla="*/ 114 h 134"/>
                <a:gd name="T10" fmla="*/ 28 w 122"/>
                <a:gd name="T11" fmla="*/ 122 h 134"/>
                <a:gd name="T12" fmla="*/ 38 w 122"/>
                <a:gd name="T13" fmla="*/ 128 h 134"/>
                <a:gd name="T14" fmla="*/ 50 w 122"/>
                <a:gd name="T15" fmla="*/ 132 h 134"/>
                <a:gd name="T16" fmla="*/ 62 w 122"/>
                <a:gd name="T17" fmla="*/ 134 h 134"/>
                <a:gd name="T18" fmla="*/ 74 w 122"/>
                <a:gd name="T19" fmla="*/ 132 h 134"/>
                <a:gd name="T20" fmla="*/ 74 w 122"/>
                <a:gd name="T21" fmla="*/ 132 h 134"/>
                <a:gd name="T22" fmla="*/ 86 w 122"/>
                <a:gd name="T23" fmla="*/ 128 h 134"/>
                <a:gd name="T24" fmla="*/ 96 w 122"/>
                <a:gd name="T25" fmla="*/ 122 h 134"/>
                <a:gd name="T26" fmla="*/ 104 w 122"/>
                <a:gd name="T27" fmla="*/ 114 h 134"/>
                <a:gd name="T28" fmla="*/ 112 w 122"/>
                <a:gd name="T29" fmla="*/ 104 h 134"/>
                <a:gd name="T30" fmla="*/ 118 w 122"/>
                <a:gd name="T31" fmla="*/ 94 h 134"/>
                <a:gd name="T32" fmla="*/ 120 w 122"/>
                <a:gd name="T33" fmla="*/ 82 h 134"/>
                <a:gd name="T34" fmla="*/ 122 w 122"/>
                <a:gd name="T35" fmla="*/ 68 h 134"/>
                <a:gd name="T36" fmla="*/ 120 w 122"/>
                <a:gd name="T37" fmla="*/ 54 h 134"/>
                <a:gd name="T38" fmla="*/ 120 w 122"/>
                <a:gd name="T39" fmla="*/ 54 h 134"/>
                <a:gd name="T40" fmla="*/ 116 w 122"/>
                <a:gd name="T41" fmla="*/ 42 h 134"/>
                <a:gd name="T42" fmla="*/ 110 w 122"/>
                <a:gd name="T43" fmla="*/ 30 h 134"/>
                <a:gd name="T44" fmla="*/ 102 w 122"/>
                <a:gd name="T45" fmla="*/ 20 h 134"/>
                <a:gd name="T46" fmla="*/ 94 w 122"/>
                <a:gd name="T47" fmla="*/ 12 h 134"/>
                <a:gd name="T48" fmla="*/ 82 w 122"/>
                <a:gd name="T49" fmla="*/ 6 h 134"/>
                <a:gd name="T50" fmla="*/ 72 w 122"/>
                <a:gd name="T51" fmla="*/ 0 h 134"/>
                <a:gd name="T52" fmla="*/ 60 w 122"/>
                <a:gd name="T53" fmla="*/ 0 h 134"/>
                <a:gd name="T54" fmla="*/ 48 w 122"/>
                <a:gd name="T55" fmla="*/ 0 h 134"/>
                <a:gd name="T56" fmla="*/ 48 w 122"/>
                <a:gd name="T57" fmla="*/ 0 h 134"/>
                <a:gd name="T58" fmla="*/ 36 w 122"/>
                <a:gd name="T59" fmla="*/ 4 h 134"/>
                <a:gd name="T60" fmla="*/ 26 w 122"/>
                <a:gd name="T61" fmla="*/ 10 h 134"/>
                <a:gd name="T62" fmla="*/ 16 w 122"/>
                <a:gd name="T63" fmla="*/ 18 h 134"/>
                <a:gd name="T64" fmla="*/ 10 w 122"/>
                <a:gd name="T65" fmla="*/ 28 h 134"/>
                <a:gd name="T66" fmla="*/ 4 w 122"/>
                <a:gd name="T67" fmla="*/ 40 h 134"/>
                <a:gd name="T68" fmla="*/ 0 w 122"/>
                <a:gd name="T69" fmla="*/ 52 h 134"/>
                <a:gd name="T70" fmla="*/ 0 w 122"/>
                <a:gd name="T71" fmla="*/ 64 h 134"/>
                <a:gd name="T72" fmla="*/ 0 w 122"/>
                <a:gd name="T73" fmla="*/ 7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2" h="134">
                  <a:moveTo>
                    <a:pt x="0" y="78"/>
                  </a:moveTo>
                  <a:lnTo>
                    <a:pt x="0" y="78"/>
                  </a:lnTo>
                  <a:lnTo>
                    <a:pt x="4" y="92"/>
                  </a:lnTo>
                  <a:lnTo>
                    <a:pt x="10" y="104"/>
                  </a:lnTo>
                  <a:lnTo>
                    <a:pt x="18" y="114"/>
                  </a:lnTo>
                  <a:lnTo>
                    <a:pt x="28" y="122"/>
                  </a:lnTo>
                  <a:lnTo>
                    <a:pt x="38" y="128"/>
                  </a:lnTo>
                  <a:lnTo>
                    <a:pt x="50" y="132"/>
                  </a:lnTo>
                  <a:lnTo>
                    <a:pt x="62" y="134"/>
                  </a:lnTo>
                  <a:lnTo>
                    <a:pt x="74" y="132"/>
                  </a:lnTo>
                  <a:lnTo>
                    <a:pt x="74" y="132"/>
                  </a:lnTo>
                  <a:lnTo>
                    <a:pt x="86" y="128"/>
                  </a:lnTo>
                  <a:lnTo>
                    <a:pt x="96" y="122"/>
                  </a:lnTo>
                  <a:lnTo>
                    <a:pt x="104" y="114"/>
                  </a:lnTo>
                  <a:lnTo>
                    <a:pt x="112" y="104"/>
                  </a:lnTo>
                  <a:lnTo>
                    <a:pt x="118" y="94"/>
                  </a:lnTo>
                  <a:lnTo>
                    <a:pt x="120" y="82"/>
                  </a:lnTo>
                  <a:lnTo>
                    <a:pt x="122" y="68"/>
                  </a:lnTo>
                  <a:lnTo>
                    <a:pt x="120" y="54"/>
                  </a:lnTo>
                  <a:lnTo>
                    <a:pt x="120" y="54"/>
                  </a:lnTo>
                  <a:lnTo>
                    <a:pt x="116" y="42"/>
                  </a:lnTo>
                  <a:lnTo>
                    <a:pt x="110" y="30"/>
                  </a:lnTo>
                  <a:lnTo>
                    <a:pt x="102" y="20"/>
                  </a:lnTo>
                  <a:lnTo>
                    <a:pt x="94" y="12"/>
                  </a:lnTo>
                  <a:lnTo>
                    <a:pt x="82" y="6"/>
                  </a:lnTo>
                  <a:lnTo>
                    <a:pt x="72" y="0"/>
                  </a:lnTo>
                  <a:lnTo>
                    <a:pt x="60" y="0"/>
                  </a:lnTo>
                  <a:lnTo>
                    <a:pt x="48" y="0"/>
                  </a:lnTo>
                  <a:lnTo>
                    <a:pt x="48" y="0"/>
                  </a:lnTo>
                  <a:lnTo>
                    <a:pt x="36" y="4"/>
                  </a:lnTo>
                  <a:lnTo>
                    <a:pt x="26" y="10"/>
                  </a:lnTo>
                  <a:lnTo>
                    <a:pt x="16" y="18"/>
                  </a:lnTo>
                  <a:lnTo>
                    <a:pt x="10" y="28"/>
                  </a:lnTo>
                  <a:lnTo>
                    <a:pt x="4" y="40"/>
                  </a:lnTo>
                  <a:lnTo>
                    <a:pt x="0" y="52"/>
                  </a:lnTo>
                  <a:lnTo>
                    <a:pt x="0" y="64"/>
                  </a:lnTo>
                  <a:lnTo>
                    <a:pt x="0" y="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08" name="Freeform 395"/>
            <p:cNvSpPr>
              <a:spLocks/>
            </p:cNvSpPr>
            <p:nvPr/>
          </p:nvSpPr>
          <p:spPr bwMode="auto">
            <a:xfrm>
              <a:off x="2726871" y="3865336"/>
              <a:ext cx="41275" cy="53975"/>
            </a:xfrm>
            <a:custGeom>
              <a:avLst/>
              <a:gdLst>
                <a:gd name="T0" fmla="*/ 6 w 26"/>
                <a:gd name="T1" fmla="*/ 34 h 34"/>
                <a:gd name="T2" fmla="*/ 26 w 26"/>
                <a:gd name="T3" fmla="*/ 30 h 34"/>
                <a:gd name="T4" fmla="*/ 20 w 26"/>
                <a:gd name="T5" fmla="*/ 0 h 34"/>
                <a:gd name="T6" fmla="*/ 0 w 26"/>
                <a:gd name="T7" fmla="*/ 4 h 34"/>
                <a:gd name="T8" fmla="*/ 6 w 26"/>
                <a:gd name="T9" fmla="*/ 34 h 34"/>
              </a:gdLst>
              <a:ahLst/>
              <a:cxnLst>
                <a:cxn ang="0">
                  <a:pos x="T0" y="T1"/>
                </a:cxn>
                <a:cxn ang="0">
                  <a:pos x="T2" y="T3"/>
                </a:cxn>
                <a:cxn ang="0">
                  <a:pos x="T4" y="T5"/>
                </a:cxn>
                <a:cxn ang="0">
                  <a:pos x="T6" y="T7"/>
                </a:cxn>
                <a:cxn ang="0">
                  <a:pos x="T8" y="T9"/>
                </a:cxn>
              </a:cxnLst>
              <a:rect l="0" t="0" r="r" b="b"/>
              <a:pathLst>
                <a:path w="26" h="34">
                  <a:moveTo>
                    <a:pt x="6" y="34"/>
                  </a:moveTo>
                  <a:lnTo>
                    <a:pt x="26" y="30"/>
                  </a:lnTo>
                  <a:lnTo>
                    <a:pt x="20" y="0"/>
                  </a:lnTo>
                  <a:lnTo>
                    <a:pt x="0" y="4"/>
                  </a:lnTo>
                  <a:lnTo>
                    <a:pt x="6" y="34"/>
                  </a:lnTo>
                  <a:close/>
                </a:path>
              </a:pathLst>
            </a:custGeom>
            <a:solidFill>
              <a:srgbClr val="D2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09" name="Freeform 396"/>
            <p:cNvSpPr>
              <a:spLocks/>
            </p:cNvSpPr>
            <p:nvPr/>
          </p:nvSpPr>
          <p:spPr bwMode="auto">
            <a:xfrm>
              <a:off x="2745921" y="3846286"/>
              <a:ext cx="50800" cy="82550"/>
            </a:xfrm>
            <a:custGeom>
              <a:avLst/>
              <a:gdLst>
                <a:gd name="T0" fmla="*/ 10 w 32"/>
                <a:gd name="T1" fmla="*/ 52 h 52"/>
                <a:gd name="T2" fmla="*/ 32 w 32"/>
                <a:gd name="T3" fmla="*/ 46 h 52"/>
                <a:gd name="T4" fmla="*/ 24 w 32"/>
                <a:gd name="T5" fmla="*/ 0 h 52"/>
                <a:gd name="T6" fmla="*/ 0 w 32"/>
                <a:gd name="T7" fmla="*/ 4 h 52"/>
                <a:gd name="T8" fmla="*/ 10 w 32"/>
                <a:gd name="T9" fmla="*/ 52 h 52"/>
              </a:gdLst>
              <a:ahLst/>
              <a:cxnLst>
                <a:cxn ang="0">
                  <a:pos x="T0" y="T1"/>
                </a:cxn>
                <a:cxn ang="0">
                  <a:pos x="T2" y="T3"/>
                </a:cxn>
                <a:cxn ang="0">
                  <a:pos x="T4" y="T5"/>
                </a:cxn>
                <a:cxn ang="0">
                  <a:pos x="T6" y="T7"/>
                </a:cxn>
                <a:cxn ang="0">
                  <a:pos x="T8" y="T9"/>
                </a:cxn>
              </a:cxnLst>
              <a:rect l="0" t="0" r="r" b="b"/>
              <a:pathLst>
                <a:path w="32" h="52">
                  <a:moveTo>
                    <a:pt x="10" y="52"/>
                  </a:moveTo>
                  <a:lnTo>
                    <a:pt x="32" y="46"/>
                  </a:lnTo>
                  <a:lnTo>
                    <a:pt x="24" y="0"/>
                  </a:lnTo>
                  <a:lnTo>
                    <a:pt x="0" y="4"/>
                  </a:lnTo>
                  <a:lnTo>
                    <a:pt x="10" y="5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10" name="Freeform 397"/>
            <p:cNvSpPr>
              <a:spLocks/>
            </p:cNvSpPr>
            <p:nvPr/>
          </p:nvSpPr>
          <p:spPr bwMode="auto">
            <a:xfrm>
              <a:off x="2745921" y="3846286"/>
              <a:ext cx="50800" cy="82550"/>
            </a:xfrm>
            <a:custGeom>
              <a:avLst/>
              <a:gdLst>
                <a:gd name="T0" fmla="*/ 10 w 32"/>
                <a:gd name="T1" fmla="*/ 52 h 52"/>
                <a:gd name="T2" fmla="*/ 32 w 32"/>
                <a:gd name="T3" fmla="*/ 46 h 52"/>
                <a:gd name="T4" fmla="*/ 24 w 32"/>
                <a:gd name="T5" fmla="*/ 0 h 52"/>
                <a:gd name="T6" fmla="*/ 0 w 32"/>
                <a:gd name="T7" fmla="*/ 4 h 52"/>
                <a:gd name="T8" fmla="*/ 10 w 32"/>
                <a:gd name="T9" fmla="*/ 52 h 52"/>
              </a:gdLst>
              <a:ahLst/>
              <a:cxnLst>
                <a:cxn ang="0">
                  <a:pos x="T0" y="T1"/>
                </a:cxn>
                <a:cxn ang="0">
                  <a:pos x="T2" y="T3"/>
                </a:cxn>
                <a:cxn ang="0">
                  <a:pos x="T4" y="T5"/>
                </a:cxn>
                <a:cxn ang="0">
                  <a:pos x="T6" y="T7"/>
                </a:cxn>
                <a:cxn ang="0">
                  <a:pos x="T8" y="T9"/>
                </a:cxn>
              </a:cxnLst>
              <a:rect l="0" t="0" r="r" b="b"/>
              <a:pathLst>
                <a:path w="32" h="52">
                  <a:moveTo>
                    <a:pt x="10" y="52"/>
                  </a:moveTo>
                  <a:lnTo>
                    <a:pt x="32" y="46"/>
                  </a:lnTo>
                  <a:lnTo>
                    <a:pt x="24" y="0"/>
                  </a:lnTo>
                  <a:lnTo>
                    <a:pt x="0" y="4"/>
                  </a:lnTo>
                  <a:lnTo>
                    <a:pt x="10" y="5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11" name="Freeform 400"/>
            <p:cNvSpPr>
              <a:spLocks/>
            </p:cNvSpPr>
            <p:nvPr/>
          </p:nvSpPr>
          <p:spPr bwMode="auto">
            <a:xfrm>
              <a:off x="2799896" y="3754211"/>
              <a:ext cx="193675" cy="212725"/>
            </a:xfrm>
            <a:custGeom>
              <a:avLst/>
              <a:gdLst>
                <a:gd name="T0" fmla="*/ 2 w 122"/>
                <a:gd name="T1" fmla="*/ 80 h 134"/>
                <a:gd name="T2" fmla="*/ 2 w 122"/>
                <a:gd name="T3" fmla="*/ 80 h 134"/>
                <a:gd name="T4" fmla="*/ 4 w 122"/>
                <a:gd name="T5" fmla="*/ 92 h 134"/>
                <a:gd name="T6" fmla="*/ 10 w 122"/>
                <a:gd name="T7" fmla="*/ 104 h 134"/>
                <a:gd name="T8" fmla="*/ 18 w 122"/>
                <a:gd name="T9" fmla="*/ 114 h 134"/>
                <a:gd name="T10" fmla="*/ 28 w 122"/>
                <a:gd name="T11" fmla="*/ 122 h 134"/>
                <a:gd name="T12" fmla="*/ 38 w 122"/>
                <a:gd name="T13" fmla="*/ 128 h 134"/>
                <a:gd name="T14" fmla="*/ 50 w 122"/>
                <a:gd name="T15" fmla="*/ 132 h 134"/>
                <a:gd name="T16" fmla="*/ 62 w 122"/>
                <a:gd name="T17" fmla="*/ 134 h 134"/>
                <a:gd name="T18" fmla="*/ 74 w 122"/>
                <a:gd name="T19" fmla="*/ 134 h 134"/>
                <a:gd name="T20" fmla="*/ 74 w 122"/>
                <a:gd name="T21" fmla="*/ 134 h 134"/>
                <a:gd name="T22" fmla="*/ 86 w 122"/>
                <a:gd name="T23" fmla="*/ 130 h 134"/>
                <a:gd name="T24" fmla="*/ 96 w 122"/>
                <a:gd name="T25" fmla="*/ 124 h 134"/>
                <a:gd name="T26" fmla="*/ 106 w 122"/>
                <a:gd name="T27" fmla="*/ 116 h 134"/>
                <a:gd name="T28" fmla="*/ 112 w 122"/>
                <a:gd name="T29" fmla="*/ 106 h 134"/>
                <a:gd name="T30" fmla="*/ 118 w 122"/>
                <a:gd name="T31" fmla="*/ 94 h 134"/>
                <a:gd name="T32" fmla="*/ 120 w 122"/>
                <a:gd name="T33" fmla="*/ 82 h 134"/>
                <a:gd name="T34" fmla="*/ 122 w 122"/>
                <a:gd name="T35" fmla="*/ 70 h 134"/>
                <a:gd name="T36" fmla="*/ 120 w 122"/>
                <a:gd name="T37" fmla="*/ 56 h 134"/>
                <a:gd name="T38" fmla="*/ 120 w 122"/>
                <a:gd name="T39" fmla="*/ 56 h 134"/>
                <a:gd name="T40" fmla="*/ 116 w 122"/>
                <a:gd name="T41" fmla="*/ 42 h 134"/>
                <a:gd name="T42" fmla="*/ 110 w 122"/>
                <a:gd name="T43" fmla="*/ 30 h 134"/>
                <a:gd name="T44" fmla="*/ 102 w 122"/>
                <a:gd name="T45" fmla="*/ 20 h 134"/>
                <a:gd name="T46" fmla="*/ 94 w 122"/>
                <a:gd name="T47" fmla="*/ 12 h 134"/>
                <a:gd name="T48" fmla="*/ 84 w 122"/>
                <a:gd name="T49" fmla="*/ 6 h 134"/>
                <a:gd name="T50" fmla="*/ 72 w 122"/>
                <a:gd name="T51" fmla="*/ 2 h 134"/>
                <a:gd name="T52" fmla="*/ 60 w 122"/>
                <a:gd name="T53" fmla="*/ 0 h 134"/>
                <a:gd name="T54" fmla="*/ 48 w 122"/>
                <a:gd name="T55" fmla="*/ 2 h 134"/>
                <a:gd name="T56" fmla="*/ 48 w 122"/>
                <a:gd name="T57" fmla="*/ 2 h 134"/>
                <a:gd name="T58" fmla="*/ 36 w 122"/>
                <a:gd name="T59" fmla="*/ 6 h 134"/>
                <a:gd name="T60" fmla="*/ 26 w 122"/>
                <a:gd name="T61" fmla="*/ 12 h 134"/>
                <a:gd name="T62" fmla="*/ 16 w 122"/>
                <a:gd name="T63" fmla="*/ 20 h 134"/>
                <a:gd name="T64" fmla="*/ 10 w 122"/>
                <a:gd name="T65" fmla="*/ 30 h 134"/>
                <a:gd name="T66" fmla="*/ 4 w 122"/>
                <a:gd name="T67" fmla="*/ 40 h 134"/>
                <a:gd name="T68" fmla="*/ 0 w 122"/>
                <a:gd name="T69" fmla="*/ 52 h 134"/>
                <a:gd name="T70" fmla="*/ 0 w 122"/>
                <a:gd name="T71" fmla="*/ 66 h 134"/>
                <a:gd name="T72" fmla="*/ 2 w 122"/>
                <a:gd name="T73" fmla="*/ 8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2" h="134">
                  <a:moveTo>
                    <a:pt x="2" y="80"/>
                  </a:moveTo>
                  <a:lnTo>
                    <a:pt x="2" y="80"/>
                  </a:lnTo>
                  <a:lnTo>
                    <a:pt x="4" y="92"/>
                  </a:lnTo>
                  <a:lnTo>
                    <a:pt x="10" y="104"/>
                  </a:lnTo>
                  <a:lnTo>
                    <a:pt x="18" y="114"/>
                  </a:lnTo>
                  <a:lnTo>
                    <a:pt x="28" y="122"/>
                  </a:lnTo>
                  <a:lnTo>
                    <a:pt x="38" y="128"/>
                  </a:lnTo>
                  <a:lnTo>
                    <a:pt x="50" y="132"/>
                  </a:lnTo>
                  <a:lnTo>
                    <a:pt x="62" y="134"/>
                  </a:lnTo>
                  <a:lnTo>
                    <a:pt x="74" y="134"/>
                  </a:lnTo>
                  <a:lnTo>
                    <a:pt x="74" y="134"/>
                  </a:lnTo>
                  <a:lnTo>
                    <a:pt x="86" y="130"/>
                  </a:lnTo>
                  <a:lnTo>
                    <a:pt x="96" y="124"/>
                  </a:lnTo>
                  <a:lnTo>
                    <a:pt x="106" y="116"/>
                  </a:lnTo>
                  <a:lnTo>
                    <a:pt x="112" y="106"/>
                  </a:lnTo>
                  <a:lnTo>
                    <a:pt x="118" y="94"/>
                  </a:lnTo>
                  <a:lnTo>
                    <a:pt x="120" y="82"/>
                  </a:lnTo>
                  <a:lnTo>
                    <a:pt x="122" y="70"/>
                  </a:lnTo>
                  <a:lnTo>
                    <a:pt x="120" y="56"/>
                  </a:lnTo>
                  <a:lnTo>
                    <a:pt x="120" y="56"/>
                  </a:lnTo>
                  <a:lnTo>
                    <a:pt x="116" y="42"/>
                  </a:lnTo>
                  <a:lnTo>
                    <a:pt x="110" y="30"/>
                  </a:lnTo>
                  <a:lnTo>
                    <a:pt x="102" y="20"/>
                  </a:lnTo>
                  <a:lnTo>
                    <a:pt x="94" y="12"/>
                  </a:lnTo>
                  <a:lnTo>
                    <a:pt x="84" y="6"/>
                  </a:lnTo>
                  <a:lnTo>
                    <a:pt x="72" y="2"/>
                  </a:lnTo>
                  <a:lnTo>
                    <a:pt x="60" y="0"/>
                  </a:lnTo>
                  <a:lnTo>
                    <a:pt x="48" y="2"/>
                  </a:lnTo>
                  <a:lnTo>
                    <a:pt x="48" y="2"/>
                  </a:lnTo>
                  <a:lnTo>
                    <a:pt x="36" y="6"/>
                  </a:lnTo>
                  <a:lnTo>
                    <a:pt x="26" y="12"/>
                  </a:lnTo>
                  <a:lnTo>
                    <a:pt x="16" y="20"/>
                  </a:lnTo>
                  <a:lnTo>
                    <a:pt x="10" y="30"/>
                  </a:lnTo>
                  <a:lnTo>
                    <a:pt x="4" y="40"/>
                  </a:lnTo>
                  <a:lnTo>
                    <a:pt x="0" y="52"/>
                  </a:lnTo>
                  <a:lnTo>
                    <a:pt x="0" y="66"/>
                  </a:lnTo>
                  <a:lnTo>
                    <a:pt x="2" y="80"/>
                  </a:lnTo>
                  <a:close/>
                </a:path>
              </a:pathLst>
            </a:custGeom>
            <a:solidFill>
              <a:srgbClr val="A8AA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12" name="Freeform 401"/>
            <p:cNvSpPr>
              <a:spLocks/>
            </p:cNvSpPr>
            <p:nvPr/>
          </p:nvSpPr>
          <p:spPr bwMode="auto">
            <a:xfrm>
              <a:off x="2799896" y="3754211"/>
              <a:ext cx="193675" cy="212725"/>
            </a:xfrm>
            <a:custGeom>
              <a:avLst/>
              <a:gdLst>
                <a:gd name="T0" fmla="*/ 2 w 122"/>
                <a:gd name="T1" fmla="*/ 80 h 134"/>
                <a:gd name="T2" fmla="*/ 2 w 122"/>
                <a:gd name="T3" fmla="*/ 80 h 134"/>
                <a:gd name="T4" fmla="*/ 4 w 122"/>
                <a:gd name="T5" fmla="*/ 92 h 134"/>
                <a:gd name="T6" fmla="*/ 10 w 122"/>
                <a:gd name="T7" fmla="*/ 104 h 134"/>
                <a:gd name="T8" fmla="*/ 18 w 122"/>
                <a:gd name="T9" fmla="*/ 114 h 134"/>
                <a:gd name="T10" fmla="*/ 28 w 122"/>
                <a:gd name="T11" fmla="*/ 122 h 134"/>
                <a:gd name="T12" fmla="*/ 38 w 122"/>
                <a:gd name="T13" fmla="*/ 128 h 134"/>
                <a:gd name="T14" fmla="*/ 50 w 122"/>
                <a:gd name="T15" fmla="*/ 132 h 134"/>
                <a:gd name="T16" fmla="*/ 62 w 122"/>
                <a:gd name="T17" fmla="*/ 134 h 134"/>
                <a:gd name="T18" fmla="*/ 74 w 122"/>
                <a:gd name="T19" fmla="*/ 134 h 134"/>
                <a:gd name="T20" fmla="*/ 74 w 122"/>
                <a:gd name="T21" fmla="*/ 134 h 134"/>
                <a:gd name="T22" fmla="*/ 86 w 122"/>
                <a:gd name="T23" fmla="*/ 130 h 134"/>
                <a:gd name="T24" fmla="*/ 96 w 122"/>
                <a:gd name="T25" fmla="*/ 124 h 134"/>
                <a:gd name="T26" fmla="*/ 106 w 122"/>
                <a:gd name="T27" fmla="*/ 116 h 134"/>
                <a:gd name="T28" fmla="*/ 112 w 122"/>
                <a:gd name="T29" fmla="*/ 106 h 134"/>
                <a:gd name="T30" fmla="*/ 118 w 122"/>
                <a:gd name="T31" fmla="*/ 94 h 134"/>
                <a:gd name="T32" fmla="*/ 120 w 122"/>
                <a:gd name="T33" fmla="*/ 82 h 134"/>
                <a:gd name="T34" fmla="*/ 122 w 122"/>
                <a:gd name="T35" fmla="*/ 70 h 134"/>
                <a:gd name="T36" fmla="*/ 120 w 122"/>
                <a:gd name="T37" fmla="*/ 56 h 134"/>
                <a:gd name="T38" fmla="*/ 120 w 122"/>
                <a:gd name="T39" fmla="*/ 56 h 134"/>
                <a:gd name="T40" fmla="*/ 116 w 122"/>
                <a:gd name="T41" fmla="*/ 42 h 134"/>
                <a:gd name="T42" fmla="*/ 110 w 122"/>
                <a:gd name="T43" fmla="*/ 30 h 134"/>
                <a:gd name="T44" fmla="*/ 102 w 122"/>
                <a:gd name="T45" fmla="*/ 20 h 134"/>
                <a:gd name="T46" fmla="*/ 94 w 122"/>
                <a:gd name="T47" fmla="*/ 12 h 134"/>
                <a:gd name="T48" fmla="*/ 84 w 122"/>
                <a:gd name="T49" fmla="*/ 6 h 134"/>
                <a:gd name="T50" fmla="*/ 72 w 122"/>
                <a:gd name="T51" fmla="*/ 2 h 134"/>
                <a:gd name="T52" fmla="*/ 60 w 122"/>
                <a:gd name="T53" fmla="*/ 0 h 134"/>
                <a:gd name="T54" fmla="*/ 48 w 122"/>
                <a:gd name="T55" fmla="*/ 2 h 134"/>
                <a:gd name="T56" fmla="*/ 48 w 122"/>
                <a:gd name="T57" fmla="*/ 2 h 134"/>
                <a:gd name="T58" fmla="*/ 36 w 122"/>
                <a:gd name="T59" fmla="*/ 6 h 134"/>
                <a:gd name="T60" fmla="*/ 26 w 122"/>
                <a:gd name="T61" fmla="*/ 12 h 134"/>
                <a:gd name="T62" fmla="*/ 16 w 122"/>
                <a:gd name="T63" fmla="*/ 20 h 134"/>
                <a:gd name="T64" fmla="*/ 10 w 122"/>
                <a:gd name="T65" fmla="*/ 30 h 134"/>
                <a:gd name="T66" fmla="*/ 4 w 122"/>
                <a:gd name="T67" fmla="*/ 40 h 134"/>
                <a:gd name="T68" fmla="*/ 0 w 122"/>
                <a:gd name="T69" fmla="*/ 52 h 134"/>
                <a:gd name="T70" fmla="*/ 0 w 122"/>
                <a:gd name="T71" fmla="*/ 66 h 134"/>
                <a:gd name="T72" fmla="*/ 2 w 122"/>
                <a:gd name="T73" fmla="*/ 8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2" h="134">
                  <a:moveTo>
                    <a:pt x="2" y="80"/>
                  </a:moveTo>
                  <a:lnTo>
                    <a:pt x="2" y="80"/>
                  </a:lnTo>
                  <a:lnTo>
                    <a:pt x="4" y="92"/>
                  </a:lnTo>
                  <a:lnTo>
                    <a:pt x="10" y="104"/>
                  </a:lnTo>
                  <a:lnTo>
                    <a:pt x="18" y="114"/>
                  </a:lnTo>
                  <a:lnTo>
                    <a:pt x="28" y="122"/>
                  </a:lnTo>
                  <a:lnTo>
                    <a:pt x="38" y="128"/>
                  </a:lnTo>
                  <a:lnTo>
                    <a:pt x="50" y="132"/>
                  </a:lnTo>
                  <a:lnTo>
                    <a:pt x="62" y="134"/>
                  </a:lnTo>
                  <a:lnTo>
                    <a:pt x="74" y="134"/>
                  </a:lnTo>
                  <a:lnTo>
                    <a:pt x="74" y="134"/>
                  </a:lnTo>
                  <a:lnTo>
                    <a:pt x="86" y="130"/>
                  </a:lnTo>
                  <a:lnTo>
                    <a:pt x="96" y="124"/>
                  </a:lnTo>
                  <a:lnTo>
                    <a:pt x="106" y="116"/>
                  </a:lnTo>
                  <a:lnTo>
                    <a:pt x="112" y="106"/>
                  </a:lnTo>
                  <a:lnTo>
                    <a:pt x="118" y="94"/>
                  </a:lnTo>
                  <a:lnTo>
                    <a:pt x="120" y="82"/>
                  </a:lnTo>
                  <a:lnTo>
                    <a:pt x="122" y="70"/>
                  </a:lnTo>
                  <a:lnTo>
                    <a:pt x="120" y="56"/>
                  </a:lnTo>
                  <a:lnTo>
                    <a:pt x="120" y="56"/>
                  </a:lnTo>
                  <a:lnTo>
                    <a:pt x="116" y="42"/>
                  </a:lnTo>
                  <a:lnTo>
                    <a:pt x="110" y="30"/>
                  </a:lnTo>
                  <a:lnTo>
                    <a:pt x="102" y="20"/>
                  </a:lnTo>
                  <a:lnTo>
                    <a:pt x="94" y="12"/>
                  </a:lnTo>
                  <a:lnTo>
                    <a:pt x="84" y="6"/>
                  </a:lnTo>
                  <a:lnTo>
                    <a:pt x="72" y="2"/>
                  </a:lnTo>
                  <a:lnTo>
                    <a:pt x="60" y="0"/>
                  </a:lnTo>
                  <a:lnTo>
                    <a:pt x="48" y="2"/>
                  </a:lnTo>
                  <a:lnTo>
                    <a:pt x="48" y="2"/>
                  </a:lnTo>
                  <a:lnTo>
                    <a:pt x="36" y="6"/>
                  </a:lnTo>
                  <a:lnTo>
                    <a:pt x="26" y="12"/>
                  </a:lnTo>
                  <a:lnTo>
                    <a:pt x="16" y="20"/>
                  </a:lnTo>
                  <a:lnTo>
                    <a:pt x="10" y="30"/>
                  </a:lnTo>
                  <a:lnTo>
                    <a:pt x="4" y="40"/>
                  </a:lnTo>
                  <a:lnTo>
                    <a:pt x="0" y="52"/>
                  </a:lnTo>
                  <a:lnTo>
                    <a:pt x="0" y="66"/>
                  </a:lnTo>
                  <a:lnTo>
                    <a:pt x="2" y="8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13" name="Freeform 402"/>
            <p:cNvSpPr>
              <a:spLocks/>
            </p:cNvSpPr>
            <p:nvPr/>
          </p:nvSpPr>
          <p:spPr bwMode="auto">
            <a:xfrm>
              <a:off x="2806246" y="3763736"/>
              <a:ext cx="177800" cy="196850"/>
            </a:xfrm>
            <a:custGeom>
              <a:avLst/>
              <a:gdLst>
                <a:gd name="T0" fmla="*/ 2 w 112"/>
                <a:gd name="T1" fmla="*/ 72 h 124"/>
                <a:gd name="T2" fmla="*/ 2 w 112"/>
                <a:gd name="T3" fmla="*/ 72 h 124"/>
                <a:gd name="T4" fmla="*/ 6 w 112"/>
                <a:gd name="T5" fmla="*/ 84 h 124"/>
                <a:gd name="T6" fmla="*/ 12 w 112"/>
                <a:gd name="T7" fmla="*/ 96 h 124"/>
                <a:gd name="T8" fmla="*/ 18 w 112"/>
                <a:gd name="T9" fmla="*/ 104 h 124"/>
                <a:gd name="T10" fmla="*/ 26 w 112"/>
                <a:gd name="T11" fmla="*/ 112 h 124"/>
                <a:gd name="T12" fmla="*/ 36 w 112"/>
                <a:gd name="T13" fmla="*/ 118 h 124"/>
                <a:gd name="T14" fmla="*/ 46 w 112"/>
                <a:gd name="T15" fmla="*/ 122 h 124"/>
                <a:gd name="T16" fmla="*/ 58 w 112"/>
                <a:gd name="T17" fmla="*/ 124 h 124"/>
                <a:gd name="T18" fmla="*/ 68 w 112"/>
                <a:gd name="T19" fmla="*/ 122 h 124"/>
                <a:gd name="T20" fmla="*/ 68 w 112"/>
                <a:gd name="T21" fmla="*/ 122 h 124"/>
                <a:gd name="T22" fmla="*/ 80 w 112"/>
                <a:gd name="T23" fmla="*/ 118 h 124"/>
                <a:gd name="T24" fmla="*/ 90 w 112"/>
                <a:gd name="T25" fmla="*/ 112 h 124"/>
                <a:gd name="T26" fmla="*/ 98 w 112"/>
                <a:gd name="T27" fmla="*/ 106 h 124"/>
                <a:gd name="T28" fmla="*/ 104 w 112"/>
                <a:gd name="T29" fmla="*/ 96 h 124"/>
                <a:gd name="T30" fmla="*/ 108 w 112"/>
                <a:gd name="T31" fmla="*/ 86 h 124"/>
                <a:gd name="T32" fmla="*/ 112 w 112"/>
                <a:gd name="T33" fmla="*/ 74 h 124"/>
                <a:gd name="T34" fmla="*/ 112 w 112"/>
                <a:gd name="T35" fmla="*/ 62 h 124"/>
                <a:gd name="T36" fmla="*/ 112 w 112"/>
                <a:gd name="T37" fmla="*/ 50 h 124"/>
                <a:gd name="T38" fmla="*/ 112 w 112"/>
                <a:gd name="T39" fmla="*/ 50 h 124"/>
                <a:gd name="T40" fmla="*/ 108 w 112"/>
                <a:gd name="T41" fmla="*/ 38 h 124"/>
                <a:gd name="T42" fmla="*/ 102 w 112"/>
                <a:gd name="T43" fmla="*/ 28 h 124"/>
                <a:gd name="T44" fmla="*/ 96 w 112"/>
                <a:gd name="T45" fmla="*/ 18 h 124"/>
                <a:gd name="T46" fmla="*/ 86 w 112"/>
                <a:gd name="T47" fmla="*/ 12 h 124"/>
                <a:gd name="T48" fmla="*/ 78 w 112"/>
                <a:gd name="T49" fmla="*/ 6 h 124"/>
                <a:gd name="T50" fmla="*/ 66 w 112"/>
                <a:gd name="T51" fmla="*/ 2 h 124"/>
                <a:gd name="T52" fmla="*/ 56 w 112"/>
                <a:gd name="T53" fmla="*/ 0 h 124"/>
                <a:gd name="T54" fmla="*/ 44 w 112"/>
                <a:gd name="T55" fmla="*/ 2 h 124"/>
                <a:gd name="T56" fmla="*/ 44 w 112"/>
                <a:gd name="T57" fmla="*/ 2 h 124"/>
                <a:gd name="T58" fmla="*/ 34 w 112"/>
                <a:gd name="T59" fmla="*/ 4 h 124"/>
                <a:gd name="T60" fmla="*/ 24 w 112"/>
                <a:gd name="T61" fmla="*/ 10 h 124"/>
                <a:gd name="T62" fmla="*/ 16 w 112"/>
                <a:gd name="T63" fmla="*/ 18 h 124"/>
                <a:gd name="T64" fmla="*/ 10 w 112"/>
                <a:gd name="T65" fmla="*/ 26 h 124"/>
                <a:gd name="T66" fmla="*/ 4 w 112"/>
                <a:gd name="T67" fmla="*/ 36 h 124"/>
                <a:gd name="T68" fmla="*/ 2 w 112"/>
                <a:gd name="T69" fmla="*/ 48 h 124"/>
                <a:gd name="T70" fmla="*/ 0 w 112"/>
                <a:gd name="T71" fmla="*/ 60 h 124"/>
                <a:gd name="T72" fmla="*/ 2 w 112"/>
                <a:gd name="T73"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2" h="124">
                  <a:moveTo>
                    <a:pt x="2" y="72"/>
                  </a:moveTo>
                  <a:lnTo>
                    <a:pt x="2" y="72"/>
                  </a:lnTo>
                  <a:lnTo>
                    <a:pt x="6" y="84"/>
                  </a:lnTo>
                  <a:lnTo>
                    <a:pt x="12" y="96"/>
                  </a:lnTo>
                  <a:lnTo>
                    <a:pt x="18" y="104"/>
                  </a:lnTo>
                  <a:lnTo>
                    <a:pt x="26" y="112"/>
                  </a:lnTo>
                  <a:lnTo>
                    <a:pt x="36" y="118"/>
                  </a:lnTo>
                  <a:lnTo>
                    <a:pt x="46" y="122"/>
                  </a:lnTo>
                  <a:lnTo>
                    <a:pt x="58" y="124"/>
                  </a:lnTo>
                  <a:lnTo>
                    <a:pt x="68" y="122"/>
                  </a:lnTo>
                  <a:lnTo>
                    <a:pt x="68" y="122"/>
                  </a:lnTo>
                  <a:lnTo>
                    <a:pt x="80" y="118"/>
                  </a:lnTo>
                  <a:lnTo>
                    <a:pt x="90" y="112"/>
                  </a:lnTo>
                  <a:lnTo>
                    <a:pt x="98" y="106"/>
                  </a:lnTo>
                  <a:lnTo>
                    <a:pt x="104" y="96"/>
                  </a:lnTo>
                  <a:lnTo>
                    <a:pt x="108" y="86"/>
                  </a:lnTo>
                  <a:lnTo>
                    <a:pt x="112" y="74"/>
                  </a:lnTo>
                  <a:lnTo>
                    <a:pt x="112" y="62"/>
                  </a:lnTo>
                  <a:lnTo>
                    <a:pt x="112" y="50"/>
                  </a:lnTo>
                  <a:lnTo>
                    <a:pt x="112" y="50"/>
                  </a:lnTo>
                  <a:lnTo>
                    <a:pt x="108" y="38"/>
                  </a:lnTo>
                  <a:lnTo>
                    <a:pt x="102" y="28"/>
                  </a:lnTo>
                  <a:lnTo>
                    <a:pt x="96" y="18"/>
                  </a:lnTo>
                  <a:lnTo>
                    <a:pt x="86" y="12"/>
                  </a:lnTo>
                  <a:lnTo>
                    <a:pt x="78" y="6"/>
                  </a:lnTo>
                  <a:lnTo>
                    <a:pt x="66" y="2"/>
                  </a:lnTo>
                  <a:lnTo>
                    <a:pt x="56" y="0"/>
                  </a:lnTo>
                  <a:lnTo>
                    <a:pt x="44" y="2"/>
                  </a:lnTo>
                  <a:lnTo>
                    <a:pt x="44" y="2"/>
                  </a:lnTo>
                  <a:lnTo>
                    <a:pt x="34" y="4"/>
                  </a:lnTo>
                  <a:lnTo>
                    <a:pt x="24" y="10"/>
                  </a:lnTo>
                  <a:lnTo>
                    <a:pt x="16" y="18"/>
                  </a:lnTo>
                  <a:lnTo>
                    <a:pt x="10" y="26"/>
                  </a:lnTo>
                  <a:lnTo>
                    <a:pt x="4" y="36"/>
                  </a:lnTo>
                  <a:lnTo>
                    <a:pt x="2" y="48"/>
                  </a:lnTo>
                  <a:lnTo>
                    <a:pt x="0" y="60"/>
                  </a:lnTo>
                  <a:lnTo>
                    <a:pt x="2" y="72"/>
                  </a:lnTo>
                  <a:close/>
                </a:path>
              </a:pathLst>
            </a:custGeom>
            <a:solidFill>
              <a:srgbClr val="D2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14" name="Freeform 403"/>
            <p:cNvSpPr>
              <a:spLocks/>
            </p:cNvSpPr>
            <p:nvPr/>
          </p:nvSpPr>
          <p:spPr bwMode="auto">
            <a:xfrm>
              <a:off x="2806246" y="3763736"/>
              <a:ext cx="177800" cy="196850"/>
            </a:xfrm>
            <a:custGeom>
              <a:avLst/>
              <a:gdLst>
                <a:gd name="T0" fmla="*/ 2 w 112"/>
                <a:gd name="T1" fmla="*/ 72 h 124"/>
                <a:gd name="T2" fmla="*/ 2 w 112"/>
                <a:gd name="T3" fmla="*/ 72 h 124"/>
                <a:gd name="T4" fmla="*/ 6 w 112"/>
                <a:gd name="T5" fmla="*/ 84 h 124"/>
                <a:gd name="T6" fmla="*/ 12 w 112"/>
                <a:gd name="T7" fmla="*/ 96 h 124"/>
                <a:gd name="T8" fmla="*/ 18 w 112"/>
                <a:gd name="T9" fmla="*/ 104 h 124"/>
                <a:gd name="T10" fmla="*/ 26 w 112"/>
                <a:gd name="T11" fmla="*/ 112 h 124"/>
                <a:gd name="T12" fmla="*/ 36 w 112"/>
                <a:gd name="T13" fmla="*/ 118 h 124"/>
                <a:gd name="T14" fmla="*/ 46 w 112"/>
                <a:gd name="T15" fmla="*/ 122 h 124"/>
                <a:gd name="T16" fmla="*/ 58 w 112"/>
                <a:gd name="T17" fmla="*/ 124 h 124"/>
                <a:gd name="T18" fmla="*/ 68 w 112"/>
                <a:gd name="T19" fmla="*/ 122 h 124"/>
                <a:gd name="T20" fmla="*/ 68 w 112"/>
                <a:gd name="T21" fmla="*/ 122 h 124"/>
                <a:gd name="T22" fmla="*/ 80 w 112"/>
                <a:gd name="T23" fmla="*/ 118 h 124"/>
                <a:gd name="T24" fmla="*/ 90 w 112"/>
                <a:gd name="T25" fmla="*/ 112 h 124"/>
                <a:gd name="T26" fmla="*/ 98 w 112"/>
                <a:gd name="T27" fmla="*/ 106 h 124"/>
                <a:gd name="T28" fmla="*/ 104 w 112"/>
                <a:gd name="T29" fmla="*/ 96 h 124"/>
                <a:gd name="T30" fmla="*/ 108 w 112"/>
                <a:gd name="T31" fmla="*/ 86 h 124"/>
                <a:gd name="T32" fmla="*/ 112 w 112"/>
                <a:gd name="T33" fmla="*/ 74 h 124"/>
                <a:gd name="T34" fmla="*/ 112 w 112"/>
                <a:gd name="T35" fmla="*/ 62 h 124"/>
                <a:gd name="T36" fmla="*/ 112 w 112"/>
                <a:gd name="T37" fmla="*/ 50 h 124"/>
                <a:gd name="T38" fmla="*/ 112 w 112"/>
                <a:gd name="T39" fmla="*/ 50 h 124"/>
                <a:gd name="T40" fmla="*/ 108 w 112"/>
                <a:gd name="T41" fmla="*/ 38 h 124"/>
                <a:gd name="T42" fmla="*/ 102 w 112"/>
                <a:gd name="T43" fmla="*/ 28 h 124"/>
                <a:gd name="T44" fmla="*/ 96 w 112"/>
                <a:gd name="T45" fmla="*/ 18 h 124"/>
                <a:gd name="T46" fmla="*/ 86 w 112"/>
                <a:gd name="T47" fmla="*/ 12 h 124"/>
                <a:gd name="T48" fmla="*/ 78 w 112"/>
                <a:gd name="T49" fmla="*/ 6 h 124"/>
                <a:gd name="T50" fmla="*/ 66 w 112"/>
                <a:gd name="T51" fmla="*/ 2 h 124"/>
                <a:gd name="T52" fmla="*/ 56 w 112"/>
                <a:gd name="T53" fmla="*/ 0 h 124"/>
                <a:gd name="T54" fmla="*/ 44 w 112"/>
                <a:gd name="T55" fmla="*/ 2 h 124"/>
                <a:gd name="T56" fmla="*/ 44 w 112"/>
                <a:gd name="T57" fmla="*/ 2 h 124"/>
                <a:gd name="T58" fmla="*/ 34 w 112"/>
                <a:gd name="T59" fmla="*/ 4 h 124"/>
                <a:gd name="T60" fmla="*/ 24 w 112"/>
                <a:gd name="T61" fmla="*/ 10 h 124"/>
                <a:gd name="T62" fmla="*/ 16 w 112"/>
                <a:gd name="T63" fmla="*/ 18 h 124"/>
                <a:gd name="T64" fmla="*/ 10 w 112"/>
                <a:gd name="T65" fmla="*/ 26 h 124"/>
                <a:gd name="T66" fmla="*/ 4 w 112"/>
                <a:gd name="T67" fmla="*/ 36 h 124"/>
                <a:gd name="T68" fmla="*/ 2 w 112"/>
                <a:gd name="T69" fmla="*/ 48 h 124"/>
                <a:gd name="T70" fmla="*/ 0 w 112"/>
                <a:gd name="T71" fmla="*/ 60 h 124"/>
                <a:gd name="T72" fmla="*/ 2 w 112"/>
                <a:gd name="T73"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2" h="124">
                  <a:moveTo>
                    <a:pt x="2" y="72"/>
                  </a:moveTo>
                  <a:lnTo>
                    <a:pt x="2" y="72"/>
                  </a:lnTo>
                  <a:lnTo>
                    <a:pt x="6" y="84"/>
                  </a:lnTo>
                  <a:lnTo>
                    <a:pt x="12" y="96"/>
                  </a:lnTo>
                  <a:lnTo>
                    <a:pt x="18" y="104"/>
                  </a:lnTo>
                  <a:lnTo>
                    <a:pt x="26" y="112"/>
                  </a:lnTo>
                  <a:lnTo>
                    <a:pt x="36" y="118"/>
                  </a:lnTo>
                  <a:lnTo>
                    <a:pt x="46" y="122"/>
                  </a:lnTo>
                  <a:lnTo>
                    <a:pt x="58" y="124"/>
                  </a:lnTo>
                  <a:lnTo>
                    <a:pt x="68" y="122"/>
                  </a:lnTo>
                  <a:lnTo>
                    <a:pt x="68" y="122"/>
                  </a:lnTo>
                  <a:lnTo>
                    <a:pt x="80" y="118"/>
                  </a:lnTo>
                  <a:lnTo>
                    <a:pt x="90" y="112"/>
                  </a:lnTo>
                  <a:lnTo>
                    <a:pt x="98" y="106"/>
                  </a:lnTo>
                  <a:lnTo>
                    <a:pt x="104" y="96"/>
                  </a:lnTo>
                  <a:lnTo>
                    <a:pt x="108" y="86"/>
                  </a:lnTo>
                  <a:lnTo>
                    <a:pt x="112" y="74"/>
                  </a:lnTo>
                  <a:lnTo>
                    <a:pt x="112" y="62"/>
                  </a:lnTo>
                  <a:lnTo>
                    <a:pt x="112" y="50"/>
                  </a:lnTo>
                  <a:lnTo>
                    <a:pt x="112" y="50"/>
                  </a:lnTo>
                  <a:lnTo>
                    <a:pt x="108" y="38"/>
                  </a:lnTo>
                  <a:lnTo>
                    <a:pt x="102" y="28"/>
                  </a:lnTo>
                  <a:lnTo>
                    <a:pt x="96" y="18"/>
                  </a:lnTo>
                  <a:lnTo>
                    <a:pt x="86" y="12"/>
                  </a:lnTo>
                  <a:lnTo>
                    <a:pt x="78" y="6"/>
                  </a:lnTo>
                  <a:lnTo>
                    <a:pt x="66" y="2"/>
                  </a:lnTo>
                  <a:lnTo>
                    <a:pt x="56" y="0"/>
                  </a:lnTo>
                  <a:lnTo>
                    <a:pt x="44" y="2"/>
                  </a:lnTo>
                  <a:lnTo>
                    <a:pt x="44" y="2"/>
                  </a:lnTo>
                  <a:lnTo>
                    <a:pt x="34" y="4"/>
                  </a:lnTo>
                  <a:lnTo>
                    <a:pt x="24" y="10"/>
                  </a:lnTo>
                  <a:lnTo>
                    <a:pt x="16" y="18"/>
                  </a:lnTo>
                  <a:lnTo>
                    <a:pt x="10" y="26"/>
                  </a:lnTo>
                  <a:lnTo>
                    <a:pt x="4" y="36"/>
                  </a:lnTo>
                  <a:lnTo>
                    <a:pt x="2" y="48"/>
                  </a:lnTo>
                  <a:lnTo>
                    <a:pt x="0" y="60"/>
                  </a:lnTo>
                  <a:lnTo>
                    <a:pt x="2"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15" name="Freeform 404"/>
            <p:cNvSpPr>
              <a:spLocks/>
            </p:cNvSpPr>
            <p:nvPr/>
          </p:nvSpPr>
          <p:spPr bwMode="auto">
            <a:xfrm>
              <a:off x="2812596" y="3766911"/>
              <a:ext cx="168275" cy="187325"/>
            </a:xfrm>
            <a:custGeom>
              <a:avLst/>
              <a:gdLst>
                <a:gd name="T0" fmla="*/ 0 w 106"/>
                <a:gd name="T1" fmla="*/ 70 h 118"/>
                <a:gd name="T2" fmla="*/ 0 w 106"/>
                <a:gd name="T3" fmla="*/ 70 h 118"/>
                <a:gd name="T4" fmla="*/ 4 w 106"/>
                <a:gd name="T5" fmla="*/ 82 h 118"/>
                <a:gd name="T6" fmla="*/ 10 w 106"/>
                <a:gd name="T7" fmla="*/ 92 h 118"/>
                <a:gd name="T8" fmla="*/ 16 w 106"/>
                <a:gd name="T9" fmla="*/ 100 h 118"/>
                <a:gd name="T10" fmla="*/ 24 w 106"/>
                <a:gd name="T11" fmla="*/ 108 h 118"/>
                <a:gd name="T12" fmla="*/ 34 w 106"/>
                <a:gd name="T13" fmla="*/ 114 h 118"/>
                <a:gd name="T14" fmla="*/ 44 w 106"/>
                <a:gd name="T15" fmla="*/ 116 h 118"/>
                <a:gd name="T16" fmla="*/ 54 w 106"/>
                <a:gd name="T17" fmla="*/ 118 h 118"/>
                <a:gd name="T18" fmla="*/ 64 w 106"/>
                <a:gd name="T19" fmla="*/ 118 h 118"/>
                <a:gd name="T20" fmla="*/ 64 w 106"/>
                <a:gd name="T21" fmla="*/ 118 h 118"/>
                <a:gd name="T22" fmla="*/ 74 w 106"/>
                <a:gd name="T23" fmla="*/ 114 h 118"/>
                <a:gd name="T24" fmla="*/ 84 w 106"/>
                <a:gd name="T25" fmla="*/ 108 h 118"/>
                <a:gd name="T26" fmla="*/ 92 w 106"/>
                <a:gd name="T27" fmla="*/ 102 h 118"/>
                <a:gd name="T28" fmla="*/ 98 w 106"/>
                <a:gd name="T29" fmla="*/ 92 h 118"/>
                <a:gd name="T30" fmla="*/ 102 w 106"/>
                <a:gd name="T31" fmla="*/ 84 h 118"/>
                <a:gd name="T32" fmla="*/ 106 w 106"/>
                <a:gd name="T33" fmla="*/ 72 h 118"/>
                <a:gd name="T34" fmla="*/ 106 w 106"/>
                <a:gd name="T35" fmla="*/ 60 h 118"/>
                <a:gd name="T36" fmla="*/ 104 w 106"/>
                <a:gd name="T37" fmla="*/ 50 h 118"/>
                <a:gd name="T38" fmla="*/ 104 w 106"/>
                <a:gd name="T39" fmla="*/ 50 h 118"/>
                <a:gd name="T40" fmla="*/ 102 w 106"/>
                <a:gd name="T41" fmla="*/ 38 h 118"/>
                <a:gd name="T42" fmla="*/ 96 w 106"/>
                <a:gd name="T43" fmla="*/ 28 h 118"/>
                <a:gd name="T44" fmla="*/ 90 w 106"/>
                <a:gd name="T45" fmla="*/ 18 h 118"/>
                <a:gd name="T46" fmla="*/ 82 w 106"/>
                <a:gd name="T47" fmla="*/ 12 h 118"/>
                <a:gd name="T48" fmla="*/ 72 w 106"/>
                <a:gd name="T49" fmla="*/ 6 h 118"/>
                <a:gd name="T50" fmla="*/ 62 w 106"/>
                <a:gd name="T51" fmla="*/ 2 h 118"/>
                <a:gd name="T52" fmla="*/ 52 w 106"/>
                <a:gd name="T53" fmla="*/ 0 h 118"/>
                <a:gd name="T54" fmla="*/ 42 w 106"/>
                <a:gd name="T55" fmla="*/ 2 h 118"/>
                <a:gd name="T56" fmla="*/ 42 w 106"/>
                <a:gd name="T57" fmla="*/ 2 h 118"/>
                <a:gd name="T58" fmla="*/ 30 w 106"/>
                <a:gd name="T59" fmla="*/ 6 h 118"/>
                <a:gd name="T60" fmla="*/ 22 w 106"/>
                <a:gd name="T61" fmla="*/ 10 h 118"/>
                <a:gd name="T62" fmla="*/ 14 w 106"/>
                <a:gd name="T63" fmla="*/ 18 h 118"/>
                <a:gd name="T64" fmla="*/ 8 w 106"/>
                <a:gd name="T65" fmla="*/ 26 h 118"/>
                <a:gd name="T66" fmla="*/ 2 w 106"/>
                <a:gd name="T67" fmla="*/ 36 h 118"/>
                <a:gd name="T68" fmla="*/ 0 w 106"/>
                <a:gd name="T69" fmla="*/ 46 h 118"/>
                <a:gd name="T70" fmla="*/ 0 w 106"/>
                <a:gd name="T71" fmla="*/ 58 h 118"/>
                <a:gd name="T72" fmla="*/ 0 w 106"/>
                <a:gd name="T73"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 h="118">
                  <a:moveTo>
                    <a:pt x="0" y="70"/>
                  </a:moveTo>
                  <a:lnTo>
                    <a:pt x="0" y="70"/>
                  </a:lnTo>
                  <a:lnTo>
                    <a:pt x="4" y="82"/>
                  </a:lnTo>
                  <a:lnTo>
                    <a:pt x="10" y="92"/>
                  </a:lnTo>
                  <a:lnTo>
                    <a:pt x="16" y="100"/>
                  </a:lnTo>
                  <a:lnTo>
                    <a:pt x="24" y="108"/>
                  </a:lnTo>
                  <a:lnTo>
                    <a:pt x="34" y="114"/>
                  </a:lnTo>
                  <a:lnTo>
                    <a:pt x="44" y="116"/>
                  </a:lnTo>
                  <a:lnTo>
                    <a:pt x="54" y="118"/>
                  </a:lnTo>
                  <a:lnTo>
                    <a:pt x="64" y="118"/>
                  </a:lnTo>
                  <a:lnTo>
                    <a:pt x="64" y="118"/>
                  </a:lnTo>
                  <a:lnTo>
                    <a:pt x="74" y="114"/>
                  </a:lnTo>
                  <a:lnTo>
                    <a:pt x="84" y="108"/>
                  </a:lnTo>
                  <a:lnTo>
                    <a:pt x="92" y="102"/>
                  </a:lnTo>
                  <a:lnTo>
                    <a:pt x="98" y="92"/>
                  </a:lnTo>
                  <a:lnTo>
                    <a:pt x="102" y="84"/>
                  </a:lnTo>
                  <a:lnTo>
                    <a:pt x="106" y="72"/>
                  </a:lnTo>
                  <a:lnTo>
                    <a:pt x="106" y="60"/>
                  </a:lnTo>
                  <a:lnTo>
                    <a:pt x="104" y="50"/>
                  </a:lnTo>
                  <a:lnTo>
                    <a:pt x="104" y="50"/>
                  </a:lnTo>
                  <a:lnTo>
                    <a:pt x="102" y="38"/>
                  </a:lnTo>
                  <a:lnTo>
                    <a:pt x="96" y="28"/>
                  </a:lnTo>
                  <a:lnTo>
                    <a:pt x="90" y="18"/>
                  </a:lnTo>
                  <a:lnTo>
                    <a:pt x="82" y="12"/>
                  </a:lnTo>
                  <a:lnTo>
                    <a:pt x="72" y="6"/>
                  </a:lnTo>
                  <a:lnTo>
                    <a:pt x="62" y="2"/>
                  </a:lnTo>
                  <a:lnTo>
                    <a:pt x="52" y="0"/>
                  </a:lnTo>
                  <a:lnTo>
                    <a:pt x="42" y="2"/>
                  </a:lnTo>
                  <a:lnTo>
                    <a:pt x="42" y="2"/>
                  </a:lnTo>
                  <a:lnTo>
                    <a:pt x="30" y="6"/>
                  </a:lnTo>
                  <a:lnTo>
                    <a:pt x="22" y="10"/>
                  </a:lnTo>
                  <a:lnTo>
                    <a:pt x="14" y="18"/>
                  </a:lnTo>
                  <a:lnTo>
                    <a:pt x="8" y="26"/>
                  </a:lnTo>
                  <a:lnTo>
                    <a:pt x="2" y="36"/>
                  </a:lnTo>
                  <a:lnTo>
                    <a:pt x="0" y="46"/>
                  </a:lnTo>
                  <a:lnTo>
                    <a:pt x="0" y="58"/>
                  </a:lnTo>
                  <a:lnTo>
                    <a:pt x="0" y="7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16" name="Freeform 405"/>
            <p:cNvSpPr>
              <a:spLocks/>
            </p:cNvSpPr>
            <p:nvPr/>
          </p:nvSpPr>
          <p:spPr bwMode="auto">
            <a:xfrm>
              <a:off x="2812596" y="3766911"/>
              <a:ext cx="168275" cy="187325"/>
            </a:xfrm>
            <a:custGeom>
              <a:avLst/>
              <a:gdLst>
                <a:gd name="T0" fmla="*/ 0 w 106"/>
                <a:gd name="T1" fmla="*/ 70 h 118"/>
                <a:gd name="T2" fmla="*/ 0 w 106"/>
                <a:gd name="T3" fmla="*/ 70 h 118"/>
                <a:gd name="T4" fmla="*/ 4 w 106"/>
                <a:gd name="T5" fmla="*/ 82 h 118"/>
                <a:gd name="T6" fmla="*/ 10 w 106"/>
                <a:gd name="T7" fmla="*/ 92 h 118"/>
                <a:gd name="T8" fmla="*/ 16 w 106"/>
                <a:gd name="T9" fmla="*/ 100 h 118"/>
                <a:gd name="T10" fmla="*/ 24 w 106"/>
                <a:gd name="T11" fmla="*/ 108 h 118"/>
                <a:gd name="T12" fmla="*/ 34 w 106"/>
                <a:gd name="T13" fmla="*/ 114 h 118"/>
                <a:gd name="T14" fmla="*/ 44 w 106"/>
                <a:gd name="T15" fmla="*/ 116 h 118"/>
                <a:gd name="T16" fmla="*/ 54 w 106"/>
                <a:gd name="T17" fmla="*/ 118 h 118"/>
                <a:gd name="T18" fmla="*/ 64 w 106"/>
                <a:gd name="T19" fmla="*/ 118 h 118"/>
                <a:gd name="T20" fmla="*/ 64 w 106"/>
                <a:gd name="T21" fmla="*/ 118 h 118"/>
                <a:gd name="T22" fmla="*/ 74 w 106"/>
                <a:gd name="T23" fmla="*/ 114 h 118"/>
                <a:gd name="T24" fmla="*/ 84 w 106"/>
                <a:gd name="T25" fmla="*/ 108 h 118"/>
                <a:gd name="T26" fmla="*/ 92 w 106"/>
                <a:gd name="T27" fmla="*/ 102 h 118"/>
                <a:gd name="T28" fmla="*/ 98 w 106"/>
                <a:gd name="T29" fmla="*/ 92 h 118"/>
                <a:gd name="T30" fmla="*/ 102 w 106"/>
                <a:gd name="T31" fmla="*/ 84 h 118"/>
                <a:gd name="T32" fmla="*/ 106 w 106"/>
                <a:gd name="T33" fmla="*/ 72 h 118"/>
                <a:gd name="T34" fmla="*/ 106 w 106"/>
                <a:gd name="T35" fmla="*/ 60 h 118"/>
                <a:gd name="T36" fmla="*/ 104 w 106"/>
                <a:gd name="T37" fmla="*/ 50 h 118"/>
                <a:gd name="T38" fmla="*/ 104 w 106"/>
                <a:gd name="T39" fmla="*/ 50 h 118"/>
                <a:gd name="T40" fmla="*/ 102 w 106"/>
                <a:gd name="T41" fmla="*/ 38 h 118"/>
                <a:gd name="T42" fmla="*/ 96 w 106"/>
                <a:gd name="T43" fmla="*/ 28 h 118"/>
                <a:gd name="T44" fmla="*/ 90 w 106"/>
                <a:gd name="T45" fmla="*/ 18 h 118"/>
                <a:gd name="T46" fmla="*/ 82 w 106"/>
                <a:gd name="T47" fmla="*/ 12 h 118"/>
                <a:gd name="T48" fmla="*/ 72 w 106"/>
                <a:gd name="T49" fmla="*/ 6 h 118"/>
                <a:gd name="T50" fmla="*/ 62 w 106"/>
                <a:gd name="T51" fmla="*/ 2 h 118"/>
                <a:gd name="T52" fmla="*/ 52 w 106"/>
                <a:gd name="T53" fmla="*/ 0 h 118"/>
                <a:gd name="T54" fmla="*/ 42 w 106"/>
                <a:gd name="T55" fmla="*/ 2 h 118"/>
                <a:gd name="T56" fmla="*/ 42 w 106"/>
                <a:gd name="T57" fmla="*/ 2 h 118"/>
                <a:gd name="T58" fmla="*/ 30 w 106"/>
                <a:gd name="T59" fmla="*/ 6 h 118"/>
                <a:gd name="T60" fmla="*/ 22 w 106"/>
                <a:gd name="T61" fmla="*/ 10 h 118"/>
                <a:gd name="T62" fmla="*/ 14 w 106"/>
                <a:gd name="T63" fmla="*/ 18 h 118"/>
                <a:gd name="T64" fmla="*/ 8 w 106"/>
                <a:gd name="T65" fmla="*/ 26 h 118"/>
                <a:gd name="T66" fmla="*/ 2 w 106"/>
                <a:gd name="T67" fmla="*/ 36 h 118"/>
                <a:gd name="T68" fmla="*/ 0 w 106"/>
                <a:gd name="T69" fmla="*/ 46 h 118"/>
                <a:gd name="T70" fmla="*/ 0 w 106"/>
                <a:gd name="T71" fmla="*/ 58 h 118"/>
                <a:gd name="T72" fmla="*/ 0 w 106"/>
                <a:gd name="T73"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 h="118">
                  <a:moveTo>
                    <a:pt x="0" y="70"/>
                  </a:moveTo>
                  <a:lnTo>
                    <a:pt x="0" y="70"/>
                  </a:lnTo>
                  <a:lnTo>
                    <a:pt x="4" y="82"/>
                  </a:lnTo>
                  <a:lnTo>
                    <a:pt x="10" y="92"/>
                  </a:lnTo>
                  <a:lnTo>
                    <a:pt x="16" y="100"/>
                  </a:lnTo>
                  <a:lnTo>
                    <a:pt x="24" y="108"/>
                  </a:lnTo>
                  <a:lnTo>
                    <a:pt x="34" y="114"/>
                  </a:lnTo>
                  <a:lnTo>
                    <a:pt x="44" y="116"/>
                  </a:lnTo>
                  <a:lnTo>
                    <a:pt x="54" y="118"/>
                  </a:lnTo>
                  <a:lnTo>
                    <a:pt x="64" y="118"/>
                  </a:lnTo>
                  <a:lnTo>
                    <a:pt x="64" y="118"/>
                  </a:lnTo>
                  <a:lnTo>
                    <a:pt x="74" y="114"/>
                  </a:lnTo>
                  <a:lnTo>
                    <a:pt x="84" y="108"/>
                  </a:lnTo>
                  <a:lnTo>
                    <a:pt x="92" y="102"/>
                  </a:lnTo>
                  <a:lnTo>
                    <a:pt x="98" y="92"/>
                  </a:lnTo>
                  <a:lnTo>
                    <a:pt x="102" y="84"/>
                  </a:lnTo>
                  <a:lnTo>
                    <a:pt x="106" y="72"/>
                  </a:lnTo>
                  <a:lnTo>
                    <a:pt x="106" y="60"/>
                  </a:lnTo>
                  <a:lnTo>
                    <a:pt x="104" y="50"/>
                  </a:lnTo>
                  <a:lnTo>
                    <a:pt x="104" y="50"/>
                  </a:lnTo>
                  <a:lnTo>
                    <a:pt x="102" y="38"/>
                  </a:lnTo>
                  <a:lnTo>
                    <a:pt x="96" y="28"/>
                  </a:lnTo>
                  <a:lnTo>
                    <a:pt x="90" y="18"/>
                  </a:lnTo>
                  <a:lnTo>
                    <a:pt x="82" y="12"/>
                  </a:lnTo>
                  <a:lnTo>
                    <a:pt x="72" y="6"/>
                  </a:lnTo>
                  <a:lnTo>
                    <a:pt x="62" y="2"/>
                  </a:lnTo>
                  <a:lnTo>
                    <a:pt x="52" y="0"/>
                  </a:lnTo>
                  <a:lnTo>
                    <a:pt x="42" y="2"/>
                  </a:lnTo>
                  <a:lnTo>
                    <a:pt x="42" y="2"/>
                  </a:lnTo>
                  <a:lnTo>
                    <a:pt x="30" y="6"/>
                  </a:lnTo>
                  <a:lnTo>
                    <a:pt x="22" y="10"/>
                  </a:lnTo>
                  <a:lnTo>
                    <a:pt x="14" y="18"/>
                  </a:lnTo>
                  <a:lnTo>
                    <a:pt x="8" y="26"/>
                  </a:lnTo>
                  <a:lnTo>
                    <a:pt x="2" y="36"/>
                  </a:lnTo>
                  <a:lnTo>
                    <a:pt x="0" y="46"/>
                  </a:lnTo>
                  <a:lnTo>
                    <a:pt x="0" y="58"/>
                  </a:lnTo>
                  <a:lnTo>
                    <a:pt x="0" y="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17" name="Freeform 407"/>
            <p:cNvSpPr>
              <a:spLocks/>
            </p:cNvSpPr>
            <p:nvPr/>
          </p:nvSpPr>
          <p:spPr bwMode="auto">
            <a:xfrm>
              <a:off x="2822121" y="3779611"/>
              <a:ext cx="149225" cy="165100"/>
            </a:xfrm>
            <a:custGeom>
              <a:avLst/>
              <a:gdLst>
                <a:gd name="T0" fmla="*/ 0 w 94"/>
                <a:gd name="T1" fmla="*/ 60 h 104"/>
                <a:gd name="T2" fmla="*/ 0 w 94"/>
                <a:gd name="T3" fmla="*/ 60 h 104"/>
                <a:gd name="T4" fmla="*/ 4 w 94"/>
                <a:gd name="T5" fmla="*/ 72 h 104"/>
                <a:gd name="T6" fmla="*/ 8 w 94"/>
                <a:gd name="T7" fmla="*/ 80 h 104"/>
                <a:gd name="T8" fmla="*/ 14 w 94"/>
                <a:gd name="T9" fmla="*/ 88 h 104"/>
                <a:gd name="T10" fmla="*/ 22 w 94"/>
                <a:gd name="T11" fmla="*/ 94 h 104"/>
                <a:gd name="T12" fmla="*/ 30 w 94"/>
                <a:gd name="T13" fmla="*/ 100 h 104"/>
                <a:gd name="T14" fmla="*/ 38 w 94"/>
                <a:gd name="T15" fmla="*/ 102 h 104"/>
                <a:gd name="T16" fmla="*/ 48 w 94"/>
                <a:gd name="T17" fmla="*/ 104 h 104"/>
                <a:gd name="T18" fmla="*/ 58 w 94"/>
                <a:gd name="T19" fmla="*/ 102 h 104"/>
                <a:gd name="T20" fmla="*/ 58 w 94"/>
                <a:gd name="T21" fmla="*/ 102 h 104"/>
                <a:gd name="T22" fmla="*/ 66 w 94"/>
                <a:gd name="T23" fmla="*/ 100 h 104"/>
                <a:gd name="T24" fmla="*/ 74 w 94"/>
                <a:gd name="T25" fmla="*/ 96 h 104"/>
                <a:gd name="T26" fmla="*/ 82 w 94"/>
                <a:gd name="T27" fmla="*/ 88 h 104"/>
                <a:gd name="T28" fmla="*/ 86 w 94"/>
                <a:gd name="T29" fmla="*/ 82 h 104"/>
                <a:gd name="T30" fmla="*/ 90 w 94"/>
                <a:gd name="T31" fmla="*/ 72 h 104"/>
                <a:gd name="T32" fmla="*/ 94 w 94"/>
                <a:gd name="T33" fmla="*/ 62 h 104"/>
                <a:gd name="T34" fmla="*/ 94 w 94"/>
                <a:gd name="T35" fmla="*/ 52 h 104"/>
                <a:gd name="T36" fmla="*/ 94 w 94"/>
                <a:gd name="T37" fmla="*/ 42 h 104"/>
                <a:gd name="T38" fmla="*/ 94 w 94"/>
                <a:gd name="T39" fmla="*/ 42 h 104"/>
                <a:gd name="T40" fmla="*/ 90 w 94"/>
                <a:gd name="T41" fmla="*/ 32 h 104"/>
                <a:gd name="T42" fmla="*/ 86 w 94"/>
                <a:gd name="T43" fmla="*/ 24 h 104"/>
                <a:gd name="T44" fmla="*/ 80 w 94"/>
                <a:gd name="T45" fmla="*/ 16 h 104"/>
                <a:gd name="T46" fmla="*/ 72 w 94"/>
                <a:gd name="T47" fmla="*/ 8 h 104"/>
                <a:gd name="T48" fmla="*/ 64 w 94"/>
                <a:gd name="T49" fmla="*/ 4 h 104"/>
                <a:gd name="T50" fmla="*/ 56 w 94"/>
                <a:gd name="T51" fmla="*/ 0 h 104"/>
                <a:gd name="T52" fmla="*/ 46 w 94"/>
                <a:gd name="T53" fmla="*/ 0 h 104"/>
                <a:gd name="T54" fmla="*/ 36 w 94"/>
                <a:gd name="T55" fmla="*/ 0 h 104"/>
                <a:gd name="T56" fmla="*/ 36 w 94"/>
                <a:gd name="T57" fmla="*/ 0 h 104"/>
                <a:gd name="T58" fmla="*/ 28 w 94"/>
                <a:gd name="T59" fmla="*/ 4 h 104"/>
                <a:gd name="T60" fmla="*/ 20 w 94"/>
                <a:gd name="T61" fmla="*/ 8 h 104"/>
                <a:gd name="T62" fmla="*/ 12 w 94"/>
                <a:gd name="T63" fmla="*/ 14 h 104"/>
                <a:gd name="T64" fmla="*/ 6 w 94"/>
                <a:gd name="T65" fmla="*/ 22 h 104"/>
                <a:gd name="T66" fmla="*/ 2 w 94"/>
                <a:gd name="T67" fmla="*/ 30 h 104"/>
                <a:gd name="T68" fmla="*/ 0 w 94"/>
                <a:gd name="T69" fmla="*/ 40 h 104"/>
                <a:gd name="T70" fmla="*/ 0 w 94"/>
                <a:gd name="T71" fmla="*/ 50 h 104"/>
                <a:gd name="T72" fmla="*/ 0 w 94"/>
                <a:gd name="T73" fmla="*/ 6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4" h="104">
                  <a:moveTo>
                    <a:pt x="0" y="60"/>
                  </a:moveTo>
                  <a:lnTo>
                    <a:pt x="0" y="60"/>
                  </a:lnTo>
                  <a:lnTo>
                    <a:pt x="4" y="72"/>
                  </a:lnTo>
                  <a:lnTo>
                    <a:pt x="8" y="80"/>
                  </a:lnTo>
                  <a:lnTo>
                    <a:pt x="14" y="88"/>
                  </a:lnTo>
                  <a:lnTo>
                    <a:pt x="22" y="94"/>
                  </a:lnTo>
                  <a:lnTo>
                    <a:pt x="30" y="100"/>
                  </a:lnTo>
                  <a:lnTo>
                    <a:pt x="38" y="102"/>
                  </a:lnTo>
                  <a:lnTo>
                    <a:pt x="48" y="104"/>
                  </a:lnTo>
                  <a:lnTo>
                    <a:pt x="58" y="102"/>
                  </a:lnTo>
                  <a:lnTo>
                    <a:pt x="58" y="102"/>
                  </a:lnTo>
                  <a:lnTo>
                    <a:pt x="66" y="100"/>
                  </a:lnTo>
                  <a:lnTo>
                    <a:pt x="74" y="96"/>
                  </a:lnTo>
                  <a:lnTo>
                    <a:pt x="82" y="88"/>
                  </a:lnTo>
                  <a:lnTo>
                    <a:pt x="86" y="82"/>
                  </a:lnTo>
                  <a:lnTo>
                    <a:pt x="90" y="72"/>
                  </a:lnTo>
                  <a:lnTo>
                    <a:pt x="94" y="62"/>
                  </a:lnTo>
                  <a:lnTo>
                    <a:pt x="94" y="52"/>
                  </a:lnTo>
                  <a:lnTo>
                    <a:pt x="94" y="42"/>
                  </a:lnTo>
                  <a:lnTo>
                    <a:pt x="94" y="42"/>
                  </a:lnTo>
                  <a:lnTo>
                    <a:pt x="90" y="32"/>
                  </a:lnTo>
                  <a:lnTo>
                    <a:pt x="86" y="24"/>
                  </a:lnTo>
                  <a:lnTo>
                    <a:pt x="80" y="16"/>
                  </a:lnTo>
                  <a:lnTo>
                    <a:pt x="72" y="8"/>
                  </a:lnTo>
                  <a:lnTo>
                    <a:pt x="64" y="4"/>
                  </a:lnTo>
                  <a:lnTo>
                    <a:pt x="56" y="0"/>
                  </a:lnTo>
                  <a:lnTo>
                    <a:pt x="46" y="0"/>
                  </a:lnTo>
                  <a:lnTo>
                    <a:pt x="36" y="0"/>
                  </a:lnTo>
                  <a:lnTo>
                    <a:pt x="36" y="0"/>
                  </a:lnTo>
                  <a:lnTo>
                    <a:pt x="28" y="4"/>
                  </a:lnTo>
                  <a:lnTo>
                    <a:pt x="20" y="8"/>
                  </a:lnTo>
                  <a:lnTo>
                    <a:pt x="12" y="14"/>
                  </a:lnTo>
                  <a:lnTo>
                    <a:pt x="6" y="22"/>
                  </a:lnTo>
                  <a:lnTo>
                    <a:pt x="2" y="30"/>
                  </a:lnTo>
                  <a:lnTo>
                    <a:pt x="0" y="40"/>
                  </a:lnTo>
                  <a:lnTo>
                    <a:pt x="0" y="50"/>
                  </a:lnTo>
                  <a:lnTo>
                    <a:pt x="0" y="60"/>
                  </a:lnTo>
                  <a:close/>
                </a:path>
              </a:pathLst>
            </a:custGeom>
            <a:solidFill>
              <a:srgbClr val="F79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18" name="Freeform 408"/>
            <p:cNvSpPr>
              <a:spLocks/>
            </p:cNvSpPr>
            <p:nvPr/>
          </p:nvSpPr>
          <p:spPr bwMode="auto">
            <a:xfrm>
              <a:off x="2822121" y="3779611"/>
              <a:ext cx="149225" cy="165100"/>
            </a:xfrm>
            <a:custGeom>
              <a:avLst/>
              <a:gdLst>
                <a:gd name="T0" fmla="*/ 0 w 94"/>
                <a:gd name="T1" fmla="*/ 60 h 104"/>
                <a:gd name="T2" fmla="*/ 0 w 94"/>
                <a:gd name="T3" fmla="*/ 60 h 104"/>
                <a:gd name="T4" fmla="*/ 4 w 94"/>
                <a:gd name="T5" fmla="*/ 72 h 104"/>
                <a:gd name="T6" fmla="*/ 8 w 94"/>
                <a:gd name="T7" fmla="*/ 80 h 104"/>
                <a:gd name="T8" fmla="*/ 14 w 94"/>
                <a:gd name="T9" fmla="*/ 88 h 104"/>
                <a:gd name="T10" fmla="*/ 22 w 94"/>
                <a:gd name="T11" fmla="*/ 94 h 104"/>
                <a:gd name="T12" fmla="*/ 30 w 94"/>
                <a:gd name="T13" fmla="*/ 100 h 104"/>
                <a:gd name="T14" fmla="*/ 38 w 94"/>
                <a:gd name="T15" fmla="*/ 102 h 104"/>
                <a:gd name="T16" fmla="*/ 48 w 94"/>
                <a:gd name="T17" fmla="*/ 104 h 104"/>
                <a:gd name="T18" fmla="*/ 58 w 94"/>
                <a:gd name="T19" fmla="*/ 102 h 104"/>
                <a:gd name="T20" fmla="*/ 58 w 94"/>
                <a:gd name="T21" fmla="*/ 102 h 104"/>
                <a:gd name="T22" fmla="*/ 66 w 94"/>
                <a:gd name="T23" fmla="*/ 100 h 104"/>
                <a:gd name="T24" fmla="*/ 74 w 94"/>
                <a:gd name="T25" fmla="*/ 96 h 104"/>
                <a:gd name="T26" fmla="*/ 82 w 94"/>
                <a:gd name="T27" fmla="*/ 88 h 104"/>
                <a:gd name="T28" fmla="*/ 86 w 94"/>
                <a:gd name="T29" fmla="*/ 82 h 104"/>
                <a:gd name="T30" fmla="*/ 90 w 94"/>
                <a:gd name="T31" fmla="*/ 72 h 104"/>
                <a:gd name="T32" fmla="*/ 94 w 94"/>
                <a:gd name="T33" fmla="*/ 62 h 104"/>
                <a:gd name="T34" fmla="*/ 94 w 94"/>
                <a:gd name="T35" fmla="*/ 52 h 104"/>
                <a:gd name="T36" fmla="*/ 94 w 94"/>
                <a:gd name="T37" fmla="*/ 42 h 104"/>
                <a:gd name="T38" fmla="*/ 94 w 94"/>
                <a:gd name="T39" fmla="*/ 42 h 104"/>
                <a:gd name="T40" fmla="*/ 90 w 94"/>
                <a:gd name="T41" fmla="*/ 32 h 104"/>
                <a:gd name="T42" fmla="*/ 86 w 94"/>
                <a:gd name="T43" fmla="*/ 24 h 104"/>
                <a:gd name="T44" fmla="*/ 80 w 94"/>
                <a:gd name="T45" fmla="*/ 16 h 104"/>
                <a:gd name="T46" fmla="*/ 72 w 94"/>
                <a:gd name="T47" fmla="*/ 8 h 104"/>
                <a:gd name="T48" fmla="*/ 64 w 94"/>
                <a:gd name="T49" fmla="*/ 4 h 104"/>
                <a:gd name="T50" fmla="*/ 56 w 94"/>
                <a:gd name="T51" fmla="*/ 0 h 104"/>
                <a:gd name="T52" fmla="*/ 46 w 94"/>
                <a:gd name="T53" fmla="*/ 0 h 104"/>
                <a:gd name="T54" fmla="*/ 36 w 94"/>
                <a:gd name="T55" fmla="*/ 0 h 104"/>
                <a:gd name="T56" fmla="*/ 36 w 94"/>
                <a:gd name="T57" fmla="*/ 0 h 104"/>
                <a:gd name="T58" fmla="*/ 28 w 94"/>
                <a:gd name="T59" fmla="*/ 4 h 104"/>
                <a:gd name="T60" fmla="*/ 20 w 94"/>
                <a:gd name="T61" fmla="*/ 8 h 104"/>
                <a:gd name="T62" fmla="*/ 12 w 94"/>
                <a:gd name="T63" fmla="*/ 14 h 104"/>
                <a:gd name="T64" fmla="*/ 6 w 94"/>
                <a:gd name="T65" fmla="*/ 22 h 104"/>
                <a:gd name="T66" fmla="*/ 2 w 94"/>
                <a:gd name="T67" fmla="*/ 30 h 104"/>
                <a:gd name="T68" fmla="*/ 0 w 94"/>
                <a:gd name="T69" fmla="*/ 40 h 104"/>
                <a:gd name="T70" fmla="*/ 0 w 94"/>
                <a:gd name="T71" fmla="*/ 50 h 104"/>
                <a:gd name="T72" fmla="*/ 0 w 94"/>
                <a:gd name="T73" fmla="*/ 6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4" h="104">
                  <a:moveTo>
                    <a:pt x="0" y="60"/>
                  </a:moveTo>
                  <a:lnTo>
                    <a:pt x="0" y="60"/>
                  </a:lnTo>
                  <a:lnTo>
                    <a:pt x="4" y="72"/>
                  </a:lnTo>
                  <a:lnTo>
                    <a:pt x="8" y="80"/>
                  </a:lnTo>
                  <a:lnTo>
                    <a:pt x="14" y="88"/>
                  </a:lnTo>
                  <a:lnTo>
                    <a:pt x="22" y="94"/>
                  </a:lnTo>
                  <a:lnTo>
                    <a:pt x="30" y="100"/>
                  </a:lnTo>
                  <a:lnTo>
                    <a:pt x="38" y="102"/>
                  </a:lnTo>
                  <a:lnTo>
                    <a:pt x="48" y="104"/>
                  </a:lnTo>
                  <a:lnTo>
                    <a:pt x="58" y="102"/>
                  </a:lnTo>
                  <a:lnTo>
                    <a:pt x="58" y="102"/>
                  </a:lnTo>
                  <a:lnTo>
                    <a:pt x="66" y="100"/>
                  </a:lnTo>
                  <a:lnTo>
                    <a:pt x="74" y="96"/>
                  </a:lnTo>
                  <a:lnTo>
                    <a:pt x="82" y="88"/>
                  </a:lnTo>
                  <a:lnTo>
                    <a:pt x="86" y="82"/>
                  </a:lnTo>
                  <a:lnTo>
                    <a:pt x="90" y="72"/>
                  </a:lnTo>
                  <a:lnTo>
                    <a:pt x="94" y="62"/>
                  </a:lnTo>
                  <a:lnTo>
                    <a:pt x="94" y="52"/>
                  </a:lnTo>
                  <a:lnTo>
                    <a:pt x="94" y="42"/>
                  </a:lnTo>
                  <a:lnTo>
                    <a:pt x="94" y="42"/>
                  </a:lnTo>
                  <a:lnTo>
                    <a:pt x="90" y="32"/>
                  </a:lnTo>
                  <a:lnTo>
                    <a:pt x="86" y="24"/>
                  </a:lnTo>
                  <a:lnTo>
                    <a:pt x="80" y="16"/>
                  </a:lnTo>
                  <a:lnTo>
                    <a:pt x="72" y="8"/>
                  </a:lnTo>
                  <a:lnTo>
                    <a:pt x="64" y="4"/>
                  </a:lnTo>
                  <a:lnTo>
                    <a:pt x="56" y="0"/>
                  </a:lnTo>
                  <a:lnTo>
                    <a:pt x="46" y="0"/>
                  </a:lnTo>
                  <a:lnTo>
                    <a:pt x="36" y="0"/>
                  </a:lnTo>
                  <a:lnTo>
                    <a:pt x="36" y="0"/>
                  </a:lnTo>
                  <a:lnTo>
                    <a:pt x="28" y="4"/>
                  </a:lnTo>
                  <a:lnTo>
                    <a:pt x="20" y="8"/>
                  </a:lnTo>
                  <a:lnTo>
                    <a:pt x="12" y="14"/>
                  </a:lnTo>
                  <a:lnTo>
                    <a:pt x="6" y="22"/>
                  </a:lnTo>
                  <a:lnTo>
                    <a:pt x="2" y="30"/>
                  </a:lnTo>
                  <a:lnTo>
                    <a:pt x="0" y="40"/>
                  </a:lnTo>
                  <a:lnTo>
                    <a:pt x="0" y="50"/>
                  </a:lnTo>
                  <a:lnTo>
                    <a:pt x="0" y="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19" name="Freeform 409"/>
            <p:cNvSpPr>
              <a:spLocks/>
            </p:cNvSpPr>
            <p:nvPr/>
          </p:nvSpPr>
          <p:spPr bwMode="auto">
            <a:xfrm>
              <a:off x="2866571" y="3827236"/>
              <a:ext cx="60325" cy="66675"/>
            </a:xfrm>
            <a:custGeom>
              <a:avLst/>
              <a:gdLst>
                <a:gd name="T0" fmla="*/ 0 w 38"/>
                <a:gd name="T1" fmla="*/ 26 h 42"/>
                <a:gd name="T2" fmla="*/ 0 w 38"/>
                <a:gd name="T3" fmla="*/ 26 h 42"/>
                <a:gd name="T4" fmla="*/ 4 w 38"/>
                <a:gd name="T5" fmla="*/ 34 h 42"/>
                <a:gd name="T6" fmla="*/ 8 w 38"/>
                <a:gd name="T7" fmla="*/ 38 h 42"/>
                <a:gd name="T8" fmla="*/ 16 w 38"/>
                <a:gd name="T9" fmla="*/ 42 h 42"/>
                <a:gd name="T10" fmla="*/ 22 w 38"/>
                <a:gd name="T11" fmla="*/ 42 h 42"/>
                <a:gd name="T12" fmla="*/ 22 w 38"/>
                <a:gd name="T13" fmla="*/ 42 h 42"/>
                <a:gd name="T14" fmla="*/ 30 w 38"/>
                <a:gd name="T15" fmla="*/ 40 h 42"/>
                <a:gd name="T16" fmla="*/ 34 w 38"/>
                <a:gd name="T17" fmla="*/ 34 h 42"/>
                <a:gd name="T18" fmla="*/ 38 w 38"/>
                <a:gd name="T19" fmla="*/ 26 h 42"/>
                <a:gd name="T20" fmla="*/ 38 w 38"/>
                <a:gd name="T21" fmla="*/ 18 h 42"/>
                <a:gd name="T22" fmla="*/ 38 w 38"/>
                <a:gd name="T23" fmla="*/ 18 h 42"/>
                <a:gd name="T24" fmla="*/ 34 w 38"/>
                <a:gd name="T25" fmla="*/ 10 h 42"/>
                <a:gd name="T26" fmla="*/ 30 w 38"/>
                <a:gd name="T27" fmla="*/ 4 h 42"/>
                <a:gd name="T28" fmla="*/ 22 w 38"/>
                <a:gd name="T29" fmla="*/ 2 h 42"/>
                <a:gd name="T30" fmla="*/ 14 w 38"/>
                <a:gd name="T31" fmla="*/ 0 h 42"/>
                <a:gd name="T32" fmla="*/ 14 w 38"/>
                <a:gd name="T33" fmla="*/ 0 h 42"/>
                <a:gd name="T34" fmla="*/ 8 w 38"/>
                <a:gd name="T35" fmla="*/ 4 h 42"/>
                <a:gd name="T36" fmla="*/ 2 w 38"/>
                <a:gd name="T37" fmla="*/ 10 h 42"/>
                <a:gd name="T38" fmla="*/ 0 w 38"/>
                <a:gd name="T39" fmla="*/ 16 h 42"/>
                <a:gd name="T40" fmla="*/ 0 w 38"/>
                <a:gd name="T4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42">
                  <a:moveTo>
                    <a:pt x="0" y="26"/>
                  </a:moveTo>
                  <a:lnTo>
                    <a:pt x="0" y="26"/>
                  </a:lnTo>
                  <a:lnTo>
                    <a:pt x="4" y="34"/>
                  </a:lnTo>
                  <a:lnTo>
                    <a:pt x="8" y="38"/>
                  </a:lnTo>
                  <a:lnTo>
                    <a:pt x="16" y="42"/>
                  </a:lnTo>
                  <a:lnTo>
                    <a:pt x="22" y="42"/>
                  </a:lnTo>
                  <a:lnTo>
                    <a:pt x="22" y="42"/>
                  </a:lnTo>
                  <a:lnTo>
                    <a:pt x="30" y="40"/>
                  </a:lnTo>
                  <a:lnTo>
                    <a:pt x="34" y="34"/>
                  </a:lnTo>
                  <a:lnTo>
                    <a:pt x="38" y="26"/>
                  </a:lnTo>
                  <a:lnTo>
                    <a:pt x="38" y="18"/>
                  </a:lnTo>
                  <a:lnTo>
                    <a:pt x="38" y="18"/>
                  </a:lnTo>
                  <a:lnTo>
                    <a:pt x="34" y="10"/>
                  </a:lnTo>
                  <a:lnTo>
                    <a:pt x="30" y="4"/>
                  </a:lnTo>
                  <a:lnTo>
                    <a:pt x="22" y="2"/>
                  </a:lnTo>
                  <a:lnTo>
                    <a:pt x="14" y="0"/>
                  </a:lnTo>
                  <a:lnTo>
                    <a:pt x="14" y="0"/>
                  </a:lnTo>
                  <a:lnTo>
                    <a:pt x="8" y="4"/>
                  </a:lnTo>
                  <a:lnTo>
                    <a:pt x="2" y="10"/>
                  </a:lnTo>
                  <a:lnTo>
                    <a:pt x="0" y="16"/>
                  </a:lnTo>
                  <a:lnTo>
                    <a:pt x="0" y="26"/>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20" name="Freeform 410"/>
            <p:cNvSpPr>
              <a:spLocks/>
            </p:cNvSpPr>
            <p:nvPr/>
          </p:nvSpPr>
          <p:spPr bwMode="auto">
            <a:xfrm>
              <a:off x="2866571" y="3827236"/>
              <a:ext cx="60325" cy="66675"/>
            </a:xfrm>
            <a:custGeom>
              <a:avLst/>
              <a:gdLst>
                <a:gd name="T0" fmla="*/ 0 w 38"/>
                <a:gd name="T1" fmla="*/ 26 h 42"/>
                <a:gd name="T2" fmla="*/ 0 w 38"/>
                <a:gd name="T3" fmla="*/ 26 h 42"/>
                <a:gd name="T4" fmla="*/ 4 w 38"/>
                <a:gd name="T5" fmla="*/ 34 h 42"/>
                <a:gd name="T6" fmla="*/ 8 w 38"/>
                <a:gd name="T7" fmla="*/ 38 h 42"/>
                <a:gd name="T8" fmla="*/ 16 w 38"/>
                <a:gd name="T9" fmla="*/ 42 h 42"/>
                <a:gd name="T10" fmla="*/ 22 w 38"/>
                <a:gd name="T11" fmla="*/ 42 h 42"/>
                <a:gd name="T12" fmla="*/ 22 w 38"/>
                <a:gd name="T13" fmla="*/ 42 h 42"/>
                <a:gd name="T14" fmla="*/ 30 w 38"/>
                <a:gd name="T15" fmla="*/ 40 h 42"/>
                <a:gd name="T16" fmla="*/ 34 w 38"/>
                <a:gd name="T17" fmla="*/ 34 h 42"/>
                <a:gd name="T18" fmla="*/ 38 w 38"/>
                <a:gd name="T19" fmla="*/ 26 h 42"/>
                <a:gd name="T20" fmla="*/ 38 w 38"/>
                <a:gd name="T21" fmla="*/ 18 h 42"/>
                <a:gd name="T22" fmla="*/ 38 w 38"/>
                <a:gd name="T23" fmla="*/ 18 h 42"/>
                <a:gd name="T24" fmla="*/ 34 w 38"/>
                <a:gd name="T25" fmla="*/ 10 h 42"/>
                <a:gd name="T26" fmla="*/ 30 w 38"/>
                <a:gd name="T27" fmla="*/ 4 h 42"/>
                <a:gd name="T28" fmla="*/ 22 w 38"/>
                <a:gd name="T29" fmla="*/ 2 h 42"/>
                <a:gd name="T30" fmla="*/ 14 w 38"/>
                <a:gd name="T31" fmla="*/ 0 h 42"/>
                <a:gd name="T32" fmla="*/ 14 w 38"/>
                <a:gd name="T33" fmla="*/ 0 h 42"/>
                <a:gd name="T34" fmla="*/ 8 w 38"/>
                <a:gd name="T35" fmla="*/ 4 h 42"/>
                <a:gd name="T36" fmla="*/ 2 w 38"/>
                <a:gd name="T37" fmla="*/ 10 h 42"/>
                <a:gd name="T38" fmla="*/ 0 w 38"/>
                <a:gd name="T39" fmla="*/ 16 h 42"/>
                <a:gd name="T40" fmla="*/ 0 w 38"/>
                <a:gd name="T4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42">
                  <a:moveTo>
                    <a:pt x="0" y="26"/>
                  </a:moveTo>
                  <a:lnTo>
                    <a:pt x="0" y="26"/>
                  </a:lnTo>
                  <a:lnTo>
                    <a:pt x="4" y="34"/>
                  </a:lnTo>
                  <a:lnTo>
                    <a:pt x="8" y="38"/>
                  </a:lnTo>
                  <a:lnTo>
                    <a:pt x="16" y="42"/>
                  </a:lnTo>
                  <a:lnTo>
                    <a:pt x="22" y="42"/>
                  </a:lnTo>
                  <a:lnTo>
                    <a:pt x="22" y="42"/>
                  </a:lnTo>
                  <a:lnTo>
                    <a:pt x="30" y="40"/>
                  </a:lnTo>
                  <a:lnTo>
                    <a:pt x="34" y="34"/>
                  </a:lnTo>
                  <a:lnTo>
                    <a:pt x="38" y="26"/>
                  </a:lnTo>
                  <a:lnTo>
                    <a:pt x="38" y="18"/>
                  </a:lnTo>
                  <a:lnTo>
                    <a:pt x="38" y="18"/>
                  </a:lnTo>
                  <a:lnTo>
                    <a:pt x="34" y="10"/>
                  </a:lnTo>
                  <a:lnTo>
                    <a:pt x="30" y="4"/>
                  </a:lnTo>
                  <a:lnTo>
                    <a:pt x="22" y="2"/>
                  </a:lnTo>
                  <a:lnTo>
                    <a:pt x="14" y="0"/>
                  </a:lnTo>
                  <a:lnTo>
                    <a:pt x="14" y="0"/>
                  </a:lnTo>
                  <a:lnTo>
                    <a:pt x="8" y="4"/>
                  </a:lnTo>
                  <a:lnTo>
                    <a:pt x="2" y="10"/>
                  </a:lnTo>
                  <a:lnTo>
                    <a:pt x="0" y="16"/>
                  </a:lnTo>
                  <a:lnTo>
                    <a:pt x="0"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21" name="Freeform 411"/>
            <p:cNvSpPr>
              <a:spLocks/>
            </p:cNvSpPr>
            <p:nvPr/>
          </p:nvSpPr>
          <p:spPr bwMode="auto">
            <a:xfrm>
              <a:off x="2809421" y="3903436"/>
              <a:ext cx="41275" cy="50800"/>
            </a:xfrm>
            <a:custGeom>
              <a:avLst/>
              <a:gdLst>
                <a:gd name="T0" fmla="*/ 0 w 26"/>
                <a:gd name="T1" fmla="*/ 0 h 32"/>
                <a:gd name="T2" fmla="*/ 0 w 26"/>
                <a:gd name="T3" fmla="*/ 0 h 32"/>
                <a:gd name="T4" fmla="*/ 0 w 26"/>
                <a:gd name="T5" fmla="*/ 0 h 32"/>
                <a:gd name="T6" fmla="*/ 4 w 26"/>
                <a:gd name="T7" fmla="*/ 10 h 32"/>
                <a:gd name="T8" fmla="*/ 10 w 26"/>
                <a:gd name="T9" fmla="*/ 18 h 32"/>
                <a:gd name="T10" fmla="*/ 18 w 26"/>
                <a:gd name="T11" fmla="*/ 26 h 32"/>
                <a:gd name="T12" fmla="*/ 26 w 26"/>
                <a:gd name="T13" fmla="*/ 32 h 32"/>
                <a:gd name="T14" fmla="*/ 26 w 26"/>
                <a:gd name="T15" fmla="*/ 32 h 32"/>
                <a:gd name="T16" fmla="*/ 26 w 26"/>
                <a:gd name="T17" fmla="*/ 32 h 32"/>
                <a:gd name="T18" fmla="*/ 18 w 26"/>
                <a:gd name="T19" fmla="*/ 26 h 32"/>
                <a:gd name="T20" fmla="*/ 12 w 26"/>
                <a:gd name="T21" fmla="*/ 18 h 32"/>
                <a:gd name="T22" fmla="*/ 4 w 26"/>
                <a:gd name="T23" fmla="*/ 10 h 32"/>
                <a:gd name="T24" fmla="*/ 0 w 26"/>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2">
                  <a:moveTo>
                    <a:pt x="0" y="0"/>
                  </a:moveTo>
                  <a:lnTo>
                    <a:pt x="0" y="0"/>
                  </a:lnTo>
                  <a:lnTo>
                    <a:pt x="0" y="0"/>
                  </a:lnTo>
                  <a:lnTo>
                    <a:pt x="4" y="10"/>
                  </a:lnTo>
                  <a:lnTo>
                    <a:pt x="10" y="18"/>
                  </a:lnTo>
                  <a:lnTo>
                    <a:pt x="18" y="26"/>
                  </a:lnTo>
                  <a:lnTo>
                    <a:pt x="26" y="32"/>
                  </a:lnTo>
                  <a:lnTo>
                    <a:pt x="26" y="32"/>
                  </a:lnTo>
                  <a:lnTo>
                    <a:pt x="26" y="32"/>
                  </a:lnTo>
                  <a:lnTo>
                    <a:pt x="18" y="26"/>
                  </a:lnTo>
                  <a:lnTo>
                    <a:pt x="12" y="18"/>
                  </a:lnTo>
                  <a:lnTo>
                    <a:pt x="4" y="10"/>
                  </a:lnTo>
                  <a:lnTo>
                    <a:pt x="0" y="0"/>
                  </a:lnTo>
                  <a:close/>
                </a:path>
              </a:pathLst>
            </a:custGeom>
            <a:solidFill>
              <a:srgbClr val="D4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22" name="Freeform 412"/>
            <p:cNvSpPr>
              <a:spLocks/>
            </p:cNvSpPr>
            <p:nvPr/>
          </p:nvSpPr>
          <p:spPr bwMode="auto">
            <a:xfrm>
              <a:off x="2809421" y="3903436"/>
              <a:ext cx="41275" cy="50800"/>
            </a:xfrm>
            <a:custGeom>
              <a:avLst/>
              <a:gdLst>
                <a:gd name="T0" fmla="*/ 0 w 26"/>
                <a:gd name="T1" fmla="*/ 0 h 32"/>
                <a:gd name="T2" fmla="*/ 0 w 26"/>
                <a:gd name="T3" fmla="*/ 0 h 32"/>
                <a:gd name="T4" fmla="*/ 0 w 26"/>
                <a:gd name="T5" fmla="*/ 0 h 32"/>
                <a:gd name="T6" fmla="*/ 4 w 26"/>
                <a:gd name="T7" fmla="*/ 10 h 32"/>
                <a:gd name="T8" fmla="*/ 10 w 26"/>
                <a:gd name="T9" fmla="*/ 18 h 32"/>
                <a:gd name="T10" fmla="*/ 18 w 26"/>
                <a:gd name="T11" fmla="*/ 26 h 32"/>
                <a:gd name="T12" fmla="*/ 26 w 26"/>
                <a:gd name="T13" fmla="*/ 32 h 32"/>
                <a:gd name="T14" fmla="*/ 26 w 26"/>
                <a:gd name="T15" fmla="*/ 32 h 32"/>
                <a:gd name="T16" fmla="*/ 26 w 26"/>
                <a:gd name="T17" fmla="*/ 32 h 32"/>
                <a:gd name="T18" fmla="*/ 18 w 26"/>
                <a:gd name="T19" fmla="*/ 26 h 32"/>
                <a:gd name="T20" fmla="*/ 12 w 26"/>
                <a:gd name="T21" fmla="*/ 18 h 32"/>
                <a:gd name="T22" fmla="*/ 4 w 26"/>
                <a:gd name="T23" fmla="*/ 10 h 32"/>
                <a:gd name="T24" fmla="*/ 0 w 26"/>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2">
                  <a:moveTo>
                    <a:pt x="0" y="0"/>
                  </a:moveTo>
                  <a:lnTo>
                    <a:pt x="0" y="0"/>
                  </a:lnTo>
                  <a:lnTo>
                    <a:pt x="0" y="0"/>
                  </a:lnTo>
                  <a:lnTo>
                    <a:pt x="4" y="10"/>
                  </a:lnTo>
                  <a:lnTo>
                    <a:pt x="10" y="18"/>
                  </a:lnTo>
                  <a:lnTo>
                    <a:pt x="18" y="26"/>
                  </a:lnTo>
                  <a:lnTo>
                    <a:pt x="26" y="32"/>
                  </a:lnTo>
                  <a:lnTo>
                    <a:pt x="26" y="32"/>
                  </a:lnTo>
                  <a:lnTo>
                    <a:pt x="26" y="32"/>
                  </a:lnTo>
                  <a:lnTo>
                    <a:pt x="18" y="26"/>
                  </a:lnTo>
                  <a:lnTo>
                    <a:pt x="12" y="18"/>
                  </a:lnTo>
                  <a:lnTo>
                    <a:pt x="4" y="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23" name="Freeform 413"/>
            <p:cNvSpPr>
              <a:spLocks/>
            </p:cNvSpPr>
            <p:nvPr/>
          </p:nvSpPr>
          <p:spPr bwMode="auto">
            <a:xfrm>
              <a:off x="2850696" y="3954236"/>
              <a:ext cx="85725" cy="15875"/>
            </a:xfrm>
            <a:custGeom>
              <a:avLst/>
              <a:gdLst>
                <a:gd name="T0" fmla="*/ 0 w 54"/>
                <a:gd name="T1" fmla="*/ 0 h 10"/>
                <a:gd name="T2" fmla="*/ 0 w 54"/>
                <a:gd name="T3" fmla="*/ 0 h 10"/>
                <a:gd name="T4" fmla="*/ 0 w 54"/>
                <a:gd name="T5" fmla="*/ 0 h 10"/>
                <a:gd name="T6" fmla="*/ 14 w 54"/>
                <a:gd name="T7" fmla="*/ 8 h 10"/>
                <a:gd name="T8" fmla="*/ 22 w 54"/>
                <a:gd name="T9" fmla="*/ 8 h 10"/>
                <a:gd name="T10" fmla="*/ 32 w 54"/>
                <a:gd name="T11" fmla="*/ 10 h 10"/>
                <a:gd name="T12" fmla="*/ 32 w 54"/>
                <a:gd name="T13" fmla="*/ 10 h 10"/>
                <a:gd name="T14" fmla="*/ 42 w 54"/>
                <a:gd name="T15" fmla="*/ 8 h 10"/>
                <a:gd name="T16" fmla="*/ 42 w 54"/>
                <a:gd name="T17" fmla="*/ 8 h 10"/>
                <a:gd name="T18" fmla="*/ 54 w 54"/>
                <a:gd name="T19" fmla="*/ 6 h 10"/>
                <a:gd name="T20" fmla="*/ 54 w 54"/>
                <a:gd name="T21" fmla="*/ 6 h 10"/>
                <a:gd name="T22" fmla="*/ 50 w 54"/>
                <a:gd name="T23" fmla="*/ 6 h 10"/>
                <a:gd name="T24" fmla="*/ 50 w 54"/>
                <a:gd name="T25" fmla="*/ 6 h 10"/>
                <a:gd name="T26" fmla="*/ 42 w 54"/>
                <a:gd name="T27" fmla="*/ 8 h 10"/>
                <a:gd name="T28" fmla="*/ 42 w 54"/>
                <a:gd name="T29" fmla="*/ 8 h 10"/>
                <a:gd name="T30" fmla="*/ 32 w 54"/>
                <a:gd name="T31" fmla="*/ 8 h 10"/>
                <a:gd name="T32" fmla="*/ 32 w 54"/>
                <a:gd name="T33" fmla="*/ 8 h 10"/>
                <a:gd name="T34" fmla="*/ 16 w 54"/>
                <a:gd name="T35" fmla="*/ 6 h 10"/>
                <a:gd name="T36" fmla="*/ 0 w 54"/>
                <a:gd name="T3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10">
                  <a:moveTo>
                    <a:pt x="0" y="0"/>
                  </a:moveTo>
                  <a:lnTo>
                    <a:pt x="0" y="0"/>
                  </a:lnTo>
                  <a:lnTo>
                    <a:pt x="0" y="0"/>
                  </a:lnTo>
                  <a:lnTo>
                    <a:pt x="14" y="8"/>
                  </a:lnTo>
                  <a:lnTo>
                    <a:pt x="22" y="8"/>
                  </a:lnTo>
                  <a:lnTo>
                    <a:pt x="32" y="10"/>
                  </a:lnTo>
                  <a:lnTo>
                    <a:pt x="32" y="10"/>
                  </a:lnTo>
                  <a:lnTo>
                    <a:pt x="42" y="8"/>
                  </a:lnTo>
                  <a:lnTo>
                    <a:pt x="42" y="8"/>
                  </a:lnTo>
                  <a:lnTo>
                    <a:pt x="54" y="6"/>
                  </a:lnTo>
                  <a:lnTo>
                    <a:pt x="54" y="6"/>
                  </a:lnTo>
                  <a:lnTo>
                    <a:pt x="50" y="6"/>
                  </a:lnTo>
                  <a:lnTo>
                    <a:pt x="50" y="6"/>
                  </a:lnTo>
                  <a:lnTo>
                    <a:pt x="42" y="8"/>
                  </a:lnTo>
                  <a:lnTo>
                    <a:pt x="42" y="8"/>
                  </a:lnTo>
                  <a:lnTo>
                    <a:pt x="32" y="8"/>
                  </a:lnTo>
                  <a:lnTo>
                    <a:pt x="32" y="8"/>
                  </a:lnTo>
                  <a:lnTo>
                    <a:pt x="16" y="6"/>
                  </a:lnTo>
                  <a:lnTo>
                    <a:pt x="0" y="0"/>
                  </a:lnTo>
                  <a:close/>
                </a:path>
              </a:pathLst>
            </a:custGeom>
            <a:solidFill>
              <a:srgbClr val="CC8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24" name="Freeform 414"/>
            <p:cNvSpPr>
              <a:spLocks/>
            </p:cNvSpPr>
            <p:nvPr/>
          </p:nvSpPr>
          <p:spPr bwMode="auto">
            <a:xfrm>
              <a:off x="2850696" y="3954236"/>
              <a:ext cx="85725" cy="15875"/>
            </a:xfrm>
            <a:custGeom>
              <a:avLst/>
              <a:gdLst>
                <a:gd name="T0" fmla="*/ 0 w 54"/>
                <a:gd name="T1" fmla="*/ 0 h 10"/>
                <a:gd name="T2" fmla="*/ 0 w 54"/>
                <a:gd name="T3" fmla="*/ 0 h 10"/>
                <a:gd name="T4" fmla="*/ 0 w 54"/>
                <a:gd name="T5" fmla="*/ 0 h 10"/>
                <a:gd name="T6" fmla="*/ 14 w 54"/>
                <a:gd name="T7" fmla="*/ 8 h 10"/>
                <a:gd name="T8" fmla="*/ 22 w 54"/>
                <a:gd name="T9" fmla="*/ 8 h 10"/>
                <a:gd name="T10" fmla="*/ 32 w 54"/>
                <a:gd name="T11" fmla="*/ 10 h 10"/>
                <a:gd name="T12" fmla="*/ 32 w 54"/>
                <a:gd name="T13" fmla="*/ 10 h 10"/>
                <a:gd name="T14" fmla="*/ 42 w 54"/>
                <a:gd name="T15" fmla="*/ 8 h 10"/>
                <a:gd name="T16" fmla="*/ 42 w 54"/>
                <a:gd name="T17" fmla="*/ 8 h 10"/>
                <a:gd name="T18" fmla="*/ 54 w 54"/>
                <a:gd name="T19" fmla="*/ 6 h 10"/>
                <a:gd name="T20" fmla="*/ 54 w 54"/>
                <a:gd name="T21" fmla="*/ 6 h 10"/>
                <a:gd name="T22" fmla="*/ 50 w 54"/>
                <a:gd name="T23" fmla="*/ 6 h 10"/>
                <a:gd name="T24" fmla="*/ 50 w 54"/>
                <a:gd name="T25" fmla="*/ 6 h 10"/>
                <a:gd name="T26" fmla="*/ 42 w 54"/>
                <a:gd name="T27" fmla="*/ 8 h 10"/>
                <a:gd name="T28" fmla="*/ 42 w 54"/>
                <a:gd name="T29" fmla="*/ 8 h 10"/>
                <a:gd name="T30" fmla="*/ 32 w 54"/>
                <a:gd name="T31" fmla="*/ 8 h 10"/>
                <a:gd name="T32" fmla="*/ 32 w 54"/>
                <a:gd name="T33" fmla="*/ 8 h 10"/>
                <a:gd name="T34" fmla="*/ 16 w 54"/>
                <a:gd name="T35" fmla="*/ 6 h 10"/>
                <a:gd name="T36" fmla="*/ 0 w 54"/>
                <a:gd name="T3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10">
                  <a:moveTo>
                    <a:pt x="0" y="0"/>
                  </a:moveTo>
                  <a:lnTo>
                    <a:pt x="0" y="0"/>
                  </a:lnTo>
                  <a:lnTo>
                    <a:pt x="0" y="0"/>
                  </a:lnTo>
                  <a:lnTo>
                    <a:pt x="14" y="8"/>
                  </a:lnTo>
                  <a:lnTo>
                    <a:pt x="22" y="8"/>
                  </a:lnTo>
                  <a:lnTo>
                    <a:pt x="32" y="10"/>
                  </a:lnTo>
                  <a:lnTo>
                    <a:pt x="32" y="10"/>
                  </a:lnTo>
                  <a:lnTo>
                    <a:pt x="42" y="8"/>
                  </a:lnTo>
                  <a:lnTo>
                    <a:pt x="42" y="8"/>
                  </a:lnTo>
                  <a:lnTo>
                    <a:pt x="54" y="6"/>
                  </a:lnTo>
                  <a:lnTo>
                    <a:pt x="54" y="6"/>
                  </a:lnTo>
                  <a:lnTo>
                    <a:pt x="50" y="6"/>
                  </a:lnTo>
                  <a:lnTo>
                    <a:pt x="50" y="6"/>
                  </a:lnTo>
                  <a:lnTo>
                    <a:pt x="42" y="8"/>
                  </a:lnTo>
                  <a:lnTo>
                    <a:pt x="42" y="8"/>
                  </a:lnTo>
                  <a:lnTo>
                    <a:pt x="32" y="8"/>
                  </a:lnTo>
                  <a:lnTo>
                    <a:pt x="32" y="8"/>
                  </a:lnTo>
                  <a:lnTo>
                    <a:pt x="16"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25" name="Freeform 415"/>
            <p:cNvSpPr>
              <a:spLocks/>
            </p:cNvSpPr>
            <p:nvPr/>
          </p:nvSpPr>
          <p:spPr bwMode="auto">
            <a:xfrm>
              <a:off x="2799896" y="3858986"/>
              <a:ext cx="9525" cy="44450"/>
            </a:xfrm>
            <a:custGeom>
              <a:avLst/>
              <a:gdLst>
                <a:gd name="T0" fmla="*/ 0 w 6"/>
                <a:gd name="T1" fmla="*/ 0 h 28"/>
                <a:gd name="T2" fmla="*/ 0 w 6"/>
                <a:gd name="T3" fmla="*/ 0 h 28"/>
                <a:gd name="T4" fmla="*/ 2 w 6"/>
                <a:gd name="T5" fmla="*/ 14 h 28"/>
                <a:gd name="T6" fmla="*/ 2 w 6"/>
                <a:gd name="T7" fmla="*/ 14 h 28"/>
                <a:gd name="T8" fmla="*/ 6 w 6"/>
                <a:gd name="T9" fmla="*/ 28 h 28"/>
                <a:gd name="T10" fmla="*/ 6 w 6"/>
                <a:gd name="T11" fmla="*/ 28 h 28"/>
                <a:gd name="T12" fmla="*/ 6 w 6"/>
                <a:gd name="T13" fmla="*/ 28 h 28"/>
                <a:gd name="T14" fmla="*/ 2 w 6"/>
                <a:gd name="T15" fmla="*/ 14 h 28"/>
                <a:gd name="T16" fmla="*/ 2 w 6"/>
                <a:gd name="T17" fmla="*/ 14 h 28"/>
                <a:gd name="T18" fmla="*/ 0 w 6"/>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28">
                  <a:moveTo>
                    <a:pt x="0" y="0"/>
                  </a:moveTo>
                  <a:lnTo>
                    <a:pt x="0" y="0"/>
                  </a:lnTo>
                  <a:lnTo>
                    <a:pt x="2" y="14"/>
                  </a:lnTo>
                  <a:lnTo>
                    <a:pt x="2" y="14"/>
                  </a:lnTo>
                  <a:lnTo>
                    <a:pt x="6" y="28"/>
                  </a:lnTo>
                  <a:lnTo>
                    <a:pt x="6" y="28"/>
                  </a:lnTo>
                  <a:lnTo>
                    <a:pt x="6" y="28"/>
                  </a:lnTo>
                  <a:lnTo>
                    <a:pt x="2" y="14"/>
                  </a:lnTo>
                  <a:lnTo>
                    <a:pt x="2" y="14"/>
                  </a:lnTo>
                  <a:lnTo>
                    <a:pt x="0" y="0"/>
                  </a:lnTo>
                  <a:close/>
                </a:path>
              </a:pathLst>
            </a:custGeom>
            <a:solidFill>
              <a:srgbClr val="CD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26" name="Freeform 416"/>
            <p:cNvSpPr>
              <a:spLocks/>
            </p:cNvSpPr>
            <p:nvPr/>
          </p:nvSpPr>
          <p:spPr bwMode="auto">
            <a:xfrm>
              <a:off x="2799896" y="3858986"/>
              <a:ext cx="9525" cy="44450"/>
            </a:xfrm>
            <a:custGeom>
              <a:avLst/>
              <a:gdLst>
                <a:gd name="T0" fmla="*/ 0 w 6"/>
                <a:gd name="T1" fmla="*/ 0 h 28"/>
                <a:gd name="T2" fmla="*/ 0 w 6"/>
                <a:gd name="T3" fmla="*/ 0 h 28"/>
                <a:gd name="T4" fmla="*/ 2 w 6"/>
                <a:gd name="T5" fmla="*/ 14 h 28"/>
                <a:gd name="T6" fmla="*/ 2 w 6"/>
                <a:gd name="T7" fmla="*/ 14 h 28"/>
                <a:gd name="T8" fmla="*/ 6 w 6"/>
                <a:gd name="T9" fmla="*/ 28 h 28"/>
                <a:gd name="T10" fmla="*/ 6 w 6"/>
                <a:gd name="T11" fmla="*/ 28 h 28"/>
                <a:gd name="T12" fmla="*/ 6 w 6"/>
                <a:gd name="T13" fmla="*/ 28 h 28"/>
                <a:gd name="T14" fmla="*/ 2 w 6"/>
                <a:gd name="T15" fmla="*/ 14 h 28"/>
                <a:gd name="T16" fmla="*/ 2 w 6"/>
                <a:gd name="T17" fmla="*/ 14 h 28"/>
                <a:gd name="T18" fmla="*/ 0 w 6"/>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28">
                  <a:moveTo>
                    <a:pt x="0" y="0"/>
                  </a:moveTo>
                  <a:lnTo>
                    <a:pt x="0" y="0"/>
                  </a:lnTo>
                  <a:lnTo>
                    <a:pt x="2" y="14"/>
                  </a:lnTo>
                  <a:lnTo>
                    <a:pt x="2" y="14"/>
                  </a:lnTo>
                  <a:lnTo>
                    <a:pt x="6" y="28"/>
                  </a:lnTo>
                  <a:lnTo>
                    <a:pt x="6" y="28"/>
                  </a:lnTo>
                  <a:lnTo>
                    <a:pt x="6" y="28"/>
                  </a:lnTo>
                  <a:lnTo>
                    <a:pt x="2" y="14"/>
                  </a:lnTo>
                  <a:lnTo>
                    <a:pt x="2" y="1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27" name="Freeform 417"/>
            <p:cNvSpPr>
              <a:spLocks/>
            </p:cNvSpPr>
            <p:nvPr/>
          </p:nvSpPr>
          <p:spPr bwMode="auto">
            <a:xfrm>
              <a:off x="2930071" y="3912961"/>
              <a:ext cx="53975" cy="50800"/>
            </a:xfrm>
            <a:custGeom>
              <a:avLst/>
              <a:gdLst>
                <a:gd name="T0" fmla="*/ 34 w 34"/>
                <a:gd name="T1" fmla="*/ 0 h 32"/>
                <a:gd name="T2" fmla="*/ 34 w 34"/>
                <a:gd name="T3" fmla="*/ 0 h 32"/>
                <a:gd name="T4" fmla="*/ 32 w 34"/>
                <a:gd name="T5" fmla="*/ 0 h 32"/>
                <a:gd name="T6" fmla="*/ 32 w 34"/>
                <a:gd name="T7" fmla="*/ 0 h 32"/>
                <a:gd name="T8" fmla="*/ 26 w 34"/>
                <a:gd name="T9" fmla="*/ 10 h 32"/>
                <a:gd name="T10" fmla="*/ 20 w 34"/>
                <a:gd name="T11" fmla="*/ 20 h 32"/>
                <a:gd name="T12" fmla="*/ 10 w 34"/>
                <a:gd name="T13" fmla="*/ 26 h 32"/>
                <a:gd name="T14" fmla="*/ 0 w 34"/>
                <a:gd name="T15" fmla="*/ 32 h 32"/>
                <a:gd name="T16" fmla="*/ 0 w 34"/>
                <a:gd name="T17" fmla="*/ 32 h 32"/>
                <a:gd name="T18" fmla="*/ 4 w 34"/>
                <a:gd name="T19" fmla="*/ 32 h 32"/>
                <a:gd name="T20" fmla="*/ 4 w 34"/>
                <a:gd name="T21" fmla="*/ 32 h 32"/>
                <a:gd name="T22" fmla="*/ 12 w 34"/>
                <a:gd name="T23" fmla="*/ 26 h 32"/>
                <a:gd name="T24" fmla="*/ 22 w 34"/>
                <a:gd name="T25" fmla="*/ 18 h 32"/>
                <a:gd name="T26" fmla="*/ 28 w 34"/>
                <a:gd name="T27" fmla="*/ 10 h 32"/>
                <a:gd name="T28" fmla="*/ 34 w 34"/>
                <a:gd name="T2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32">
                  <a:moveTo>
                    <a:pt x="34" y="0"/>
                  </a:moveTo>
                  <a:lnTo>
                    <a:pt x="34" y="0"/>
                  </a:lnTo>
                  <a:lnTo>
                    <a:pt x="32" y="0"/>
                  </a:lnTo>
                  <a:lnTo>
                    <a:pt x="32" y="0"/>
                  </a:lnTo>
                  <a:lnTo>
                    <a:pt x="26" y="10"/>
                  </a:lnTo>
                  <a:lnTo>
                    <a:pt x="20" y="20"/>
                  </a:lnTo>
                  <a:lnTo>
                    <a:pt x="10" y="26"/>
                  </a:lnTo>
                  <a:lnTo>
                    <a:pt x="0" y="32"/>
                  </a:lnTo>
                  <a:lnTo>
                    <a:pt x="0" y="32"/>
                  </a:lnTo>
                  <a:lnTo>
                    <a:pt x="4" y="32"/>
                  </a:lnTo>
                  <a:lnTo>
                    <a:pt x="4" y="32"/>
                  </a:lnTo>
                  <a:lnTo>
                    <a:pt x="12" y="26"/>
                  </a:lnTo>
                  <a:lnTo>
                    <a:pt x="22" y="18"/>
                  </a:lnTo>
                  <a:lnTo>
                    <a:pt x="28" y="10"/>
                  </a:lnTo>
                  <a:lnTo>
                    <a:pt x="34" y="0"/>
                  </a:lnTo>
                  <a:close/>
                </a:path>
              </a:pathLst>
            </a:custGeom>
            <a:solidFill>
              <a:srgbClr val="CD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28" name="Freeform 418"/>
            <p:cNvSpPr>
              <a:spLocks/>
            </p:cNvSpPr>
            <p:nvPr/>
          </p:nvSpPr>
          <p:spPr bwMode="auto">
            <a:xfrm>
              <a:off x="2930071" y="3912961"/>
              <a:ext cx="53975" cy="50800"/>
            </a:xfrm>
            <a:custGeom>
              <a:avLst/>
              <a:gdLst>
                <a:gd name="T0" fmla="*/ 34 w 34"/>
                <a:gd name="T1" fmla="*/ 0 h 32"/>
                <a:gd name="T2" fmla="*/ 34 w 34"/>
                <a:gd name="T3" fmla="*/ 0 h 32"/>
                <a:gd name="T4" fmla="*/ 32 w 34"/>
                <a:gd name="T5" fmla="*/ 0 h 32"/>
                <a:gd name="T6" fmla="*/ 32 w 34"/>
                <a:gd name="T7" fmla="*/ 0 h 32"/>
                <a:gd name="T8" fmla="*/ 26 w 34"/>
                <a:gd name="T9" fmla="*/ 10 h 32"/>
                <a:gd name="T10" fmla="*/ 20 w 34"/>
                <a:gd name="T11" fmla="*/ 20 h 32"/>
                <a:gd name="T12" fmla="*/ 10 w 34"/>
                <a:gd name="T13" fmla="*/ 26 h 32"/>
                <a:gd name="T14" fmla="*/ 0 w 34"/>
                <a:gd name="T15" fmla="*/ 32 h 32"/>
                <a:gd name="T16" fmla="*/ 0 w 34"/>
                <a:gd name="T17" fmla="*/ 32 h 32"/>
                <a:gd name="T18" fmla="*/ 4 w 34"/>
                <a:gd name="T19" fmla="*/ 32 h 32"/>
                <a:gd name="T20" fmla="*/ 4 w 34"/>
                <a:gd name="T21" fmla="*/ 32 h 32"/>
                <a:gd name="T22" fmla="*/ 12 w 34"/>
                <a:gd name="T23" fmla="*/ 26 h 32"/>
                <a:gd name="T24" fmla="*/ 22 w 34"/>
                <a:gd name="T25" fmla="*/ 18 h 32"/>
                <a:gd name="T26" fmla="*/ 28 w 34"/>
                <a:gd name="T27" fmla="*/ 10 h 32"/>
                <a:gd name="T28" fmla="*/ 34 w 34"/>
                <a:gd name="T2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32">
                  <a:moveTo>
                    <a:pt x="34" y="0"/>
                  </a:moveTo>
                  <a:lnTo>
                    <a:pt x="34" y="0"/>
                  </a:lnTo>
                  <a:lnTo>
                    <a:pt x="32" y="0"/>
                  </a:lnTo>
                  <a:lnTo>
                    <a:pt x="32" y="0"/>
                  </a:lnTo>
                  <a:lnTo>
                    <a:pt x="26" y="10"/>
                  </a:lnTo>
                  <a:lnTo>
                    <a:pt x="20" y="20"/>
                  </a:lnTo>
                  <a:lnTo>
                    <a:pt x="10" y="26"/>
                  </a:lnTo>
                  <a:lnTo>
                    <a:pt x="0" y="32"/>
                  </a:lnTo>
                  <a:lnTo>
                    <a:pt x="0" y="32"/>
                  </a:lnTo>
                  <a:lnTo>
                    <a:pt x="4" y="32"/>
                  </a:lnTo>
                  <a:lnTo>
                    <a:pt x="4" y="32"/>
                  </a:lnTo>
                  <a:lnTo>
                    <a:pt x="12" y="26"/>
                  </a:lnTo>
                  <a:lnTo>
                    <a:pt x="22" y="18"/>
                  </a:lnTo>
                  <a:lnTo>
                    <a:pt x="28" y="10"/>
                  </a:lnTo>
                  <a:lnTo>
                    <a:pt x="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29" name="Freeform 419"/>
            <p:cNvSpPr>
              <a:spLocks/>
            </p:cNvSpPr>
            <p:nvPr/>
          </p:nvSpPr>
          <p:spPr bwMode="auto">
            <a:xfrm>
              <a:off x="2799896" y="3760561"/>
              <a:ext cx="180975" cy="206375"/>
            </a:xfrm>
            <a:custGeom>
              <a:avLst/>
              <a:gdLst>
                <a:gd name="T0" fmla="*/ 40 w 114"/>
                <a:gd name="T1" fmla="*/ 0 h 130"/>
                <a:gd name="T2" fmla="*/ 40 w 114"/>
                <a:gd name="T3" fmla="*/ 0 h 130"/>
                <a:gd name="T4" fmla="*/ 32 w 114"/>
                <a:gd name="T5" fmla="*/ 4 h 130"/>
                <a:gd name="T6" fmla="*/ 24 w 114"/>
                <a:gd name="T7" fmla="*/ 10 h 130"/>
                <a:gd name="T8" fmla="*/ 16 w 114"/>
                <a:gd name="T9" fmla="*/ 16 h 130"/>
                <a:gd name="T10" fmla="*/ 10 w 114"/>
                <a:gd name="T11" fmla="*/ 24 h 130"/>
                <a:gd name="T12" fmla="*/ 6 w 114"/>
                <a:gd name="T13" fmla="*/ 34 h 130"/>
                <a:gd name="T14" fmla="*/ 2 w 114"/>
                <a:gd name="T15" fmla="*/ 42 h 130"/>
                <a:gd name="T16" fmla="*/ 0 w 114"/>
                <a:gd name="T17" fmla="*/ 52 h 130"/>
                <a:gd name="T18" fmla="*/ 0 w 114"/>
                <a:gd name="T19" fmla="*/ 62 h 130"/>
                <a:gd name="T20" fmla="*/ 0 w 114"/>
                <a:gd name="T21" fmla="*/ 62 h 130"/>
                <a:gd name="T22" fmla="*/ 2 w 114"/>
                <a:gd name="T23" fmla="*/ 76 h 130"/>
                <a:gd name="T24" fmla="*/ 2 w 114"/>
                <a:gd name="T25" fmla="*/ 76 h 130"/>
                <a:gd name="T26" fmla="*/ 6 w 114"/>
                <a:gd name="T27" fmla="*/ 90 h 130"/>
                <a:gd name="T28" fmla="*/ 6 w 114"/>
                <a:gd name="T29" fmla="*/ 90 h 130"/>
                <a:gd name="T30" fmla="*/ 10 w 114"/>
                <a:gd name="T31" fmla="*/ 100 h 130"/>
                <a:gd name="T32" fmla="*/ 18 w 114"/>
                <a:gd name="T33" fmla="*/ 108 h 130"/>
                <a:gd name="T34" fmla="*/ 24 w 114"/>
                <a:gd name="T35" fmla="*/ 116 h 130"/>
                <a:gd name="T36" fmla="*/ 32 w 114"/>
                <a:gd name="T37" fmla="*/ 122 h 130"/>
                <a:gd name="T38" fmla="*/ 32 w 114"/>
                <a:gd name="T39" fmla="*/ 122 h 130"/>
                <a:gd name="T40" fmla="*/ 48 w 114"/>
                <a:gd name="T41" fmla="*/ 128 h 130"/>
                <a:gd name="T42" fmla="*/ 64 w 114"/>
                <a:gd name="T43" fmla="*/ 130 h 130"/>
                <a:gd name="T44" fmla="*/ 64 w 114"/>
                <a:gd name="T45" fmla="*/ 130 h 130"/>
                <a:gd name="T46" fmla="*/ 74 w 114"/>
                <a:gd name="T47" fmla="*/ 130 h 130"/>
                <a:gd name="T48" fmla="*/ 74 w 114"/>
                <a:gd name="T49" fmla="*/ 130 h 130"/>
                <a:gd name="T50" fmla="*/ 82 w 114"/>
                <a:gd name="T51" fmla="*/ 128 h 130"/>
                <a:gd name="T52" fmla="*/ 82 w 114"/>
                <a:gd name="T53" fmla="*/ 128 h 130"/>
                <a:gd name="T54" fmla="*/ 92 w 114"/>
                <a:gd name="T55" fmla="*/ 122 h 130"/>
                <a:gd name="T56" fmla="*/ 102 w 114"/>
                <a:gd name="T57" fmla="*/ 116 h 130"/>
                <a:gd name="T58" fmla="*/ 108 w 114"/>
                <a:gd name="T59" fmla="*/ 106 h 130"/>
                <a:gd name="T60" fmla="*/ 114 w 114"/>
                <a:gd name="T61" fmla="*/ 96 h 130"/>
                <a:gd name="T62" fmla="*/ 114 w 114"/>
                <a:gd name="T63" fmla="*/ 96 h 130"/>
                <a:gd name="T64" fmla="*/ 108 w 114"/>
                <a:gd name="T65" fmla="*/ 98 h 130"/>
                <a:gd name="T66" fmla="*/ 108 w 114"/>
                <a:gd name="T67" fmla="*/ 98 h 130"/>
                <a:gd name="T68" fmla="*/ 102 w 114"/>
                <a:gd name="T69" fmla="*/ 108 h 130"/>
                <a:gd name="T70" fmla="*/ 94 w 114"/>
                <a:gd name="T71" fmla="*/ 116 h 130"/>
                <a:gd name="T72" fmla="*/ 84 w 114"/>
                <a:gd name="T73" fmla="*/ 120 h 130"/>
                <a:gd name="T74" fmla="*/ 72 w 114"/>
                <a:gd name="T75" fmla="*/ 124 h 130"/>
                <a:gd name="T76" fmla="*/ 72 w 114"/>
                <a:gd name="T77" fmla="*/ 124 h 130"/>
                <a:gd name="T78" fmla="*/ 62 w 114"/>
                <a:gd name="T79" fmla="*/ 126 h 130"/>
                <a:gd name="T80" fmla="*/ 62 w 114"/>
                <a:gd name="T81" fmla="*/ 126 h 130"/>
                <a:gd name="T82" fmla="*/ 54 w 114"/>
                <a:gd name="T83" fmla="*/ 124 h 130"/>
                <a:gd name="T84" fmla="*/ 44 w 114"/>
                <a:gd name="T85" fmla="*/ 122 h 130"/>
                <a:gd name="T86" fmla="*/ 34 w 114"/>
                <a:gd name="T87" fmla="*/ 116 h 130"/>
                <a:gd name="T88" fmla="*/ 26 w 114"/>
                <a:gd name="T89" fmla="*/ 110 h 130"/>
                <a:gd name="T90" fmla="*/ 20 w 114"/>
                <a:gd name="T91" fmla="*/ 104 h 130"/>
                <a:gd name="T92" fmla="*/ 14 w 114"/>
                <a:gd name="T93" fmla="*/ 94 h 130"/>
                <a:gd name="T94" fmla="*/ 10 w 114"/>
                <a:gd name="T95" fmla="*/ 86 h 130"/>
                <a:gd name="T96" fmla="*/ 6 w 114"/>
                <a:gd name="T97" fmla="*/ 74 h 130"/>
                <a:gd name="T98" fmla="*/ 6 w 114"/>
                <a:gd name="T99" fmla="*/ 74 h 130"/>
                <a:gd name="T100" fmla="*/ 4 w 114"/>
                <a:gd name="T101" fmla="*/ 64 h 130"/>
                <a:gd name="T102" fmla="*/ 6 w 114"/>
                <a:gd name="T103" fmla="*/ 54 h 130"/>
                <a:gd name="T104" fmla="*/ 8 w 114"/>
                <a:gd name="T105" fmla="*/ 44 h 130"/>
                <a:gd name="T106" fmla="*/ 10 w 114"/>
                <a:gd name="T107" fmla="*/ 34 h 130"/>
                <a:gd name="T108" fmla="*/ 16 w 114"/>
                <a:gd name="T109" fmla="*/ 26 h 130"/>
                <a:gd name="T110" fmla="*/ 22 w 114"/>
                <a:gd name="T111" fmla="*/ 18 h 130"/>
                <a:gd name="T112" fmla="*/ 30 w 114"/>
                <a:gd name="T113" fmla="*/ 12 h 130"/>
                <a:gd name="T114" fmla="*/ 38 w 114"/>
                <a:gd name="T115" fmla="*/ 6 h 130"/>
                <a:gd name="T116" fmla="*/ 38 w 114"/>
                <a:gd name="T117" fmla="*/ 6 h 130"/>
                <a:gd name="T118" fmla="*/ 40 w 114"/>
                <a:gd name="T119"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 h="130">
                  <a:moveTo>
                    <a:pt x="40" y="0"/>
                  </a:moveTo>
                  <a:lnTo>
                    <a:pt x="40" y="0"/>
                  </a:lnTo>
                  <a:lnTo>
                    <a:pt x="32" y="4"/>
                  </a:lnTo>
                  <a:lnTo>
                    <a:pt x="24" y="10"/>
                  </a:lnTo>
                  <a:lnTo>
                    <a:pt x="16" y="16"/>
                  </a:lnTo>
                  <a:lnTo>
                    <a:pt x="10" y="24"/>
                  </a:lnTo>
                  <a:lnTo>
                    <a:pt x="6" y="34"/>
                  </a:lnTo>
                  <a:lnTo>
                    <a:pt x="2" y="42"/>
                  </a:lnTo>
                  <a:lnTo>
                    <a:pt x="0" y="52"/>
                  </a:lnTo>
                  <a:lnTo>
                    <a:pt x="0" y="62"/>
                  </a:lnTo>
                  <a:lnTo>
                    <a:pt x="0" y="62"/>
                  </a:lnTo>
                  <a:lnTo>
                    <a:pt x="2" y="76"/>
                  </a:lnTo>
                  <a:lnTo>
                    <a:pt x="2" y="76"/>
                  </a:lnTo>
                  <a:lnTo>
                    <a:pt x="6" y="90"/>
                  </a:lnTo>
                  <a:lnTo>
                    <a:pt x="6" y="90"/>
                  </a:lnTo>
                  <a:lnTo>
                    <a:pt x="10" y="100"/>
                  </a:lnTo>
                  <a:lnTo>
                    <a:pt x="18" y="108"/>
                  </a:lnTo>
                  <a:lnTo>
                    <a:pt x="24" y="116"/>
                  </a:lnTo>
                  <a:lnTo>
                    <a:pt x="32" y="122"/>
                  </a:lnTo>
                  <a:lnTo>
                    <a:pt x="32" y="122"/>
                  </a:lnTo>
                  <a:lnTo>
                    <a:pt x="48" y="128"/>
                  </a:lnTo>
                  <a:lnTo>
                    <a:pt x="64" y="130"/>
                  </a:lnTo>
                  <a:lnTo>
                    <a:pt x="64" y="130"/>
                  </a:lnTo>
                  <a:lnTo>
                    <a:pt x="74" y="130"/>
                  </a:lnTo>
                  <a:lnTo>
                    <a:pt x="74" y="130"/>
                  </a:lnTo>
                  <a:lnTo>
                    <a:pt x="82" y="128"/>
                  </a:lnTo>
                  <a:lnTo>
                    <a:pt x="82" y="128"/>
                  </a:lnTo>
                  <a:lnTo>
                    <a:pt x="92" y="122"/>
                  </a:lnTo>
                  <a:lnTo>
                    <a:pt x="102" y="116"/>
                  </a:lnTo>
                  <a:lnTo>
                    <a:pt x="108" y="106"/>
                  </a:lnTo>
                  <a:lnTo>
                    <a:pt x="114" y="96"/>
                  </a:lnTo>
                  <a:lnTo>
                    <a:pt x="114" y="96"/>
                  </a:lnTo>
                  <a:lnTo>
                    <a:pt x="108" y="98"/>
                  </a:lnTo>
                  <a:lnTo>
                    <a:pt x="108" y="98"/>
                  </a:lnTo>
                  <a:lnTo>
                    <a:pt x="102" y="108"/>
                  </a:lnTo>
                  <a:lnTo>
                    <a:pt x="94" y="116"/>
                  </a:lnTo>
                  <a:lnTo>
                    <a:pt x="84" y="120"/>
                  </a:lnTo>
                  <a:lnTo>
                    <a:pt x="72" y="124"/>
                  </a:lnTo>
                  <a:lnTo>
                    <a:pt x="72" y="124"/>
                  </a:lnTo>
                  <a:lnTo>
                    <a:pt x="62" y="126"/>
                  </a:lnTo>
                  <a:lnTo>
                    <a:pt x="62" y="126"/>
                  </a:lnTo>
                  <a:lnTo>
                    <a:pt x="54" y="124"/>
                  </a:lnTo>
                  <a:lnTo>
                    <a:pt x="44" y="122"/>
                  </a:lnTo>
                  <a:lnTo>
                    <a:pt x="34" y="116"/>
                  </a:lnTo>
                  <a:lnTo>
                    <a:pt x="26" y="110"/>
                  </a:lnTo>
                  <a:lnTo>
                    <a:pt x="20" y="104"/>
                  </a:lnTo>
                  <a:lnTo>
                    <a:pt x="14" y="94"/>
                  </a:lnTo>
                  <a:lnTo>
                    <a:pt x="10" y="86"/>
                  </a:lnTo>
                  <a:lnTo>
                    <a:pt x="6" y="74"/>
                  </a:lnTo>
                  <a:lnTo>
                    <a:pt x="6" y="74"/>
                  </a:lnTo>
                  <a:lnTo>
                    <a:pt x="4" y="64"/>
                  </a:lnTo>
                  <a:lnTo>
                    <a:pt x="6" y="54"/>
                  </a:lnTo>
                  <a:lnTo>
                    <a:pt x="8" y="44"/>
                  </a:lnTo>
                  <a:lnTo>
                    <a:pt x="10" y="34"/>
                  </a:lnTo>
                  <a:lnTo>
                    <a:pt x="16" y="26"/>
                  </a:lnTo>
                  <a:lnTo>
                    <a:pt x="22" y="18"/>
                  </a:lnTo>
                  <a:lnTo>
                    <a:pt x="30" y="12"/>
                  </a:lnTo>
                  <a:lnTo>
                    <a:pt x="38" y="6"/>
                  </a:lnTo>
                  <a:lnTo>
                    <a:pt x="38" y="6"/>
                  </a:lnTo>
                  <a:lnTo>
                    <a:pt x="40" y="0"/>
                  </a:lnTo>
                  <a:close/>
                </a:path>
              </a:pathLst>
            </a:custGeom>
            <a:solidFill>
              <a:srgbClr val="9394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30" name="Freeform 420"/>
            <p:cNvSpPr>
              <a:spLocks/>
            </p:cNvSpPr>
            <p:nvPr/>
          </p:nvSpPr>
          <p:spPr bwMode="auto">
            <a:xfrm>
              <a:off x="2799896" y="3760561"/>
              <a:ext cx="180975" cy="206375"/>
            </a:xfrm>
            <a:custGeom>
              <a:avLst/>
              <a:gdLst>
                <a:gd name="T0" fmla="*/ 40 w 114"/>
                <a:gd name="T1" fmla="*/ 0 h 130"/>
                <a:gd name="T2" fmla="*/ 40 w 114"/>
                <a:gd name="T3" fmla="*/ 0 h 130"/>
                <a:gd name="T4" fmla="*/ 32 w 114"/>
                <a:gd name="T5" fmla="*/ 4 h 130"/>
                <a:gd name="T6" fmla="*/ 24 w 114"/>
                <a:gd name="T7" fmla="*/ 10 h 130"/>
                <a:gd name="T8" fmla="*/ 16 w 114"/>
                <a:gd name="T9" fmla="*/ 16 h 130"/>
                <a:gd name="T10" fmla="*/ 10 w 114"/>
                <a:gd name="T11" fmla="*/ 24 h 130"/>
                <a:gd name="T12" fmla="*/ 6 w 114"/>
                <a:gd name="T13" fmla="*/ 34 h 130"/>
                <a:gd name="T14" fmla="*/ 2 w 114"/>
                <a:gd name="T15" fmla="*/ 42 h 130"/>
                <a:gd name="T16" fmla="*/ 0 w 114"/>
                <a:gd name="T17" fmla="*/ 52 h 130"/>
                <a:gd name="T18" fmla="*/ 0 w 114"/>
                <a:gd name="T19" fmla="*/ 62 h 130"/>
                <a:gd name="T20" fmla="*/ 0 w 114"/>
                <a:gd name="T21" fmla="*/ 62 h 130"/>
                <a:gd name="T22" fmla="*/ 2 w 114"/>
                <a:gd name="T23" fmla="*/ 76 h 130"/>
                <a:gd name="T24" fmla="*/ 2 w 114"/>
                <a:gd name="T25" fmla="*/ 76 h 130"/>
                <a:gd name="T26" fmla="*/ 6 w 114"/>
                <a:gd name="T27" fmla="*/ 90 h 130"/>
                <a:gd name="T28" fmla="*/ 6 w 114"/>
                <a:gd name="T29" fmla="*/ 90 h 130"/>
                <a:gd name="T30" fmla="*/ 10 w 114"/>
                <a:gd name="T31" fmla="*/ 100 h 130"/>
                <a:gd name="T32" fmla="*/ 18 w 114"/>
                <a:gd name="T33" fmla="*/ 108 h 130"/>
                <a:gd name="T34" fmla="*/ 24 w 114"/>
                <a:gd name="T35" fmla="*/ 116 h 130"/>
                <a:gd name="T36" fmla="*/ 32 w 114"/>
                <a:gd name="T37" fmla="*/ 122 h 130"/>
                <a:gd name="T38" fmla="*/ 32 w 114"/>
                <a:gd name="T39" fmla="*/ 122 h 130"/>
                <a:gd name="T40" fmla="*/ 48 w 114"/>
                <a:gd name="T41" fmla="*/ 128 h 130"/>
                <a:gd name="T42" fmla="*/ 64 w 114"/>
                <a:gd name="T43" fmla="*/ 130 h 130"/>
                <a:gd name="T44" fmla="*/ 64 w 114"/>
                <a:gd name="T45" fmla="*/ 130 h 130"/>
                <a:gd name="T46" fmla="*/ 74 w 114"/>
                <a:gd name="T47" fmla="*/ 130 h 130"/>
                <a:gd name="T48" fmla="*/ 74 w 114"/>
                <a:gd name="T49" fmla="*/ 130 h 130"/>
                <a:gd name="T50" fmla="*/ 82 w 114"/>
                <a:gd name="T51" fmla="*/ 128 h 130"/>
                <a:gd name="T52" fmla="*/ 82 w 114"/>
                <a:gd name="T53" fmla="*/ 128 h 130"/>
                <a:gd name="T54" fmla="*/ 92 w 114"/>
                <a:gd name="T55" fmla="*/ 122 h 130"/>
                <a:gd name="T56" fmla="*/ 102 w 114"/>
                <a:gd name="T57" fmla="*/ 116 h 130"/>
                <a:gd name="T58" fmla="*/ 108 w 114"/>
                <a:gd name="T59" fmla="*/ 106 h 130"/>
                <a:gd name="T60" fmla="*/ 114 w 114"/>
                <a:gd name="T61" fmla="*/ 96 h 130"/>
                <a:gd name="T62" fmla="*/ 114 w 114"/>
                <a:gd name="T63" fmla="*/ 96 h 130"/>
                <a:gd name="T64" fmla="*/ 108 w 114"/>
                <a:gd name="T65" fmla="*/ 98 h 130"/>
                <a:gd name="T66" fmla="*/ 108 w 114"/>
                <a:gd name="T67" fmla="*/ 98 h 130"/>
                <a:gd name="T68" fmla="*/ 102 w 114"/>
                <a:gd name="T69" fmla="*/ 108 h 130"/>
                <a:gd name="T70" fmla="*/ 94 w 114"/>
                <a:gd name="T71" fmla="*/ 116 h 130"/>
                <a:gd name="T72" fmla="*/ 84 w 114"/>
                <a:gd name="T73" fmla="*/ 120 h 130"/>
                <a:gd name="T74" fmla="*/ 72 w 114"/>
                <a:gd name="T75" fmla="*/ 124 h 130"/>
                <a:gd name="T76" fmla="*/ 72 w 114"/>
                <a:gd name="T77" fmla="*/ 124 h 130"/>
                <a:gd name="T78" fmla="*/ 62 w 114"/>
                <a:gd name="T79" fmla="*/ 126 h 130"/>
                <a:gd name="T80" fmla="*/ 62 w 114"/>
                <a:gd name="T81" fmla="*/ 126 h 130"/>
                <a:gd name="T82" fmla="*/ 54 w 114"/>
                <a:gd name="T83" fmla="*/ 124 h 130"/>
                <a:gd name="T84" fmla="*/ 44 w 114"/>
                <a:gd name="T85" fmla="*/ 122 h 130"/>
                <a:gd name="T86" fmla="*/ 34 w 114"/>
                <a:gd name="T87" fmla="*/ 116 h 130"/>
                <a:gd name="T88" fmla="*/ 26 w 114"/>
                <a:gd name="T89" fmla="*/ 110 h 130"/>
                <a:gd name="T90" fmla="*/ 20 w 114"/>
                <a:gd name="T91" fmla="*/ 104 h 130"/>
                <a:gd name="T92" fmla="*/ 14 w 114"/>
                <a:gd name="T93" fmla="*/ 94 h 130"/>
                <a:gd name="T94" fmla="*/ 10 w 114"/>
                <a:gd name="T95" fmla="*/ 86 h 130"/>
                <a:gd name="T96" fmla="*/ 6 w 114"/>
                <a:gd name="T97" fmla="*/ 74 h 130"/>
                <a:gd name="T98" fmla="*/ 6 w 114"/>
                <a:gd name="T99" fmla="*/ 74 h 130"/>
                <a:gd name="T100" fmla="*/ 4 w 114"/>
                <a:gd name="T101" fmla="*/ 64 h 130"/>
                <a:gd name="T102" fmla="*/ 6 w 114"/>
                <a:gd name="T103" fmla="*/ 54 h 130"/>
                <a:gd name="T104" fmla="*/ 8 w 114"/>
                <a:gd name="T105" fmla="*/ 44 h 130"/>
                <a:gd name="T106" fmla="*/ 10 w 114"/>
                <a:gd name="T107" fmla="*/ 34 h 130"/>
                <a:gd name="T108" fmla="*/ 16 w 114"/>
                <a:gd name="T109" fmla="*/ 26 h 130"/>
                <a:gd name="T110" fmla="*/ 22 w 114"/>
                <a:gd name="T111" fmla="*/ 18 h 130"/>
                <a:gd name="T112" fmla="*/ 30 w 114"/>
                <a:gd name="T113" fmla="*/ 12 h 130"/>
                <a:gd name="T114" fmla="*/ 38 w 114"/>
                <a:gd name="T115" fmla="*/ 6 h 130"/>
                <a:gd name="T116" fmla="*/ 38 w 114"/>
                <a:gd name="T117" fmla="*/ 6 h 130"/>
                <a:gd name="T118" fmla="*/ 40 w 114"/>
                <a:gd name="T119"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 h="130">
                  <a:moveTo>
                    <a:pt x="40" y="0"/>
                  </a:moveTo>
                  <a:lnTo>
                    <a:pt x="40" y="0"/>
                  </a:lnTo>
                  <a:lnTo>
                    <a:pt x="32" y="4"/>
                  </a:lnTo>
                  <a:lnTo>
                    <a:pt x="24" y="10"/>
                  </a:lnTo>
                  <a:lnTo>
                    <a:pt x="16" y="16"/>
                  </a:lnTo>
                  <a:lnTo>
                    <a:pt x="10" y="24"/>
                  </a:lnTo>
                  <a:lnTo>
                    <a:pt x="6" y="34"/>
                  </a:lnTo>
                  <a:lnTo>
                    <a:pt x="2" y="42"/>
                  </a:lnTo>
                  <a:lnTo>
                    <a:pt x="0" y="52"/>
                  </a:lnTo>
                  <a:lnTo>
                    <a:pt x="0" y="62"/>
                  </a:lnTo>
                  <a:lnTo>
                    <a:pt x="0" y="62"/>
                  </a:lnTo>
                  <a:lnTo>
                    <a:pt x="2" y="76"/>
                  </a:lnTo>
                  <a:lnTo>
                    <a:pt x="2" y="76"/>
                  </a:lnTo>
                  <a:lnTo>
                    <a:pt x="6" y="90"/>
                  </a:lnTo>
                  <a:lnTo>
                    <a:pt x="6" y="90"/>
                  </a:lnTo>
                  <a:lnTo>
                    <a:pt x="10" y="100"/>
                  </a:lnTo>
                  <a:lnTo>
                    <a:pt x="18" y="108"/>
                  </a:lnTo>
                  <a:lnTo>
                    <a:pt x="24" y="116"/>
                  </a:lnTo>
                  <a:lnTo>
                    <a:pt x="32" y="122"/>
                  </a:lnTo>
                  <a:lnTo>
                    <a:pt x="32" y="122"/>
                  </a:lnTo>
                  <a:lnTo>
                    <a:pt x="48" y="128"/>
                  </a:lnTo>
                  <a:lnTo>
                    <a:pt x="64" y="130"/>
                  </a:lnTo>
                  <a:lnTo>
                    <a:pt x="64" y="130"/>
                  </a:lnTo>
                  <a:lnTo>
                    <a:pt x="74" y="130"/>
                  </a:lnTo>
                  <a:lnTo>
                    <a:pt x="74" y="130"/>
                  </a:lnTo>
                  <a:lnTo>
                    <a:pt x="82" y="128"/>
                  </a:lnTo>
                  <a:lnTo>
                    <a:pt x="82" y="128"/>
                  </a:lnTo>
                  <a:lnTo>
                    <a:pt x="92" y="122"/>
                  </a:lnTo>
                  <a:lnTo>
                    <a:pt x="102" y="116"/>
                  </a:lnTo>
                  <a:lnTo>
                    <a:pt x="108" y="106"/>
                  </a:lnTo>
                  <a:lnTo>
                    <a:pt x="114" y="96"/>
                  </a:lnTo>
                  <a:lnTo>
                    <a:pt x="114" y="96"/>
                  </a:lnTo>
                  <a:lnTo>
                    <a:pt x="108" y="98"/>
                  </a:lnTo>
                  <a:lnTo>
                    <a:pt x="108" y="98"/>
                  </a:lnTo>
                  <a:lnTo>
                    <a:pt x="102" y="108"/>
                  </a:lnTo>
                  <a:lnTo>
                    <a:pt x="94" y="116"/>
                  </a:lnTo>
                  <a:lnTo>
                    <a:pt x="84" y="120"/>
                  </a:lnTo>
                  <a:lnTo>
                    <a:pt x="72" y="124"/>
                  </a:lnTo>
                  <a:lnTo>
                    <a:pt x="72" y="124"/>
                  </a:lnTo>
                  <a:lnTo>
                    <a:pt x="62" y="126"/>
                  </a:lnTo>
                  <a:lnTo>
                    <a:pt x="62" y="126"/>
                  </a:lnTo>
                  <a:lnTo>
                    <a:pt x="54" y="124"/>
                  </a:lnTo>
                  <a:lnTo>
                    <a:pt x="44" y="122"/>
                  </a:lnTo>
                  <a:lnTo>
                    <a:pt x="34" y="116"/>
                  </a:lnTo>
                  <a:lnTo>
                    <a:pt x="26" y="110"/>
                  </a:lnTo>
                  <a:lnTo>
                    <a:pt x="20" y="104"/>
                  </a:lnTo>
                  <a:lnTo>
                    <a:pt x="14" y="94"/>
                  </a:lnTo>
                  <a:lnTo>
                    <a:pt x="10" y="86"/>
                  </a:lnTo>
                  <a:lnTo>
                    <a:pt x="6" y="74"/>
                  </a:lnTo>
                  <a:lnTo>
                    <a:pt x="6" y="74"/>
                  </a:lnTo>
                  <a:lnTo>
                    <a:pt x="4" y="64"/>
                  </a:lnTo>
                  <a:lnTo>
                    <a:pt x="6" y="54"/>
                  </a:lnTo>
                  <a:lnTo>
                    <a:pt x="8" y="44"/>
                  </a:lnTo>
                  <a:lnTo>
                    <a:pt x="10" y="34"/>
                  </a:lnTo>
                  <a:lnTo>
                    <a:pt x="16" y="26"/>
                  </a:lnTo>
                  <a:lnTo>
                    <a:pt x="22" y="18"/>
                  </a:lnTo>
                  <a:lnTo>
                    <a:pt x="30" y="12"/>
                  </a:lnTo>
                  <a:lnTo>
                    <a:pt x="38" y="6"/>
                  </a:lnTo>
                  <a:lnTo>
                    <a:pt x="38" y="6"/>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31" name="Freeform 421"/>
            <p:cNvSpPr>
              <a:spLocks/>
            </p:cNvSpPr>
            <p:nvPr/>
          </p:nvSpPr>
          <p:spPr bwMode="auto">
            <a:xfrm>
              <a:off x="2806246" y="3770086"/>
              <a:ext cx="165100" cy="190500"/>
            </a:xfrm>
            <a:custGeom>
              <a:avLst/>
              <a:gdLst>
                <a:gd name="T0" fmla="*/ 34 w 104"/>
                <a:gd name="T1" fmla="*/ 0 h 120"/>
                <a:gd name="T2" fmla="*/ 34 w 104"/>
                <a:gd name="T3" fmla="*/ 0 h 120"/>
                <a:gd name="T4" fmla="*/ 26 w 104"/>
                <a:gd name="T5" fmla="*/ 6 h 120"/>
                <a:gd name="T6" fmla="*/ 18 w 104"/>
                <a:gd name="T7" fmla="*/ 12 h 120"/>
                <a:gd name="T8" fmla="*/ 12 w 104"/>
                <a:gd name="T9" fmla="*/ 20 h 120"/>
                <a:gd name="T10" fmla="*/ 6 w 104"/>
                <a:gd name="T11" fmla="*/ 28 h 120"/>
                <a:gd name="T12" fmla="*/ 4 w 104"/>
                <a:gd name="T13" fmla="*/ 38 h 120"/>
                <a:gd name="T14" fmla="*/ 2 w 104"/>
                <a:gd name="T15" fmla="*/ 48 h 120"/>
                <a:gd name="T16" fmla="*/ 0 w 104"/>
                <a:gd name="T17" fmla="*/ 58 h 120"/>
                <a:gd name="T18" fmla="*/ 2 w 104"/>
                <a:gd name="T19" fmla="*/ 68 h 120"/>
                <a:gd name="T20" fmla="*/ 2 w 104"/>
                <a:gd name="T21" fmla="*/ 68 h 120"/>
                <a:gd name="T22" fmla="*/ 6 w 104"/>
                <a:gd name="T23" fmla="*/ 80 h 120"/>
                <a:gd name="T24" fmla="*/ 10 w 104"/>
                <a:gd name="T25" fmla="*/ 88 h 120"/>
                <a:gd name="T26" fmla="*/ 16 w 104"/>
                <a:gd name="T27" fmla="*/ 98 h 120"/>
                <a:gd name="T28" fmla="*/ 22 w 104"/>
                <a:gd name="T29" fmla="*/ 104 h 120"/>
                <a:gd name="T30" fmla="*/ 30 w 104"/>
                <a:gd name="T31" fmla="*/ 110 h 120"/>
                <a:gd name="T32" fmla="*/ 40 w 104"/>
                <a:gd name="T33" fmla="*/ 116 h 120"/>
                <a:gd name="T34" fmla="*/ 50 w 104"/>
                <a:gd name="T35" fmla="*/ 118 h 120"/>
                <a:gd name="T36" fmla="*/ 58 w 104"/>
                <a:gd name="T37" fmla="*/ 120 h 120"/>
                <a:gd name="T38" fmla="*/ 58 w 104"/>
                <a:gd name="T39" fmla="*/ 120 h 120"/>
                <a:gd name="T40" fmla="*/ 68 w 104"/>
                <a:gd name="T41" fmla="*/ 118 h 120"/>
                <a:gd name="T42" fmla="*/ 68 w 104"/>
                <a:gd name="T43" fmla="*/ 118 h 120"/>
                <a:gd name="T44" fmla="*/ 80 w 104"/>
                <a:gd name="T45" fmla="*/ 114 h 120"/>
                <a:gd name="T46" fmla="*/ 90 w 104"/>
                <a:gd name="T47" fmla="*/ 110 h 120"/>
                <a:gd name="T48" fmla="*/ 98 w 104"/>
                <a:gd name="T49" fmla="*/ 102 h 120"/>
                <a:gd name="T50" fmla="*/ 104 w 104"/>
                <a:gd name="T51" fmla="*/ 92 h 120"/>
                <a:gd name="T52" fmla="*/ 104 w 104"/>
                <a:gd name="T53" fmla="*/ 92 h 120"/>
                <a:gd name="T54" fmla="*/ 104 w 104"/>
                <a:gd name="T55" fmla="*/ 92 h 120"/>
                <a:gd name="T56" fmla="*/ 104 w 104"/>
                <a:gd name="T57" fmla="*/ 92 h 120"/>
                <a:gd name="T58" fmla="*/ 100 w 104"/>
                <a:gd name="T59" fmla="*/ 94 h 120"/>
                <a:gd name="T60" fmla="*/ 100 w 104"/>
                <a:gd name="T61" fmla="*/ 94 h 120"/>
                <a:gd name="T62" fmla="*/ 94 w 104"/>
                <a:gd name="T63" fmla="*/ 102 h 120"/>
                <a:gd name="T64" fmla="*/ 86 w 104"/>
                <a:gd name="T65" fmla="*/ 108 h 120"/>
                <a:gd name="T66" fmla="*/ 78 w 104"/>
                <a:gd name="T67" fmla="*/ 112 h 120"/>
                <a:gd name="T68" fmla="*/ 68 w 104"/>
                <a:gd name="T69" fmla="*/ 116 h 120"/>
                <a:gd name="T70" fmla="*/ 68 w 104"/>
                <a:gd name="T71" fmla="*/ 116 h 120"/>
                <a:gd name="T72" fmla="*/ 58 w 104"/>
                <a:gd name="T73" fmla="*/ 116 h 120"/>
                <a:gd name="T74" fmla="*/ 58 w 104"/>
                <a:gd name="T75" fmla="*/ 116 h 120"/>
                <a:gd name="T76" fmla="*/ 50 w 104"/>
                <a:gd name="T77" fmla="*/ 116 h 120"/>
                <a:gd name="T78" fmla="*/ 40 w 104"/>
                <a:gd name="T79" fmla="*/ 112 h 120"/>
                <a:gd name="T80" fmla="*/ 32 w 104"/>
                <a:gd name="T81" fmla="*/ 108 h 120"/>
                <a:gd name="T82" fmla="*/ 24 w 104"/>
                <a:gd name="T83" fmla="*/ 102 h 120"/>
                <a:gd name="T84" fmla="*/ 18 w 104"/>
                <a:gd name="T85" fmla="*/ 96 h 120"/>
                <a:gd name="T86" fmla="*/ 12 w 104"/>
                <a:gd name="T87" fmla="*/ 88 h 120"/>
                <a:gd name="T88" fmla="*/ 8 w 104"/>
                <a:gd name="T89" fmla="*/ 78 h 120"/>
                <a:gd name="T90" fmla="*/ 4 w 104"/>
                <a:gd name="T91" fmla="*/ 68 h 120"/>
                <a:gd name="T92" fmla="*/ 4 w 104"/>
                <a:gd name="T93" fmla="*/ 68 h 120"/>
                <a:gd name="T94" fmla="*/ 4 w 104"/>
                <a:gd name="T95" fmla="*/ 58 h 120"/>
                <a:gd name="T96" fmla="*/ 4 w 104"/>
                <a:gd name="T97" fmla="*/ 48 h 120"/>
                <a:gd name="T98" fmla="*/ 6 w 104"/>
                <a:gd name="T99" fmla="*/ 40 h 120"/>
                <a:gd name="T100" fmla="*/ 8 w 104"/>
                <a:gd name="T101" fmla="*/ 30 h 120"/>
                <a:gd name="T102" fmla="*/ 12 w 104"/>
                <a:gd name="T103" fmla="*/ 22 h 120"/>
                <a:gd name="T104" fmla="*/ 18 w 104"/>
                <a:gd name="T105" fmla="*/ 16 h 120"/>
                <a:gd name="T106" fmla="*/ 24 w 104"/>
                <a:gd name="T107" fmla="*/ 10 h 120"/>
                <a:gd name="T108" fmla="*/ 32 w 104"/>
                <a:gd name="T109" fmla="*/ 4 h 120"/>
                <a:gd name="T110" fmla="*/ 32 w 104"/>
                <a:gd name="T111" fmla="*/ 4 h 120"/>
                <a:gd name="T112" fmla="*/ 34 w 104"/>
                <a:gd name="T113"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 h="120">
                  <a:moveTo>
                    <a:pt x="34" y="0"/>
                  </a:moveTo>
                  <a:lnTo>
                    <a:pt x="34" y="0"/>
                  </a:lnTo>
                  <a:lnTo>
                    <a:pt x="26" y="6"/>
                  </a:lnTo>
                  <a:lnTo>
                    <a:pt x="18" y="12"/>
                  </a:lnTo>
                  <a:lnTo>
                    <a:pt x="12" y="20"/>
                  </a:lnTo>
                  <a:lnTo>
                    <a:pt x="6" y="28"/>
                  </a:lnTo>
                  <a:lnTo>
                    <a:pt x="4" y="38"/>
                  </a:lnTo>
                  <a:lnTo>
                    <a:pt x="2" y="48"/>
                  </a:lnTo>
                  <a:lnTo>
                    <a:pt x="0" y="58"/>
                  </a:lnTo>
                  <a:lnTo>
                    <a:pt x="2" y="68"/>
                  </a:lnTo>
                  <a:lnTo>
                    <a:pt x="2" y="68"/>
                  </a:lnTo>
                  <a:lnTo>
                    <a:pt x="6" y="80"/>
                  </a:lnTo>
                  <a:lnTo>
                    <a:pt x="10" y="88"/>
                  </a:lnTo>
                  <a:lnTo>
                    <a:pt x="16" y="98"/>
                  </a:lnTo>
                  <a:lnTo>
                    <a:pt x="22" y="104"/>
                  </a:lnTo>
                  <a:lnTo>
                    <a:pt x="30" y="110"/>
                  </a:lnTo>
                  <a:lnTo>
                    <a:pt x="40" y="116"/>
                  </a:lnTo>
                  <a:lnTo>
                    <a:pt x="50" y="118"/>
                  </a:lnTo>
                  <a:lnTo>
                    <a:pt x="58" y="120"/>
                  </a:lnTo>
                  <a:lnTo>
                    <a:pt x="58" y="120"/>
                  </a:lnTo>
                  <a:lnTo>
                    <a:pt x="68" y="118"/>
                  </a:lnTo>
                  <a:lnTo>
                    <a:pt x="68" y="118"/>
                  </a:lnTo>
                  <a:lnTo>
                    <a:pt x="80" y="114"/>
                  </a:lnTo>
                  <a:lnTo>
                    <a:pt x="90" y="110"/>
                  </a:lnTo>
                  <a:lnTo>
                    <a:pt x="98" y="102"/>
                  </a:lnTo>
                  <a:lnTo>
                    <a:pt x="104" y="92"/>
                  </a:lnTo>
                  <a:lnTo>
                    <a:pt x="104" y="92"/>
                  </a:lnTo>
                  <a:lnTo>
                    <a:pt x="104" y="92"/>
                  </a:lnTo>
                  <a:lnTo>
                    <a:pt x="104" y="92"/>
                  </a:lnTo>
                  <a:lnTo>
                    <a:pt x="100" y="94"/>
                  </a:lnTo>
                  <a:lnTo>
                    <a:pt x="100" y="94"/>
                  </a:lnTo>
                  <a:lnTo>
                    <a:pt x="94" y="102"/>
                  </a:lnTo>
                  <a:lnTo>
                    <a:pt x="86" y="108"/>
                  </a:lnTo>
                  <a:lnTo>
                    <a:pt x="78" y="112"/>
                  </a:lnTo>
                  <a:lnTo>
                    <a:pt x="68" y="116"/>
                  </a:lnTo>
                  <a:lnTo>
                    <a:pt x="68" y="116"/>
                  </a:lnTo>
                  <a:lnTo>
                    <a:pt x="58" y="116"/>
                  </a:lnTo>
                  <a:lnTo>
                    <a:pt x="58" y="116"/>
                  </a:lnTo>
                  <a:lnTo>
                    <a:pt x="50" y="116"/>
                  </a:lnTo>
                  <a:lnTo>
                    <a:pt x="40" y="112"/>
                  </a:lnTo>
                  <a:lnTo>
                    <a:pt x="32" y="108"/>
                  </a:lnTo>
                  <a:lnTo>
                    <a:pt x="24" y="102"/>
                  </a:lnTo>
                  <a:lnTo>
                    <a:pt x="18" y="96"/>
                  </a:lnTo>
                  <a:lnTo>
                    <a:pt x="12" y="88"/>
                  </a:lnTo>
                  <a:lnTo>
                    <a:pt x="8" y="78"/>
                  </a:lnTo>
                  <a:lnTo>
                    <a:pt x="4" y="68"/>
                  </a:lnTo>
                  <a:lnTo>
                    <a:pt x="4" y="68"/>
                  </a:lnTo>
                  <a:lnTo>
                    <a:pt x="4" y="58"/>
                  </a:lnTo>
                  <a:lnTo>
                    <a:pt x="4" y="48"/>
                  </a:lnTo>
                  <a:lnTo>
                    <a:pt x="6" y="40"/>
                  </a:lnTo>
                  <a:lnTo>
                    <a:pt x="8" y="30"/>
                  </a:lnTo>
                  <a:lnTo>
                    <a:pt x="12" y="22"/>
                  </a:lnTo>
                  <a:lnTo>
                    <a:pt x="18" y="16"/>
                  </a:lnTo>
                  <a:lnTo>
                    <a:pt x="24" y="10"/>
                  </a:lnTo>
                  <a:lnTo>
                    <a:pt x="32" y="4"/>
                  </a:lnTo>
                  <a:lnTo>
                    <a:pt x="32" y="4"/>
                  </a:lnTo>
                  <a:lnTo>
                    <a:pt x="34" y="0"/>
                  </a:lnTo>
                  <a:close/>
                </a:path>
              </a:pathLst>
            </a:custGeom>
            <a:solidFill>
              <a:srgbClr val="B5B5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32" name="Freeform 422"/>
            <p:cNvSpPr>
              <a:spLocks/>
            </p:cNvSpPr>
            <p:nvPr/>
          </p:nvSpPr>
          <p:spPr bwMode="auto">
            <a:xfrm>
              <a:off x="2806246" y="3770086"/>
              <a:ext cx="165100" cy="190500"/>
            </a:xfrm>
            <a:custGeom>
              <a:avLst/>
              <a:gdLst>
                <a:gd name="T0" fmla="*/ 34 w 104"/>
                <a:gd name="T1" fmla="*/ 0 h 120"/>
                <a:gd name="T2" fmla="*/ 34 w 104"/>
                <a:gd name="T3" fmla="*/ 0 h 120"/>
                <a:gd name="T4" fmla="*/ 26 w 104"/>
                <a:gd name="T5" fmla="*/ 6 h 120"/>
                <a:gd name="T6" fmla="*/ 18 w 104"/>
                <a:gd name="T7" fmla="*/ 12 h 120"/>
                <a:gd name="T8" fmla="*/ 12 w 104"/>
                <a:gd name="T9" fmla="*/ 20 h 120"/>
                <a:gd name="T10" fmla="*/ 6 w 104"/>
                <a:gd name="T11" fmla="*/ 28 h 120"/>
                <a:gd name="T12" fmla="*/ 4 w 104"/>
                <a:gd name="T13" fmla="*/ 38 h 120"/>
                <a:gd name="T14" fmla="*/ 2 w 104"/>
                <a:gd name="T15" fmla="*/ 48 h 120"/>
                <a:gd name="T16" fmla="*/ 0 w 104"/>
                <a:gd name="T17" fmla="*/ 58 h 120"/>
                <a:gd name="T18" fmla="*/ 2 w 104"/>
                <a:gd name="T19" fmla="*/ 68 h 120"/>
                <a:gd name="T20" fmla="*/ 2 w 104"/>
                <a:gd name="T21" fmla="*/ 68 h 120"/>
                <a:gd name="T22" fmla="*/ 6 w 104"/>
                <a:gd name="T23" fmla="*/ 80 h 120"/>
                <a:gd name="T24" fmla="*/ 10 w 104"/>
                <a:gd name="T25" fmla="*/ 88 h 120"/>
                <a:gd name="T26" fmla="*/ 16 w 104"/>
                <a:gd name="T27" fmla="*/ 98 h 120"/>
                <a:gd name="T28" fmla="*/ 22 w 104"/>
                <a:gd name="T29" fmla="*/ 104 h 120"/>
                <a:gd name="T30" fmla="*/ 30 w 104"/>
                <a:gd name="T31" fmla="*/ 110 h 120"/>
                <a:gd name="T32" fmla="*/ 40 w 104"/>
                <a:gd name="T33" fmla="*/ 116 h 120"/>
                <a:gd name="T34" fmla="*/ 50 w 104"/>
                <a:gd name="T35" fmla="*/ 118 h 120"/>
                <a:gd name="T36" fmla="*/ 58 w 104"/>
                <a:gd name="T37" fmla="*/ 120 h 120"/>
                <a:gd name="T38" fmla="*/ 58 w 104"/>
                <a:gd name="T39" fmla="*/ 120 h 120"/>
                <a:gd name="T40" fmla="*/ 68 w 104"/>
                <a:gd name="T41" fmla="*/ 118 h 120"/>
                <a:gd name="T42" fmla="*/ 68 w 104"/>
                <a:gd name="T43" fmla="*/ 118 h 120"/>
                <a:gd name="T44" fmla="*/ 80 w 104"/>
                <a:gd name="T45" fmla="*/ 114 h 120"/>
                <a:gd name="T46" fmla="*/ 90 w 104"/>
                <a:gd name="T47" fmla="*/ 110 h 120"/>
                <a:gd name="T48" fmla="*/ 98 w 104"/>
                <a:gd name="T49" fmla="*/ 102 h 120"/>
                <a:gd name="T50" fmla="*/ 104 w 104"/>
                <a:gd name="T51" fmla="*/ 92 h 120"/>
                <a:gd name="T52" fmla="*/ 104 w 104"/>
                <a:gd name="T53" fmla="*/ 92 h 120"/>
                <a:gd name="T54" fmla="*/ 104 w 104"/>
                <a:gd name="T55" fmla="*/ 92 h 120"/>
                <a:gd name="T56" fmla="*/ 104 w 104"/>
                <a:gd name="T57" fmla="*/ 92 h 120"/>
                <a:gd name="T58" fmla="*/ 100 w 104"/>
                <a:gd name="T59" fmla="*/ 94 h 120"/>
                <a:gd name="T60" fmla="*/ 100 w 104"/>
                <a:gd name="T61" fmla="*/ 94 h 120"/>
                <a:gd name="T62" fmla="*/ 94 w 104"/>
                <a:gd name="T63" fmla="*/ 102 h 120"/>
                <a:gd name="T64" fmla="*/ 86 w 104"/>
                <a:gd name="T65" fmla="*/ 108 h 120"/>
                <a:gd name="T66" fmla="*/ 78 w 104"/>
                <a:gd name="T67" fmla="*/ 112 h 120"/>
                <a:gd name="T68" fmla="*/ 68 w 104"/>
                <a:gd name="T69" fmla="*/ 116 h 120"/>
                <a:gd name="T70" fmla="*/ 68 w 104"/>
                <a:gd name="T71" fmla="*/ 116 h 120"/>
                <a:gd name="T72" fmla="*/ 58 w 104"/>
                <a:gd name="T73" fmla="*/ 116 h 120"/>
                <a:gd name="T74" fmla="*/ 58 w 104"/>
                <a:gd name="T75" fmla="*/ 116 h 120"/>
                <a:gd name="T76" fmla="*/ 50 w 104"/>
                <a:gd name="T77" fmla="*/ 116 h 120"/>
                <a:gd name="T78" fmla="*/ 40 w 104"/>
                <a:gd name="T79" fmla="*/ 112 h 120"/>
                <a:gd name="T80" fmla="*/ 32 w 104"/>
                <a:gd name="T81" fmla="*/ 108 h 120"/>
                <a:gd name="T82" fmla="*/ 24 w 104"/>
                <a:gd name="T83" fmla="*/ 102 h 120"/>
                <a:gd name="T84" fmla="*/ 18 w 104"/>
                <a:gd name="T85" fmla="*/ 96 h 120"/>
                <a:gd name="T86" fmla="*/ 12 w 104"/>
                <a:gd name="T87" fmla="*/ 88 h 120"/>
                <a:gd name="T88" fmla="*/ 8 w 104"/>
                <a:gd name="T89" fmla="*/ 78 h 120"/>
                <a:gd name="T90" fmla="*/ 4 w 104"/>
                <a:gd name="T91" fmla="*/ 68 h 120"/>
                <a:gd name="T92" fmla="*/ 4 w 104"/>
                <a:gd name="T93" fmla="*/ 68 h 120"/>
                <a:gd name="T94" fmla="*/ 4 w 104"/>
                <a:gd name="T95" fmla="*/ 58 h 120"/>
                <a:gd name="T96" fmla="*/ 4 w 104"/>
                <a:gd name="T97" fmla="*/ 48 h 120"/>
                <a:gd name="T98" fmla="*/ 6 w 104"/>
                <a:gd name="T99" fmla="*/ 40 h 120"/>
                <a:gd name="T100" fmla="*/ 8 w 104"/>
                <a:gd name="T101" fmla="*/ 30 h 120"/>
                <a:gd name="T102" fmla="*/ 12 w 104"/>
                <a:gd name="T103" fmla="*/ 22 h 120"/>
                <a:gd name="T104" fmla="*/ 18 w 104"/>
                <a:gd name="T105" fmla="*/ 16 h 120"/>
                <a:gd name="T106" fmla="*/ 24 w 104"/>
                <a:gd name="T107" fmla="*/ 10 h 120"/>
                <a:gd name="T108" fmla="*/ 32 w 104"/>
                <a:gd name="T109" fmla="*/ 4 h 120"/>
                <a:gd name="T110" fmla="*/ 32 w 104"/>
                <a:gd name="T111" fmla="*/ 4 h 120"/>
                <a:gd name="T112" fmla="*/ 34 w 104"/>
                <a:gd name="T113"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 h="120">
                  <a:moveTo>
                    <a:pt x="34" y="0"/>
                  </a:moveTo>
                  <a:lnTo>
                    <a:pt x="34" y="0"/>
                  </a:lnTo>
                  <a:lnTo>
                    <a:pt x="26" y="6"/>
                  </a:lnTo>
                  <a:lnTo>
                    <a:pt x="18" y="12"/>
                  </a:lnTo>
                  <a:lnTo>
                    <a:pt x="12" y="20"/>
                  </a:lnTo>
                  <a:lnTo>
                    <a:pt x="6" y="28"/>
                  </a:lnTo>
                  <a:lnTo>
                    <a:pt x="4" y="38"/>
                  </a:lnTo>
                  <a:lnTo>
                    <a:pt x="2" y="48"/>
                  </a:lnTo>
                  <a:lnTo>
                    <a:pt x="0" y="58"/>
                  </a:lnTo>
                  <a:lnTo>
                    <a:pt x="2" y="68"/>
                  </a:lnTo>
                  <a:lnTo>
                    <a:pt x="2" y="68"/>
                  </a:lnTo>
                  <a:lnTo>
                    <a:pt x="6" y="80"/>
                  </a:lnTo>
                  <a:lnTo>
                    <a:pt x="10" y="88"/>
                  </a:lnTo>
                  <a:lnTo>
                    <a:pt x="16" y="98"/>
                  </a:lnTo>
                  <a:lnTo>
                    <a:pt x="22" y="104"/>
                  </a:lnTo>
                  <a:lnTo>
                    <a:pt x="30" y="110"/>
                  </a:lnTo>
                  <a:lnTo>
                    <a:pt x="40" y="116"/>
                  </a:lnTo>
                  <a:lnTo>
                    <a:pt x="50" y="118"/>
                  </a:lnTo>
                  <a:lnTo>
                    <a:pt x="58" y="120"/>
                  </a:lnTo>
                  <a:lnTo>
                    <a:pt x="58" y="120"/>
                  </a:lnTo>
                  <a:lnTo>
                    <a:pt x="68" y="118"/>
                  </a:lnTo>
                  <a:lnTo>
                    <a:pt x="68" y="118"/>
                  </a:lnTo>
                  <a:lnTo>
                    <a:pt x="80" y="114"/>
                  </a:lnTo>
                  <a:lnTo>
                    <a:pt x="90" y="110"/>
                  </a:lnTo>
                  <a:lnTo>
                    <a:pt x="98" y="102"/>
                  </a:lnTo>
                  <a:lnTo>
                    <a:pt x="104" y="92"/>
                  </a:lnTo>
                  <a:lnTo>
                    <a:pt x="104" y="92"/>
                  </a:lnTo>
                  <a:lnTo>
                    <a:pt x="104" y="92"/>
                  </a:lnTo>
                  <a:lnTo>
                    <a:pt x="104" y="92"/>
                  </a:lnTo>
                  <a:lnTo>
                    <a:pt x="100" y="94"/>
                  </a:lnTo>
                  <a:lnTo>
                    <a:pt x="100" y="94"/>
                  </a:lnTo>
                  <a:lnTo>
                    <a:pt x="94" y="102"/>
                  </a:lnTo>
                  <a:lnTo>
                    <a:pt x="86" y="108"/>
                  </a:lnTo>
                  <a:lnTo>
                    <a:pt x="78" y="112"/>
                  </a:lnTo>
                  <a:lnTo>
                    <a:pt x="68" y="116"/>
                  </a:lnTo>
                  <a:lnTo>
                    <a:pt x="68" y="116"/>
                  </a:lnTo>
                  <a:lnTo>
                    <a:pt x="58" y="116"/>
                  </a:lnTo>
                  <a:lnTo>
                    <a:pt x="58" y="116"/>
                  </a:lnTo>
                  <a:lnTo>
                    <a:pt x="50" y="116"/>
                  </a:lnTo>
                  <a:lnTo>
                    <a:pt x="40" y="112"/>
                  </a:lnTo>
                  <a:lnTo>
                    <a:pt x="32" y="108"/>
                  </a:lnTo>
                  <a:lnTo>
                    <a:pt x="24" y="102"/>
                  </a:lnTo>
                  <a:lnTo>
                    <a:pt x="18" y="96"/>
                  </a:lnTo>
                  <a:lnTo>
                    <a:pt x="12" y="88"/>
                  </a:lnTo>
                  <a:lnTo>
                    <a:pt x="8" y="78"/>
                  </a:lnTo>
                  <a:lnTo>
                    <a:pt x="4" y="68"/>
                  </a:lnTo>
                  <a:lnTo>
                    <a:pt x="4" y="68"/>
                  </a:lnTo>
                  <a:lnTo>
                    <a:pt x="4" y="58"/>
                  </a:lnTo>
                  <a:lnTo>
                    <a:pt x="4" y="48"/>
                  </a:lnTo>
                  <a:lnTo>
                    <a:pt x="6" y="40"/>
                  </a:lnTo>
                  <a:lnTo>
                    <a:pt x="8" y="30"/>
                  </a:lnTo>
                  <a:lnTo>
                    <a:pt x="12" y="22"/>
                  </a:lnTo>
                  <a:lnTo>
                    <a:pt x="18" y="16"/>
                  </a:lnTo>
                  <a:lnTo>
                    <a:pt x="24" y="10"/>
                  </a:lnTo>
                  <a:lnTo>
                    <a:pt x="32" y="4"/>
                  </a:lnTo>
                  <a:lnTo>
                    <a:pt x="32" y="4"/>
                  </a:lnTo>
                  <a:lnTo>
                    <a:pt x="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33" name="Freeform 423"/>
            <p:cNvSpPr>
              <a:spLocks/>
            </p:cNvSpPr>
            <p:nvPr/>
          </p:nvSpPr>
          <p:spPr bwMode="auto">
            <a:xfrm>
              <a:off x="2812596" y="3776436"/>
              <a:ext cx="152400" cy="177800"/>
            </a:xfrm>
            <a:custGeom>
              <a:avLst/>
              <a:gdLst>
                <a:gd name="T0" fmla="*/ 28 w 96"/>
                <a:gd name="T1" fmla="*/ 0 h 112"/>
                <a:gd name="T2" fmla="*/ 28 w 96"/>
                <a:gd name="T3" fmla="*/ 0 h 112"/>
                <a:gd name="T4" fmla="*/ 20 w 96"/>
                <a:gd name="T5" fmla="*/ 6 h 112"/>
                <a:gd name="T6" fmla="*/ 14 w 96"/>
                <a:gd name="T7" fmla="*/ 12 h 112"/>
                <a:gd name="T8" fmla="*/ 8 w 96"/>
                <a:gd name="T9" fmla="*/ 18 h 112"/>
                <a:gd name="T10" fmla="*/ 4 w 96"/>
                <a:gd name="T11" fmla="*/ 26 h 112"/>
                <a:gd name="T12" fmla="*/ 2 w 96"/>
                <a:gd name="T13" fmla="*/ 36 h 112"/>
                <a:gd name="T14" fmla="*/ 0 w 96"/>
                <a:gd name="T15" fmla="*/ 44 h 112"/>
                <a:gd name="T16" fmla="*/ 0 w 96"/>
                <a:gd name="T17" fmla="*/ 54 h 112"/>
                <a:gd name="T18" fmla="*/ 0 w 96"/>
                <a:gd name="T19" fmla="*/ 64 h 112"/>
                <a:gd name="T20" fmla="*/ 0 w 96"/>
                <a:gd name="T21" fmla="*/ 64 h 112"/>
                <a:gd name="T22" fmla="*/ 4 w 96"/>
                <a:gd name="T23" fmla="*/ 74 h 112"/>
                <a:gd name="T24" fmla="*/ 8 w 96"/>
                <a:gd name="T25" fmla="*/ 84 h 112"/>
                <a:gd name="T26" fmla="*/ 14 w 96"/>
                <a:gd name="T27" fmla="*/ 92 h 112"/>
                <a:gd name="T28" fmla="*/ 20 w 96"/>
                <a:gd name="T29" fmla="*/ 98 h 112"/>
                <a:gd name="T30" fmla="*/ 28 w 96"/>
                <a:gd name="T31" fmla="*/ 104 h 112"/>
                <a:gd name="T32" fmla="*/ 36 w 96"/>
                <a:gd name="T33" fmla="*/ 108 h 112"/>
                <a:gd name="T34" fmla="*/ 46 w 96"/>
                <a:gd name="T35" fmla="*/ 112 h 112"/>
                <a:gd name="T36" fmla="*/ 54 w 96"/>
                <a:gd name="T37" fmla="*/ 112 h 112"/>
                <a:gd name="T38" fmla="*/ 54 w 96"/>
                <a:gd name="T39" fmla="*/ 112 h 112"/>
                <a:gd name="T40" fmla="*/ 64 w 96"/>
                <a:gd name="T41" fmla="*/ 112 h 112"/>
                <a:gd name="T42" fmla="*/ 64 w 96"/>
                <a:gd name="T43" fmla="*/ 112 h 112"/>
                <a:gd name="T44" fmla="*/ 74 w 96"/>
                <a:gd name="T45" fmla="*/ 108 h 112"/>
                <a:gd name="T46" fmla="*/ 82 w 96"/>
                <a:gd name="T47" fmla="*/ 104 h 112"/>
                <a:gd name="T48" fmla="*/ 90 w 96"/>
                <a:gd name="T49" fmla="*/ 98 h 112"/>
                <a:gd name="T50" fmla="*/ 96 w 96"/>
                <a:gd name="T51" fmla="*/ 90 h 112"/>
                <a:gd name="T52" fmla="*/ 96 w 96"/>
                <a:gd name="T53" fmla="*/ 90 h 112"/>
                <a:gd name="T54" fmla="*/ 88 w 96"/>
                <a:gd name="T55" fmla="*/ 90 h 112"/>
                <a:gd name="T56" fmla="*/ 88 w 96"/>
                <a:gd name="T57" fmla="*/ 90 h 112"/>
                <a:gd name="T58" fmla="*/ 88 w 96"/>
                <a:gd name="T59" fmla="*/ 90 h 112"/>
                <a:gd name="T60" fmla="*/ 88 w 96"/>
                <a:gd name="T61" fmla="*/ 90 h 112"/>
                <a:gd name="T62" fmla="*/ 76 w 96"/>
                <a:gd name="T63" fmla="*/ 100 h 112"/>
                <a:gd name="T64" fmla="*/ 70 w 96"/>
                <a:gd name="T65" fmla="*/ 102 h 112"/>
                <a:gd name="T66" fmla="*/ 64 w 96"/>
                <a:gd name="T67" fmla="*/ 104 h 112"/>
                <a:gd name="T68" fmla="*/ 64 w 96"/>
                <a:gd name="T69" fmla="*/ 104 h 112"/>
                <a:gd name="T70" fmla="*/ 54 w 96"/>
                <a:gd name="T71" fmla="*/ 106 h 112"/>
                <a:gd name="T72" fmla="*/ 54 w 96"/>
                <a:gd name="T73" fmla="*/ 106 h 112"/>
                <a:gd name="T74" fmla="*/ 46 w 96"/>
                <a:gd name="T75" fmla="*/ 104 h 112"/>
                <a:gd name="T76" fmla="*/ 38 w 96"/>
                <a:gd name="T77" fmla="*/ 102 h 112"/>
                <a:gd name="T78" fmla="*/ 30 w 96"/>
                <a:gd name="T79" fmla="*/ 98 h 112"/>
                <a:gd name="T80" fmla="*/ 24 w 96"/>
                <a:gd name="T81" fmla="*/ 94 h 112"/>
                <a:gd name="T82" fmla="*/ 18 w 96"/>
                <a:gd name="T83" fmla="*/ 88 h 112"/>
                <a:gd name="T84" fmla="*/ 12 w 96"/>
                <a:gd name="T85" fmla="*/ 80 h 112"/>
                <a:gd name="T86" fmla="*/ 10 w 96"/>
                <a:gd name="T87" fmla="*/ 72 h 112"/>
                <a:gd name="T88" fmla="*/ 6 w 96"/>
                <a:gd name="T89" fmla="*/ 62 h 112"/>
                <a:gd name="T90" fmla="*/ 6 w 96"/>
                <a:gd name="T91" fmla="*/ 62 h 112"/>
                <a:gd name="T92" fmla="*/ 6 w 96"/>
                <a:gd name="T93" fmla="*/ 46 h 112"/>
                <a:gd name="T94" fmla="*/ 8 w 96"/>
                <a:gd name="T95" fmla="*/ 32 h 112"/>
                <a:gd name="T96" fmla="*/ 16 w 96"/>
                <a:gd name="T97" fmla="*/ 20 h 112"/>
                <a:gd name="T98" fmla="*/ 26 w 96"/>
                <a:gd name="T99" fmla="*/ 10 h 112"/>
                <a:gd name="T100" fmla="*/ 26 w 96"/>
                <a:gd name="T101" fmla="*/ 10 h 112"/>
                <a:gd name="T102" fmla="*/ 28 w 96"/>
                <a:gd name="T10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6" h="112">
                  <a:moveTo>
                    <a:pt x="28" y="0"/>
                  </a:moveTo>
                  <a:lnTo>
                    <a:pt x="28" y="0"/>
                  </a:lnTo>
                  <a:lnTo>
                    <a:pt x="20" y="6"/>
                  </a:lnTo>
                  <a:lnTo>
                    <a:pt x="14" y="12"/>
                  </a:lnTo>
                  <a:lnTo>
                    <a:pt x="8" y="18"/>
                  </a:lnTo>
                  <a:lnTo>
                    <a:pt x="4" y="26"/>
                  </a:lnTo>
                  <a:lnTo>
                    <a:pt x="2" y="36"/>
                  </a:lnTo>
                  <a:lnTo>
                    <a:pt x="0" y="44"/>
                  </a:lnTo>
                  <a:lnTo>
                    <a:pt x="0" y="54"/>
                  </a:lnTo>
                  <a:lnTo>
                    <a:pt x="0" y="64"/>
                  </a:lnTo>
                  <a:lnTo>
                    <a:pt x="0" y="64"/>
                  </a:lnTo>
                  <a:lnTo>
                    <a:pt x="4" y="74"/>
                  </a:lnTo>
                  <a:lnTo>
                    <a:pt x="8" y="84"/>
                  </a:lnTo>
                  <a:lnTo>
                    <a:pt x="14" y="92"/>
                  </a:lnTo>
                  <a:lnTo>
                    <a:pt x="20" y="98"/>
                  </a:lnTo>
                  <a:lnTo>
                    <a:pt x="28" y="104"/>
                  </a:lnTo>
                  <a:lnTo>
                    <a:pt x="36" y="108"/>
                  </a:lnTo>
                  <a:lnTo>
                    <a:pt x="46" y="112"/>
                  </a:lnTo>
                  <a:lnTo>
                    <a:pt x="54" y="112"/>
                  </a:lnTo>
                  <a:lnTo>
                    <a:pt x="54" y="112"/>
                  </a:lnTo>
                  <a:lnTo>
                    <a:pt x="64" y="112"/>
                  </a:lnTo>
                  <a:lnTo>
                    <a:pt x="64" y="112"/>
                  </a:lnTo>
                  <a:lnTo>
                    <a:pt x="74" y="108"/>
                  </a:lnTo>
                  <a:lnTo>
                    <a:pt x="82" y="104"/>
                  </a:lnTo>
                  <a:lnTo>
                    <a:pt x="90" y="98"/>
                  </a:lnTo>
                  <a:lnTo>
                    <a:pt x="96" y="90"/>
                  </a:lnTo>
                  <a:lnTo>
                    <a:pt x="96" y="90"/>
                  </a:lnTo>
                  <a:lnTo>
                    <a:pt x="88" y="90"/>
                  </a:lnTo>
                  <a:lnTo>
                    <a:pt x="88" y="90"/>
                  </a:lnTo>
                  <a:lnTo>
                    <a:pt x="88" y="90"/>
                  </a:lnTo>
                  <a:lnTo>
                    <a:pt x="88" y="90"/>
                  </a:lnTo>
                  <a:lnTo>
                    <a:pt x="76" y="100"/>
                  </a:lnTo>
                  <a:lnTo>
                    <a:pt x="70" y="102"/>
                  </a:lnTo>
                  <a:lnTo>
                    <a:pt x="64" y="104"/>
                  </a:lnTo>
                  <a:lnTo>
                    <a:pt x="64" y="104"/>
                  </a:lnTo>
                  <a:lnTo>
                    <a:pt x="54" y="106"/>
                  </a:lnTo>
                  <a:lnTo>
                    <a:pt x="54" y="106"/>
                  </a:lnTo>
                  <a:lnTo>
                    <a:pt x="46" y="104"/>
                  </a:lnTo>
                  <a:lnTo>
                    <a:pt x="38" y="102"/>
                  </a:lnTo>
                  <a:lnTo>
                    <a:pt x="30" y="98"/>
                  </a:lnTo>
                  <a:lnTo>
                    <a:pt x="24" y="94"/>
                  </a:lnTo>
                  <a:lnTo>
                    <a:pt x="18" y="88"/>
                  </a:lnTo>
                  <a:lnTo>
                    <a:pt x="12" y="80"/>
                  </a:lnTo>
                  <a:lnTo>
                    <a:pt x="10" y="72"/>
                  </a:lnTo>
                  <a:lnTo>
                    <a:pt x="6" y="62"/>
                  </a:lnTo>
                  <a:lnTo>
                    <a:pt x="6" y="62"/>
                  </a:lnTo>
                  <a:lnTo>
                    <a:pt x="6" y="46"/>
                  </a:lnTo>
                  <a:lnTo>
                    <a:pt x="8" y="32"/>
                  </a:lnTo>
                  <a:lnTo>
                    <a:pt x="16" y="20"/>
                  </a:lnTo>
                  <a:lnTo>
                    <a:pt x="26" y="10"/>
                  </a:lnTo>
                  <a:lnTo>
                    <a:pt x="26" y="10"/>
                  </a:lnTo>
                  <a:lnTo>
                    <a:pt x="28" y="0"/>
                  </a:lnTo>
                  <a:close/>
                </a:path>
              </a:pathLst>
            </a:custGeom>
            <a:solidFill>
              <a:srgbClr val="CD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34" name="Freeform 424"/>
            <p:cNvSpPr>
              <a:spLocks/>
            </p:cNvSpPr>
            <p:nvPr/>
          </p:nvSpPr>
          <p:spPr bwMode="auto">
            <a:xfrm>
              <a:off x="2812596" y="3776436"/>
              <a:ext cx="152400" cy="177800"/>
            </a:xfrm>
            <a:custGeom>
              <a:avLst/>
              <a:gdLst>
                <a:gd name="T0" fmla="*/ 28 w 96"/>
                <a:gd name="T1" fmla="*/ 0 h 112"/>
                <a:gd name="T2" fmla="*/ 28 w 96"/>
                <a:gd name="T3" fmla="*/ 0 h 112"/>
                <a:gd name="T4" fmla="*/ 20 w 96"/>
                <a:gd name="T5" fmla="*/ 6 h 112"/>
                <a:gd name="T6" fmla="*/ 14 w 96"/>
                <a:gd name="T7" fmla="*/ 12 h 112"/>
                <a:gd name="T8" fmla="*/ 8 w 96"/>
                <a:gd name="T9" fmla="*/ 18 h 112"/>
                <a:gd name="T10" fmla="*/ 4 w 96"/>
                <a:gd name="T11" fmla="*/ 26 h 112"/>
                <a:gd name="T12" fmla="*/ 2 w 96"/>
                <a:gd name="T13" fmla="*/ 36 h 112"/>
                <a:gd name="T14" fmla="*/ 0 w 96"/>
                <a:gd name="T15" fmla="*/ 44 h 112"/>
                <a:gd name="T16" fmla="*/ 0 w 96"/>
                <a:gd name="T17" fmla="*/ 54 h 112"/>
                <a:gd name="T18" fmla="*/ 0 w 96"/>
                <a:gd name="T19" fmla="*/ 64 h 112"/>
                <a:gd name="T20" fmla="*/ 0 w 96"/>
                <a:gd name="T21" fmla="*/ 64 h 112"/>
                <a:gd name="T22" fmla="*/ 4 w 96"/>
                <a:gd name="T23" fmla="*/ 74 h 112"/>
                <a:gd name="T24" fmla="*/ 8 w 96"/>
                <a:gd name="T25" fmla="*/ 84 h 112"/>
                <a:gd name="T26" fmla="*/ 14 w 96"/>
                <a:gd name="T27" fmla="*/ 92 h 112"/>
                <a:gd name="T28" fmla="*/ 20 w 96"/>
                <a:gd name="T29" fmla="*/ 98 h 112"/>
                <a:gd name="T30" fmla="*/ 28 w 96"/>
                <a:gd name="T31" fmla="*/ 104 h 112"/>
                <a:gd name="T32" fmla="*/ 36 w 96"/>
                <a:gd name="T33" fmla="*/ 108 h 112"/>
                <a:gd name="T34" fmla="*/ 46 w 96"/>
                <a:gd name="T35" fmla="*/ 112 h 112"/>
                <a:gd name="T36" fmla="*/ 54 w 96"/>
                <a:gd name="T37" fmla="*/ 112 h 112"/>
                <a:gd name="T38" fmla="*/ 54 w 96"/>
                <a:gd name="T39" fmla="*/ 112 h 112"/>
                <a:gd name="T40" fmla="*/ 64 w 96"/>
                <a:gd name="T41" fmla="*/ 112 h 112"/>
                <a:gd name="T42" fmla="*/ 64 w 96"/>
                <a:gd name="T43" fmla="*/ 112 h 112"/>
                <a:gd name="T44" fmla="*/ 74 w 96"/>
                <a:gd name="T45" fmla="*/ 108 h 112"/>
                <a:gd name="T46" fmla="*/ 82 w 96"/>
                <a:gd name="T47" fmla="*/ 104 h 112"/>
                <a:gd name="T48" fmla="*/ 90 w 96"/>
                <a:gd name="T49" fmla="*/ 98 h 112"/>
                <a:gd name="T50" fmla="*/ 96 w 96"/>
                <a:gd name="T51" fmla="*/ 90 h 112"/>
                <a:gd name="T52" fmla="*/ 96 w 96"/>
                <a:gd name="T53" fmla="*/ 90 h 112"/>
                <a:gd name="T54" fmla="*/ 88 w 96"/>
                <a:gd name="T55" fmla="*/ 90 h 112"/>
                <a:gd name="T56" fmla="*/ 88 w 96"/>
                <a:gd name="T57" fmla="*/ 90 h 112"/>
                <a:gd name="T58" fmla="*/ 88 w 96"/>
                <a:gd name="T59" fmla="*/ 90 h 112"/>
                <a:gd name="T60" fmla="*/ 88 w 96"/>
                <a:gd name="T61" fmla="*/ 90 h 112"/>
                <a:gd name="T62" fmla="*/ 76 w 96"/>
                <a:gd name="T63" fmla="*/ 100 h 112"/>
                <a:gd name="T64" fmla="*/ 70 w 96"/>
                <a:gd name="T65" fmla="*/ 102 h 112"/>
                <a:gd name="T66" fmla="*/ 64 w 96"/>
                <a:gd name="T67" fmla="*/ 104 h 112"/>
                <a:gd name="T68" fmla="*/ 64 w 96"/>
                <a:gd name="T69" fmla="*/ 104 h 112"/>
                <a:gd name="T70" fmla="*/ 54 w 96"/>
                <a:gd name="T71" fmla="*/ 106 h 112"/>
                <a:gd name="T72" fmla="*/ 54 w 96"/>
                <a:gd name="T73" fmla="*/ 106 h 112"/>
                <a:gd name="T74" fmla="*/ 46 w 96"/>
                <a:gd name="T75" fmla="*/ 104 h 112"/>
                <a:gd name="T76" fmla="*/ 38 w 96"/>
                <a:gd name="T77" fmla="*/ 102 h 112"/>
                <a:gd name="T78" fmla="*/ 30 w 96"/>
                <a:gd name="T79" fmla="*/ 98 h 112"/>
                <a:gd name="T80" fmla="*/ 24 w 96"/>
                <a:gd name="T81" fmla="*/ 94 h 112"/>
                <a:gd name="T82" fmla="*/ 18 w 96"/>
                <a:gd name="T83" fmla="*/ 88 h 112"/>
                <a:gd name="T84" fmla="*/ 12 w 96"/>
                <a:gd name="T85" fmla="*/ 80 h 112"/>
                <a:gd name="T86" fmla="*/ 10 w 96"/>
                <a:gd name="T87" fmla="*/ 72 h 112"/>
                <a:gd name="T88" fmla="*/ 6 w 96"/>
                <a:gd name="T89" fmla="*/ 62 h 112"/>
                <a:gd name="T90" fmla="*/ 6 w 96"/>
                <a:gd name="T91" fmla="*/ 62 h 112"/>
                <a:gd name="T92" fmla="*/ 6 w 96"/>
                <a:gd name="T93" fmla="*/ 46 h 112"/>
                <a:gd name="T94" fmla="*/ 8 w 96"/>
                <a:gd name="T95" fmla="*/ 32 h 112"/>
                <a:gd name="T96" fmla="*/ 16 w 96"/>
                <a:gd name="T97" fmla="*/ 20 h 112"/>
                <a:gd name="T98" fmla="*/ 26 w 96"/>
                <a:gd name="T99" fmla="*/ 10 h 112"/>
                <a:gd name="T100" fmla="*/ 26 w 96"/>
                <a:gd name="T101" fmla="*/ 10 h 112"/>
                <a:gd name="T102" fmla="*/ 28 w 96"/>
                <a:gd name="T10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6" h="112">
                  <a:moveTo>
                    <a:pt x="28" y="0"/>
                  </a:moveTo>
                  <a:lnTo>
                    <a:pt x="28" y="0"/>
                  </a:lnTo>
                  <a:lnTo>
                    <a:pt x="20" y="6"/>
                  </a:lnTo>
                  <a:lnTo>
                    <a:pt x="14" y="12"/>
                  </a:lnTo>
                  <a:lnTo>
                    <a:pt x="8" y="18"/>
                  </a:lnTo>
                  <a:lnTo>
                    <a:pt x="4" y="26"/>
                  </a:lnTo>
                  <a:lnTo>
                    <a:pt x="2" y="36"/>
                  </a:lnTo>
                  <a:lnTo>
                    <a:pt x="0" y="44"/>
                  </a:lnTo>
                  <a:lnTo>
                    <a:pt x="0" y="54"/>
                  </a:lnTo>
                  <a:lnTo>
                    <a:pt x="0" y="64"/>
                  </a:lnTo>
                  <a:lnTo>
                    <a:pt x="0" y="64"/>
                  </a:lnTo>
                  <a:lnTo>
                    <a:pt x="4" y="74"/>
                  </a:lnTo>
                  <a:lnTo>
                    <a:pt x="8" y="84"/>
                  </a:lnTo>
                  <a:lnTo>
                    <a:pt x="14" y="92"/>
                  </a:lnTo>
                  <a:lnTo>
                    <a:pt x="20" y="98"/>
                  </a:lnTo>
                  <a:lnTo>
                    <a:pt x="28" y="104"/>
                  </a:lnTo>
                  <a:lnTo>
                    <a:pt x="36" y="108"/>
                  </a:lnTo>
                  <a:lnTo>
                    <a:pt x="46" y="112"/>
                  </a:lnTo>
                  <a:lnTo>
                    <a:pt x="54" y="112"/>
                  </a:lnTo>
                  <a:lnTo>
                    <a:pt x="54" y="112"/>
                  </a:lnTo>
                  <a:lnTo>
                    <a:pt x="64" y="112"/>
                  </a:lnTo>
                  <a:lnTo>
                    <a:pt x="64" y="112"/>
                  </a:lnTo>
                  <a:lnTo>
                    <a:pt x="74" y="108"/>
                  </a:lnTo>
                  <a:lnTo>
                    <a:pt x="82" y="104"/>
                  </a:lnTo>
                  <a:lnTo>
                    <a:pt x="90" y="98"/>
                  </a:lnTo>
                  <a:lnTo>
                    <a:pt x="96" y="90"/>
                  </a:lnTo>
                  <a:lnTo>
                    <a:pt x="96" y="90"/>
                  </a:lnTo>
                  <a:lnTo>
                    <a:pt x="88" y="90"/>
                  </a:lnTo>
                  <a:lnTo>
                    <a:pt x="88" y="90"/>
                  </a:lnTo>
                  <a:lnTo>
                    <a:pt x="88" y="90"/>
                  </a:lnTo>
                  <a:lnTo>
                    <a:pt x="88" y="90"/>
                  </a:lnTo>
                  <a:lnTo>
                    <a:pt x="76" y="100"/>
                  </a:lnTo>
                  <a:lnTo>
                    <a:pt x="70" y="102"/>
                  </a:lnTo>
                  <a:lnTo>
                    <a:pt x="64" y="104"/>
                  </a:lnTo>
                  <a:lnTo>
                    <a:pt x="64" y="104"/>
                  </a:lnTo>
                  <a:lnTo>
                    <a:pt x="54" y="106"/>
                  </a:lnTo>
                  <a:lnTo>
                    <a:pt x="54" y="106"/>
                  </a:lnTo>
                  <a:lnTo>
                    <a:pt x="46" y="104"/>
                  </a:lnTo>
                  <a:lnTo>
                    <a:pt x="38" y="102"/>
                  </a:lnTo>
                  <a:lnTo>
                    <a:pt x="30" y="98"/>
                  </a:lnTo>
                  <a:lnTo>
                    <a:pt x="24" y="94"/>
                  </a:lnTo>
                  <a:lnTo>
                    <a:pt x="18" y="88"/>
                  </a:lnTo>
                  <a:lnTo>
                    <a:pt x="12" y="80"/>
                  </a:lnTo>
                  <a:lnTo>
                    <a:pt x="10" y="72"/>
                  </a:lnTo>
                  <a:lnTo>
                    <a:pt x="6" y="62"/>
                  </a:lnTo>
                  <a:lnTo>
                    <a:pt x="6" y="62"/>
                  </a:lnTo>
                  <a:lnTo>
                    <a:pt x="6" y="46"/>
                  </a:lnTo>
                  <a:lnTo>
                    <a:pt x="8" y="32"/>
                  </a:lnTo>
                  <a:lnTo>
                    <a:pt x="16" y="20"/>
                  </a:lnTo>
                  <a:lnTo>
                    <a:pt x="26" y="10"/>
                  </a:lnTo>
                  <a:lnTo>
                    <a:pt x="26" y="1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35" name="Freeform 425"/>
            <p:cNvSpPr>
              <a:spLocks/>
            </p:cNvSpPr>
            <p:nvPr/>
          </p:nvSpPr>
          <p:spPr bwMode="auto">
            <a:xfrm>
              <a:off x="2822121" y="3792311"/>
              <a:ext cx="130175" cy="152400"/>
            </a:xfrm>
            <a:custGeom>
              <a:avLst/>
              <a:gdLst>
                <a:gd name="T0" fmla="*/ 20 w 82"/>
                <a:gd name="T1" fmla="*/ 0 h 96"/>
                <a:gd name="T2" fmla="*/ 20 w 82"/>
                <a:gd name="T3" fmla="*/ 0 h 96"/>
                <a:gd name="T4" fmla="*/ 10 w 82"/>
                <a:gd name="T5" fmla="*/ 10 h 96"/>
                <a:gd name="T6" fmla="*/ 2 w 82"/>
                <a:gd name="T7" fmla="*/ 22 h 96"/>
                <a:gd name="T8" fmla="*/ 0 w 82"/>
                <a:gd name="T9" fmla="*/ 36 h 96"/>
                <a:gd name="T10" fmla="*/ 0 w 82"/>
                <a:gd name="T11" fmla="*/ 52 h 96"/>
                <a:gd name="T12" fmla="*/ 0 w 82"/>
                <a:gd name="T13" fmla="*/ 52 h 96"/>
                <a:gd name="T14" fmla="*/ 4 w 82"/>
                <a:gd name="T15" fmla="*/ 62 h 96"/>
                <a:gd name="T16" fmla="*/ 6 w 82"/>
                <a:gd name="T17" fmla="*/ 70 h 96"/>
                <a:gd name="T18" fmla="*/ 12 w 82"/>
                <a:gd name="T19" fmla="*/ 78 h 96"/>
                <a:gd name="T20" fmla="*/ 18 w 82"/>
                <a:gd name="T21" fmla="*/ 84 h 96"/>
                <a:gd name="T22" fmla="*/ 24 w 82"/>
                <a:gd name="T23" fmla="*/ 88 h 96"/>
                <a:gd name="T24" fmla="*/ 32 w 82"/>
                <a:gd name="T25" fmla="*/ 92 h 96"/>
                <a:gd name="T26" fmla="*/ 40 w 82"/>
                <a:gd name="T27" fmla="*/ 94 h 96"/>
                <a:gd name="T28" fmla="*/ 48 w 82"/>
                <a:gd name="T29" fmla="*/ 96 h 96"/>
                <a:gd name="T30" fmla="*/ 48 w 82"/>
                <a:gd name="T31" fmla="*/ 96 h 96"/>
                <a:gd name="T32" fmla="*/ 58 w 82"/>
                <a:gd name="T33" fmla="*/ 94 h 96"/>
                <a:gd name="T34" fmla="*/ 58 w 82"/>
                <a:gd name="T35" fmla="*/ 94 h 96"/>
                <a:gd name="T36" fmla="*/ 64 w 82"/>
                <a:gd name="T37" fmla="*/ 92 h 96"/>
                <a:gd name="T38" fmla="*/ 70 w 82"/>
                <a:gd name="T39" fmla="*/ 90 h 96"/>
                <a:gd name="T40" fmla="*/ 82 w 82"/>
                <a:gd name="T41" fmla="*/ 80 h 96"/>
                <a:gd name="T42" fmla="*/ 82 w 82"/>
                <a:gd name="T43" fmla="*/ 80 h 96"/>
                <a:gd name="T44" fmla="*/ 72 w 82"/>
                <a:gd name="T45" fmla="*/ 78 h 96"/>
                <a:gd name="T46" fmla="*/ 62 w 82"/>
                <a:gd name="T47" fmla="*/ 76 h 96"/>
                <a:gd name="T48" fmla="*/ 52 w 82"/>
                <a:gd name="T49" fmla="*/ 70 h 96"/>
                <a:gd name="T50" fmla="*/ 42 w 82"/>
                <a:gd name="T51" fmla="*/ 64 h 96"/>
                <a:gd name="T52" fmla="*/ 42 w 82"/>
                <a:gd name="T53" fmla="*/ 64 h 96"/>
                <a:gd name="T54" fmla="*/ 38 w 82"/>
                <a:gd name="T55" fmla="*/ 62 h 96"/>
                <a:gd name="T56" fmla="*/ 34 w 82"/>
                <a:gd name="T57" fmla="*/ 58 h 96"/>
                <a:gd name="T58" fmla="*/ 30 w 82"/>
                <a:gd name="T59" fmla="*/ 54 h 96"/>
                <a:gd name="T60" fmla="*/ 28 w 82"/>
                <a:gd name="T61" fmla="*/ 48 h 96"/>
                <a:gd name="T62" fmla="*/ 28 w 82"/>
                <a:gd name="T63" fmla="*/ 48 h 96"/>
                <a:gd name="T64" fmla="*/ 28 w 82"/>
                <a:gd name="T65" fmla="*/ 44 h 96"/>
                <a:gd name="T66" fmla="*/ 28 w 82"/>
                <a:gd name="T67" fmla="*/ 44 h 96"/>
                <a:gd name="T68" fmla="*/ 24 w 82"/>
                <a:gd name="T69" fmla="*/ 34 h 96"/>
                <a:gd name="T70" fmla="*/ 20 w 82"/>
                <a:gd name="T71" fmla="*/ 24 h 96"/>
                <a:gd name="T72" fmla="*/ 20 w 82"/>
                <a:gd name="T73" fmla="*/ 24 h 96"/>
                <a:gd name="T74" fmla="*/ 20 w 82"/>
                <a:gd name="T75" fmla="*/ 12 h 96"/>
                <a:gd name="T76" fmla="*/ 20 w 82"/>
                <a:gd name="T7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2" h="96">
                  <a:moveTo>
                    <a:pt x="20" y="0"/>
                  </a:moveTo>
                  <a:lnTo>
                    <a:pt x="20" y="0"/>
                  </a:lnTo>
                  <a:lnTo>
                    <a:pt x="10" y="10"/>
                  </a:lnTo>
                  <a:lnTo>
                    <a:pt x="2" y="22"/>
                  </a:lnTo>
                  <a:lnTo>
                    <a:pt x="0" y="36"/>
                  </a:lnTo>
                  <a:lnTo>
                    <a:pt x="0" y="52"/>
                  </a:lnTo>
                  <a:lnTo>
                    <a:pt x="0" y="52"/>
                  </a:lnTo>
                  <a:lnTo>
                    <a:pt x="4" y="62"/>
                  </a:lnTo>
                  <a:lnTo>
                    <a:pt x="6" y="70"/>
                  </a:lnTo>
                  <a:lnTo>
                    <a:pt x="12" y="78"/>
                  </a:lnTo>
                  <a:lnTo>
                    <a:pt x="18" y="84"/>
                  </a:lnTo>
                  <a:lnTo>
                    <a:pt x="24" y="88"/>
                  </a:lnTo>
                  <a:lnTo>
                    <a:pt x="32" y="92"/>
                  </a:lnTo>
                  <a:lnTo>
                    <a:pt x="40" y="94"/>
                  </a:lnTo>
                  <a:lnTo>
                    <a:pt x="48" y="96"/>
                  </a:lnTo>
                  <a:lnTo>
                    <a:pt x="48" y="96"/>
                  </a:lnTo>
                  <a:lnTo>
                    <a:pt x="58" y="94"/>
                  </a:lnTo>
                  <a:lnTo>
                    <a:pt x="58" y="94"/>
                  </a:lnTo>
                  <a:lnTo>
                    <a:pt x="64" y="92"/>
                  </a:lnTo>
                  <a:lnTo>
                    <a:pt x="70" y="90"/>
                  </a:lnTo>
                  <a:lnTo>
                    <a:pt x="82" y="80"/>
                  </a:lnTo>
                  <a:lnTo>
                    <a:pt x="82" y="80"/>
                  </a:lnTo>
                  <a:lnTo>
                    <a:pt x="72" y="78"/>
                  </a:lnTo>
                  <a:lnTo>
                    <a:pt x="62" y="76"/>
                  </a:lnTo>
                  <a:lnTo>
                    <a:pt x="52" y="70"/>
                  </a:lnTo>
                  <a:lnTo>
                    <a:pt x="42" y="64"/>
                  </a:lnTo>
                  <a:lnTo>
                    <a:pt x="42" y="64"/>
                  </a:lnTo>
                  <a:lnTo>
                    <a:pt x="38" y="62"/>
                  </a:lnTo>
                  <a:lnTo>
                    <a:pt x="34" y="58"/>
                  </a:lnTo>
                  <a:lnTo>
                    <a:pt x="30" y="54"/>
                  </a:lnTo>
                  <a:lnTo>
                    <a:pt x="28" y="48"/>
                  </a:lnTo>
                  <a:lnTo>
                    <a:pt x="28" y="48"/>
                  </a:lnTo>
                  <a:lnTo>
                    <a:pt x="28" y="44"/>
                  </a:lnTo>
                  <a:lnTo>
                    <a:pt x="28" y="44"/>
                  </a:lnTo>
                  <a:lnTo>
                    <a:pt x="24" y="34"/>
                  </a:lnTo>
                  <a:lnTo>
                    <a:pt x="20" y="24"/>
                  </a:lnTo>
                  <a:lnTo>
                    <a:pt x="20" y="24"/>
                  </a:lnTo>
                  <a:lnTo>
                    <a:pt x="20" y="12"/>
                  </a:lnTo>
                  <a:lnTo>
                    <a:pt x="20" y="0"/>
                  </a:lnTo>
                  <a:close/>
                </a:path>
              </a:pathLst>
            </a:custGeom>
            <a:solidFill>
              <a:srgbClr val="D38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36" name="Freeform 426"/>
            <p:cNvSpPr>
              <a:spLocks/>
            </p:cNvSpPr>
            <p:nvPr/>
          </p:nvSpPr>
          <p:spPr bwMode="auto">
            <a:xfrm>
              <a:off x="2822121" y="3792311"/>
              <a:ext cx="130175" cy="152400"/>
            </a:xfrm>
            <a:custGeom>
              <a:avLst/>
              <a:gdLst>
                <a:gd name="T0" fmla="*/ 20 w 82"/>
                <a:gd name="T1" fmla="*/ 0 h 96"/>
                <a:gd name="T2" fmla="*/ 20 w 82"/>
                <a:gd name="T3" fmla="*/ 0 h 96"/>
                <a:gd name="T4" fmla="*/ 10 w 82"/>
                <a:gd name="T5" fmla="*/ 10 h 96"/>
                <a:gd name="T6" fmla="*/ 2 w 82"/>
                <a:gd name="T7" fmla="*/ 22 h 96"/>
                <a:gd name="T8" fmla="*/ 0 w 82"/>
                <a:gd name="T9" fmla="*/ 36 h 96"/>
                <a:gd name="T10" fmla="*/ 0 w 82"/>
                <a:gd name="T11" fmla="*/ 52 h 96"/>
                <a:gd name="T12" fmla="*/ 0 w 82"/>
                <a:gd name="T13" fmla="*/ 52 h 96"/>
                <a:gd name="T14" fmla="*/ 4 w 82"/>
                <a:gd name="T15" fmla="*/ 62 h 96"/>
                <a:gd name="T16" fmla="*/ 6 w 82"/>
                <a:gd name="T17" fmla="*/ 70 h 96"/>
                <a:gd name="T18" fmla="*/ 12 w 82"/>
                <a:gd name="T19" fmla="*/ 78 h 96"/>
                <a:gd name="T20" fmla="*/ 18 w 82"/>
                <a:gd name="T21" fmla="*/ 84 h 96"/>
                <a:gd name="T22" fmla="*/ 24 w 82"/>
                <a:gd name="T23" fmla="*/ 88 h 96"/>
                <a:gd name="T24" fmla="*/ 32 w 82"/>
                <a:gd name="T25" fmla="*/ 92 h 96"/>
                <a:gd name="T26" fmla="*/ 40 w 82"/>
                <a:gd name="T27" fmla="*/ 94 h 96"/>
                <a:gd name="T28" fmla="*/ 48 w 82"/>
                <a:gd name="T29" fmla="*/ 96 h 96"/>
                <a:gd name="T30" fmla="*/ 48 w 82"/>
                <a:gd name="T31" fmla="*/ 96 h 96"/>
                <a:gd name="T32" fmla="*/ 58 w 82"/>
                <a:gd name="T33" fmla="*/ 94 h 96"/>
                <a:gd name="T34" fmla="*/ 58 w 82"/>
                <a:gd name="T35" fmla="*/ 94 h 96"/>
                <a:gd name="T36" fmla="*/ 64 w 82"/>
                <a:gd name="T37" fmla="*/ 92 h 96"/>
                <a:gd name="T38" fmla="*/ 70 w 82"/>
                <a:gd name="T39" fmla="*/ 90 h 96"/>
                <a:gd name="T40" fmla="*/ 82 w 82"/>
                <a:gd name="T41" fmla="*/ 80 h 96"/>
                <a:gd name="T42" fmla="*/ 82 w 82"/>
                <a:gd name="T43" fmla="*/ 80 h 96"/>
                <a:gd name="T44" fmla="*/ 72 w 82"/>
                <a:gd name="T45" fmla="*/ 78 h 96"/>
                <a:gd name="T46" fmla="*/ 62 w 82"/>
                <a:gd name="T47" fmla="*/ 76 h 96"/>
                <a:gd name="T48" fmla="*/ 52 w 82"/>
                <a:gd name="T49" fmla="*/ 70 h 96"/>
                <a:gd name="T50" fmla="*/ 42 w 82"/>
                <a:gd name="T51" fmla="*/ 64 h 96"/>
                <a:gd name="T52" fmla="*/ 42 w 82"/>
                <a:gd name="T53" fmla="*/ 64 h 96"/>
                <a:gd name="T54" fmla="*/ 38 w 82"/>
                <a:gd name="T55" fmla="*/ 62 h 96"/>
                <a:gd name="T56" fmla="*/ 34 w 82"/>
                <a:gd name="T57" fmla="*/ 58 h 96"/>
                <a:gd name="T58" fmla="*/ 30 w 82"/>
                <a:gd name="T59" fmla="*/ 54 h 96"/>
                <a:gd name="T60" fmla="*/ 28 w 82"/>
                <a:gd name="T61" fmla="*/ 48 h 96"/>
                <a:gd name="T62" fmla="*/ 28 w 82"/>
                <a:gd name="T63" fmla="*/ 48 h 96"/>
                <a:gd name="T64" fmla="*/ 28 w 82"/>
                <a:gd name="T65" fmla="*/ 44 h 96"/>
                <a:gd name="T66" fmla="*/ 28 w 82"/>
                <a:gd name="T67" fmla="*/ 44 h 96"/>
                <a:gd name="T68" fmla="*/ 24 w 82"/>
                <a:gd name="T69" fmla="*/ 34 h 96"/>
                <a:gd name="T70" fmla="*/ 20 w 82"/>
                <a:gd name="T71" fmla="*/ 24 h 96"/>
                <a:gd name="T72" fmla="*/ 20 w 82"/>
                <a:gd name="T73" fmla="*/ 24 h 96"/>
                <a:gd name="T74" fmla="*/ 20 w 82"/>
                <a:gd name="T75" fmla="*/ 12 h 96"/>
                <a:gd name="T76" fmla="*/ 20 w 82"/>
                <a:gd name="T7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2" h="96">
                  <a:moveTo>
                    <a:pt x="20" y="0"/>
                  </a:moveTo>
                  <a:lnTo>
                    <a:pt x="20" y="0"/>
                  </a:lnTo>
                  <a:lnTo>
                    <a:pt x="10" y="10"/>
                  </a:lnTo>
                  <a:lnTo>
                    <a:pt x="2" y="22"/>
                  </a:lnTo>
                  <a:lnTo>
                    <a:pt x="0" y="36"/>
                  </a:lnTo>
                  <a:lnTo>
                    <a:pt x="0" y="52"/>
                  </a:lnTo>
                  <a:lnTo>
                    <a:pt x="0" y="52"/>
                  </a:lnTo>
                  <a:lnTo>
                    <a:pt x="4" y="62"/>
                  </a:lnTo>
                  <a:lnTo>
                    <a:pt x="6" y="70"/>
                  </a:lnTo>
                  <a:lnTo>
                    <a:pt x="12" y="78"/>
                  </a:lnTo>
                  <a:lnTo>
                    <a:pt x="18" y="84"/>
                  </a:lnTo>
                  <a:lnTo>
                    <a:pt x="24" y="88"/>
                  </a:lnTo>
                  <a:lnTo>
                    <a:pt x="32" y="92"/>
                  </a:lnTo>
                  <a:lnTo>
                    <a:pt x="40" y="94"/>
                  </a:lnTo>
                  <a:lnTo>
                    <a:pt x="48" y="96"/>
                  </a:lnTo>
                  <a:lnTo>
                    <a:pt x="48" y="96"/>
                  </a:lnTo>
                  <a:lnTo>
                    <a:pt x="58" y="94"/>
                  </a:lnTo>
                  <a:lnTo>
                    <a:pt x="58" y="94"/>
                  </a:lnTo>
                  <a:lnTo>
                    <a:pt x="64" y="92"/>
                  </a:lnTo>
                  <a:lnTo>
                    <a:pt x="70" y="90"/>
                  </a:lnTo>
                  <a:lnTo>
                    <a:pt x="82" y="80"/>
                  </a:lnTo>
                  <a:lnTo>
                    <a:pt x="82" y="80"/>
                  </a:lnTo>
                  <a:lnTo>
                    <a:pt x="72" y="78"/>
                  </a:lnTo>
                  <a:lnTo>
                    <a:pt x="62" y="76"/>
                  </a:lnTo>
                  <a:lnTo>
                    <a:pt x="52" y="70"/>
                  </a:lnTo>
                  <a:lnTo>
                    <a:pt x="42" y="64"/>
                  </a:lnTo>
                  <a:lnTo>
                    <a:pt x="42" y="64"/>
                  </a:lnTo>
                  <a:lnTo>
                    <a:pt x="38" y="62"/>
                  </a:lnTo>
                  <a:lnTo>
                    <a:pt x="34" y="58"/>
                  </a:lnTo>
                  <a:lnTo>
                    <a:pt x="30" y="54"/>
                  </a:lnTo>
                  <a:lnTo>
                    <a:pt x="28" y="48"/>
                  </a:lnTo>
                  <a:lnTo>
                    <a:pt x="28" y="48"/>
                  </a:lnTo>
                  <a:lnTo>
                    <a:pt x="28" y="44"/>
                  </a:lnTo>
                  <a:lnTo>
                    <a:pt x="28" y="44"/>
                  </a:lnTo>
                  <a:lnTo>
                    <a:pt x="24" y="34"/>
                  </a:lnTo>
                  <a:lnTo>
                    <a:pt x="20" y="24"/>
                  </a:lnTo>
                  <a:lnTo>
                    <a:pt x="20" y="24"/>
                  </a:lnTo>
                  <a:lnTo>
                    <a:pt x="20" y="12"/>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37" name="Freeform 427"/>
            <p:cNvSpPr>
              <a:spLocks/>
            </p:cNvSpPr>
            <p:nvPr/>
          </p:nvSpPr>
          <p:spPr bwMode="auto">
            <a:xfrm>
              <a:off x="2866571" y="3862161"/>
              <a:ext cx="22225" cy="31750"/>
            </a:xfrm>
            <a:custGeom>
              <a:avLst/>
              <a:gdLst>
                <a:gd name="T0" fmla="*/ 0 w 14"/>
                <a:gd name="T1" fmla="*/ 0 h 20"/>
                <a:gd name="T2" fmla="*/ 0 w 14"/>
                <a:gd name="T3" fmla="*/ 0 h 20"/>
                <a:gd name="T4" fmla="*/ 0 w 14"/>
                <a:gd name="T5" fmla="*/ 4 h 20"/>
                <a:gd name="T6" fmla="*/ 0 w 14"/>
                <a:gd name="T7" fmla="*/ 4 h 20"/>
                <a:gd name="T8" fmla="*/ 2 w 14"/>
                <a:gd name="T9" fmla="*/ 10 h 20"/>
                <a:gd name="T10" fmla="*/ 6 w 14"/>
                <a:gd name="T11" fmla="*/ 14 h 20"/>
                <a:gd name="T12" fmla="*/ 10 w 14"/>
                <a:gd name="T13" fmla="*/ 18 h 20"/>
                <a:gd name="T14" fmla="*/ 14 w 14"/>
                <a:gd name="T15" fmla="*/ 20 h 20"/>
                <a:gd name="T16" fmla="*/ 14 w 14"/>
                <a:gd name="T17" fmla="*/ 20 h 20"/>
                <a:gd name="T18" fmla="*/ 6 w 14"/>
                <a:gd name="T19" fmla="*/ 10 h 20"/>
                <a:gd name="T20" fmla="*/ 0 w 14"/>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0">
                  <a:moveTo>
                    <a:pt x="0" y="0"/>
                  </a:moveTo>
                  <a:lnTo>
                    <a:pt x="0" y="0"/>
                  </a:lnTo>
                  <a:lnTo>
                    <a:pt x="0" y="4"/>
                  </a:lnTo>
                  <a:lnTo>
                    <a:pt x="0" y="4"/>
                  </a:lnTo>
                  <a:lnTo>
                    <a:pt x="2" y="10"/>
                  </a:lnTo>
                  <a:lnTo>
                    <a:pt x="6" y="14"/>
                  </a:lnTo>
                  <a:lnTo>
                    <a:pt x="10" y="18"/>
                  </a:lnTo>
                  <a:lnTo>
                    <a:pt x="14" y="20"/>
                  </a:lnTo>
                  <a:lnTo>
                    <a:pt x="14" y="20"/>
                  </a:lnTo>
                  <a:lnTo>
                    <a:pt x="6" y="10"/>
                  </a:lnTo>
                  <a:lnTo>
                    <a:pt x="0" y="0"/>
                  </a:lnTo>
                  <a:close/>
                </a:path>
              </a:pathLst>
            </a:custGeom>
            <a:solidFill>
              <a:srgbClr val="CD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38" name="Freeform 428"/>
            <p:cNvSpPr>
              <a:spLocks/>
            </p:cNvSpPr>
            <p:nvPr/>
          </p:nvSpPr>
          <p:spPr bwMode="auto">
            <a:xfrm>
              <a:off x="2866571" y="3862161"/>
              <a:ext cx="22225" cy="31750"/>
            </a:xfrm>
            <a:custGeom>
              <a:avLst/>
              <a:gdLst>
                <a:gd name="T0" fmla="*/ 0 w 14"/>
                <a:gd name="T1" fmla="*/ 0 h 20"/>
                <a:gd name="T2" fmla="*/ 0 w 14"/>
                <a:gd name="T3" fmla="*/ 0 h 20"/>
                <a:gd name="T4" fmla="*/ 0 w 14"/>
                <a:gd name="T5" fmla="*/ 4 h 20"/>
                <a:gd name="T6" fmla="*/ 0 w 14"/>
                <a:gd name="T7" fmla="*/ 4 h 20"/>
                <a:gd name="T8" fmla="*/ 2 w 14"/>
                <a:gd name="T9" fmla="*/ 10 h 20"/>
                <a:gd name="T10" fmla="*/ 6 w 14"/>
                <a:gd name="T11" fmla="*/ 14 h 20"/>
                <a:gd name="T12" fmla="*/ 10 w 14"/>
                <a:gd name="T13" fmla="*/ 18 h 20"/>
                <a:gd name="T14" fmla="*/ 14 w 14"/>
                <a:gd name="T15" fmla="*/ 20 h 20"/>
                <a:gd name="T16" fmla="*/ 14 w 14"/>
                <a:gd name="T17" fmla="*/ 20 h 20"/>
                <a:gd name="T18" fmla="*/ 6 w 14"/>
                <a:gd name="T19" fmla="*/ 10 h 20"/>
                <a:gd name="T20" fmla="*/ 0 w 14"/>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0">
                  <a:moveTo>
                    <a:pt x="0" y="0"/>
                  </a:moveTo>
                  <a:lnTo>
                    <a:pt x="0" y="0"/>
                  </a:lnTo>
                  <a:lnTo>
                    <a:pt x="0" y="4"/>
                  </a:lnTo>
                  <a:lnTo>
                    <a:pt x="0" y="4"/>
                  </a:lnTo>
                  <a:lnTo>
                    <a:pt x="2" y="10"/>
                  </a:lnTo>
                  <a:lnTo>
                    <a:pt x="6" y="14"/>
                  </a:lnTo>
                  <a:lnTo>
                    <a:pt x="10" y="18"/>
                  </a:lnTo>
                  <a:lnTo>
                    <a:pt x="14" y="20"/>
                  </a:lnTo>
                  <a:lnTo>
                    <a:pt x="14" y="20"/>
                  </a:lnTo>
                  <a:lnTo>
                    <a:pt x="6" y="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grpSp>
          <p:nvGrpSpPr>
            <p:cNvPr id="339" name="Group 2"/>
            <p:cNvGrpSpPr/>
            <p:nvPr/>
          </p:nvGrpSpPr>
          <p:grpSpPr>
            <a:xfrm>
              <a:off x="2701175" y="3947886"/>
              <a:ext cx="1772241" cy="1711325"/>
              <a:chOff x="3044825" y="3765550"/>
              <a:chExt cx="6988175" cy="1711325"/>
            </a:xfrm>
          </p:grpSpPr>
          <p:sp>
            <p:nvSpPr>
              <p:cNvPr id="352" name="Freeform 236"/>
              <p:cNvSpPr>
                <a:spLocks/>
              </p:cNvSpPr>
              <p:nvPr/>
            </p:nvSpPr>
            <p:spPr bwMode="auto">
              <a:xfrm>
                <a:off x="3044825" y="3765550"/>
                <a:ext cx="6988175" cy="117475"/>
              </a:xfrm>
              <a:custGeom>
                <a:avLst/>
                <a:gdLst>
                  <a:gd name="T0" fmla="*/ 4368 w 4402"/>
                  <a:gd name="T1" fmla="*/ 74 h 74"/>
                  <a:gd name="T2" fmla="*/ 32 w 4402"/>
                  <a:gd name="T3" fmla="*/ 74 h 74"/>
                  <a:gd name="T4" fmla="*/ 0 w 4402"/>
                  <a:gd name="T5" fmla="*/ 0 h 74"/>
                  <a:gd name="T6" fmla="*/ 4402 w 4402"/>
                  <a:gd name="T7" fmla="*/ 0 h 74"/>
                  <a:gd name="T8" fmla="*/ 4368 w 4402"/>
                  <a:gd name="T9" fmla="*/ 74 h 74"/>
                </a:gdLst>
                <a:ahLst/>
                <a:cxnLst>
                  <a:cxn ang="0">
                    <a:pos x="T0" y="T1"/>
                  </a:cxn>
                  <a:cxn ang="0">
                    <a:pos x="T2" y="T3"/>
                  </a:cxn>
                  <a:cxn ang="0">
                    <a:pos x="T4" y="T5"/>
                  </a:cxn>
                  <a:cxn ang="0">
                    <a:pos x="T6" y="T7"/>
                  </a:cxn>
                  <a:cxn ang="0">
                    <a:pos x="T8" y="T9"/>
                  </a:cxn>
                </a:cxnLst>
                <a:rect l="0" t="0" r="r" b="b"/>
                <a:pathLst>
                  <a:path w="4402" h="74">
                    <a:moveTo>
                      <a:pt x="4368" y="74"/>
                    </a:moveTo>
                    <a:lnTo>
                      <a:pt x="32" y="74"/>
                    </a:lnTo>
                    <a:lnTo>
                      <a:pt x="0" y="0"/>
                    </a:lnTo>
                    <a:lnTo>
                      <a:pt x="4402" y="0"/>
                    </a:lnTo>
                    <a:lnTo>
                      <a:pt x="4368" y="74"/>
                    </a:lnTo>
                    <a:close/>
                  </a:path>
                </a:pathLst>
              </a:custGeom>
              <a:solidFill>
                <a:srgbClr val="755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53" name="Freeform 238"/>
              <p:cNvSpPr>
                <a:spLocks/>
              </p:cNvSpPr>
              <p:nvPr/>
            </p:nvSpPr>
            <p:spPr bwMode="auto">
              <a:xfrm>
                <a:off x="3044825" y="3765550"/>
                <a:ext cx="6988175" cy="44450"/>
              </a:xfrm>
              <a:custGeom>
                <a:avLst/>
                <a:gdLst>
                  <a:gd name="T0" fmla="*/ 4402 w 4402"/>
                  <a:gd name="T1" fmla="*/ 0 h 28"/>
                  <a:gd name="T2" fmla="*/ 0 w 4402"/>
                  <a:gd name="T3" fmla="*/ 0 h 28"/>
                  <a:gd name="T4" fmla="*/ 12 w 4402"/>
                  <a:gd name="T5" fmla="*/ 28 h 28"/>
                  <a:gd name="T6" fmla="*/ 4390 w 4402"/>
                  <a:gd name="T7" fmla="*/ 28 h 28"/>
                  <a:gd name="T8" fmla="*/ 4402 w 4402"/>
                  <a:gd name="T9" fmla="*/ 0 h 28"/>
                </a:gdLst>
                <a:ahLst/>
                <a:cxnLst>
                  <a:cxn ang="0">
                    <a:pos x="T0" y="T1"/>
                  </a:cxn>
                  <a:cxn ang="0">
                    <a:pos x="T2" y="T3"/>
                  </a:cxn>
                  <a:cxn ang="0">
                    <a:pos x="T4" y="T5"/>
                  </a:cxn>
                  <a:cxn ang="0">
                    <a:pos x="T6" y="T7"/>
                  </a:cxn>
                  <a:cxn ang="0">
                    <a:pos x="T8" y="T9"/>
                  </a:cxn>
                </a:cxnLst>
                <a:rect l="0" t="0" r="r" b="b"/>
                <a:pathLst>
                  <a:path w="4402" h="28">
                    <a:moveTo>
                      <a:pt x="4402" y="0"/>
                    </a:moveTo>
                    <a:lnTo>
                      <a:pt x="0" y="0"/>
                    </a:lnTo>
                    <a:lnTo>
                      <a:pt x="12" y="28"/>
                    </a:lnTo>
                    <a:lnTo>
                      <a:pt x="4390" y="28"/>
                    </a:lnTo>
                    <a:lnTo>
                      <a:pt x="4402" y="0"/>
                    </a:lnTo>
                    <a:close/>
                  </a:path>
                </a:pathLst>
              </a:custGeom>
              <a:solidFill>
                <a:srgbClr val="EEA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54" name="Rectangle 240"/>
              <p:cNvSpPr>
                <a:spLocks noChangeArrowheads="1"/>
              </p:cNvSpPr>
              <p:nvPr/>
            </p:nvSpPr>
            <p:spPr bwMode="auto">
              <a:xfrm>
                <a:off x="9277130" y="3883025"/>
                <a:ext cx="244801" cy="1593850"/>
              </a:xfrm>
              <a:prstGeom prst="rect">
                <a:avLst/>
              </a:prstGeom>
              <a:solidFill>
                <a:srgbClr val="755B4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55" name="Rectangle 241"/>
              <p:cNvSpPr>
                <a:spLocks noChangeArrowheads="1"/>
              </p:cNvSpPr>
              <p:nvPr/>
            </p:nvSpPr>
            <p:spPr bwMode="auto">
              <a:xfrm>
                <a:off x="3533552" y="3883025"/>
                <a:ext cx="244801" cy="1593850"/>
              </a:xfrm>
              <a:prstGeom prst="rect">
                <a:avLst/>
              </a:prstGeom>
              <a:solidFill>
                <a:srgbClr val="755B4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grpSp>
        <p:sp>
          <p:nvSpPr>
            <p:cNvPr id="340" name="Freeform 188"/>
            <p:cNvSpPr>
              <a:spLocks/>
            </p:cNvSpPr>
            <p:nvPr/>
          </p:nvSpPr>
          <p:spPr bwMode="auto">
            <a:xfrm>
              <a:off x="3528358" y="2677622"/>
              <a:ext cx="43779" cy="65670"/>
            </a:xfrm>
            <a:custGeom>
              <a:avLst/>
              <a:gdLst>
                <a:gd name="T0" fmla="*/ 3 w 6"/>
                <a:gd name="T1" fmla="*/ 0 h 9"/>
                <a:gd name="T2" fmla="*/ 2 w 6"/>
                <a:gd name="T3" fmla="*/ 2 h 9"/>
                <a:gd name="T4" fmla="*/ 2 w 6"/>
                <a:gd name="T5" fmla="*/ 3 h 9"/>
                <a:gd name="T6" fmla="*/ 1 w 6"/>
                <a:gd name="T7" fmla="*/ 3 h 9"/>
                <a:gd name="T8" fmla="*/ 1 w 6"/>
                <a:gd name="T9" fmla="*/ 4 h 9"/>
                <a:gd name="T10" fmla="*/ 1 w 6"/>
                <a:gd name="T11" fmla="*/ 4 h 9"/>
                <a:gd name="T12" fmla="*/ 1 w 6"/>
                <a:gd name="T13" fmla="*/ 5 h 9"/>
                <a:gd name="T14" fmla="*/ 1 w 6"/>
                <a:gd name="T15" fmla="*/ 6 h 9"/>
                <a:gd name="T16" fmla="*/ 1 w 6"/>
                <a:gd name="T17" fmla="*/ 6 h 9"/>
                <a:gd name="T18" fmla="*/ 2 w 6"/>
                <a:gd name="T19" fmla="*/ 7 h 9"/>
                <a:gd name="T20" fmla="*/ 4 w 6"/>
                <a:gd name="T21" fmla="*/ 8 h 9"/>
                <a:gd name="T22" fmla="*/ 6 w 6"/>
                <a:gd name="T23" fmla="*/ 9 h 9"/>
                <a:gd name="T24" fmla="*/ 4 w 6"/>
                <a:gd name="T25" fmla="*/ 8 h 9"/>
                <a:gd name="T26" fmla="*/ 2 w 6"/>
                <a:gd name="T27" fmla="*/ 8 h 9"/>
                <a:gd name="T28" fmla="*/ 1 w 6"/>
                <a:gd name="T29" fmla="*/ 7 h 9"/>
                <a:gd name="T30" fmla="*/ 0 w 6"/>
                <a:gd name="T31" fmla="*/ 6 h 9"/>
                <a:gd name="T32" fmla="*/ 0 w 6"/>
                <a:gd name="T33" fmla="*/ 5 h 9"/>
                <a:gd name="T34" fmla="*/ 0 w 6"/>
                <a:gd name="T35" fmla="*/ 4 h 9"/>
                <a:gd name="T36" fmla="*/ 0 w 6"/>
                <a:gd name="T37" fmla="*/ 3 h 9"/>
                <a:gd name="T38" fmla="*/ 1 w 6"/>
                <a:gd name="T39" fmla="*/ 3 h 9"/>
                <a:gd name="T40" fmla="*/ 1 w 6"/>
                <a:gd name="T41" fmla="*/ 2 h 9"/>
                <a:gd name="T42" fmla="*/ 2 w 6"/>
                <a:gd name="T43" fmla="*/ 2 h 9"/>
                <a:gd name="T44" fmla="*/ 3 w 6"/>
                <a:gd name="T4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9">
                  <a:moveTo>
                    <a:pt x="3" y="0"/>
                  </a:moveTo>
                  <a:cubicBezTo>
                    <a:pt x="3" y="0"/>
                    <a:pt x="3" y="1"/>
                    <a:pt x="2" y="2"/>
                  </a:cubicBezTo>
                  <a:cubicBezTo>
                    <a:pt x="2" y="3"/>
                    <a:pt x="2" y="3"/>
                    <a:pt x="2" y="3"/>
                  </a:cubicBezTo>
                  <a:cubicBezTo>
                    <a:pt x="1" y="3"/>
                    <a:pt x="1" y="3"/>
                    <a:pt x="1" y="3"/>
                  </a:cubicBezTo>
                  <a:cubicBezTo>
                    <a:pt x="1" y="4"/>
                    <a:pt x="1" y="4"/>
                    <a:pt x="1" y="4"/>
                  </a:cubicBezTo>
                  <a:cubicBezTo>
                    <a:pt x="1" y="4"/>
                    <a:pt x="1" y="4"/>
                    <a:pt x="1" y="4"/>
                  </a:cubicBezTo>
                  <a:cubicBezTo>
                    <a:pt x="1" y="5"/>
                    <a:pt x="1" y="5"/>
                    <a:pt x="1" y="5"/>
                  </a:cubicBezTo>
                  <a:cubicBezTo>
                    <a:pt x="1" y="6"/>
                    <a:pt x="1" y="6"/>
                    <a:pt x="1" y="6"/>
                  </a:cubicBezTo>
                  <a:cubicBezTo>
                    <a:pt x="1" y="6"/>
                    <a:pt x="1" y="6"/>
                    <a:pt x="1" y="6"/>
                  </a:cubicBezTo>
                  <a:cubicBezTo>
                    <a:pt x="2" y="7"/>
                    <a:pt x="2" y="7"/>
                    <a:pt x="2" y="7"/>
                  </a:cubicBezTo>
                  <a:cubicBezTo>
                    <a:pt x="3" y="7"/>
                    <a:pt x="4" y="8"/>
                    <a:pt x="4" y="8"/>
                  </a:cubicBezTo>
                  <a:cubicBezTo>
                    <a:pt x="6" y="8"/>
                    <a:pt x="6" y="9"/>
                    <a:pt x="6" y="9"/>
                  </a:cubicBezTo>
                  <a:cubicBezTo>
                    <a:pt x="6" y="9"/>
                    <a:pt x="6" y="9"/>
                    <a:pt x="4" y="8"/>
                  </a:cubicBezTo>
                  <a:cubicBezTo>
                    <a:pt x="4" y="8"/>
                    <a:pt x="3" y="8"/>
                    <a:pt x="2" y="8"/>
                  </a:cubicBezTo>
                  <a:cubicBezTo>
                    <a:pt x="2" y="8"/>
                    <a:pt x="1" y="7"/>
                    <a:pt x="1" y="7"/>
                  </a:cubicBezTo>
                  <a:cubicBezTo>
                    <a:pt x="1" y="7"/>
                    <a:pt x="0" y="6"/>
                    <a:pt x="0" y="6"/>
                  </a:cubicBezTo>
                  <a:cubicBezTo>
                    <a:pt x="0" y="6"/>
                    <a:pt x="0" y="5"/>
                    <a:pt x="0" y="5"/>
                  </a:cubicBezTo>
                  <a:cubicBezTo>
                    <a:pt x="0" y="4"/>
                    <a:pt x="0" y="4"/>
                    <a:pt x="0" y="4"/>
                  </a:cubicBezTo>
                  <a:cubicBezTo>
                    <a:pt x="0" y="3"/>
                    <a:pt x="0" y="3"/>
                    <a:pt x="0" y="3"/>
                  </a:cubicBezTo>
                  <a:cubicBezTo>
                    <a:pt x="1" y="3"/>
                    <a:pt x="1" y="3"/>
                    <a:pt x="1" y="3"/>
                  </a:cubicBezTo>
                  <a:cubicBezTo>
                    <a:pt x="1" y="2"/>
                    <a:pt x="1" y="2"/>
                    <a:pt x="1" y="2"/>
                  </a:cubicBezTo>
                  <a:cubicBezTo>
                    <a:pt x="2" y="2"/>
                    <a:pt x="2" y="2"/>
                    <a:pt x="2" y="2"/>
                  </a:cubicBezTo>
                  <a:cubicBezTo>
                    <a:pt x="3" y="1"/>
                    <a:pt x="3" y="0"/>
                    <a:pt x="3" y="0"/>
                  </a:cubicBezTo>
                  <a:close/>
                </a:path>
              </a:pathLst>
            </a:custGeom>
            <a:solidFill>
              <a:srgbClr val="A46D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41" name="Freeform 190"/>
            <p:cNvSpPr>
              <a:spLocks/>
            </p:cNvSpPr>
            <p:nvPr/>
          </p:nvSpPr>
          <p:spPr bwMode="auto">
            <a:xfrm>
              <a:off x="3357156" y="2529139"/>
              <a:ext cx="101231" cy="47084"/>
            </a:xfrm>
            <a:custGeom>
              <a:avLst/>
              <a:gdLst>
                <a:gd name="T0" fmla="*/ 3 w 43"/>
                <a:gd name="T1" fmla="*/ 20 h 20"/>
                <a:gd name="T2" fmla="*/ 0 w 43"/>
                <a:gd name="T3" fmla="*/ 12 h 20"/>
                <a:gd name="T4" fmla="*/ 41 w 43"/>
                <a:gd name="T5" fmla="*/ 0 h 20"/>
                <a:gd name="T6" fmla="*/ 43 w 43"/>
                <a:gd name="T7" fmla="*/ 8 h 20"/>
                <a:gd name="T8" fmla="*/ 3 w 43"/>
                <a:gd name="T9" fmla="*/ 20 h 20"/>
              </a:gdLst>
              <a:ahLst/>
              <a:cxnLst>
                <a:cxn ang="0">
                  <a:pos x="T0" y="T1"/>
                </a:cxn>
                <a:cxn ang="0">
                  <a:pos x="T2" y="T3"/>
                </a:cxn>
                <a:cxn ang="0">
                  <a:pos x="T4" y="T5"/>
                </a:cxn>
                <a:cxn ang="0">
                  <a:pos x="T6" y="T7"/>
                </a:cxn>
                <a:cxn ang="0">
                  <a:pos x="T8" y="T9"/>
                </a:cxn>
              </a:cxnLst>
              <a:rect l="0" t="0" r="r" b="b"/>
              <a:pathLst>
                <a:path w="43" h="20">
                  <a:moveTo>
                    <a:pt x="3" y="20"/>
                  </a:moveTo>
                  <a:lnTo>
                    <a:pt x="0" y="12"/>
                  </a:lnTo>
                  <a:lnTo>
                    <a:pt x="41" y="0"/>
                  </a:lnTo>
                  <a:lnTo>
                    <a:pt x="43" y="8"/>
                  </a:lnTo>
                  <a:lnTo>
                    <a:pt x="3" y="2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42" name="Freeform 191"/>
            <p:cNvSpPr>
              <a:spLocks/>
            </p:cNvSpPr>
            <p:nvPr/>
          </p:nvSpPr>
          <p:spPr bwMode="auto">
            <a:xfrm>
              <a:off x="3373635" y="2590643"/>
              <a:ext cx="108293" cy="94168"/>
            </a:xfrm>
            <a:custGeom>
              <a:avLst/>
              <a:gdLst>
                <a:gd name="T0" fmla="*/ 16 w 19"/>
                <a:gd name="T1" fmla="*/ 0 h 17"/>
                <a:gd name="T2" fmla="*/ 0 w 19"/>
                <a:gd name="T3" fmla="*/ 5 h 17"/>
                <a:gd name="T4" fmla="*/ 0 w 19"/>
                <a:gd name="T5" fmla="*/ 7 h 17"/>
                <a:gd name="T6" fmla="*/ 10 w 19"/>
                <a:gd name="T7" fmla="*/ 17 h 17"/>
                <a:gd name="T8" fmla="*/ 19 w 19"/>
                <a:gd name="T9" fmla="*/ 7 h 17"/>
                <a:gd name="T10" fmla="*/ 16 w 19"/>
                <a:gd name="T11" fmla="*/ 0 h 17"/>
              </a:gdLst>
              <a:ahLst/>
              <a:cxnLst>
                <a:cxn ang="0">
                  <a:pos x="T0" y="T1"/>
                </a:cxn>
                <a:cxn ang="0">
                  <a:pos x="T2" y="T3"/>
                </a:cxn>
                <a:cxn ang="0">
                  <a:pos x="T4" y="T5"/>
                </a:cxn>
                <a:cxn ang="0">
                  <a:pos x="T6" y="T7"/>
                </a:cxn>
                <a:cxn ang="0">
                  <a:pos x="T8" y="T9"/>
                </a:cxn>
                <a:cxn ang="0">
                  <a:pos x="T10" y="T11"/>
                </a:cxn>
              </a:cxnLst>
              <a:rect l="0" t="0" r="r" b="b"/>
              <a:pathLst>
                <a:path w="19" h="17">
                  <a:moveTo>
                    <a:pt x="16" y="0"/>
                  </a:moveTo>
                  <a:cubicBezTo>
                    <a:pt x="0" y="5"/>
                    <a:pt x="0" y="5"/>
                    <a:pt x="0" y="5"/>
                  </a:cubicBezTo>
                  <a:cubicBezTo>
                    <a:pt x="0" y="6"/>
                    <a:pt x="0" y="6"/>
                    <a:pt x="0" y="7"/>
                  </a:cubicBezTo>
                  <a:cubicBezTo>
                    <a:pt x="0" y="13"/>
                    <a:pt x="4" y="17"/>
                    <a:pt x="10" y="17"/>
                  </a:cubicBezTo>
                  <a:cubicBezTo>
                    <a:pt x="15" y="17"/>
                    <a:pt x="19" y="13"/>
                    <a:pt x="19" y="7"/>
                  </a:cubicBezTo>
                  <a:cubicBezTo>
                    <a:pt x="19" y="4"/>
                    <a:pt x="18" y="1"/>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43" name="Oval 192"/>
            <p:cNvSpPr>
              <a:spLocks noChangeArrowheads="1"/>
            </p:cNvSpPr>
            <p:nvPr/>
          </p:nvSpPr>
          <p:spPr bwMode="auto">
            <a:xfrm>
              <a:off x="3401885" y="2602413"/>
              <a:ext cx="68272" cy="65918"/>
            </a:xfrm>
            <a:prstGeom prst="ellipse">
              <a:avLst/>
            </a:pr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44" name="Oval 193"/>
            <p:cNvSpPr>
              <a:spLocks noChangeArrowheads="1"/>
            </p:cNvSpPr>
            <p:nvPr/>
          </p:nvSpPr>
          <p:spPr bwMode="auto">
            <a:xfrm>
              <a:off x="3413657" y="2618893"/>
              <a:ext cx="16480" cy="1648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45" name="Freeform 194"/>
            <p:cNvSpPr>
              <a:spLocks/>
            </p:cNvSpPr>
            <p:nvPr/>
          </p:nvSpPr>
          <p:spPr bwMode="auto">
            <a:xfrm>
              <a:off x="3632596" y="2529139"/>
              <a:ext cx="98876" cy="47084"/>
            </a:xfrm>
            <a:custGeom>
              <a:avLst/>
              <a:gdLst>
                <a:gd name="T0" fmla="*/ 40 w 42"/>
                <a:gd name="T1" fmla="*/ 20 h 20"/>
                <a:gd name="T2" fmla="*/ 42 w 42"/>
                <a:gd name="T3" fmla="*/ 12 h 20"/>
                <a:gd name="T4" fmla="*/ 2 w 42"/>
                <a:gd name="T5" fmla="*/ 0 h 20"/>
                <a:gd name="T6" fmla="*/ 0 w 42"/>
                <a:gd name="T7" fmla="*/ 8 h 20"/>
                <a:gd name="T8" fmla="*/ 40 w 42"/>
                <a:gd name="T9" fmla="*/ 20 h 20"/>
              </a:gdLst>
              <a:ahLst/>
              <a:cxnLst>
                <a:cxn ang="0">
                  <a:pos x="T0" y="T1"/>
                </a:cxn>
                <a:cxn ang="0">
                  <a:pos x="T2" y="T3"/>
                </a:cxn>
                <a:cxn ang="0">
                  <a:pos x="T4" y="T5"/>
                </a:cxn>
                <a:cxn ang="0">
                  <a:pos x="T6" y="T7"/>
                </a:cxn>
                <a:cxn ang="0">
                  <a:pos x="T8" y="T9"/>
                </a:cxn>
              </a:cxnLst>
              <a:rect l="0" t="0" r="r" b="b"/>
              <a:pathLst>
                <a:path w="42" h="20">
                  <a:moveTo>
                    <a:pt x="40" y="20"/>
                  </a:moveTo>
                  <a:lnTo>
                    <a:pt x="42" y="12"/>
                  </a:lnTo>
                  <a:lnTo>
                    <a:pt x="2" y="0"/>
                  </a:lnTo>
                  <a:lnTo>
                    <a:pt x="0" y="8"/>
                  </a:lnTo>
                  <a:lnTo>
                    <a:pt x="40" y="2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46" name="Freeform 195"/>
            <p:cNvSpPr>
              <a:spLocks/>
            </p:cNvSpPr>
            <p:nvPr/>
          </p:nvSpPr>
          <p:spPr bwMode="auto">
            <a:xfrm>
              <a:off x="3604346" y="2590643"/>
              <a:ext cx="110648" cy="94168"/>
            </a:xfrm>
            <a:custGeom>
              <a:avLst/>
              <a:gdLst>
                <a:gd name="T0" fmla="*/ 4 w 20"/>
                <a:gd name="T1" fmla="*/ 0 h 17"/>
                <a:gd name="T2" fmla="*/ 20 w 20"/>
                <a:gd name="T3" fmla="*/ 5 h 17"/>
                <a:gd name="T4" fmla="*/ 20 w 20"/>
                <a:gd name="T5" fmla="*/ 7 h 17"/>
                <a:gd name="T6" fmla="*/ 10 w 20"/>
                <a:gd name="T7" fmla="*/ 17 h 17"/>
                <a:gd name="T8" fmla="*/ 0 w 20"/>
                <a:gd name="T9" fmla="*/ 7 h 17"/>
                <a:gd name="T10" fmla="*/ 4 w 20"/>
                <a:gd name="T11" fmla="*/ 0 h 17"/>
              </a:gdLst>
              <a:ahLst/>
              <a:cxnLst>
                <a:cxn ang="0">
                  <a:pos x="T0" y="T1"/>
                </a:cxn>
                <a:cxn ang="0">
                  <a:pos x="T2" y="T3"/>
                </a:cxn>
                <a:cxn ang="0">
                  <a:pos x="T4" y="T5"/>
                </a:cxn>
                <a:cxn ang="0">
                  <a:pos x="T6" y="T7"/>
                </a:cxn>
                <a:cxn ang="0">
                  <a:pos x="T8" y="T9"/>
                </a:cxn>
                <a:cxn ang="0">
                  <a:pos x="T10" y="T11"/>
                </a:cxn>
              </a:cxnLst>
              <a:rect l="0" t="0" r="r" b="b"/>
              <a:pathLst>
                <a:path w="20" h="17">
                  <a:moveTo>
                    <a:pt x="4" y="0"/>
                  </a:moveTo>
                  <a:cubicBezTo>
                    <a:pt x="20" y="5"/>
                    <a:pt x="20" y="5"/>
                    <a:pt x="20" y="5"/>
                  </a:cubicBezTo>
                  <a:cubicBezTo>
                    <a:pt x="20" y="6"/>
                    <a:pt x="20" y="6"/>
                    <a:pt x="20" y="7"/>
                  </a:cubicBezTo>
                  <a:cubicBezTo>
                    <a:pt x="20" y="13"/>
                    <a:pt x="16" y="17"/>
                    <a:pt x="10" y="17"/>
                  </a:cubicBezTo>
                  <a:cubicBezTo>
                    <a:pt x="5" y="17"/>
                    <a:pt x="0" y="13"/>
                    <a:pt x="0" y="7"/>
                  </a:cubicBezTo>
                  <a:cubicBezTo>
                    <a:pt x="0" y="4"/>
                    <a:pt x="2" y="1"/>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47" name="Oval 196"/>
            <p:cNvSpPr>
              <a:spLocks noChangeArrowheads="1"/>
            </p:cNvSpPr>
            <p:nvPr/>
          </p:nvSpPr>
          <p:spPr bwMode="auto">
            <a:xfrm>
              <a:off x="3620826" y="2602413"/>
              <a:ext cx="65918" cy="65918"/>
            </a:xfrm>
            <a:prstGeom prst="ellipse">
              <a:avLst/>
            </a:pr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48" name="Oval 197"/>
            <p:cNvSpPr>
              <a:spLocks noChangeArrowheads="1"/>
            </p:cNvSpPr>
            <p:nvPr/>
          </p:nvSpPr>
          <p:spPr bwMode="auto">
            <a:xfrm>
              <a:off x="3660847" y="2618893"/>
              <a:ext cx="16480" cy="1648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49" name="Group 226"/>
            <p:cNvGrpSpPr/>
            <p:nvPr/>
          </p:nvGrpSpPr>
          <p:grpSpPr>
            <a:xfrm>
              <a:off x="3467322" y="2770510"/>
              <a:ext cx="171945" cy="135505"/>
              <a:chOff x="3298711" y="2633973"/>
              <a:chExt cx="469203" cy="345002"/>
            </a:xfrm>
          </p:grpSpPr>
          <p:sp>
            <p:nvSpPr>
              <p:cNvPr id="350" name="Freeform 32"/>
              <p:cNvSpPr>
                <a:spLocks/>
              </p:cNvSpPr>
              <p:nvPr/>
            </p:nvSpPr>
            <p:spPr bwMode="auto">
              <a:xfrm>
                <a:off x="3376911" y="2850174"/>
                <a:ext cx="308202" cy="128801"/>
              </a:xfrm>
              <a:custGeom>
                <a:avLst/>
                <a:gdLst>
                  <a:gd name="T0" fmla="*/ 0 w 268"/>
                  <a:gd name="T1" fmla="*/ 4 h 112"/>
                  <a:gd name="T2" fmla="*/ 0 w 268"/>
                  <a:gd name="T3" fmla="*/ 4 h 112"/>
                  <a:gd name="T4" fmla="*/ 18 w 268"/>
                  <a:gd name="T5" fmla="*/ 26 h 112"/>
                  <a:gd name="T6" fmla="*/ 40 w 268"/>
                  <a:gd name="T7" fmla="*/ 48 h 112"/>
                  <a:gd name="T8" fmla="*/ 62 w 268"/>
                  <a:gd name="T9" fmla="*/ 66 h 112"/>
                  <a:gd name="T10" fmla="*/ 86 w 268"/>
                  <a:gd name="T11" fmla="*/ 84 h 112"/>
                  <a:gd name="T12" fmla="*/ 114 w 268"/>
                  <a:gd name="T13" fmla="*/ 98 h 112"/>
                  <a:gd name="T14" fmla="*/ 128 w 268"/>
                  <a:gd name="T15" fmla="*/ 102 h 112"/>
                  <a:gd name="T16" fmla="*/ 142 w 268"/>
                  <a:gd name="T17" fmla="*/ 108 h 112"/>
                  <a:gd name="T18" fmla="*/ 156 w 268"/>
                  <a:gd name="T19" fmla="*/ 110 h 112"/>
                  <a:gd name="T20" fmla="*/ 170 w 268"/>
                  <a:gd name="T21" fmla="*/ 112 h 112"/>
                  <a:gd name="T22" fmla="*/ 186 w 268"/>
                  <a:gd name="T23" fmla="*/ 112 h 112"/>
                  <a:gd name="T24" fmla="*/ 202 w 268"/>
                  <a:gd name="T25" fmla="*/ 110 h 112"/>
                  <a:gd name="T26" fmla="*/ 202 w 268"/>
                  <a:gd name="T27" fmla="*/ 110 h 112"/>
                  <a:gd name="T28" fmla="*/ 222 w 268"/>
                  <a:gd name="T29" fmla="*/ 106 h 112"/>
                  <a:gd name="T30" fmla="*/ 238 w 268"/>
                  <a:gd name="T31" fmla="*/ 98 h 112"/>
                  <a:gd name="T32" fmla="*/ 254 w 268"/>
                  <a:gd name="T33" fmla="*/ 90 h 112"/>
                  <a:gd name="T34" fmla="*/ 268 w 268"/>
                  <a:gd name="T35" fmla="*/ 78 h 112"/>
                  <a:gd name="T36" fmla="*/ 268 w 268"/>
                  <a:gd name="T37" fmla="*/ 78 h 112"/>
                  <a:gd name="T38" fmla="*/ 256 w 268"/>
                  <a:gd name="T39" fmla="*/ 62 h 112"/>
                  <a:gd name="T40" fmla="*/ 240 w 268"/>
                  <a:gd name="T41" fmla="*/ 50 h 112"/>
                  <a:gd name="T42" fmla="*/ 224 w 268"/>
                  <a:gd name="T43" fmla="*/ 38 h 112"/>
                  <a:gd name="T44" fmla="*/ 208 w 268"/>
                  <a:gd name="T45" fmla="*/ 28 h 112"/>
                  <a:gd name="T46" fmla="*/ 190 w 268"/>
                  <a:gd name="T47" fmla="*/ 20 h 112"/>
                  <a:gd name="T48" fmla="*/ 172 w 268"/>
                  <a:gd name="T49" fmla="*/ 14 h 112"/>
                  <a:gd name="T50" fmla="*/ 154 w 268"/>
                  <a:gd name="T51" fmla="*/ 8 h 112"/>
                  <a:gd name="T52" fmla="*/ 134 w 268"/>
                  <a:gd name="T53" fmla="*/ 4 h 112"/>
                  <a:gd name="T54" fmla="*/ 98 w 268"/>
                  <a:gd name="T55" fmla="*/ 0 h 112"/>
                  <a:gd name="T56" fmla="*/ 62 w 268"/>
                  <a:gd name="T57" fmla="*/ 0 h 112"/>
                  <a:gd name="T58" fmla="*/ 28 w 268"/>
                  <a:gd name="T59" fmla="*/ 2 h 112"/>
                  <a:gd name="T60" fmla="*/ 0 w 268"/>
                  <a:gd name="T61" fmla="*/ 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112">
                    <a:moveTo>
                      <a:pt x="0" y="4"/>
                    </a:moveTo>
                    <a:lnTo>
                      <a:pt x="0" y="4"/>
                    </a:lnTo>
                    <a:lnTo>
                      <a:pt x="18" y="26"/>
                    </a:lnTo>
                    <a:lnTo>
                      <a:pt x="40" y="48"/>
                    </a:lnTo>
                    <a:lnTo>
                      <a:pt x="62" y="66"/>
                    </a:lnTo>
                    <a:lnTo>
                      <a:pt x="86" y="84"/>
                    </a:lnTo>
                    <a:lnTo>
                      <a:pt x="114" y="98"/>
                    </a:lnTo>
                    <a:lnTo>
                      <a:pt x="128" y="102"/>
                    </a:lnTo>
                    <a:lnTo>
                      <a:pt x="142" y="108"/>
                    </a:lnTo>
                    <a:lnTo>
                      <a:pt x="156" y="110"/>
                    </a:lnTo>
                    <a:lnTo>
                      <a:pt x="170" y="112"/>
                    </a:lnTo>
                    <a:lnTo>
                      <a:pt x="186" y="112"/>
                    </a:lnTo>
                    <a:lnTo>
                      <a:pt x="202" y="110"/>
                    </a:lnTo>
                    <a:lnTo>
                      <a:pt x="202" y="110"/>
                    </a:lnTo>
                    <a:lnTo>
                      <a:pt x="222" y="106"/>
                    </a:lnTo>
                    <a:lnTo>
                      <a:pt x="238" y="98"/>
                    </a:lnTo>
                    <a:lnTo>
                      <a:pt x="254" y="90"/>
                    </a:lnTo>
                    <a:lnTo>
                      <a:pt x="268" y="78"/>
                    </a:lnTo>
                    <a:lnTo>
                      <a:pt x="268" y="78"/>
                    </a:lnTo>
                    <a:lnTo>
                      <a:pt x="256" y="62"/>
                    </a:lnTo>
                    <a:lnTo>
                      <a:pt x="240" y="50"/>
                    </a:lnTo>
                    <a:lnTo>
                      <a:pt x="224" y="38"/>
                    </a:lnTo>
                    <a:lnTo>
                      <a:pt x="208" y="28"/>
                    </a:lnTo>
                    <a:lnTo>
                      <a:pt x="190" y="20"/>
                    </a:lnTo>
                    <a:lnTo>
                      <a:pt x="172" y="14"/>
                    </a:lnTo>
                    <a:lnTo>
                      <a:pt x="154" y="8"/>
                    </a:lnTo>
                    <a:lnTo>
                      <a:pt x="134" y="4"/>
                    </a:lnTo>
                    <a:lnTo>
                      <a:pt x="98" y="0"/>
                    </a:lnTo>
                    <a:lnTo>
                      <a:pt x="62" y="0"/>
                    </a:lnTo>
                    <a:lnTo>
                      <a:pt x="28" y="2"/>
                    </a:lnTo>
                    <a:lnTo>
                      <a:pt x="0" y="4"/>
                    </a:lnTo>
                    <a:close/>
                  </a:path>
                </a:pathLst>
              </a:custGeom>
              <a:solidFill>
                <a:srgbClr val="DA90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51" name="Freeform 34"/>
              <p:cNvSpPr>
                <a:spLocks/>
              </p:cNvSpPr>
              <p:nvPr/>
            </p:nvSpPr>
            <p:spPr bwMode="auto">
              <a:xfrm>
                <a:off x="3298711" y="2633973"/>
                <a:ext cx="469203" cy="305902"/>
              </a:xfrm>
              <a:custGeom>
                <a:avLst/>
                <a:gdLst>
                  <a:gd name="T0" fmla="*/ 408 w 408"/>
                  <a:gd name="T1" fmla="*/ 0 h 266"/>
                  <a:gd name="T2" fmla="*/ 408 w 408"/>
                  <a:gd name="T3" fmla="*/ 0 h 266"/>
                  <a:gd name="T4" fmla="*/ 378 w 408"/>
                  <a:gd name="T5" fmla="*/ 2 h 266"/>
                  <a:gd name="T6" fmla="*/ 346 w 408"/>
                  <a:gd name="T7" fmla="*/ 4 h 266"/>
                  <a:gd name="T8" fmla="*/ 312 w 408"/>
                  <a:gd name="T9" fmla="*/ 8 h 266"/>
                  <a:gd name="T10" fmla="*/ 278 w 408"/>
                  <a:gd name="T11" fmla="*/ 14 h 266"/>
                  <a:gd name="T12" fmla="*/ 210 w 408"/>
                  <a:gd name="T13" fmla="*/ 28 h 266"/>
                  <a:gd name="T14" fmla="*/ 144 w 408"/>
                  <a:gd name="T15" fmla="*/ 44 h 266"/>
                  <a:gd name="T16" fmla="*/ 86 w 408"/>
                  <a:gd name="T17" fmla="*/ 60 h 266"/>
                  <a:gd name="T18" fmla="*/ 40 w 408"/>
                  <a:gd name="T19" fmla="*/ 74 h 266"/>
                  <a:gd name="T20" fmla="*/ 0 w 408"/>
                  <a:gd name="T21" fmla="*/ 88 h 266"/>
                  <a:gd name="T22" fmla="*/ 0 w 408"/>
                  <a:gd name="T23" fmla="*/ 88 h 266"/>
                  <a:gd name="T24" fmla="*/ 16 w 408"/>
                  <a:gd name="T25" fmla="*/ 120 h 266"/>
                  <a:gd name="T26" fmla="*/ 38 w 408"/>
                  <a:gd name="T27" fmla="*/ 154 h 266"/>
                  <a:gd name="T28" fmla="*/ 68 w 408"/>
                  <a:gd name="T29" fmla="*/ 192 h 266"/>
                  <a:gd name="T30" fmla="*/ 68 w 408"/>
                  <a:gd name="T31" fmla="*/ 192 h 266"/>
                  <a:gd name="T32" fmla="*/ 96 w 408"/>
                  <a:gd name="T33" fmla="*/ 190 h 266"/>
                  <a:gd name="T34" fmla="*/ 130 w 408"/>
                  <a:gd name="T35" fmla="*/ 188 h 266"/>
                  <a:gd name="T36" fmla="*/ 166 w 408"/>
                  <a:gd name="T37" fmla="*/ 188 h 266"/>
                  <a:gd name="T38" fmla="*/ 202 w 408"/>
                  <a:gd name="T39" fmla="*/ 192 h 266"/>
                  <a:gd name="T40" fmla="*/ 222 w 408"/>
                  <a:gd name="T41" fmla="*/ 196 h 266"/>
                  <a:gd name="T42" fmla="*/ 240 w 408"/>
                  <a:gd name="T43" fmla="*/ 202 h 266"/>
                  <a:gd name="T44" fmla="*/ 258 w 408"/>
                  <a:gd name="T45" fmla="*/ 208 h 266"/>
                  <a:gd name="T46" fmla="*/ 276 w 408"/>
                  <a:gd name="T47" fmla="*/ 216 h 266"/>
                  <a:gd name="T48" fmla="*/ 292 w 408"/>
                  <a:gd name="T49" fmla="*/ 226 h 266"/>
                  <a:gd name="T50" fmla="*/ 308 w 408"/>
                  <a:gd name="T51" fmla="*/ 238 h 266"/>
                  <a:gd name="T52" fmla="*/ 324 w 408"/>
                  <a:gd name="T53" fmla="*/ 250 h 266"/>
                  <a:gd name="T54" fmla="*/ 336 w 408"/>
                  <a:gd name="T55" fmla="*/ 266 h 266"/>
                  <a:gd name="T56" fmla="*/ 336 w 408"/>
                  <a:gd name="T57" fmla="*/ 266 h 266"/>
                  <a:gd name="T58" fmla="*/ 352 w 408"/>
                  <a:gd name="T59" fmla="*/ 250 h 266"/>
                  <a:gd name="T60" fmla="*/ 364 w 408"/>
                  <a:gd name="T61" fmla="*/ 232 h 266"/>
                  <a:gd name="T62" fmla="*/ 374 w 408"/>
                  <a:gd name="T63" fmla="*/ 212 h 266"/>
                  <a:gd name="T64" fmla="*/ 384 w 408"/>
                  <a:gd name="T65" fmla="*/ 192 h 266"/>
                  <a:gd name="T66" fmla="*/ 390 w 408"/>
                  <a:gd name="T67" fmla="*/ 170 h 266"/>
                  <a:gd name="T68" fmla="*/ 396 w 408"/>
                  <a:gd name="T69" fmla="*/ 148 h 266"/>
                  <a:gd name="T70" fmla="*/ 404 w 408"/>
                  <a:gd name="T71" fmla="*/ 104 h 266"/>
                  <a:gd name="T72" fmla="*/ 408 w 408"/>
                  <a:gd name="T73" fmla="*/ 64 h 266"/>
                  <a:gd name="T74" fmla="*/ 408 w 408"/>
                  <a:gd name="T75" fmla="*/ 32 h 266"/>
                  <a:gd name="T76" fmla="*/ 408 w 408"/>
                  <a:gd name="T7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8" h="266">
                    <a:moveTo>
                      <a:pt x="408" y="0"/>
                    </a:moveTo>
                    <a:lnTo>
                      <a:pt x="408" y="0"/>
                    </a:lnTo>
                    <a:lnTo>
                      <a:pt x="378" y="2"/>
                    </a:lnTo>
                    <a:lnTo>
                      <a:pt x="346" y="4"/>
                    </a:lnTo>
                    <a:lnTo>
                      <a:pt x="312" y="8"/>
                    </a:lnTo>
                    <a:lnTo>
                      <a:pt x="278" y="14"/>
                    </a:lnTo>
                    <a:lnTo>
                      <a:pt x="210" y="28"/>
                    </a:lnTo>
                    <a:lnTo>
                      <a:pt x="144" y="44"/>
                    </a:lnTo>
                    <a:lnTo>
                      <a:pt x="86" y="60"/>
                    </a:lnTo>
                    <a:lnTo>
                      <a:pt x="40" y="74"/>
                    </a:lnTo>
                    <a:lnTo>
                      <a:pt x="0" y="88"/>
                    </a:lnTo>
                    <a:lnTo>
                      <a:pt x="0" y="88"/>
                    </a:lnTo>
                    <a:lnTo>
                      <a:pt x="16" y="120"/>
                    </a:lnTo>
                    <a:lnTo>
                      <a:pt x="38" y="154"/>
                    </a:lnTo>
                    <a:lnTo>
                      <a:pt x="68" y="192"/>
                    </a:lnTo>
                    <a:lnTo>
                      <a:pt x="68" y="192"/>
                    </a:lnTo>
                    <a:lnTo>
                      <a:pt x="96" y="190"/>
                    </a:lnTo>
                    <a:lnTo>
                      <a:pt x="130" y="188"/>
                    </a:lnTo>
                    <a:lnTo>
                      <a:pt x="166" y="188"/>
                    </a:lnTo>
                    <a:lnTo>
                      <a:pt x="202" y="192"/>
                    </a:lnTo>
                    <a:lnTo>
                      <a:pt x="222" y="196"/>
                    </a:lnTo>
                    <a:lnTo>
                      <a:pt x="240" y="202"/>
                    </a:lnTo>
                    <a:lnTo>
                      <a:pt x="258" y="208"/>
                    </a:lnTo>
                    <a:lnTo>
                      <a:pt x="276" y="216"/>
                    </a:lnTo>
                    <a:lnTo>
                      <a:pt x="292" y="226"/>
                    </a:lnTo>
                    <a:lnTo>
                      <a:pt x="308" y="238"/>
                    </a:lnTo>
                    <a:lnTo>
                      <a:pt x="324" y="250"/>
                    </a:lnTo>
                    <a:lnTo>
                      <a:pt x="336" y="266"/>
                    </a:lnTo>
                    <a:lnTo>
                      <a:pt x="336" y="266"/>
                    </a:lnTo>
                    <a:lnTo>
                      <a:pt x="352" y="250"/>
                    </a:lnTo>
                    <a:lnTo>
                      <a:pt x="364" y="232"/>
                    </a:lnTo>
                    <a:lnTo>
                      <a:pt x="374" y="212"/>
                    </a:lnTo>
                    <a:lnTo>
                      <a:pt x="384" y="192"/>
                    </a:lnTo>
                    <a:lnTo>
                      <a:pt x="390" y="170"/>
                    </a:lnTo>
                    <a:lnTo>
                      <a:pt x="396" y="148"/>
                    </a:lnTo>
                    <a:lnTo>
                      <a:pt x="404" y="104"/>
                    </a:lnTo>
                    <a:lnTo>
                      <a:pt x="408" y="64"/>
                    </a:lnTo>
                    <a:lnTo>
                      <a:pt x="408" y="32"/>
                    </a:lnTo>
                    <a:lnTo>
                      <a:pt x="408" y="0"/>
                    </a:lnTo>
                    <a:close/>
                  </a:path>
                </a:pathLst>
              </a:custGeom>
              <a:solidFill>
                <a:srgbClr val="7635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4194818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p:cTn id="7" dur="500" fill="hold"/>
                                        <p:tgtEl>
                                          <p:spTgt spid="188"/>
                                        </p:tgtEl>
                                        <p:attrNameLst>
                                          <p:attrName>ppt_w</p:attrName>
                                        </p:attrNameLst>
                                      </p:cBhvr>
                                      <p:tavLst>
                                        <p:tav tm="0">
                                          <p:val>
                                            <p:fltVal val="0"/>
                                          </p:val>
                                        </p:tav>
                                        <p:tav tm="100000">
                                          <p:val>
                                            <p:strVal val="#ppt_w"/>
                                          </p:val>
                                        </p:tav>
                                      </p:tavLst>
                                    </p:anim>
                                    <p:anim calcmode="lin" valueType="num">
                                      <p:cBhvr>
                                        <p:cTn id="8" dur="500" fill="hold"/>
                                        <p:tgtEl>
                                          <p:spTgt spid="188"/>
                                        </p:tgtEl>
                                        <p:attrNameLst>
                                          <p:attrName>ppt_h</p:attrName>
                                        </p:attrNameLst>
                                      </p:cBhvr>
                                      <p:tavLst>
                                        <p:tav tm="0">
                                          <p:val>
                                            <p:fltVal val="0"/>
                                          </p:val>
                                        </p:tav>
                                        <p:tav tm="100000">
                                          <p:val>
                                            <p:strVal val="#ppt_h"/>
                                          </p:val>
                                        </p:tav>
                                      </p:tavLst>
                                    </p:anim>
                                    <p:animEffect transition="in" filter="fade">
                                      <p:cBhvr>
                                        <p:cTn id="9"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1" name="文本框 4"/>
          <p:cNvSpPr txBox="1"/>
          <p:nvPr/>
        </p:nvSpPr>
        <p:spPr>
          <a:xfrm>
            <a:off x="1097280" y="251470"/>
            <a:ext cx="3149330" cy="523220"/>
          </a:xfrm>
          <a:prstGeom prst="rect">
            <a:avLst/>
          </a:prstGeom>
          <a:noFill/>
        </p:spPr>
        <p:txBody>
          <a:bodyPr wrap="square" rtlCol="0">
            <a:spAutoFit/>
          </a:bodyPr>
          <a:lstStyle/>
          <a:p>
            <a:r>
              <a:rPr lang="en-US" altLang="zh-CN" sz="2800" b="1" spc="600" dirty="0" smtClean="0">
                <a:latin typeface="Times New Roman" charset="0"/>
                <a:ea typeface="Times New Roman" charset="0"/>
                <a:cs typeface="Times New Roman" charset="0"/>
                <a:sym typeface="+mn-lt"/>
              </a:rPr>
              <a:t>Approach</a:t>
            </a:r>
            <a:endParaRPr lang="zh-CN" altLang="en-US" sz="2800" b="1" spc="600" dirty="0">
              <a:latin typeface="Times New Roman" charset="0"/>
              <a:ea typeface="Times New Roman" charset="0"/>
              <a:cs typeface="Times New Roman" charset="0"/>
              <a:sym typeface="+mn-lt"/>
            </a:endParaRPr>
          </a:p>
        </p:txBody>
      </p:sp>
      <mc:AlternateContent xmlns:mc="http://schemas.openxmlformats.org/markup-compatibility/2006" xmlns:a14="http://schemas.microsoft.com/office/drawing/2010/main">
        <mc:Choice Requires="a14">
          <p:sp>
            <p:nvSpPr>
              <p:cNvPr id="5" name="矩形 4"/>
              <p:cNvSpPr/>
              <p:nvPr/>
            </p:nvSpPr>
            <p:spPr>
              <a:xfrm>
                <a:off x="1097279" y="1576447"/>
                <a:ext cx="8682151" cy="5993949"/>
              </a:xfrm>
              <a:prstGeom prst="rect">
                <a:avLst/>
              </a:prstGeom>
            </p:spPr>
            <p:txBody>
              <a:bodyPr wrap="square">
                <a:spAutoFit/>
              </a:bodyPr>
              <a:lstStyle/>
              <a:p>
                <a:pPr lvl="0">
                  <a:lnSpc>
                    <a:spcPct val="115000"/>
                  </a:lnSpc>
                  <a:spcAft>
                    <a:spcPts val="0"/>
                  </a:spcAft>
                </a:pPr>
                <a:r>
                  <a:rPr lang="en-GB" altLang="zh-TW" sz="2400" b="1" dirty="0" smtClean="0">
                    <a:latin typeface="Times New Roman" charset="0"/>
                    <a:ea typeface="Times New Roman" charset="0"/>
                    <a:cs typeface="Times New Roman" charset="0"/>
                  </a:rPr>
                  <a:t>1. Producer problem :</a:t>
                </a:r>
                <a:endParaRPr lang="en-US" altLang="zh-TW" sz="2400" dirty="0" smtClean="0">
                  <a:latin typeface="Times New Roman" charset="0"/>
                  <a:ea typeface="Times New Roman" charset="0"/>
                  <a:cs typeface="Times New Roman" charset="0"/>
                </a:endParaRPr>
              </a:p>
              <a:p>
                <a:pPr lvl="0">
                  <a:lnSpc>
                    <a:spcPct val="115000"/>
                  </a:lnSpc>
                  <a:spcAft>
                    <a:spcPts val="0"/>
                  </a:spcAft>
                </a:pPr>
                <a:r>
                  <a:rPr lang="en-US" altLang="zh-TW" sz="2400" dirty="0">
                    <a:effectLst/>
                    <a:latin typeface="Times New Roman" charset="0"/>
                    <a:ea typeface="Times New Roman" charset="0"/>
                    <a:cs typeface="Times New Roman" charset="0"/>
                  </a:rPr>
                  <a:t> </a:t>
                </a:r>
                <a:r>
                  <a:rPr lang="en-US" altLang="zh-TW" sz="2400" dirty="0" smtClean="0">
                    <a:effectLst/>
                    <a:latin typeface="Times New Roman" charset="0"/>
                    <a:ea typeface="Times New Roman" charset="0"/>
                    <a:cs typeface="Times New Roman" charset="0"/>
                  </a:rPr>
                  <a:t>		</a:t>
                </a:r>
                <a14:m>
                  <m:oMath xmlns:m="http://schemas.openxmlformats.org/officeDocument/2006/math">
                    <m:func>
                      <m:funcPr>
                        <m:ctrlPr>
                          <a:rPr lang="zh-TW" altLang="zh-TW" sz="2400" i="1" smtClean="0">
                            <a:effectLst/>
                            <a:latin typeface="Cambria Math" charset="0"/>
                            <a:ea typeface="Times New Roman" charset="0"/>
                            <a:cs typeface="Times New Roman" charset="0"/>
                          </a:rPr>
                        </m:ctrlPr>
                      </m:funcPr>
                      <m:fName>
                        <m:r>
                          <a:rPr lang="en-GB" altLang="zh-TW" sz="2400" i="1">
                            <a:effectLst/>
                            <a:latin typeface="Cambria Math" charset="0"/>
                            <a:ea typeface="Times New Roman" charset="0"/>
                            <a:cs typeface="Times New Roman" charset="0"/>
                          </a:rPr>
                          <m:t>𝜋</m:t>
                        </m:r>
                        <m:r>
                          <a:rPr lang="en-GB" altLang="zh-TW" sz="2400" i="1">
                            <a:effectLst/>
                            <a:latin typeface="Cambria Math" charset="0"/>
                            <a:ea typeface="Times New Roman" charset="0"/>
                            <a:cs typeface="Times New Roman" charset="0"/>
                          </a:rPr>
                          <m:t>=</m:t>
                        </m:r>
                      </m:fName>
                      <m:e>
                        <m:r>
                          <a:rPr lang="en-GB" altLang="zh-TW" sz="2400" i="1">
                            <a:effectLst/>
                            <a:latin typeface="Cambria Math" charset="0"/>
                            <a:ea typeface="Times New Roman" charset="0"/>
                            <a:cs typeface="Times New Roman" charset="0"/>
                          </a:rPr>
                          <m:t>𝑝𝑞</m:t>
                        </m:r>
                      </m:e>
                    </m:func>
                    <m:r>
                      <a:rPr lang="en-GB" altLang="zh-TW" sz="2400" i="1">
                        <a:effectLst/>
                        <a:latin typeface="Cambria Math" charset="0"/>
                        <a:ea typeface="Times New Roman" charset="0"/>
                        <a:cs typeface="Times New Roman" charset="0"/>
                      </a:rPr>
                      <m:t>−</m:t>
                    </m:r>
                    <m:r>
                      <a:rPr lang="en-GB" altLang="zh-TW" sz="2400" i="1">
                        <a:effectLst/>
                        <a:latin typeface="Cambria Math" charset="0"/>
                        <a:ea typeface="Times New Roman" charset="0"/>
                        <a:cs typeface="Times New Roman" charset="0"/>
                      </a:rPr>
                      <m:t>𝑙𝑤</m:t>
                    </m:r>
                  </m:oMath>
                </a14:m>
                <a:endParaRPr lang="en-US" altLang="zh-TW" sz="2400" dirty="0" smtClean="0">
                  <a:effectLst/>
                  <a:latin typeface="Times New Roman" charset="0"/>
                  <a:ea typeface="Times New Roman" charset="0"/>
                  <a:cs typeface="Times New Roman" charset="0"/>
                </a:endParaRPr>
              </a:p>
              <a:p>
                <a:pPr algn="just">
                  <a:lnSpc>
                    <a:spcPct val="115000"/>
                  </a:lnSpc>
                  <a:spcAft>
                    <a:spcPts val="0"/>
                  </a:spcAft>
                </a:pPr>
                <a:endParaRPr lang="en-US" altLang="zh-TW" sz="2400" dirty="0">
                  <a:latin typeface="Times New Roman" charset="0"/>
                  <a:ea typeface="Times New Roman" charset="0"/>
                  <a:cs typeface="Times New Roman" charset="0"/>
                </a:endParaRPr>
              </a:p>
              <a:p>
                <a:pPr lvl="0" algn="just">
                  <a:lnSpc>
                    <a:spcPct val="115000"/>
                  </a:lnSpc>
                </a:pPr>
                <a:r>
                  <a:rPr lang="en-GB" altLang="zh-TW" sz="2400" b="1" dirty="0" smtClean="0">
                    <a:latin typeface="Times New Roman" charset="0"/>
                    <a:ea typeface="Times New Roman" charset="0"/>
                    <a:cs typeface="Times New Roman" charset="0"/>
                  </a:rPr>
                  <a:t>2. Utility </a:t>
                </a:r>
                <a:r>
                  <a:rPr lang="en-GB" altLang="zh-TW" sz="2400" b="1" dirty="0">
                    <a:latin typeface="Times New Roman" charset="0"/>
                    <a:ea typeface="Times New Roman" charset="0"/>
                    <a:cs typeface="Times New Roman" charset="0"/>
                  </a:rPr>
                  <a:t>Function</a:t>
                </a:r>
                <a:r>
                  <a:rPr lang="en-GB" altLang="zh-TW" sz="2400" b="1" dirty="0" smtClean="0">
                    <a:latin typeface="Times New Roman" charset="0"/>
                    <a:ea typeface="Times New Roman" charset="0"/>
                    <a:cs typeface="Times New Roman" charset="0"/>
                  </a:rPr>
                  <a:t>:</a:t>
                </a:r>
              </a:p>
              <a:p>
                <a:r>
                  <a:rPr lang="en-GB" altLang="zh-TW" sz="2400" b="1" dirty="0" smtClean="0">
                    <a:latin typeface="Times New Roman" charset="0"/>
                    <a:ea typeface="Times New Roman" charset="0"/>
                    <a:cs typeface="Times New Roman" charset="0"/>
                  </a:rPr>
                  <a:t>     </a:t>
                </a:r>
                <a:r>
                  <a:rPr lang="en-GB" altLang="zh-TW" sz="2400" u="sng" dirty="0" smtClean="0">
                    <a:latin typeface="Times New Roman" charset="0"/>
                    <a:ea typeface="Times New Roman" charset="0"/>
                    <a:cs typeface="Times New Roman" charset="0"/>
                  </a:rPr>
                  <a:t>Smoker </a:t>
                </a:r>
                <a:r>
                  <a:rPr lang="en-GB" altLang="zh-TW" sz="2400" dirty="0" smtClean="0">
                    <a:latin typeface="Times New Roman" charset="0"/>
                    <a:ea typeface="Times New Roman" charset="0"/>
                    <a:cs typeface="Times New Roman" charset="0"/>
                  </a:rPr>
                  <a:t>:</a:t>
                </a:r>
                <a:endParaRPr lang="zh-TW" altLang="zh-TW" sz="2400" dirty="0">
                  <a:latin typeface="Times New Roman" charset="0"/>
                  <a:ea typeface="Times New Roman" charset="0"/>
                  <a:cs typeface="Times New Roman" charset="0"/>
                </a:endParaRPr>
              </a:p>
              <a:p>
                <a:r>
                  <a:rPr lang="en-US" altLang="zh-TW" sz="2400" dirty="0" smtClean="0">
                    <a:latin typeface="Times New Roman" charset="0"/>
                    <a:ea typeface="Times New Roman" charset="0"/>
                    <a:cs typeface="Times New Roman" charset="0"/>
                  </a:rPr>
                  <a:t>    	 </a:t>
                </a:r>
                <a14:m>
                  <m:oMath xmlns:m="http://schemas.openxmlformats.org/officeDocument/2006/math">
                    <m:sSub>
                      <m:sSubPr>
                        <m:ctrlPr>
                          <a:rPr lang="zh-TW" altLang="zh-TW" sz="2400" i="1">
                            <a:latin typeface="Cambria Math" charset="0"/>
                            <a:ea typeface="Times New Roman" charset="0"/>
                            <a:cs typeface="Times New Roman" charset="0"/>
                          </a:rPr>
                        </m:ctrlPr>
                      </m:sSubPr>
                      <m:e>
                        <m:r>
                          <a:rPr lang="en-GB" altLang="zh-TW" sz="2400" i="1">
                            <a:latin typeface="Cambria Math" charset="0"/>
                            <a:ea typeface="Times New Roman" charset="0"/>
                            <a:cs typeface="Times New Roman" charset="0"/>
                          </a:rPr>
                          <m:t>𝑈</m:t>
                        </m:r>
                      </m:e>
                      <m:sub>
                        <m:r>
                          <a:rPr lang="en-GB" altLang="zh-TW" sz="2400" i="1">
                            <a:latin typeface="Cambria Math" charset="0"/>
                            <a:ea typeface="Times New Roman" charset="0"/>
                            <a:cs typeface="Times New Roman" charset="0"/>
                          </a:rPr>
                          <m:t>𝑠</m:t>
                        </m:r>
                      </m:sub>
                    </m:sSub>
                    <m:r>
                      <a:rPr lang="en-GB" altLang="zh-TW" sz="2400" i="1">
                        <a:latin typeface="Cambria Math" charset="0"/>
                        <a:ea typeface="Times New Roman" charset="0"/>
                        <a:cs typeface="Times New Roman" charset="0"/>
                      </a:rPr>
                      <m:t>=</m:t>
                    </m:r>
                    <m:r>
                      <a:rPr lang="en-GB" altLang="zh-TW" sz="2400" i="1">
                        <a:latin typeface="Cambria Math" charset="0"/>
                        <a:ea typeface="Times New Roman" charset="0"/>
                        <a:cs typeface="Times New Roman" charset="0"/>
                      </a:rPr>
                      <m:t>𝑎</m:t>
                    </m:r>
                    <m:sSubSup>
                      <m:sSubSupPr>
                        <m:ctrlPr>
                          <a:rPr lang="zh-TW" altLang="zh-TW" sz="2400" i="1">
                            <a:latin typeface="Cambria Math" charset="0"/>
                            <a:ea typeface="Times New Roman" charset="0"/>
                            <a:cs typeface="Times New Roman" charset="0"/>
                          </a:rPr>
                        </m:ctrlPr>
                      </m:sSubSupPr>
                      <m:e>
                        <m:r>
                          <a:rPr lang="en-GB" altLang="zh-TW" sz="2400" i="1">
                            <a:latin typeface="Cambria Math" charset="0"/>
                            <a:ea typeface="Times New Roman" charset="0"/>
                            <a:cs typeface="Times New Roman" charset="0"/>
                          </a:rPr>
                          <m:t>𝑞</m:t>
                        </m:r>
                      </m:e>
                      <m:sub>
                        <m:r>
                          <a:rPr lang="en-GB" altLang="zh-TW" sz="2400" i="1">
                            <a:latin typeface="Cambria Math" charset="0"/>
                            <a:ea typeface="Times New Roman" charset="0"/>
                            <a:cs typeface="Times New Roman" charset="0"/>
                          </a:rPr>
                          <m:t>𝑠</m:t>
                        </m:r>
                      </m:sub>
                      <m:sup>
                        <m:r>
                          <a:rPr lang="en-GB" altLang="zh-TW" sz="2400" i="1">
                            <a:latin typeface="Cambria Math" charset="0"/>
                            <a:ea typeface="Times New Roman" charset="0"/>
                            <a:cs typeface="Times New Roman" charset="0"/>
                          </a:rPr>
                          <m:t>𝛼</m:t>
                        </m:r>
                      </m:sup>
                    </m:sSubSup>
                    <m:r>
                      <a:rPr lang="en-GB" altLang="zh-TW" sz="2400" i="1">
                        <a:latin typeface="Cambria Math" charset="0"/>
                        <a:ea typeface="Times New Roman" charset="0"/>
                        <a:cs typeface="Times New Roman" charset="0"/>
                      </a:rPr>
                      <m:t>−</m:t>
                    </m:r>
                    <m:r>
                      <a:rPr lang="en-GB" altLang="zh-TW" sz="2400" i="1">
                        <a:latin typeface="Cambria Math" charset="0"/>
                        <a:ea typeface="Times New Roman" charset="0"/>
                        <a:cs typeface="Times New Roman" charset="0"/>
                      </a:rPr>
                      <m:t>𝑝𝑞</m:t>
                    </m:r>
                    <m:r>
                      <a:rPr lang="en-GB" altLang="zh-TW" sz="2400" i="1">
                        <a:latin typeface="Cambria Math" charset="0"/>
                        <a:ea typeface="Times New Roman" charset="0"/>
                        <a:cs typeface="Times New Roman" charset="0"/>
                      </a:rPr>
                      <m:t>+</m:t>
                    </m:r>
                    <m:r>
                      <a:rPr lang="en-GB" altLang="zh-TW" sz="2400" i="1">
                        <a:latin typeface="Cambria Math" charset="0"/>
                        <a:ea typeface="Times New Roman" charset="0"/>
                        <a:cs typeface="Times New Roman" charset="0"/>
                      </a:rPr>
                      <m:t>𝑤</m:t>
                    </m:r>
                    <m:sSub>
                      <m:sSubPr>
                        <m:ctrlPr>
                          <a:rPr lang="zh-TW" altLang="zh-TW" sz="2400" i="1">
                            <a:latin typeface="Cambria Math" charset="0"/>
                            <a:ea typeface="Times New Roman" charset="0"/>
                            <a:cs typeface="Times New Roman" charset="0"/>
                          </a:rPr>
                        </m:ctrlPr>
                      </m:sSubPr>
                      <m:e>
                        <m:r>
                          <a:rPr lang="en-GB" altLang="zh-TW" sz="2400" i="1">
                            <a:latin typeface="Cambria Math" charset="0"/>
                            <a:ea typeface="Times New Roman" charset="0"/>
                            <a:cs typeface="Times New Roman" charset="0"/>
                          </a:rPr>
                          <m:t>𝑙</m:t>
                        </m:r>
                      </m:e>
                      <m:sub>
                        <m:r>
                          <a:rPr lang="en-GB" altLang="zh-TW" sz="2400" i="1">
                            <a:latin typeface="Cambria Math" charset="0"/>
                            <a:ea typeface="Times New Roman" charset="0"/>
                            <a:cs typeface="Times New Roman" charset="0"/>
                          </a:rPr>
                          <m:t>𝑠</m:t>
                        </m:r>
                      </m:sub>
                    </m:sSub>
                    <m:r>
                      <a:rPr lang="en-GB" altLang="zh-TW" sz="2400" i="1">
                        <a:latin typeface="Cambria Math" charset="0"/>
                        <a:ea typeface="Times New Roman" charset="0"/>
                        <a:cs typeface="Times New Roman" charset="0"/>
                      </a:rPr>
                      <m:t>−</m:t>
                    </m:r>
                    <m:r>
                      <a:rPr lang="en-GB" altLang="zh-TW" sz="2400" i="1">
                        <a:latin typeface="Cambria Math" charset="0"/>
                        <a:ea typeface="Times New Roman" charset="0"/>
                        <a:cs typeface="Times New Roman" charset="0"/>
                      </a:rPr>
                      <m:t>𝑐</m:t>
                    </m:r>
                    <m:sSubSup>
                      <m:sSubSupPr>
                        <m:ctrlPr>
                          <a:rPr lang="zh-TW" altLang="zh-TW" sz="2400" i="1">
                            <a:latin typeface="Cambria Math" charset="0"/>
                            <a:ea typeface="Times New Roman" charset="0"/>
                            <a:cs typeface="Times New Roman" charset="0"/>
                          </a:rPr>
                        </m:ctrlPr>
                      </m:sSubSupPr>
                      <m:e>
                        <m:r>
                          <a:rPr lang="en-GB" altLang="zh-TW" sz="2400" i="1">
                            <a:latin typeface="Cambria Math" charset="0"/>
                            <a:ea typeface="Times New Roman" charset="0"/>
                            <a:cs typeface="Times New Roman" charset="0"/>
                          </a:rPr>
                          <m:t>𝑙</m:t>
                        </m:r>
                      </m:e>
                      <m:sub>
                        <m:r>
                          <a:rPr lang="en-GB" altLang="zh-TW" sz="2400" i="1">
                            <a:latin typeface="Cambria Math" charset="0"/>
                            <a:ea typeface="Times New Roman" charset="0"/>
                            <a:cs typeface="Times New Roman" charset="0"/>
                          </a:rPr>
                          <m:t>𝑠</m:t>
                        </m:r>
                      </m:sub>
                      <m:sup>
                        <m:r>
                          <a:rPr lang="en-GB" altLang="zh-TW" sz="2400" i="1">
                            <a:latin typeface="Cambria Math" charset="0"/>
                            <a:ea typeface="Times New Roman" charset="0"/>
                            <a:cs typeface="Times New Roman" charset="0"/>
                          </a:rPr>
                          <m:t>𝛿</m:t>
                        </m:r>
                      </m:sup>
                    </m:sSubSup>
                    <m:r>
                      <a:rPr lang="en-GB" altLang="zh-TW" sz="2400" i="1">
                        <a:latin typeface="Cambria Math" charset="0"/>
                        <a:ea typeface="Times New Roman" charset="0"/>
                        <a:cs typeface="Times New Roman" charset="0"/>
                      </a:rPr>
                      <m:t>−</m:t>
                    </m:r>
                    <m:r>
                      <a:rPr lang="en-GB" altLang="zh-TW" sz="2400" i="1">
                        <a:latin typeface="Cambria Math" charset="0"/>
                        <a:ea typeface="Times New Roman" charset="0"/>
                        <a:cs typeface="Times New Roman" charset="0"/>
                      </a:rPr>
                      <m:t>𝑡</m:t>
                    </m:r>
                    <m:sSub>
                      <m:sSubPr>
                        <m:ctrlPr>
                          <a:rPr lang="zh-TW" altLang="zh-TW" sz="2400" i="1">
                            <a:latin typeface="Cambria Math" charset="0"/>
                            <a:ea typeface="Times New Roman" charset="0"/>
                            <a:cs typeface="Times New Roman" charset="0"/>
                          </a:rPr>
                        </m:ctrlPr>
                      </m:sSubPr>
                      <m:e>
                        <m:r>
                          <a:rPr lang="en-GB" altLang="zh-TW" sz="2400" i="1">
                            <a:latin typeface="Cambria Math" charset="0"/>
                            <a:ea typeface="Times New Roman" charset="0"/>
                            <a:cs typeface="Times New Roman" charset="0"/>
                          </a:rPr>
                          <m:t>𝑞</m:t>
                        </m:r>
                      </m:e>
                      <m:sub>
                        <m:r>
                          <a:rPr lang="en-GB" altLang="zh-TW" sz="2400" i="1">
                            <a:latin typeface="Cambria Math" charset="0"/>
                            <a:ea typeface="Times New Roman" charset="0"/>
                            <a:cs typeface="Times New Roman" charset="0"/>
                          </a:rPr>
                          <m:t>𝑠</m:t>
                        </m:r>
                      </m:sub>
                    </m:sSub>
                  </m:oMath>
                </a14:m>
                <a:endParaRPr lang="zh-TW" altLang="zh-TW" sz="2400" dirty="0">
                  <a:latin typeface="Times New Roman" charset="0"/>
                  <a:ea typeface="Times New Roman" charset="0"/>
                  <a:cs typeface="Times New Roman" charset="0"/>
                </a:endParaRPr>
              </a:p>
              <a:p>
                <a:r>
                  <a:rPr lang="en-US" altLang="zh-TW" sz="2400" dirty="0" smtClean="0">
                    <a:latin typeface="Times New Roman" charset="0"/>
                    <a:ea typeface="Times New Roman" charset="0"/>
                    <a:cs typeface="Times New Roman" charset="0"/>
                  </a:rPr>
                  <a:t>     </a:t>
                </a:r>
                <a:r>
                  <a:rPr lang="en-GB" altLang="zh-TW" sz="2400" u="sng" dirty="0" smtClean="0">
                    <a:latin typeface="Times New Roman" charset="0"/>
                    <a:ea typeface="Times New Roman" charset="0"/>
                    <a:cs typeface="Times New Roman" charset="0"/>
                  </a:rPr>
                  <a:t>Non-Smoker :</a:t>
                </a:r>
                <a:endParaRPr lang="en-US" altLang="zh-TW" sz="2400" dirty="0">
                  <a:latin typeface="Times New Roman" charset="0"/>
                  <a:ea typeface="Times New Roman" charset="0"/>
                  <a:cs typeface="Times New Roman" charset="0"/>
                </a:endParaRPr>
              </a:p>
              <a:p>
                <a:r>
                  <a:rPr lang="en-US" altLang="zh-TW" sz="2400" dirty="0" smtClean="0">
                    <a:latin typeface="Times New Roman" charset="0"/>
                    <a:ea typeface="Times New Roman" charset="0"/>
                    <a:cs typeface="Times New Roman" charset="0"/>
                  </a:rPr>
                  <a:t>	 </a:t>
                </a:r>
                <a14:m>
                  <m:oMath xmlns:m="http://schemas.openxmlformats.org/officeDocument/2006/math">
                    <m:sSub>
                      <m:sSubPr>
                        <m:ctrlPr>
                          <a:rPr lang="zh-TW" altLang="zh-TW" sz="2400" i="1">
                            <a:latin typeface="Cambria Math" charset="0"/>
                            <a:ea typeface="Times New Roman" charset="0"/>
                            <a:cs typeface="Times New Roman" charset="0"/>
                          </a:rPr>
                        </m:ctrlPr>
                      </m:sSubPr>
                      <m:e>
                        <m:r>
                          <a:rPr lang="en-GB" altLang="zh-TW" sz="2400" i="1">
                            <a:latin typeface="Cambria Math" charset="0"/>
                            <a:ea typeface="Times New Roman" charset="0"/>
                            <a:cs typeface="Times New Roman" charset="0"/>
                          </a:rPr>
                          <m:t>𝑈</m:t>
                        </m:r>
                      </m:e>
                      <m:sub>
                        <m:r>
                          <a:rPr lang="en-GB" altLang="zh-TW" sz="2400" i="1">
                            <a:latin typeface="Cambria Math" charset="0"/>
                            <a:ea typeface="Times New Roman" charset="0"/>
                            <a:cs typeface="Times New Roman" charset="0"/>
                          </a:rPr>
                          <m:t>𝑁</m:t>
                        </m:r>
                      </m:sub>
                    </m:sSub>
                    <m:r>
                      <a:rPr lang="en-GB" altLang="zh-TW" sz="2400" i="1">
                        <a:latin typeface="Cambria Math" charset="0"/>
                        <a:ea typeface="Times New Roman" charset="0"/>
                        <a:cs typeface="Times New Roman" charset="0"/>
                      </a:rPr>
                      <m:t>=−</m:t>
                    </m:r>
                    <m:r>
                      <a:rPr lang="en-GB" altLang="zh-TW" sz="2400" i="1">
                        <a:latin typeface="Cambria Math" charset="0"/>
                        <a:ea typeface="Times New Roman" charset="0"/>
                        <a:cs typeface="Times New Roman" charset="0"/>
                      </a:rPr>
                      <m:t>𝑏</m:t>
                    </m:r>
                    <m:sSubSup>
                      <m:sSubSupPr>
                        <m:ctrlPr>
                          <a:rPr lang="zh-TW" altLang="zh-TW" sz="2400" i="1">
                            <a:latin typeface="Cambria Math" charset="0"/>
                            <a:ea typeface="Times New Roman" charset="0"/>
                            <a:cs typeface="Times New Roman" charset="0"/>
                          </a:rPr>
                        </m:ctrlPr>
                      </m:sSubSupPr>
                      <m:e>
                        <m:r>
                          <a:rPr lang="en-GB" altLang="zh-TW" sz="2400" i="1">
                            <a:latin typeface="Cambria Math" charset="0"/>
                            <a:ea typeface="Times New Roman" charset="0"/>
                            <a:cs typeface="Times New Roman" charset="0"/>
                          </a:rPr>
                          <m:t>𝑞</m:t>
                        </m:r>
                      </m:e>
                      <m:sub>
                        <m:r>
                          <a:rPr lang="en-GB" altLang="zh-TW" sz="2400" i="1">
                            <a:latin typeface="Cambria Math" charset="0"/>
                            <a:ea typeface="Times New Roman" charset="0"/>
                            <a:cs typeface="Times New Roman" charset="0"/>
                          </a:rPr>
                          <m:t>𝑠</m:t>
                        </m:r>
                      </m:sub>
                      <m:sup>
                        <m:r>
                          <a:rPr lang="en-GB" altLang="zh-TW" sz="2400" i="1">
                            <a:latin typeface="Cambria Math" charset="0"/>
                            <a:ea typeface="Times New Roman" charset="0"/>
                            <a:cs typeface="Times New Roman" charset="0"/>
                          </a:rPr>
                          <m:t>𝛽</m:t>
                        </m:r>
                      </m:sup>
                    </m:sSubSup>
                    <m:r>
                      <a:rPr lang="en-GB" altLang="zh-TW" sz="2400" i="1">
                        <a:latin typeface="Cambria Math" charset="0"/>
                        <a:ea typeface="Times New Roman" charset="0"/>
                        <a:cs typeface="Times New Roman" charset="0"/>
                      </a:rPr>
                      <m:t>+</m:t>
                    </m:r>
                    <m:r>
                      <a:rPr lang="en-GB" altLang="zh-TW" sz="2400" i="1">
                        <a:latin typeface="Cambria Math" charset="0"/>
                        <a:ea typeface="Times New Roman" charset="0"/>
                        <a:cs typeface="Times New Roman" charset="0"/>
                      </a:rPr>
                      <m:t>𝑤</m:t>
                    </m:r>
                    <m:sSub>
                      <m:sSubPr>
                        <m:ctrlPr>
                          <a:rPr lang="zh-TW" altLang="zh-TW" sz="2400" i="1">
                            <a:latin typeface="Cambria Math" charset="0"/>
                            <a:ea typeface="Times New Roman" charset="0"/>
                            <a:cs typeface="Times New Roman" charset="0"/>
                          </a:rPr>
                        </m:ctrlPr>
                      </m:sSubPr>
                      <m:e>
                        <m:r>
                          <a:rPr lang="en-GB" altLang="zh-TW" sz="2400" i="1">
                            <a:latin typeface="Cambria Math" charset="0"/>
                            <a:ea typeface="Times New Roman" charset="0"/>
                            <a:cs typeface="Times New Roman" charset="0"/>
                          </a:rPr>
                          <m:t>𝑙</m:t>
                        </m:r>
                      </m:e>
                      <m:sub>
                        <m:r>
                          <a:rPr lang="en-GB" altLang="zh-TW" sz="2400" i="1">
                            <a:latin typeface="Cambria Math" charset="0"/>
                            <a:ea typeface="Times New Roman" charset="0"/>
                            <a:cs typeface="Times New Roman" charset="0"/>
                          </a:rPr>
                          <m:t>𝑛</m:t>
                        </m:r>
                      </m:sub>
                    </m:sSub>
                    <m:r>
                      <a:rPr lang="en-GB" altLang="zh-TW" sz="2400" i="1">
                        <a:latin typeface="Cambria Math" charset="0"/>
                        <a:ea typeface="Times New Roman" charset="0"/>
                        <a:cs typeface="Times New Roman" charset="0"/>
                      </a:rPr>
                      <m:t>−</m:t>
                    </m:r>
                    <m:r>
                      <a:rPr lang="en-GB" altLang="zh-TW" sz="2400" i="1">
                        <a:latin typeface="Cambria Math" charset="0"/>
                        <a:ea typeface="Times New Roman" charset="0"/>
                        <a:cs typeface="Times New Roman" charset="0"/>
                      </a:rPr>
                      <m:t>𝑐</m:t>
                    </m:r>
                    <m:sSubSup>
                      <m:sSubSupPr>
                        <m:ctrlPr>
                          <a:rPr lang="zh-TW" altLang="zh-TW" sz="2400" i="1">
                            <a:latin typeface="Cambria Math" charset="0"/>
                            <a:ea typeface="Times New Roman" charset="0"/>
                            <a:cs typeface="Times New Roman" charset="0"/>
                          </a:rPr>
                        </m:ctrlPr>
                      </m:sSubSupPr>
                      <m:e>
                        <m:r>
                          <a:rPr lang="en-GB" altLang="zh-TW" sz="2400" i="1">
                            <a:latin typeface="Cambria Math" charset="0"/>
                            <a:ea typeface="Times New Roman" charset="0"/>
                            <a:cs typeface="Times New Roman" charset="0"/>
                          </a:rPr>
                          <m:t>𝑙</m:t>
                        </m:r>
                      </m:e>
                      <m:sub>
                        <m:r>
                          <a:rPr lang="en-GB" altLang="zh-TW" sz="2400" i="1">
                            <a:latin typeface="Cambria Math" charset="0"/>
                            <a:ea typeface="Times New Roman" charset="0"/>
                            <a:cs typeface="Times New Roman" charset="0"/>
                          </a:rPr>
                          <m:t>𝑛</m:t>
                        </m:r>
                      </m:sub>
                      <m:sup>
                        <m:r>
                          <a:rPr lang="en-GB" altLang="zh-TW" sz="2400" i="1">
                            <a:latin typeface="Cambria Math" charset="0"/>
                            <a:ea typeface="Times New Roman" charset="0"/>
                            <a:cs typeface="Times New Roman" charset="0"/>
                          </a:rPr>
                          <m:t>𝛿</m:t>
                        </m:r>
                      </m:sup>
                    </m:sSubSup>
                  </m:oMath>
                </a14:m>
                <a:endParaRPr lang="zh-TW" altLang="zh-TW" sz="2400" dirty="0">
                  <a:latin typeface="Times New Roman" charset="0"/>
                  <a:ea typeface="Times New Roman" charset="0"/>
                  <a:cs typeface="Times New Roman" charset="0"/>
                </a:endParaRPr>
              </a:p>
              <a:p>
                <a:r>
                  <a:rPr lang="en-US" altLang="zh-TW" sz="2400" dirty="0" smtClean="0">
                    <a:effectLst/>
                    <a:latin typeface="Times New Roman" charset="0"/>
                    <a:ea typeface="Times New Roman" charset="0"/>
                    <a:cs typeface="Times New Roman" charset="0"/>
                  </a:rPr>
                  <a:t>    T</a:t>
                </a:r>
                <a:r>
                  <a:rPr lang="en-GB" altLang="zh-TW" sz="2400" dirty="0" err="1" smtClean="0">
                    <a:latin typeface="Times New Roman" charset="0"/>
                    <a:ea typeface="Times New Roman" charset="0"/>
                    <a:cs typeface="Times New Roman" charset="0"/>
                  </a:rPr>
                  <a:t>otal</a:t>
                </a:r>
                <a:r>
                  <a:rPr lang="en-GB" altLang="zh-TW" sz="2400" dirty="0" smtClean="0">
                    <a:latin typeface="Times New Roman" charset="0"/>
                    <a:ea typeface="Times New Roman" charset="0"/>
                    <a:cs typeface="Times New Roman" charset="0"/>
                  </a:rPr>
                  <a:t> </a:t>
                </a:r>
                <a:r>
                  <a:rPr lang="en-GB" altLang="zh-TW" sz="2400" dirty="0">
                    <a:latin typeface="Times New Roman" charset="0"/>
                    <a:ea typeface="Times New Roman" charset="0"/>
                    <a:cs typeface="Times New Roman" charset="0"/>
                  </a:rPr>
                  <a:t>utility of this society is:</a:t>
                </a:r>
                <a:endParaRPr lang="zh-TW" altLang="zh-TW" sz="2400" dirty="0">
                  <a:latin typeface="Times New Roman" charset="0"/>
                  <a:ea typeface="Times New Roman" charset="0"/>
                  <a:cs typeface="Times New Roman" charset="0"/>
                </a:endParaRPr>
              </a:p>
              <a:p>
                <a:r>
                  <a:rPr lang="en-US" altLang="zh-TW" sz="2400" dirty="0" smtClean="0">
                    <a:ea typeface="Times New Roman" charset="0"/>
                    <a:cs typeface="Times New Roman" charset="0"/>
                  </a:rPr>
                  <a:t> 	</a:t>
                </a:r>
                <a14:m>
                  <m:oMath xmlns:m="http://schemas.openxmlformats.org/officeDocument/2006/math">
                    <m:sSub>
                      <m:sSubPr>
                        <m:ctrlPr>
                          <a:rPr lang="zh-TW" altLang="zh-TW" sz="2400" i="1">
                            <a:latin typeface="Cambria Math" charset="0"/>
                            <a:ea typeface="Times New Roman" charset="0"/>
                            <a:cs typeface="Times New Roman" charset="0"/>
                          </a:rPr>
                        </m:ctrlPr>
                      </m:sSubPr>
                      <m:e>
                        <m:r>
                          <a:rPr lang="en-GB" altLang="zh-TW" sz="2400" i="1">
                            <a:latin typeface="Cambria Math" charset="0"/>
                            <a:ea typeface="Times New Roman" charset="0"/>
                            <a:cs typeface="Times New Roman" charset="0"/>
                          </a:rPr>
                          <m:t>𝑈</m:t>
                        </m:r>
                      </m:e>
                      <m:sub>
                        <m:r>
                          <a:rPr lang="en-GB" altLang="zh-TW" sz="2400" i="1">
                            <a:latin typeface="Cambria Math" charset="0"/>
                            <a:ea typeface="Times New Roman" charset="0"/>
                            <a:cs typeface="Times New Roman" charset="0"/>
                          </a:rPr>
                          <m:t>𝑇</m:t>
                        </m:r>
                      </m:sub>
                    </m:sSub>
                    <m:r>
                      <a:rPr lang="en-GB" altLang="zh-TW" sz="2400" i="1">
                        <a:latin typeface="Cambria Math" charset="0"/>
                        <a:ea typeface="Times New Roman" charset="0"/>
                        <a:cs typeface="Times New Roman" charset="0"/>
                      </a:rPr>
                      <m:t>=</m:t>
                    </m:r>
                    <m:r>
                      <a:rPr lang="en-GB" altLang="zh-TW" sz="2400" i="1">
                        <a:latin typeface="Cambria Math" charset="0"/>
                        <a:ea typeface="Times New Roman" charset="0"/>
                        <a:cs typeface="Times New Roman" charset="0"/>
                      </a:rPr>
                      <m:t>𝑎</m:t>
                    </m:r>
                    <m:sSubSup>
                      <m:sSubSupPr>
                        <m:ctrlPr>
                          <a:rPr lang="zh-TW" altLang="zh-TW" sz="2400" i="1">
                            <a:latin typeface="Cambria Math" charset="0"/>
                            <a:ea typeface="Times New Roman" charset="0"/>
                            <a:cs typeface="Times New Roman" charset="0"/>
                          </a:rPr>
                        </m:ctrlPr>
                      </m:sSubSupPr>
                      <m:e>
                        <m:r>
                          <a:rPr lang="en-GB" altLang="zh-TW" sz="2400" i="1">
                            <a:latin typeface="Cambria Math" charset="0"/>
                            <a:ea typeface="Times New Roman" charset="0"/>
                            <a:cs typeface="Times New Roman" charset="0"/>
                          </a:rPr>
                          <m:t>𝑞</m:t>
                        </m:r>
                      </m:e>
                      <m:sub>
                        <m:r>
                          <a:rPr lang="en-GB" altLang="zh-TW" sz="2400" i="1">
                            <a:latin typeface="Cambria Math" charset="0"/>
                            <a:ea typeface="Times New Roman" charset="0"/>
                            <a:cs typeface="Times New Roman" charset="0"/>
                          </a:rPr>
                          <m:t>𝑠</m:t>
                        </m:r>
                      </m:sub>
                      <m:sup>
                        <m:r>
                          <a:rPr lang="en-GB" altLang="zh-TW" sz="2400" i="1">
                            <a:latin typeface="Cambria Math" charset="0"/>
                            <a:ea typeface="Times New Roman" charset="0"/>
                            <a:cs typeface="Times New Roman" charset="0"/>
                          </a:rPr>
                          <m:t>𝛼</m:t>
                        </m:r>
                      </m:sup>
                    </m:sSubSup>
                    <m:r>
                      <a:rPr lang="en-GB" altLang="zh-TW" sz="2400" i="1">
                        <a:latin typeface="Cambria Math" charset="0"/>
                        <a:ea typeface="Times New Roman" charset="0"/>
                        <a:cs typeface="Times New Roman" charset="0"/>
                      </a:rPr>
                      <m:t>−</m:t>
                    </m:r>
                    <m:r>
                      <a:rPr lang="en-GB" altLang="zh-TW" sz="2400" i="1">
                        <a:latin typeface="Cambria Math" charset="0"/>
                        <a:ea typeface="Times New Roman" charset="0"/>
                        <a:cs typeface="Times New Roman" charset="0"/>
                      </a:rPr>
                      <m:t>𝑏</m:t>
                    </m:r>
                    <m:sSubSup>
                      <m:sSubSupPr>
                        <m:ctrlPr>
                          <a:rPr lang="zh-TW" altLang="zh-TW" sz="2400" i="1">
                            <a:latin typeface="Cambria Math" charset="0"/>
                            <a:ea typeface="Times New Roman" charset="0"/>
                            <a:cs typeface="Times New Roman" charset="0"/>
                          </a:rPr>
                        </m:ctrlPr>
                      </m:sSubSupPr>
                      <m:e>
                        <m:r>
                          <a:rPr lang="en-GB" altLang="zh-TW" sz="2400" i="1">
                            <a:latin typeface="Cambria Math" charset="0"/>
                            <a:ea typeface="Times New Roman" charset="0"/>
                            <a:cs typeface="Times New Roman" charset="0"/>
                          </a:rPr>
                          <m:t>𝑞</m:t>
                        </m:r>
                      </m:e>
                      <m:sub>
                        <m:r>
                          <a:rPr lang="en-GB" altLang="zh-TW" sz="2400" i="1">
                            <a:latin typeface="Cambria Math" charset="0"/>
                            <a:ea typeface="Times New Roman" charset="0"/>
                            <a:cs typeface="Times New Roman" charset="0"/>
                          </a:rPr>
                          <m:t>𝑠</m:t>
                        </m:r>
                      </m:sub>
                      <m:sup>
                        <m:r>
                          <a:rPr lang="en-GB" altLang="zh-TW" sz="2400" i="1">
                            <a:latin typeface="Cambria Math" charset="0"/>
                            <a:ea typeface="Times New Roman" charset="0"/>
                            <a:cs typeface="Times New Roman" charset="0"/>
                          </a:rPr>
                          <m:t>𝛽</m:t>
                        </m:r>
                      </m:sup>
                    </m:sSubSup>
                    <m:r>
                      <a:rPr lang="en-GB" altLang="zh-TW" sz="2400" i="1">
                        <a:latin typeface="Cambria Math" charset="0"/>
                        <a:ea typeface="Times New Roman" charset="0"/>
                        <a:cs typeface="Times New Roman" charset="0"/>
                      </a:rPr>
                      <m:t>−</m:t>
                    </m:r>
                    <m:r>
                      <a:rPr lang="en-GB" altLang="zh-TW" sz="2400" i="1">
                        <a:latin typeface="Cambria Math" charset="0"/>
                        <a:ea typeface="Times New Roman" charset="0"/>
                        <a:cs typeface="Times New Roman" charset="0"/>
                      </a:rPr>
                      <m:t>𝑝𝑞</m:t>
                    </m:r>
                    <m:r>
                      <a:rPr lang="en-GB" altLang="zh-TW" sz="2400" i="1">
                        <a:latin typeface="Cambria Math" charset="0"/>
                        <a:ea typeface="Times New Roman" charset="0"/>
                        <a:cs typeface="Times New Roman" charset="0"/>
                      </a:rPr>
                      <m:t>+</m:t>
                    </m:r>
                    <m:r>
                      <a:rPr lang="en-GB" altLang="zh-TW" sz="2400" i="1">
                        <a:latin typeface="Cambria Math" charset="0"/>
                        <a:ea typeface="Times New Roman" charset="0"/>
                        <a:cs typeface="Times New Roman" charset="0"/>
                      </a:rPr>
                      <m:t>𝑤𝑙</m:t>
                    </m:r>
                    <m:r>
                      <a:rPr lang="en-GB" altLang="zh-TW" sz="2400" i="1">
                        <a:latin typeface="Cambria Math" charset="0"/>
                        <a:ea typeface="Times New Roman" charset="0"/>
                        <a:cs typeface="Times New Roman" charset="0"/>
                      </a:rPr>
                      <m:t>−</m:t>
                    </m:r>
                    <m:r>
                      <a:rPr lang="en-GB" altLang="zh-TW" sz="2400" i="1">
                        <a:latin typeface="Cambria Math" charset="0"/>
                        <a:ea typeface="Times New Roman" charset="0"/>
                        <a:cs typeface="Times New Roman" charset="0"/>
                      </a:rPr>
                      <m:t>𝑐</m:t>
                    </m:r>
                    <m:sSubSup>
                      <m:sSubSupPr>
                        <m:ctrlPr>
                          <a:rPr lang="zh-TW" altLang="zh-TW" sz="2400" i="1">
                            <a:latin typeface="Cambria Math" charset="0"/>
                            <a:ea typeface="Times New Roman" charset="0"/>
                            <a:cs typeface="Times New Roman" charset="0"/>
                          </a:rPr>
                        </m:ctrlPr>
                      </m:sSubSupPr>
                      <m:e>
                        <m:r>
                          <a:rPr lang="en-GB" altLang="zh-TW" sz="2400" i="1">
                            <a:latin typeface="Cambria Math" charset="0"/>
                            <a:ea typeface="Times New Roman" charset="0"/>
                            <a:cs typeface="Times New Roman" charset="0"/>
                          </a:rPr>
                          <m:t>𝑙</m:t>
                        </m:r>
                      </m:e>
                      <m:sub/>
                      <m:sup>
                        <m:r>
                          <a:rPr lang="en-GB" altLang="zh-TW" sz="2400" i="1">
                            <a:latin typeface="Cambria Math" charset="0"/>
                            <a:ea typeface="Times New Roman" charset="0"/>
                            <a:cs typeface="Times New Roman" charset="0"/>
                          </a:rPr>
                          <m:t>𝛿</m:t>
                        </m:r>
                      </m:sup>
                    </m:sSubSup>
                    <m:r>
                      <a:rPr lang="en-GB" altLang="zh-TW" sz="2400" i="1">
                        <a:latin typeface="Cambria Math" charset="0"/>
                        <a:ea typeface="Times New Roman" charset="0"/>
                        <a:cs typeface="Times New Roman" charset="0"/>
                      </a:rPr>
                      <m:t>−</m:t>
                    </m:r>
                    <m:r>
                      <a:rPr lang="en-GB" altLang="zh-TW" sz="2400" i="1">
                        <a:latin typeface="Cambria Math" charset="0"/>
                        <a:ea typeface="Times New Roman" charset="0"/>
                        <a:cs typeface="Times New Roman" charset="0"/>
                      </a:rPr>
                      <m:t>𝑡</m:t>
                    </m:r>
                    <m:sSub>
                      <m:sSubPr>
                        <m:ctrlPr>
                          <a:rPr lang="zh-TW" altLang="zh-TW" sz="2400" i="1">
                            <a:latin typeface="Cambria Math" charset="0"/>
                            <a:ea typeface="Times New Roman" charset="0"/>
                            <a:cs typeface="Times New Roman" charset="0"/>
                          </a:rPr>
                        </m:ctrlPr>
                      </m:sSubPr>
                      <m:e>
                        <m:r>
                          <a:rPr lang="en-GB" altLang="zh-TW" sz="2400" i="1">
                            <a:latin typeface="Cambria Math" charset="0"/>
                            <a:ea typeface="Times New Roman" charset="0"/>
                            <a:cs typeface="Times New Roman" charset="0"/>
                          </a:rPr>
                          <m:t>𝑞</m:t>
                        </m:r>
                      </m:e>
                      <m:sub>
                        <m:r>
                          <a:rPr lang="en-GB" altLang="zh-TW" sz="2400" i="1">
                            <a:latin typeface="Cambria Math" charset="0"/>
                            <a:ea typeface="Times New Roman" charset="0"/>
                            <a:cs typeface="Times New Roman" charset="0"/>
                          </a:rPr>
                          <m:t>𝑠</m:t>
                        </m:r>
                      </m:sub>
                    </m:sSub>
                  </m:oMath>
                </a14:m>
                <a:endParaRPr lang="zh-TW" altLang="zh-TW" sz="2400" dirty="0">
                  <a:latin typeface="Times New Roman" charset="0"/>
                  <a:ea typeface="Times New Roman" charset="0"/>
                  <a:cs typeface="Times New Roman" charset="0"/>
                </a:endParaRPr>
              </a:p>
              <a:p>
                <a:pPr lvl="0" algn="just">
                  <a:lnSpc>
                    <a:spcPct val="115000"/>
                  </a:lnSpc>
                </a:pPr>
                <a:endParaRPr lang="en-US" altLang="zh-TW" sz="2400" dirty="0" smtClean="0">
                  <a:effectLst/>
                  <a:latin typeface="Times New Roman" charset="0"/>
                  <a:ea typeface="Times New Roman" charset="0"/>
                  <a:cs typeface="Times New Roman" charset="0"/>
                </a:endParaRPr>
              </a:p>
              <a:p>
                <a:pPr algn="just">
                  <a:lnSpc>
                    <a:spcPct val="115000"/>
                  </a:lnSpc>
                  <a:spcAft>
                    <a:spcPts val="0"/>
                  </a:spcAft>
                </a:pPr>
                <a:endParaRPr lang="en-US" altLang="zh-TW" sz="2400" dirty="0" smtClean="0">
                  <a:effectLst/>
                  <a:latin typeface="Times New Roman" charset="0"/>
                  <a:ea typeface="Times New Roman" charset="0"/>
                  <a:cs typeface="Times New Roman" charset="0"/>
                </a:endParaRPr>
              </a:p>
              <a:p>
                <a:pPr algn="just">
                  <a:lnSpc>
                    <a:spcPct val="115000"/>
                  </a:lnSpc>
                  <a:spcAft>
                    <a:spcPts val="0"/>
                  </a:spcAft>
                </a:pPr>
                <a:endParaRPr lang="en-US" altLang="zh-TW" sz="2400" dirty="0">
                  <a:latin typeface="Times New Roman" charset="0"/>
                  <a:ea typeface="Times New Roman" charset="0"/>
                  <a:cs typeface="Times New Roman" charset="0"/>
                </a:endParaRPr>
              </a:p>
              <a:p>
                <a:pPr algn="just">
                  <a:lnSpc>
                    <a:spcPct val="115000"/>
                  </a:lnSpc>
                  <a:spcAft>
                    <a:spcPts val="0"/>
                  </a:spcAft>
                </a:pPr>
                <a:endParaRPr lang="zh-TW" altLang="zh-TW" sz="2400" dirty="0">
                  <a:effectLst/>
                  <a:latin typeface="Times New Roman" charset="0"/>
                  <a:ea typeface="Times New Roman" charset="0"/>
                  <a:cs typeface="Times New Roman"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1097279" y="1576447"/>
                <a:ext cx="8682151" cy="5993949"/>
              </a:xfrm>
              <a:prstGeom prst="rect">
                <a:avLst/>
              </a:prstGeom>
              <a:blipFill rotWithShape="0">
                <a:blip r:embed="rId3"/>
                <a:stretch>
                  <a:fillRect l="-1053" t="-40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576158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1" name="文本框 4"/>
          <p:cNvSpPr txBox="1"/>
          <p:nvPr/>
        </p:nvSpPr>
        <p:spPr>
          <a:xfrm>
            <a:off x="1097280" y="251470"/>
            <a:ext cx="3149330" cy="523220"/>
          </a:xfrm>
          <a:prstGeom prst="rect">
            <a:avLst/>
          </a:prstGeom>
          <a:noFill/>
        </p:spPr>
        <p:txBody>
          <a:bodyPr wrap="square" rtlCol="0">
            <a:spAutoFit/>
          </a:bodyPr>
          <a:lstStyle/>
          <a:p>
            <a:r>
              <a:rPr lang="en-US" altLang="zh-CN" sz="2800" b="1" spc="600" dirty="0" smtClean="0">
                <a:latin typeface="Times New Roman" charset="0"/>
                <a:ea typeface="Times New Roman" charset="0"/>
                <a:cs typeface="Times New Roman" charset="0"/>
                <a:sym typeface="+mn-lt"/>
              </a:rPr>
              <a:t>Approach</a:t>
            </a:r>
            <a:endParaRPr lang="zh-CN" altLang="en-US" sz="2800" b="1" spc="600" dirty="0">
              <a:latin typeface="Times New Roman" charset="0"/>
              <a:ea typeface="Times New Roman" charset="0"/>
              <a:cs typeface="Times New Roman" charset="0"/>
              <a:sym typeface="+mn-lt"/>
            </a:endParaRPr>
          </a:p>
        </p:txBody>
      </p:sp>
      <p:sp>
        <p:nvSpPr>
          <p:cNvPr id="5" name="矩形 4">
            <a:hlinkClick r:id="rId3"/>
          </p:cNvPr>
          <p:cNvSpPr/>
          <p:nvPr/>
        </p:nvSpPr>
        <p:spPr>
          <a:xfrm>
            <a:off x="4499716" y="2918893"/>
            <a:ext cx="2905575" cy="1107996"/>
          </a:xfrm>
          <a:prstGeom prst="rect">
            <a:avLst/>
          </a:prstGeom>
          <a:noFill/>
        </p:spPr>
        <p:txBody>
          <a:bodyPr wrap="square" lIns="91440" tIns="45720" rIns="91440" bIns="45720">
            <a:spAutoFit/>
            <a:scene3d>
              <a:camera prst="obliqueTopRight"/>
              <a:lightRig rig="threePt" dir="t"/>
            </a:scene3d>
          </a:bodyPr>
          <a:lstStyle/>
          <a:p>
            <a:pPr algn="ctr"/>
            <a:r>
              <a:rPr lang="en-US" altLang="zh-TW" sz="6600" b="1" cap="none" spc="0" dirty="0" smtClean="0">
                <a:ln w="6600">
                  <a:solidFill>
                    <a:schemeClr val="accent1">
                      <a:lumMod val="40000"/>
                      <a:lumOff val="60000"/>
                    </a:schemeClr>
                  </a:solidFill>
                  <a:prstDash val="solid"/>
                </a:ln>
                <a:solidFill>
                  <a:schemeClr val="accent1">
                    <a:lumMod val="40000"/>
                    <a:lumOff val="60000"/>
                  </a:schemeClr>
                </a:solidFill>
                <a:effectLst>
                  <a:outerShdw dist="38100" dir="2700000" algn="tl" rotWithShape="0">
                    <a:schemeClr val="accent2"/>
                  </a:outerShdw>
                </a:effectLst>
              </a:rPr>
              <a:t>Code</a:t>
            </a:r>
            <a:endParaRPr lang="zh-TW" altLang="en-US" sz="6600" b="1" cap="none" spc="0" dirty="0">
              <a:ln w="6600">
                <a:solidFill>
                  <a:schemeClr val="accent1">
                    <a:lumMod val="40000"/>
                    <a:lumOff val="60000"/>
                  </a:schemeClr>
                </a:solidFill>
                <a:prstDash val="solid"/>
              </a:ln>
              <a:solidFill>
                <a:schemeClr val="accent1">
                  <a:lumMod val="40000"/>
                  <a:lumOff val="60000"/>
                </a:schemeClr>
              </a:solidFill>
              <a:effectLst>
                <a:outerShdw dist="38100" dir="2700000" algn="tl" rotWithShape="0">
                  <a:schemeClr val="accent2"/>
                </a:outerShdw>
              </a:effectLst>
            </a:endParaRPr>
          </a:p>
        </p:txBody>
      </p:sp>
      <p:sp>
        <p:nvSpPr>
          <p:cNvPr id="10" name="向右箭號 9"/>
          <p:cNvSpPr/>
          <p:nvPr/>
        </p:nvSpPr>
        <p:spPr>
          <a:xfrm rot="19881767">
            <a:off x="4009548" y="3875700"/>
            <a:ext cx="980336" cy="73906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文字方塊 10"/>
          <p:cNvSpPr txBox="1"/>
          <p:nvPr/>
        </p:nvSpPr>
        <p:spPr>
          <a:xfrm rot="19816983">
            <a:off x="4029558" y="3813839"/>
            <a:ext cx="1650644" cy="369332"/>
          </a:xfrm>
          <a:prstGeom prst="rect">
            <a:avLst/>
          </a:prstGeom>
          <a:noFill/>
        </p:spPr>
        <p:txBody>
          <a:bodyPr wrap="square" rtlCol="0">
            <a:spAutoFit/>
          </a:bodyPr>
          <a:lstStyle/>
          <a:p>
            <a:r>
              <a:rPr kumimoji="1" lang="en-US" altLang="zh-TW" dirty="0" smtClean="0"/>
              <a:t>click</a:t>
            </a:r>
            <a:endParaRPr kumimoji="1" lang="zh-TW" altLang="en-US" dirty="0"/>
          </a:p>
        </p:txBody>
      </p:sp>
    </p:spTree>
    <p:extLst>
      <p:ext uri="{BB962C8B-B14F-4D97-AF65-F5344CB8AC3E}">
        <p14:creationId xmlns:p14="http://schemas.microsoft.com/office/powerpoint/2010/main" val="2205105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tile tx="11811000" ty="50800" sx="100000" sy="100000" flip="xy" algn="tl"/>
        </a:blipFill>
        <a:effectLst/>
      </p:bgPr>
    </p:bg>
    <p:spTree>
      <p:nvGrpSpPr>
        <p:cNvPr id="1" name=""/>
        <p:cNvGrpSpPr/>
        <p:nvPr/>
      </p:nvGrpSpPr>
      <p:grpSpPr>
        <a:xfrm>
          <a:off x="0" y="0"/>
          <a:ext cx="0" cy="0"/>
          <a:chOff x="0" y="0"/>
          <a:chExt cx="0" cy="0"/>
        </a:xfrm>
      </p:grpSpPr>
      <p:sp>
        <p:nvSpPr>
          <p:cNvPr id="5" name="MH_Others_1"/>
          <p:cNvSpPr/>
          <p:nvPr>
            <p:custDataLst>
              <p:tags r:id="rId3"/>
            </p:custDataLst>
          </p:nvPr>
        </p:nvSpPr>
        <p:spPr>
          <a:xfrm>
            <a:off x="10410910" y="1578484"/>
            <a:ext cx="908524" cy="908524"/>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cs typeface="+mn-ea"/>
              <a:sym typeface="+mn-lt"/>
            </a:endParaRPr>
          </a:p>
        </p:txBody>
      </p:sp>
      <p:sp>
        <p:nvSpPr>
          <p:cNvPr id="2" name="MH_Others_2"/>
          <p:cNvSpPr/>
          <p:nvPr>
            <p:custDataLst>
              <p:tags r:id="rId4"/>
            </p:custDataLst>
          </p:nvPr>
        </p:nvSpPr>
        <p:spPr>
          <a:xfrm>
            <a:off x="9783594" y="879577"/>
            <a:ext cx="627317" cy="627317"/>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sp>
        <p:nvSpPr>
          <p:cNvPr id="3" name="PA_MH_Others_3"/>
          <p:cNvSpPr txBox="1"/>
          <p:nvPr>
            <p:custDataLst>
              <p:tags r:id="rId5"/>
            </p:custDataLst>
          </p:nvPr>
        </p:nvSpPr>
        <p:spPr>
          <a:xfrm rot="16200000">
            <a:off x="2318411" y="-501196"/>
            <a:ext cx="744546" cy="3506091"/>
          </a:xfrm>
          <a:prstGeom prst="rect">
            <a:avLst/>
          </a:prstGeom>
          <a:noFill/>
        </p:spPr>
        <p:txBody>
          <a:bodyPr vert="eaVert" wrap="square" lIns="0" tIns="0" rIns="0" bIns="0" rtlCol="0" anchor="ctr" anchorCtr="0">
            <a:noAutofit/>
          </a:bodyPr>
          <a:lstStyle/>
          <a:p>
            <a:r>
              <a:rPr lang="en-US" altLang="zh-CN" sz="4000" b="1" spc="200" dirty="0">
                <a:solidFill>
                  <a:schemeClr val="accent2"/>
                </a:solidFill>
                <a:latin typeface="Times New Roman" charset="0"/>
                <a:ea typeface="Times New Roman" charset="0"/>
                <a:cs typeface="Times New Roman" charset="0"/>
                <a:sym typeface="+mn-lt"/>
              </a:rPr>
              <a:t>Chapter</a:t>
            </a:r>
            <a:endParaRPr lang="zh-CN" altLang="en-US" sz="4000" b="1" spc="200" dirty="0">
              <a:solidFill>
                <a:schemeClr val="accent2"/>
              </a:solidFill>
              <a:latin typeface="Times New Roman" charset="0"/>
              <a:ea typeface="Times New Roman" charset="0"/>
              <a:cs typeface="Times New Roman" charset="0"/>
              <a:sym typeface="+mn-lt"/>
            </a:endParaRPr>
          </a:p>
        </p:txBody>
      </p:sp>
      <p:sp>
        <p:nvSpPr>
          <p:cNvPr id="8" name="MH_Number"/>
          <p:cNvSpPr/>
          <p:nvPr>
            <p:custDataLst>
              <p:tags r:id="rId6"/>
            </p:custDataLst>
          </p:nvPr>
        </p:nvSpPr>
        <p:spPr>
          <a:xfrm>
            <a:off x="3257709" y="769097"/>
            <a:ext cx="882105" cy="8821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4800" dirty="0">
                <a:solidFill>
                  <a:srgbClr val="FFFFFF"/>
                </a:solidFill>
                <a:cs typeface="+mn-ea"/>
                <a:sym typeface="+mn-lt"/>
              </a:rPr>
              <a:t>3</a:t>
            </a:r>
            <a:endParaRPr lang="zh-CN" altLang="en-US" sz="4800" dirty="0">
              <a:solidFill>
                <a:srgbClr val="FFFFFF"/>
              </a:solidFill>
              <a:cs typeface="+mn-ea"/>
              <a:sym typeface="+mn-lt"/>
            </a:endParaRPr>
          </a:p>
        </p:txBody>
      </p:sp>
      <p:sp>
        <p:nvSpPr>
          <p:cNvPr id="9" name="PA_MH_Title"/>
          <p:cNvSpPr txBox="1"/>
          <p:nvPr>
            <p:custDataLst>
              <p:tags r:id="rId7"/>
            </p:custDataLst>
          </p:nvPr>
        </p:nvSpPr>
        <p:spPr>
          <a:xfrm>
            <a:off x="4443730" y="2757406"/>
            <a:ext cx="4415218" cy="757954"/>
          </a:xfrm>
          <a:prstGeom prst="rect">
            <a:avLst/>
          </a:prstGeom>
          <a:noFill/>
        </p:spPr>
        <p:txBody>
          <a:bodyPr vert="horz" wrap="square" lIns="0" tIns="0" rIns="0" bIns="0" rtlCol="0" anchor="t" anchorCtr="0">
            <a:normAutofit/>
          </a:bodyPr>
          <a:lstStyle/>
          <a:p>
            <a:pPr>
              <a:lnSpc>
                <a:spcPct val="130000"/>
              </a:lnSpc>
            </a:pPr>
            <a:r>
              <a:rPr lang="en-US" altLang="zh-CN" sz="3200" b="1" spc="600" dirty="0" smtClean="0">
                <a:solidFill>
                  <a:schemeClr val="tx1">
                    <a:lumMod val="65000"/>
                    <a:lumOff val="35000"/>
                  </a:schemeClr>
                </a:solidFill>
                <a:latin typeface="Times New Roman" charset="0"/>
                <a:ea typeface="Times New Roman" charset="0"/>
                <a:cs typeface="Times New Roman" charset="0"/>
                <a:sym typeface="+mn-lt"/>
              </a:rPr>
              <a:t>Conclusion</a:t>
            </a:r>
            <a:endParaRPr lang="zh-CN" altLang="en-US" sz="3200" b="1" spc="600" dirty="0">
              <a:solidFill>
                <a:schemeClr val="tx1">
                  <a:lumMod val="65000"/>
                  <a:lumOff val="35000"/>
                </a:schemeClr>
              </a:solidFill>
              <a:latin typeface="Times New Roman" charset="0"/>
              <a:ea typeface="Times New Roman" charset="0"/>
              <a:cs typeface="Times New Roman" charset="0"/>
              <a:sym typeface="+mn-lt"/>
            </a:endParaRPr>
          </a:p>
        </p:txBody>
      </p:sp>
      <p:sp>
        <p:nvSpPr>
          <p:cNvPr id="13" name="文字方塊 12"/>
          <p:cNvSpPr txBox="1"/>
          <p:nvPr/>
        </p:nvSpPr>
        <p:spPr>
          <a:xfrm>
            <a:off x="9562454" y="4308529"/>
            <a:ext cx="184731" cy="369332"/>
          </a:xfrm>
          <a:prstGeom prst="rect">
            <a:avLst/>
          </a:prstGeom>
          <a:noFill/>
        </p:spPr>
        <p:txBody>
          <a:bodyPr wrap="none" rtlCol="0">
            <a:spAutoFit/>
          </a:bodyPr>
          <a:lstStyle/>
          <a:p>
            <a:endParaRPr kumimoji="1" lang="zh-TW" altLang="en-US"/>
          </a:p>
        </p:txBody>
      </p:sp>
    </p:spTree>
    <p:custDataLst>
      <p:tags r:id="rId2"/>
    </p:custDataLst>
    <p:extLst>
      <p:ext uri="{BB962C8B-B14F-4D97-AF65-F5344CB8AC3E}">
        <p14:creationId xmlns:p14="http://schemas.microsoft.com/office/powerpoint/2010/main" val="112083862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out)">
                                      <p:cBhvr>
                                        <p:cTn id="10" dur="500"/>
                                        <p:tgtEl>
                                          <p:spTgt spid="5"/>
                                        </p:tgtEl>
                                      </p:cBhvr>
                                    </p:animEffec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3"/>
                                        </p:tgtEl>
                                        <p:attrNameLst>
                                          <p:attrName>style.visibility</p:attrName>
                                        </p:attrNameLst>
                                      </p:cBhvr>
                                      <p:to>
                                        <p:strVal val="visible"/>
                                      </p:to>
                                    </p:set>
                                    <p:anim by="(-#ppt_w*2)" calcmode="lin" valueType="num">
                                      <p:cBhvr rctx="PPT">
                                        <p:cTn id="13" dur="500" autoRev="1" fill="hold">
                                          <p:stCondLst>
                                            <p:cond delay="0"/>
                                          </p:stCondLst>
                                        </p:cTn>
                                        <p:tgtEl>
                                          <p:spTgt spid="3"/>
                                        </p:tgtEl>
                                        <p:attrNameLst>
                                          <p:attrName>ppt_w</p:attrName>
                                        </p:attrNameLst>
                                      </p:cBhvr>
                                    </p:anim>
                                    <p:anim by="(#ppt_w*0.50)" calcmode="lin" valueType="num">
                                      <p:cBhvr>
                                        <p:cTn id="14" dur="500" decel="50000" autoRev="1" fill="hold">
                                          <p:stCondLst>
                                            <p:cond delay="0"/>
                                          </p:stCondLst>
                                        </p:cTn>
                                        <p:tgtEl>
                                          <p:spTgt spid="3"/>
                                        </p:tgtEl>
                                        <p:attrNameLst>
                                          <p:attrName>ppt_x</p:attrName>
                                        </p:attrNameLst>
                                      </p:cBhvr>
                                    </p:anim>
                                    <p:anim from="(-#ppt_h/2)" to="(#ppt_y)" calcmode="lin" valueType="num">
                                      <p:cBhvr>
                                        <p:cTn id="15" dur="1000" fill="hold">
                                          <p:stCondLst>
                                            <p:cond delay="0"/>
                                          </p:stCondLst>
                                        </p:cTn>
                                        <p:tgtEl>
                                          <p:spTgt spid="3"/>
                                        </p:tgtEl>
                                        <p:attrNameLst>
                                          <p:attrName>ppt_y</p:attrName>
                                        </p:attrNameLst>
                                      </p:cBhvr>
                                    </p:anim>
                                    <p:animRot by="21600000">
                                      <p:cBhvr>
                                        <p:cTn id="16" dur="1000" fill="hold">
                                          <p:stCondLst>
                                            <p:cond delay="0"/>
                                          </p:stCondLst>
                                        </p:cTn>
                                        <p:tgtEl>
                                          <p:spTgt spid="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125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ntr" presetSubtype="0" fill="hold" grpId="0" nodeType="clickEffect">
                                  <p:stCondLst>
                                    <p:cond delay="0"/>
                                  </p:stCondLst>
                                  <p:iterate type="lt">
                                    <p:tmPct val="10000"/>
                                  </p:iterate>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9"/>
                                        </p:tgtEl>
                                        <p:attrNameLst>
                                          <p:attrName>ppt_y</p:attrName>
                                        </p:attrNameLst>
                                      </p:cBhvr>
                                      <p:tavLst>
                                        <p:tav tm="0">
                                          <p:val>
                                            <p:strVal val="#ppt_y"/>
                                          </p:val>
                                        </p:tav>
                                        <p:tav tm="100000">
                                          <p:val>
                                            <p:strVal val="#ppt_y"/>
                                          </p:val>
                                        </p:tav>
                                      </p:tavLst>
                                    </p:anim>
                                    <p:anim calcmode="lin" valueType="num">
                                      <p:cBhvr>
                                        <p:cTn id="28"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6" name="文本框 4"/>
          <p:cNvSpPr txBox="1"/>
          <p:nvPr/>
        </p:nvSpPr>
        <p:spPr>
          <a:xfrm>
            <a:off x="1097280" y="251470"/>
            <a:ext cx="3149330" cy="523220"/>
          </a:xfrm>
          <a:prstGeom prst="rect">
            <a:avLst/>
          </a:prstGeom>
          <a:noFill/>
        </p:spPr>
        <p:txBody>
          <a:bodyPr wrap="square" rtlCol="0">
            <a:spAutoFit/>
          </a:bodyPr>
          <a:lstStyle/>
          <a:p>
            <a:r>
              <a:rPr lang="en-US" altLang="zh-CN" sz="2800" b="1" spc="600" dirty="0" smtClean="0">
                <a:latin typeface="Times New Roman" charset="0"/>
                <a:ea typeface="Times New Roman" charset="0"/>
                <a:cs typeface="Times New Roman" charset="0"/>
                <a:sym typeface="+mn-lt"/>
              </a:rPr>
              <a:t>Conclusion</a:t>
            </a:r>
            <a:endParaRPr lang="zh-CN" altLang="en-US" sz="2800" b="1" spc="600" dirty="0">
              <a:latin typeface="Times New Roman" charset="0"/>
              <a:ea typeface="Times New Roman" charset="0"/>
              <a:cs typeface="Times New Roman" charset="0"/>
              <a:sym typeface="+mn-lt"/>
            </a:endParaRPr>
          </a:p>
        </p:txBody>
      </p:sp>
      <mc:AlternateContent xmlns:mc="http://schemas.openxmlformats.org/markup-compatibility/2006" xmlns:a14="http://schemas.microsoft.com/office/drawing/2010/main">
        <mc:Choice Requires="a14">
          <p:sp>
            <p:nvSpPr>
              <p:cNvPr id="78" name="文字方塊 77"/>
              <p:cNvSpPr txBox="1"/>
              <p:nvPr/>
            </p:nvSpPr>
            <p:spPr>
              <a:xfrm>
                <a:off x="345440" y="1488721"/>
                <a:ext cx="11753539" cy="3473002"/>
              </a:xfrm>
              <a:prstGeom prst="rect">
                <a:avLst/>
              </a:prstGeom>
              <a:noFill/>
            </p:spPr>
            <p:txBody>
              <a:bodyPr wrap="none" rtlCol="0">
                <a:spAutoFit/>
              </a:bodyPr>
              <a:lstStyle/>
              <a:p>
                <a:pPr marL="342900" indent="-342900">
                  <a:lnSpc>
                    <a:spcPct val="150000"/>
                  </a:lnSpc>
                  <a:buFont typeface="+mj-lt"/>
                  <a:buAutoNum type="arabicPeriod"/>
                </a:pPr>
                <a:r>
                  <a:rPr lang="en-GB" altLang="zh-TW" sz="2400" dirty="0" smtClean="0">
                    <a:latin typeface="Times New Roman" charset="0"/>
                    <a:ea typeface="Times New Roman" charset="0"/>
                    <a:cs typeface="Times New Roman" charset="0"/>
                  </a:rPr>
                  <a:t>If </a:t>
                </a:r>
                <a14:m>
                  <m:oMath xmlns:m="http://schemas.openxmlformats.org/officeDocument/2006/math">
                    <m:r>
                      <a:rPr lang="en-GB" altLang="zh-TW" sz="2400" i="1">
                        <a:latin typeface="Cambria Math" charset="0"/>
                        <a:ea typeface="Times New Roman" charset="0"/>
                        <a:cs typeface="Times New Roman" charset="0"/>
                      </a:rPr>
                      <m:t>𝑎</m:t>
                    </m:r>
                    <m:sSubSup>
                      <m:sSubSupPr>
                        <m:ctrlPr>
                          <a:rPr lang="zh-TW" altLang="zh-TW" sz="2400" i="1">
                            <a:latin typeface="Cambria Math" charset="0"/>
                            <a:ea typeface="Times New Roman" charset="0"/>
                            <a:cs typeface="Times New Roman" charset="0"/>
                          </a:rPr>
                        </m:ctrlPr>
                      </m:sSubSupPr>
                      <m:e>
                        <m:r>
                          <a:rPr lang="en-GB" altLang="zh-TW" sz="2400" i="1">
                            <a:latin typeface="Cambria Math" charset="0"/>
                            <a:ea typeface="Times New Roman" charset="0"/>
                            <a:cs typeface="Times New Roman" charset="0"/>
                          </a:rPr>
                          <m:t>𝑞</m:t>
                        </m:r>
                      </m:e>
                      <m:sub>
                        <m:r>
                          <a:rPr lang="en-GB" altLang="zh-TW" sz="2400" i="1">
                            <a:latin typeface="Cambria Math" charset="0"/>
                            <a:ea typeface="Times New Roman" charset="0"/>
                            <a:cs typeface="Times New Roman" charset="0"/>
                          </a:rPr>
                          <m:t>𝑠</m:t>
                        </m:r>
                      </m:sub>
                      <m:sup>
                        <m:r>
                          <a:rPr lang="en-GB" altLang="zh-TW" sz="2400" i="1">
                            <a:latin typeface="Cambria Math" charset="0"/>
                            <a:ea typeface="Times New Roman" charset="0"/>
                            <a:cs typeface="Times New Roman" charset="0"/>
                          </a:rPr>
                          <m:t>𝛼</m:t>
                        </m:r>
                      </m:sup>
                    </m:sSubSup>
                  </m:oMath>
                </a14:m>
                <a:r>
                  <a:rPr lang="en-GB" altLang="zh-TW" sz="2400" dirty="0">
                    <a:latin typeface="Times New Roman" charset="0"/>
                    <a:ea typeface="Times New Roman" charset="0"/>
                    <a:cs typeface="Times New Roman" charset="0"/>
                  </a:rPr>
                  <a:t> is smaller than </a:t>
                </a:r>
                <a14:m>
                  <m:oMath xmlns:m="http://schemas.openxmlformats.org/officeDocument/2006/math">
                    <m:r>
                      <a:rPr lang="en-GB" altLang="zh-TW" sz="2400" i="1">
                        <a:latin typeface="Cambria Math" charset="0"/>
                        <a:ea typeface="Times New Roman" charset="0"/>
                        <a:cs typeface="Times New Roman" charset="0"/>
                      </a:rPr>
                      <m:t>𝑡</m:t>
                    </m:r>
                    <m:sSub>
                      <m:sSubPr>
                        <m:ctrlPr>
                          <a:rPr lang="zh-TW" altLang="zh-TW" sz="2400" i="1">
                            <a:latin typeface="Cambria Math" charset="0"/>
                            <a:ea typeface="Times New Roman" charset="0"/>
                            <a:cs typeface="Times New Roman" charset="0"/>
                          </a:rPr>
                        </m:ctrlPr>
                      </m:sSubPr>
                      <m:e>
                        <m:r>
                          <a:rPr lang="en-GB" altLang="zh-TW" sz="2400" i="1">
                            <a:latin typeface="Cambria Math" charset="0"/>
                            <a:ea typeface="Times New Roman" charset="0"/>
                            <a:cs typeface="Times New Roman" charset="0"/>
                          </a:rPr>
                          <m:t>𝑞</m:t>
                        </m:r>
                      </m:e>
                      <m:sub>
                        <m:r>
                          <a:rPr lang="en-GB" altLang="zh-TW" sz="2400" i="1">
                            <a:latin typeface="Cambria Math" charset="0"/>
                            <a:ea typeface="Times New Roman" charset="0"/>
                            <a:cs typeface="Times New Roman" charset="0"/>
                          </a:rPr>
                          <m:t>𝑠</m:t>
                        </m:r>
                      </m:sub>
                    </m:sSub>
                  </m:oMath>
                </a14:m>
                <a:r>
                  <a:rPr lang="en-GB" altLang="zh-TW" sz="2400" dirty="0">
                    <a:latin typeface="Times New Roman" charset="0"/>
                    <a:ea typeface="Times New Roman" charset="0"/>
                    <a:cs typeface="Times New Roman" charset="0"/>
                  </a:rPr>
                  <a:t> </a:t>
                </a:r>
                <a:r>
                  <a:rPr lang="en-GB" altLang="zh-TW" sz="2400" dirty="0" smtClean="0">
                    <a:latin typeface="Times New Roman" charset="0"/>
                    <a:ea typeface="Times New Roman" charset="0"/>
                    <a:cs typeface="Times New Roman" charset="0"/>
                  </a:rPr>
                  <a:t>  , </a:t>
                </a:r>
                <a:r>
                  <a:rPr lang="en-GB" altLang="zh-TW" sz="2400" dirty="0">
                    <a:latin typeface="Times New Roman" charset="0"/>
                    <a:ea typeface="Times New Roman" charset="0"/>
                    <a:cs typeface="Times New Roman" charset="0"/>
                  </a:rPr>
                  <a:t>In this case the utility of the </a:t>
                </a:r>
                <a:r>
                  <a:rPr lang="en-GB" altLang="zh-TW" sz="2400" dirty="0" smtClean="0">
                    <a:latin typeface="Times New Roman" charset="0"/>
                    <a:ea typeface="Times New Roman" charset="0"/>
                    <a:cs typeface="Times New Roman" charset="0"/>
                  </a:rPr>
                  <a:t>Non-smoker </a:t>
                </a:r>
                <a:r>
                  <a:rPr lang="en-GB" altLang="zh-TW" sz="2400" dirty="0">
                    <a:latin typeface="Times New Roman" charset="0"/>
                    <a:ea typeface="Times New Roman" charset="0"/>
                    <a:cs typeface="Times New Roman" charset="0"/>
                  </a:rPr>
                  <a:t>is not affected by </a:t>
                </a:r>
                <a:r>
                  <a:rPr lang="en-GB" altLang="zh-TW" sz="2400" dirty="0" smtClean="0">
                    <a:latin typeface="Times New Roman" charset="0"/>
                    <a:ea typeface="Times New Roman" charset="0"/>
                    <a:cs typeface="Times New Roman" charset="0"/>
                  </a:rPr>
                  <a:t>the</a:t>
                </a:r>
                <a:br>
                  <a:rPr lang="en-GB" altLang="zh-TW" sz="2400" dirty="0" smtClean="0">
                    <a:latin typeface="Times New Roman" charset="0"/>
                    <a:ea typeface="Times New Roman" charset="0"/>
                    <a:cs typeface="Times New Roman" charset="0"/>
                  </a:rPr>
                </a:br>
                <a:r>
                  <a:rPr lang="en-GB" altLang="zh-TW" sz="2400" dirty="0" smtClean="0">
                    <a:latin typeface="Times New Roman" charset="0"/>
                    <a:ea typeface="Times New Roman" charset="0"/>
                    <a:cs typeface="Times New Roman" charset="0"/>
                  </a:rPr>
                  <a:t>Smoker</a:t>
                </a:r>
                <a:r>
                  <a:rPr lang="en-GB" altLang="zh-TW" sz="2400" dirty="0">
                    <a:latin typeface="Times New Roman" charset="0"/>
                    <a:ea typeface="Times New Roman" charset="0"/>
                    <a:cs typeface="Times New Roman" charset="0"/>
                  </a:rPr>
                  <a:t>, </a:t>
                </a:r>
                <a:r>
                  <a:rPr lang="en-GB" altLang="zh-TW" sz="2400" dirty="0" smtClean="0">
                    <a:latin typeface="Times New Roman" charset="0"/>
                    <a:ea typeface="Times New Roman" charset="0"/>
                    <a:cs typeface="Times New Roman" charset="0"/>
                  </a:rPr>
                  <a:t>so </a:t>
                </a:r>
                <a:r>
                  <a:rPr lang="en-GB" altLang="zh-TW" sz="2400" dirty="0">
                    <a:latin typeface="Times New Roman" charset="0"/>
                    <a:ea typeface="Times New Roman" charset="0"/>
                    <a:cs typeface="Times New Roman" charset="0"/>
                  </a:rPr>
                  <a:t>there will not be any externality.</a:t>
                </a:r>
                <a:r>
                  <a:rPr lang="zh-TW" altLang="zh-TW" sz="2400" dirty="0">
                    <a:latin typeface="Times New Roman" charset="0"/>
                    <a:ea typeface="Times New Roman" charset="0"/>
                    <a:cs typeface="Times New Roman" charset="0"/>
                  </a:rPr>
                  <a:t> </a:t>
                </a:r>
                <a:endParaRPr lang="en-US" altLang="zh-TW" sz="2400" dirty="0" smtClean="0">
                  <a:latin typeface="Times New Roman" charset="0"/>
                  <a:ea typeface="Times New Roman" charset="0"/>
                  <a:cs typeface="Times New Roman" charset="0"/>
                </a:endParaRPr>
              </a:p>
              <a:p>
                <a:pPr marL="342900" indent="-342900">
                  <a:lnSpc>
                    <a:spcPct val="150000"/>
                  </a:lnSpc>
                  <a:buFont typeface="+mj-lt"/>
                  <a:buAutoNum type="arabicPeriod"/>
                </a:pPr>
                <a:endParaRPr lang="en-US" altLang="zh-TW" sz="2400" dirty="0" smtClean="0">
                  <a:latin typeface="Times New Roman" charset="0"/>
                  <a:ea typeface="Times New Roman" charset="0"/>
                  <a:cs typeface="Times New Roman" charset="0"/>
                </a:endParaRPr>
              </a:p>
              <a:p>
                <a:pPr marL="342900" indent="-342900">
                  <a:lnSpc>
                    <a:spcPct val="150000"/>
                  </a:lnSpc>
                  <a:buFont typeface="+mj-lt"/>
                  <a:buAutoNum type="arabicPeriod"/>
                </a:pPr>
                <a:r>
                  <a:rPr lang="en-GB" altLang="zh-TW" sz="2400" dirty="0">
                    <a:latin typeface="Times New Roman" charset="0"/>
                    <a:ea typeface="Times New Roman" charset="0"/>
                    <a:cs typeface="Times New Roman" charset="0"/>
                  </a:rPr>
                  <a:t>If a and </a:t>
                </a:r>
                <a14:m>
                  <m:oMath xmlns:m="http://schemas.openxmlformats.org/officeDocument/2006/math">
                    <m:r>
                      <a:rPr lang="en-GB" altLang="zh-TW" sz="2400" i="1">
                        <a:latin typeface="Cambria Math" charset="0"/>
                        <a:ea typeface="Times New Roman" charset="0"/>
                        <a:cs typeface="Times New Roman" charset="0"/>
                      </a:rPr>
                      <m:t>𝛼</m:t>
                    </m:r>
                  </m:oMath>
                </a14:m>
                <a:r>
                  <a:rPr lang="en-GB" altLang="zh-TW" sz="2400" dirty="0">
                    <a:latin typeface="Times New Roman" charset="0"/>
                    <a:ea typeface="Times New Roman" charset="0"/>
                    <a:cs typeface="Times New Roman" charset="0"/>
                  </a:rPr>
                  <a:t> are bigger than b and </a:t>
                </a:r>
                <a14:m>
                  <m:oMath xmlns:m="http://schemas.openxmlformats.org/officeDocument/2006/math">
                    <m:r>
                      <a:rPr lang="en-GB" altLang="zh-TW" sz="2400" i="1">
                        <a:latin typeface="Cambria Math" charset="0"/>
                        <a:ea typeface="Times New Roman" charset="0"/>
                        <a:cs typeface="Times New Roman" charset="0"/>
                      </a:rPr>
                      <m:t>𝛽</m:t>
                    </m:r>
                  </m:oMath>
                </a14:m>
                <a:r>
                  <a:rPr lang="zh-TW" altLang="zh-TW" sz="2400" dirty="0">
                    <a:effectLst/>
                    <a:latin typeface="Times New Roman" charset="0"/>
                    <a:ea typeface="Times New Roman" charset="0"/>
                    <a:cs typeface="Times New Roman" charset="0"/>
                  </a:rPr>
                  <a:t> </a:t>
                </a:r>
                <a:r>
                  <a:rPr lang="en-US" altLang="zh-TW" sz="2400" dirty="0" smtClean="0">
                    <a:effectLst/>
                    <a:latin typeface="Times New Roman" charset="0"/>
                    <a:ea typeface="Times New Roman" charset="0"/>
                    <a:cs typeface="Times New Roman" charset="0"/>
                  </a:rPr>
                  <a:t> ,</a:t>
                </a:r>
                <a:r>
                  <a:rPr lang="en-GB" altLang="zh-TW" sz="2400" dirty="0">
                    <a:latin typeface="Times New Roman" charset="0"/>
                    <a:ea typeface="Times New Roman" charset="0"/>
                    <a:cs typeface="Times New Roman" charset="0"/>
                  </a:rPr>
                  <a:t> it is better the tax to be as low as possible </a:t>
                </a:r>
                <a:endParaRPr lang="en-GB" altLang="zh-TW" sz="2400" dirty="0" smtClean="0">
                  <a:latin typeface="Times New Roman" charset="0"/>
                  <a:ea typeface="Times New Roman" charset="0"/>
                  <a:cs typeface="Times New Roman" charset="0"/>
                </a:endParaRPr>
              </a:p>
              <a:p>
                <a:pPr marL="342900" indent="-342900">
                  <a:lnSpc>
                    <a:spcPct val="150000"/>
                  </a:lnSpc>
                  <a:buFont typeface="+mj-lt"/>
                  <a:buAutoNum type="arabicPeriod"/>
                </a:pPr>
                <a:endParaRPr lang="en-GB" altLang="zh-TW" sz="2400" dirty="0" smtClean="0">
                  <a:latin typeface="Times New Roman" charset="0"/>
                  <a:ea typeface="Times New Roman" charset="0"/>
                  <a:cs typeface="Times New Roman" charset="0"/>
                </a:endParaRPr>
              </a:p>
              <a:p>
                <a:pPr marL="342900" indent="-342900">
                  <a:lnSpc>
                    <a:spcPct val="150000"/>
                  </a:lnSpc>
                  <a:buFont typeface="+mj-lt"/>
                  <a:buAutoNum type="arabicPeriod"/>
                </a:pPr>
                <a:r>
                  <a:rPr lang="en-GB" altLang="zh-TW" sz="2400" dirty="0">
                    <a:latin typeface="Times New Roman" charset="0"/>
                    <a:ea typeface="Times New Roman" charset="0"/>
                    <a:cs typeface="Times New Roman" charset="0"/>
                  </a:rPr>
                  <a:t>If a and </a:t>
                </a:r>
                <a14:m>
                  <m:oMath xmlns:m="http://schemas.openxmlformats.org/officeDocument/2006/math">
                    <m:r>
                      <a:rPr lang="en-GB" altLang="zh-TW" sz="2400" i="1">
                        <a:latin typeface="Cambria Math" charset="0"/>
                        <a:ea typeface="Times New Roman" charset="0"/>
                        <a:cs typeface="Times New Roman" charset="0"/>
                      </a:rPr>
                      <m:t>𝛼</m:t>
                    </m:r>
                  </m:oMath>
                </a14:m>
                <a:r>
                  <a:rPr lang="en-GB" altLang="zh-TW" sz="2400" dirty="0">
                    <a:latin typeface="Times New Roman" charset="0"/>
                    <a:ea typeface="Times New Roman" charset="0"/>
                    <a:cs typeface="Times New Roman" charset="0"/>
                  </a:rPr>
                  <a:t> are lower than b and </a:t>
                </a:r>
                <a14:m>
                  <m:oMath xmlns:m="http://schemas.openxmlformats.org/officeDocument/2006/math">
                    <m:r>
                      <a:rPr lang="en-GB" altLang="zh-TW" sz="2400" i="1">
                        <a:latin typeface="Cambria Math" charset="0"/>
                        <a:ea typeface="Times New Roman" charset="0"/>
                        <a:cs typeface="Times New Roman" charset="0"/>
                      </a:rPr>
                      <m:t>𝛽</m:t>
                    </m:r>
                  </m:oMath>
                </a14:m>
                <a:r>
                  <a:rPr lang="zh-TW" altLang="zh-TW" sz="2400" dirty="0">
                    <a:effectLst/>
                    <a:latin typeface="Times New Roman" charset="0"/>
                    <a:ea typeface="Times New Roman" charset="0"/>
                    <a:cs typeface="Times New Roman" charset="0"/>
                  </a:rPr>
                  <a:t> </a:t>
                </a:r>
                <a:r>
                  <a:rPr lang="en-US" altLang="zh-TW" sz="2400" dirty="0" smtClean="0">
                    <a:effectLst/>
                    <a:latin typeface="Times New Roman" charset="0"/>
                    <a:ea typeface="Times New Roman" charset="0"/>
                    <a:cs typeface="Times New Roman" charset="0"/>
                  </a:rPr>
                  <a:t> , </a:t>
                </a:r>
                <a:r>
                  <a:rPr lang="en-GB" altLang="zh-TW" sz="2400" dirty="0">
                    <a:latin typeface="Times New Roman" charset="0"/>
                    <a:ea typeface="Times New Roman" charset="0"/>
                    <a:cs typeface="Times New Roman" charset="0"/>
                  </a:rPr>
                  <a:t>the government would like to set the tax higher enough</a:t>
                </a:r>
                <a:r>
                  <a:rPr lang="zh-TW" altLang="zh-TW" sz="2400" dirty="0">
                    <a:latin typeface="Times New Roman" charset="0"/>
                    <a:ea typeface="Times New Roman" charset="0"/>
                    <a:cs typeface="Times New Roman" charset="0"/>
                  </a:rPr>
                  <a:t> </a:t>
                </a:r>
                <a:endParaRPr kumimoji="1" lang="zh-TW" altLang="en-US" sz="2400" dirty="0">
                  <a:latin typeface="Times New Roman" charset="0"/>
                  <a:ea typeface="Times New Roman" charset="0"/>
                  <a:cs typeface="Times New Roman" charset="0"/>
                </a:endParaRPr>
              </a:p>
            </p:txBody>
          </p:sp>
        </mc:Choice>
        <mc:Fallback xmlns="">
          <p:sp>
            <p:nvSpPr>
              <p:cNvPr id="78" name="文字方塊 77"/>
              <p:cNvSpPr txBox="1">
                <a:spLocks noRot="1" noChangeAspect="1" noMove="1" noResize="1" noEditPoints="1" noAdjustHandles="1" noChangeArrowheads="1" noChangeShapeType="1" noTextEdit="1"/>
              </p:cNvSpPr>
              <p:nvPr/>
            </p:nvSpPr>
            <p:spPr>
              <a:xfrm>
                <a:off x="345440" y="1488721"/>
                <a:ext cx="11753539" cy="3473002"/>
              </a:xfrm>
              <a:prstGeom prst="rect">
                <a:avLst/>
              </a:prstGeom>
              <a:blipFill rotWithShape="0">
                <a:blip r:embed="rId4"/>
                <a:stretch>
                  <a:fillRect l="-726" b="-122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5387655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8" name="文本框 4"/>
          <p:cNvSpPr txBox="1"/>
          <p:nvPr/>
        </p:nvSpPr>
        <p:spPr>
          <a:xfrm>
            <a:off x="1097280" y="251470"/>
            <a:ext cx="3149330" cy="523220"/>
          </a:xfrm>
          <a:prstGeom prst="rect">
            <a:avLst/>
          </a:prstGeom>
          <a:noFill/>
        </p:spPr>
        <p:txBody>
          <a:bodyPr wrap="square" rtlCol="0">
            <a:spAutoFit/>
          </a:bodyPr>
          <a:lstStyle/>
          <a:p>
            <a:r>
              <a:rPr lang="en-US" altLang="zh-CN" sz="2800" b="1" spc="600" dirty="0" smtClean="0">
                <a:latin typeface="Times New Roman" charset="0"/>
                <a:ea typeface="Times New Roman" charset="0"/>
                <a:cs typeface="Times New Roman" charset="0"/>
                <a:sym typeface="+mn-lt"/>
              </a:rPr>
              <a:t>Conclusion</a:t>
            </a:r>
            <a:endParaRPr lang="zh-CN" altLang="en-US" sz="2800" b="1" spc="600" dirty="0">
              <a:latin typeface="Times New Roman" charset="0"/>
              <a:ea typeface="Times New Roman" charset="0"/>
              <a:cs typeface="Times New Roman" charset="0"/>
              <a:sym typeface="+mn-lt"/>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5100" y="254000"/>
            <a:ext cx="4229100" cy="6350000"/>
          </a:xfrm>
          <a:prstGeom prst="rect">
            <a:avLst/>
          </a:prstGeom>
        </p:spPr>
      </p:pic>
    </p:spTree>
    <p:extLst>
      <p:ext uri="{BB962C8B-B14F-4D97-AF65-F5344CB8AC3E}">
        <p14:creationId xmlns:p14="http://schemas.microsoft.com/office/powerpoint/2010/main" val="20303038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47" name="图片 315"/>
          <p:cNvPicPr>
            <a:picLocks noChangeAspect="1"/>
          </p:cNvPicPr>
          <p:nvPr/>
        </p:nvPicPr>
        <p:blipFill>
          <a:blip r:embed="rId4" cstate="print"/>
          <a:stretch>
            <a:fillRect/>
          </a:stretch>
        </p:blipFill>
        <p:spPr>
          <a:xfrm>
            <a:off x="3460944" y="2026393"/>
            <a:ext cx="4862670" cy="2946112"/>
          </a:xfrm>
          <a:prstGeom prst="rect">
            <a:avLst/>
          </a:prstGeom>
        </p:spPr>
      </p:pic>
      <p:sp>
        <p:nvSpPr>
          <p:cNvPr id="48" name="文本框 4"/>
          <p:cNvSpPr txBox="1"/>
          <p:nvPr/>
        </p:nvSpPr>
        <p:spPr>
          <a:xfrm>
            <a:off x="1097280" y="251470"/>
            <a:ext cx="3149330" cy="523220"/>
          </a:xfrm>
          <a:prstGeom prst="rect">
            <a:avLst/>
          </a:prstGeom>
          <a:noFill/>
        </p:spPr>
        <p:txBody>
          <a:bodyPr wrap="square" rtlCol="0">
            <a:spAutoFit/>
          </a:bodyPr>
          <a:lstStyle/>
          <a:p>
            <a:r>
              <a:rPr lang="en-US" altLang="zh-CN" sz="2800" b="1" spc="600" dirty="0" smtClean="0">
                <a:latin typeface="Times New Roman" charset="0"/>
                <a:ea typeface="Times New Roman" charset="0"/>
                <a:cs typeface="Times New Roman" charset="0"/>
                <a:sym typeface="+mn-lt"/>
              </a:rPr>
              <a:t>Conclusion</a:t>
            </a:r>
            <a:endParaRPr lang="zh-CN" altLang="en-US" sz="2800" b="1" spc="600" dirty="0">
              <a:latin typeface="Times New Roman" charset="0"/>
              <a:ea typeface="Times New Roman" charset="0"/>
              <a:cs typeface="Times New Roman" charset="0"/>
              <a:sym typeface="+mn-lt"/>
            </a:endParaRPr>
          </a:p>
        </p:txBody>
      </p:sp>
    </p:spTree>
    <p:extLst>
      <p:ext uri="{BB962C8B-B14F-4D97-AF65-F5344CB8AC3E}">
        <p14:creationId xmlns:p14="http://schemas.microsoft.com/office/powerpoint/2010/main" val="33425578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8" name="文本框 4"/>
          <p:cNvSpPr txBox="1"/>
          <p:nvPr/>
        </p:nvSpPr>
        <p:spPr>
          <a:xfrm>
            <a:off x="1097280" y="251470"/>
            <a:ext cx="3149330" cy="523220"/>
          </a:xfrm>
          <a:prstGeom prst="rect">
            <a:avLst/>
          </a:prstGeom>
          <a:noFill/>
        </p:spPr>
        <p:txBody>
          <a:bodyPr wrap="square" rtlCol="0">
            <a:spAutoFit/>
          </a:bodyPr>
          <a:lstStyle/>
          <a:p>
            <a:r>
              <a:rPr lang="en-US" altLang="zh-CN" sz="2800" b="1" spc="600" dirty="0" smtClean="0">
                <a:latin typeface="Times New Roman" charset="0"/>
                <a:ea typeface="Times New Roman" charset="0"/>
                <a:cs typeface="Times New Roman" charset="0"/>
                <a:sym typeface="+mn-lt"/>
              </a:rPr>
              <a:t>Conclusion</a:t>
            </a:r>
            <a:endParaRPr lang="zh-CN" altLang="en-US" sz="2800" b="1" spc="600" dirty="0">
              <a:latin typeface="Times New Roman" charset="0"/>
              <a:ea typeface="Times New Roman" charset="0"/>
              <a:cs typeface="Times New Roman" charset="0"/>
              <a:sym typeface="+mn-lt"/>
            </a:endParaRP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73" y="0"/>
            <a:ext cx="12176427" cy="6858000"/>
          </a:xfrm>
          <a:prstGeom prst="rect">
            <a:avLst/>
          </a:prstGeom>
        </p:spPr>
      </p:pic>
    </p:spTree>
    <p:extLst>
      <p:ext uri="{BB962C8B-B14F-4D97-AF65-F5344CB8AC3E}">
        <p14:creationId xmlns:p14="http://schemas.microsoft.com/office/powerpoint/2010/main" val="10993586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4">
            <a:lum/>
          </a:blip>
          <a:srcRect/>
          <a:tile tx="0" ty="0" sx="100000" sy="100000" flip="none" algn="tl"/>
        </a:blipFill>
        <a:effectLst/>
      </p:bgPr>
    </p:bg>
    <p:spTree>
      <p:nvGrpSpPr>
        <p:cNvPr id="1" name=""/>
        <p:cNvGrpSpPr/>
        <p:nvPr/>
      </p:nvGrpSpPr>
      <p:grpSpPr>
        <a:xfrm>
          <a:off x="0" y="0"/>
          <a:ext cx="0" cy="0"/>
          <a:chOff x="0" y="0"/>
          <a:chExt cx="0" cy="0"/>
        </a:xfrm>
      </p:grpSpPr>
      <p:sp>
        <p:nvSpPr>
          <p:cNvPr id="22" name="MH_Others_1"/>
          <p:cNvSpPr/>
          <p:nvPr>
            <p:custDataLst>
              <p:tags r:id="rId3"/>
            </p:custDataLst>
          </p:nvPr>
        </p:nvSpPr>
        <p:spPr>
          <a:xfrm>
            <a:off x="1549005" y="1876932"/>
            <a:ext cx="1283172" cy="1283172"/>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dirty="0">
              <a:cs typeface="+mn-ea"/>
              <a:sym typeface="+mn-lt"/>
            </a:endParaRPr>
          </a:p>
        </p:txBody>
      </p:sp>
      <p:sp>
        <p:nvSpPr>
          <p:cNvPr id="23" name="MH_Others_11"/>
          <p:cNvSpPr/>
          <p:nvPr>
            <p:custDataLst>
              <p:tags r:id="rId4"/>
            </p:custDataLst>
          </p:nvPr>
        </p:nvSpPr>
        <p:spPr>
          <a:xfrm>
            <a:off x="643953" y="985066"/>
            <a:ext cx="886004" cy="886004"/>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cs typeface="+mn-ea"/>
              <a:sym typeface="+mn-lt"/>
            </a:endParaRPr>
          </a:p>
        </p:txBody>
      </p:sp>
      <p:sp>
        <p:nvSpPr>
          <p:cNvPr id="24" name="PA_MH_Others_12"/>
          <p:cNvSpPr txBox="1"/>
          <p:nvPr>
            <p:custDataLst>
              <p:tags r:id="rId5"/>
            </p:custDataLst>
          </p:nvPr>
        </p:nvSpPr>
        <p:spPr>
          <a:xfrm>
            <a:off x="560075" y="412537"/>
            <a:ext cx="3008466" cy="1458533"/>
          </a:xfrm>
          <a:prstGeom prst="rect">
            <a:avLst/>
          </a:prstGeom>
          <a:noFill/>
        </p:spPr>
        <p:txBody>
          <a:bodyPr vert="horz" wrap="square" lIns="0" tIns="0" rIns="0" bIns="0" rtlCol="0" anchor="ctr" anchorCtr="0">
            <a:noAutofit/>
          </a:bodyPr>
          <a:lstStyle/>
          <a:p>
            <a:r>
              <a:rPr lang="en-US" altLang="zh-CN" sz="6000" spc="100" dirty="0">
                <a:solidFill>
                  <a:schemeClr val="accent2"/>
                </a:solidFill>
                <a:cs typeface="+mn-ea"/>
                <a:sym typeface="+mn-lt"/>
              </a:rPr>
              <a:t>C</a:t>
            </a:r>
            <a:r>
              <a:rPr lang="en-US" altLang="zh-CN" sz="3200" spc="100" dirty="0">
                <a:solidFill>
                  <a:schemeClr val="accent2"/>
                </a:solidFill>
                <a:cs typeface="+mn-ea"/>
                <a:sym typeface="+mn-lt"/>
              </a:rPr>
              <a:t>ONTENTS</a:t>
            </a:r>
            <a:endParaRPr lang="zh-CN" altLang="en-US" sz="3200" spc="100" dirty="0">
              <a:solidFill>
                <a:schemeClr val="accent2"/>
              </a:solidFill>
              <a:cs typeface="+mn-ea"/>
              <a:sym typeface="+mn-lt"/>
            </a:endParaRPr>
          </a:p>
        </p:txBody>
      </p:sp>
      <p:grpSp>
        <p:nvGrpSpPr>
          <p:cNvPr id="26" name="组合 25"/>
          <p:cNvGrpSpPr/>
          <p:nvPr/>
        </p:nvGrpSpPr>
        <p:grpSpPr>
          <a:xfrm>
            <a:off x="856073" y="1675487"/>
            <a:ext cx="7425379" cy="4127664"/>
            <a:chOff x="2549642" y="1036946"/>
            <a:chExt cx="3451637" cy="3568481"/>
          </a:xfrm>
        </p:grpSpPr>
        <p:sp>
          <p:nvSpPr>
            <p:cNvPr id="28" name="MH_Entry_3">
              <a:hlinkClick r:id="rId15" action="ppaction://hlinksldjump"/>
            </p:cNvPr>
            <p:cNvSpPr txBox="1"/>
            <p:nvPr>
              <p:custDataLst>
                <p:tags r:id="rId6"/>
              </p:custDataLst>
            </p:nvPr>
          </p:nvSpPr>
          <p:spPr>
            <a:xfrm>
              <a:off x="3835683" y="2159805"/>
              <a:ext cx="1201047" cy="511661"/>
            </a:xfrm>
            <a:prstGeom prst="rect">
              <a:avLst/>
            </a:prstGeom>
            <a:noFill/>
          </p:spPr>
          <p:txBody>
            <a:bodyPr vert="horz" wrap="square" lIns="0" tIns="0" rIns="0" bIns="0" rtlCol="0" anchor="ctr" anchorCtr="0">
              <a:normAutofit/>
            </a:bodyPr>
            <a:lstStyle/>
            <a:p>
              <a:r>
                <a:rPr lang="zh-CN" altLang="en-US" sz="2800" b="1" spc="600" dirty="0" smtClean="0">
                  <a:solidFill>
                    <a:schemeClr val="tx1">
                      <a:lumMod val="65000"/>
                      <a:lumOff val="35000"/>
                    </a:schemeClr>
                  </a:solidFill>
                  <a:latin typeface="Times New Roman" charset="0"/>
                  <a:ea typeface="Times New Roman" charset="0"/>
                  <a:cs typeface="Times New Roman" charset="0"/>
                  <a:sym typeface="+mn-lt"/>
                </a:rPr>
                <a:t>  </a:t>
              </a:r>
              <a:r>
                <a:rPr lang="en-US" altLang="zh-CN" sz="2800" b="1" spc="600" dirty="0" smtClean="0">
                  <a:solidFill>
                    <a:schemeClr val="tx1">
                      <a:lumMod val="65000"/>
                      <a:lumOff val="35000"/>
                    </a:schemeClr>
                  </a:solidFill>
                  <a:latin typeface="Times New Roman" charset="0"/>
                  <a:ea typeface="Times New Roman" charset="0"/>
                  <a:cs typeface="Times New Roman" charset="0"/>
                  <a:sym typeface="+mn-lt"/>
                </a:rPr>
                <a:t>Approach</a:t>
              </a:r>
              <a:endParaRPr lang="zh-CN" altLang="en-US" sz="2800" b="1" spc="600" dirty="0">
                <a:solidFill>
                  <a:schemeClr val="tx1">
                    <a:lumMod val="65000"/>
                    <a:lumOff val="35000"/>
                  </a:schemeClr>
                </a:solidFill>
                <a:latin typeface="Times New Roman" charset="0"/>
                <a:ea typeface="Times New Roman" charset="0"/>
                <a:cs typeface="Times New Roman" charset="0"/>
                <a:sym typeface="+mn-lt"/>
              </a:endParaRPr>
            </a:p>
          </p:txBody>
        </p:sp>
        <p:grpSp>
          <p:nvGrpSpPr>
            <p:cNvPr id="29" name="组合 28"/>
            <p:cNvGrpSpPr/>
            <p:nvPr/>
          </p:nvGrpSpPr>
          <p:grpSpPr>
            <a:xfrm>
              <a:off x="2549642" y="1036946"/>
              <a:ext cx="3451637" cy="3568481"/>
              <a:chOff x="2549642" y="1036946"/>
              <a:chExt cx="3451637" cy="3568481"/>
            </a:xfrm>
          </p:grpSpPr>
          <p:sp>
            <p:nvSpPr>
              <p:cNvPr id="31" name="MH_Number_2">
                <a:hlinkClick r:id="rId16" action="ppaction://hlinksldjump"/>
              </p:cNvPr>
              <p:cNvSpPr/>
              <p:nvPr>
                <p:custDataLst>
                  <p:tags r:id="rId7"/>
                </p:custDataLst>
              </p:nvPr>
            </p:nvSpPr>
            <p:spPr>
              <a:xfrm>
                <a:off x="3810514" y="3119041"/>
                <a:ext cx="675936" cy="6759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smtClean="0">
                    <a:solidFill>
                      <a:srgbClr val="FFFFFF"/>
                    </a:solidFill>
                    <a:cs typeface="+mn-ea"/>
                    <a:sym typeface="+mn-lt"/>
                  </a:rPr>
                  <a:t>03</a:t>
                </a:r>
                <a:endParaRPr lang="zh-CN" altLang="en-US" sz="2400" dirty="0">
                  <a:solidFill>
                    <a:srgbClr val="FFFFFF"/>
                  </a:solidFill>
                  <a:cs typeface="+mn-ea"/>
                  <a:sym typeface="+mn-lt"/>
                </a:endParaRPr>
              </a:p>
            </p:txBody>
          </p:sp>
          <p:sp>
            <p:nvSpPr>
              <p:cNvPr id="32" name="MH_Entry_2">
                <a:hlinkClick r:id="rId16" action="ppaction://hlinksldjump"/>
              </p:cNvPr>
              <p:cNvSpPr txBox="1"/>
              <p:nvPr>
                <p:custDataLst>
                  <p:tags r:id="rId8"/>
                </p:custDataLst>
              </p:nvPr>
            </p:nvSpPr>
            <p:spPr>
              <a:xfrm>
                <a:off x="4486450" y="2320439"/>
                <a:ext cx="1514829" cy="2284988"/>
              </a:xfrm>
              <a:prstGeom prst="rect">
                <a:avLst/>
              </a:prstGeom>
              <a:noFill/>
            </p:spPr>
            <p:txBody>
              <a:bodyPr vert="horz" wrap="square" lIns="0" tIns="0" rIns="0" bIns="0" rtlCol="0" anchor="ctr" anchorCtr="0">
                <a:normAutofit/>
              </a:bodyPr>
              <a:lstStyle/>
              <a:p>
                <a:r>
                  <a:rPr lang="zh-CN" altLang="en-US" sz="2800" b="1" spc="600" dirty="0" smtClean="0">
                    <a:solidFill>
                      <a:schemeClr val="tx1">
                        <a:lumMod val="65000"/>
                        <a:lumOff val="35000"/>
                      </a:schemeClr>
                    </a:solidFill>
                    <a:latin typeface="Times New Roman" charset="0"/>
                    <a:ea typeface="Times New Roman" charset="0"/>
                    <a:cs typeface="Times New Roman" charset="0"/>
                    <a:sym typeface="+mn-lt"/>
                  </a:rPr>
                  <a:t> </a:t>
                </a:r>
                <a:r>
                  <a:rPr lang="en-US" altLang="zh-CN" sz="2800" b="1" spc="600" dirty="0" smtClean="0">
                    <a:solidFill>
                      <a:schemeClr val="tx1">
                        <a:lumMod val="65000"/>
                        <a:lumOff val="35000"/>
                      </a:schemeClr>
                    </a:solidFill>
                    <a:latin typeface="Times New Roman" charset="0"/>
                    <a:ea typeface="Times New Roman" charset="0"/>
                    <a:cs typeface="Times New Roman" charset="0"/>
                    <a:sym typeface="+mn-lt"/>
                  </a:rPr>
                  <a:t>Conclusion</a:t>
                </a:r>
                <a:endParaRPr lang="zh-CN" altLang="en-US" sz="2800" b="1" spc="600" dirty="0">
                  <a:solidFill>
                    <a:schemeClr val="tx1">
                      <a:lumMod val="65000"/>
                      <a:lumOff val="35000"/>
                    </a:schemeClr>
                  </a:solidFill>
                  <a:latin typeface="Times New Roman" charset="0"/>
                  <a:ea typeface="Times New Roman" charset="0"/>
                  <a:cs typeface="Times New Roman" charset="0"/>
                  <a:sym typeface="+mn-lt"/>
                </a:endParaRPr>
              </a:p>
            </p:txBody>
          </p:sp>
          <p:sp>
            <p:nvSpPr>
              <p:cNvPr id="33" name="MH_Number_3">
                <a:hlinkClick r:id="rId15" action="ppaction://hlinksldjump"/>
              </p:cNvPr>
              <p:cNvSpPr/>
              <p:nvPr>
                <p:custDataLst>
                  <p:tags r:id="rId9"/>
                </p:custDataLst>
              </p:nvPr>
            </p:nvSpPr>
            <p:spPr>
              <a:xfrm>
                <a:off x="3234075" y="2149162"/>
                <a:ext cx="642464" cy="6424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smtClean="0">
                    <a:solidFill>
                      <a:srgbClr val="FFFFFF"/>
                    </a:solidFill>
                    <a:cs typeface="+mn-ea"/>
                    <a:sym typeface="+mn-lt"/>
                  </a:rPr>
                  <a:t>02</a:t>
                </a:r>
                <a:endParaRPr lang="zh-CN" altLang="en-US" sz="2400" dirty="0">
                  <a:solidFill>
                    <a:srgbClr val="FFFFFF"/>
                  </a:solidFill>
                  <a:cs typeface="+mn-ea"/>
                  <a:sym typeface="+mn-lt"/>
                </a:endParaRPr>
              </a:p>
            </p:txBody>
          </p:sp>
          <p:sp>
            <p:nvSpPr>
              <p:cNvPr id="34" name="MH_Number_4">
                <a:hlinkClick r:id="rId17" action="ppaction://hlinksldjump"/>
              </p:cNvPr>
              <p:cNvSpPr/>
              <p:nvPr>
                <p:custDataLst>
                  <p:tags r:id="rId10"/>
                </p:custDataLst>
              </p:nvPr>
            </p:nvSpPr>
            <p:spPr>
              <a:xfrm>
                <a:off x="2549642" y="1186629"/>
                <a:ext cx="633878" cy="633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smtClean="0">
                    <a:solidFill>
                      <a:srgbClr val="FFFFFF"/>
                    </a:solidFill>
                    <a:cs typeface="+mn-ea"/>
                    <a:sym typeface="+mn-lt"/>
                  </a:rPr>
                  <a:t>01</a:t>
                </a:r>
                <a:endParaRPr lang="zh-CN" altLang="en-US" sz="2400" dirty="0">
                  <a:solidFill>
                    <a:srgbClr val="FFFFFF"/>
                  </a:solidFill>
                  <a:cs typeface="+mn-ea"/>
                  <a:sym typeface="+mn-lt"/>
                </a:endParaRPr>
              </a:p>
            </p:txBody>
          </p:sp>
          <p:sp>
            <p:nvSpPr>
              <p:cNvPr id="35" name="MH_Entry_4">
                <a:hlinkClick r:id="rId17" action="ppaction://hlinksldjump"/>
              </p:cNvPr>
              <p:cNvSpPr txBox="1"/>
              <p:nvPr>
                <p:custDataLst>
                  <p:tags r:id="rId11"/>
                </p:custDataLst>
              </p:nvPr>
            </p:nvSpPr>
            <p:spPr>
              <a:xfrm>
                <a:off x="3234075" y="1036946"/>
                <a:ext cx="1619046" cy="817734"/>
              </a:xfrm>
              <a:prstGeom prst="rect">
                <a:avLst/>
              </a:prstGeom>
              <a:noFill/>
            </p:spPr>
            <p:txBody>
              <a:bodyPr vert="horz" wrap="square" lIns="0" tIns="0" rIns="0" bIns="0" rtlCol="0" anchor="ctr" anchorCtr="0">
                <a:normAutofit/>
              </a:bodyPr>
              <a:lstStyle/>
              <a:p>
                <a:r>
                  <a:rPr lang="en-US" altLang="zh-CN" sz="2800" b="1" spc="600" dirty="0" smtClean="0">
                    <a:solidFill>
                      <a:schemeClr val="tx1">
                        <a:lumMod val="65000"/>
                        <a:lumOff val="35000"/>
                      </a:schemeClr>
                    </a:solidFill>
                    <a:latin typeface="Times New Roman" charset="0"/>
                    <a:ea typeface="Times New Roman" charset="0"/>
                    <a:cs typeface="Times New Roman" charset="0"/>
                    <a:sym typeface="+mn-lt"/>
                  </a:rPr>
                  <a:t>Introduction</a:t>
                </a:r>
                <a:endParaRPr lang="zh-CN" altLang="en-US" sz="2800" b="1" spc="600" dirty="0">
                  <a:solidFill>
                    <a:schemeClr val="tx1">
                      <a:lumMod val="65000"/>
                      <a:lumOff val="35000"/>
                    </a:schemeClr>
                  </a:solidFill>
                  <a:latin typeface="Times New Roman" charset="0"/>
                  <a:ea typeface="Times New Roman" charset="0"/>
                  <a:cs typeface="Times New Roman" charset="0"/>
                  <a:sym typeface="+mn-lt"/>
                </a:endParaRPr>
              </a:p>
            </p:txBody>
          </p:sp>
        </p:grpSp>
      </p:grpSp>
    </p:spTree>
    <p:custDataLst>
      <p:tags r:id="rId2"/>
    </p:custDataLst>
    <p:extLst>
      <p:ext uri="{BB962C8B-B14F-4D97-AF65-F5344CB8AC3E}">
        <p14:creationId xmlns:p14="http://schemas.microsoft.com/office/powerpoint/2010/main" val="26936314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heel(4)">
                                      <p:cBhvr>
                                        <p:cTn id="7" dur="750"/>
                                        <p:tgtEl>
                                          <p:spTgt spid="22"/>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heel(4)">
                                      <p:cBhvr>
                                        <p:cTn id="10" dur="750"/>
                                        <p:tgtEl>
                                          <p:spTgt spid="23"/>
                                        </p:tgtEl>
                                      </p:cBhvr>
                                    </p:animEffect>
                                  </p:childTnLst>
                                </p:cTn>
                              </p:par>
                              <p:par>
                                <p:cTn id="11" presetID="41" presetClass="entr" presetSubtype="0" fill="hold" grpId="0" nodeType="withEffect">
                                  <p:stCondLst>
                                    <p:cond delay="0"/>
                                  </p:stCondLst>
                                  <p:iterate type="lt">
                                    <p:tmPct val="10000"/>
                                  </p:iterate>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4"/>
                                        </p:tgtEl>
                                        <p:attrNameLst>
                                          <p:attrName>ppt_y</p:attrName>
                                        </p:attrNameLst>
                                      </p:cBhvr>
                                      <p:tavLst>
                                        <p:tav tm="0">
                                          <p:val>
                                            <p:strVal val="#ppt_y"/>
                                          </p:val>
                                        </p:tav>
                                        <p:tav tm="100000">
                                          <p:val>
                                            <p:strVal val="#ppt_y"/>
                                          </p:val>
                                        </p:tav>
                                      </p:tavLst>
                                    </p:anim>
                                    <p:anim calcmode="lin" valueType="num">
                                      <p:cBhvr>
                                        <p:cTn id="15"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up)">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bg>
      <p:bgPr>
        <a:blipFill dpi="0" rotWithShape="1">
          <a:blip r:embed="rId12">
            <a:lum/>
          </a:blip>
          <a:srcRect/>
          <a:tile tx="11811000" ty="50800" sx="100000" sy="100000" flip="xy" algn="tl"/>
        </a:blipFill>
        <a:effectLst/>
      </p:bgPr>
    </p:bg>
    <p:spTree>
      <p:nvGrpSpPr>
        <p:cNvPr id="1" name=""/>
        <p:cNvGrpSpPr/>
        <p:nvPr/>
      </p:nvGrpSpPr>
      <p:grpSpPr>
        <a:xfrm>
          <a:off x="0" y="0"/>
          <a:ext cx="0" cy="0"/>
          <a:chOff x="0" y="0"/>
          <a:chExt cx="0" cy="0"/>
        </a:xfrm>
      </p:grpSpPr>
      <p:sp>
        <p:nvSpPr>
          <p:cNvPr id="5" name="MH_Others_1"/>
          <p:cNvSpPr/>
          <p:nvPr>
            <p:custDataLst>
              <p:tags r:id="rId3"/>
            </p:custDataLst>
          </p:nvPr>
        </p:nvSpPr>
        <p:spPr>
          <a:xfrm>
            <a:off x="10410910" y="1578484"/>
            <a:ext cx="908524" cy="908524"/>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cs typeface="+mn-ea"/>
              <a:sym typeface="+mn-lt"/>
            </a:endParaRPr>
          </a:p>
        </p:txBody>
      </p:sp>
      <p:sp>
        <p:nvSpPr>
          <p:cNvPr id="2" name="MH_Others_2"/>
          <p:cNvSpPr/>
          <p:nvPr>
            <p:custDataLst>
              <p:tags r:id="rId4"/>
            </p:custDataLst>
          </p:nvPr>
        </p:nvSpPr>
        <p:spPr>
          <a:xfrm>
            <a:off x="9783594" y="879577"/>
            <a:ext cx="627317" cy="627317"/>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sp>
        <p:nvSpPr>
          <p:cNvPr id="3" name="PA_MH_Others_3"/>
          <p:cNvSpPr txBox="1"/>
          <p:nvPr>
            <p:custDataLst>
              <p:tags r:id="rId5"/>
            </p:custDataLst>
          </p:nvPr>
        </p:nvSpPr>
        <p:spPr>
          <a:xfrm>
            <a:off x="9745493" y="1118804"/>
            <a:ext cx="744546" cy="3506091"/>
          </a:xfrm>
          <a:prstGeom prst="rect">
            <a:avLst/>
          </a:prstGeom>
          <a:noFill/>
        </p:spPr>
        <p:txBody>
          <a:bodyPr vert="eaVert" wrap="square" lIns="0" tIns="0" rIns="0" bIns="0" rtlCol="0" anchor="ctr" anchorCtr="0">
            <a:noAutofit/>
          </a:bodyPr>
          <a:lstStyle/>
          <a:p>
            <a:r>
              <a:rPr lang="en-US" altLang="zh-CN" sz="4000" spc="200" dirty="0">
                <a:solidFill>
                  <a:schemeClr val="accent2"/>
                </a:solidFill>
                <a:cs typeface="+mn-ea"/>
                <a:sym typeface="+mn-lt"/>
              </a:rPr>
              <a:t>C</a:t>
            </a:r>
            <a:r>
              <a:rPr lang="en-US" altLang="zh-CN" sz="2800" spc="200" dirty="0">
                <a:solidFill>
                  <a:schemeClr val="accent2"/>
                </a:solidFill>
                <a:cs typeface="+mn-ea"/>
                <a:sym typeface="+mn-lt"/>
              </a:rPr>
              <a:t>hapter</a:t>
            </a:r>
            <a:endParaRPr lang="zh-CN" altLang="en-US" sz="2800" spc="200" dirty="0">
              <a:solidFill>
                <a:schemeClr val="accent2"/>
              </a:solidFill>
              <a:cs typeface="+mn-ea"/>
              <a:sym typeface="+mn-lt"/>
            </a:endParaRPr>
          </a:p>
        </p:txBody>
      </p:sp>
      <p:sp>
        <p:nvSpPr>
          <p:cNvPr id="4" name="PA_MH_Others_4"/>
          <p:cNvSpPr txBox="1"/>
          <p:nvPr>
            <p:custDataLst>
              <p:tags r:id="rId6"/>
            </p:custDataLst>
          </p:nvPr>
        </p:nvSpPr>
        <p:spPr>
          <a:xfrm>
            <a:off x="10274284" y="682338"/>
            <a:ext cx="1015663" cy="1653988"/>
          </a:xfrm>
          <a:prstGeom prst="rect">
            <a:avLst/>
          </a:prstGeom>
          <a:noFill/>
        </p:spPr>
        <p:txBody>
          <a:bodyPr vert="eaVert" wrap="square" rtlCol="0" anchor="ctr" anchorCtr="0">
            <a:normAutofit/>
          </a:bodyPr>
          <a:lstStyle/>
          <a:p>
            <a:r>
              <a:rPr lang="zh-CN" altLang="en-US" sz="5400" dirty="0" smtClean="0">
                <a:solidFill>
                  <a:schemeClr val="accent1"/>
                </a:solidFill>
                <a:cs typeface="+mn-ea"/>
                <a:sym typeface="+mn-lt"/>
              </a:rPr>
              <a:t>章節</a:t>
            </a:r>
            <a:endParaRPr lang="zh-CN" altLang="en-US" sz="5400" dirty="0">
              <a:solidFill>
                <a:schemeClr val="accent1"/>
              </a:solidFill>
              <a:cs typeface="+mn-ea"/>
              <a:sym typeface="+mn-lt"/>
            </a:endParaRPr>
          </a:p>
        </p:txBody>
      </p:sp>
      <p:sp>
        <p:nvSpPr>
          <p:cNvPr id="8" name="MH_Number"/>
          <p:cNvSpPr/>
          <p:nvPr>
            <p:custDataLst>
              <p:tags r:id="rId7"/>
            </p:custDataLst>
          </p:nvPr>
        </p:nvSpPr>
        <p:spPr>
          <a:xfrm>
            <a:off x="8945587" y="2336327"/>
            <a:ext cx="882105" cy="8821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4800" dirty="0">
                <a:solidFill>
                  <a:srgbClr val="FFFFFF"/>
                </a:solidFill>
                <a:cs typeface="+mn-ea"/>
                <a:sym typeface="+mn-lt"/>
              </a:rPr>
              <a:t>4</a:t>
            </a:r>
            <a:endParaRPr lang="zh-CN" altLang="en-US" sz="4800" dirty="0">
              <a:solidFill>
                <a:srgbClr val="FFFFFF"/>
              </a:solidFill>
              <a:cs typeface="+mn-ea"/>
              <a:sym typeface="+mn-lt"/>
            </a:endParaRPr>
          </a:p>
        </p:txBody>
      </p:sp>
      <p:sp>
        <p:nvSpPr>
          <p:cNvPr id="9" name="PA_MH_Title"/>
          <p:cNvSpPr txBox="1"/>
          <p:nvPr>
            <p:custDataLst>
              <p:tags r:id="rId8"/>
            </p:custDataLst>
          </p:nvPr>
        </p:nvSpPr>
        <p:spPr>
          <a:xfrm>
            <a:off x="4443730" y="2757406"/>
            <a:ext cx="4415218" cy="757954"/>
          </a:xfrm>
          <a:prstGeom prst="rect">
            <a:avLst/>
          </a:prstGeom>
          <a:noFill/>
        </p:spPr>
        <p:txBody>
          <a:bodyPr vert="horz" wrap="square" lIns="0" tIns="0" rIns="0" bIns="0" rtlCol="0" anchor="t" anchorCtr="0">
            <a:normAutofit/>
          </a:bodyPr>
          <a:lstStyle/>
          <a:p>
            <a:pPr>
              <a:lnSpc>
                <a:spcPct val="130000"/>
              </a:lnSpc>
            </a:pPr>
            <a:r>
              <a:rPr lang="zh-CN" altLang="en-US" sz="3200" spc="600" dirty="0" smtClean="0">
                <a:solidFill>
                  <a:schemeClr val="tx1">
                    <a:lumMod val="65000"/>
                    <a:lumOff val="35000"/>
                  </a:schemeClr>
                </a:solidFill>
                <a:cs typeface="+mn-ea"/>
                <a:sym typeface="+mn-lt"/>
              </a:rPr>
              <a:t>合作與目標</a:t>
            </a:r>
            <a:endParaRPr lang="zh-CN" altLang="en-US" sz="3200" spc="600" dirty="0">
              <a:solidFill>
                <a:schemeClr val="tx1">
                  <a:lumMod val="65000"/>
                  <a:lumOff val="35000"/>
                </a:schemeClr>
              </a:solidFill>
              <a:cs typeface="+mn-ea"/>
              <a:sym typeface="+mn-lt"/>
            </a:endParaRPr>
          </a:p>
        </p:txBody>
      </p:sp>
      <p:sp>
        <p:nvSpPr>
          <p:cNvPr id="10" name="MH_Title"/>
          <p:cNvSpPr txBox="1">
            <a:spLocks noChangeArrowheads="1"/>
          </p:cNvSpPr>
          <p:nvPr>
            <p:custDataLst>
              <p:tags r:id="rId9"/>
            </p:custDataLst>
          </p:nvPr>
        </p:nvSpPr>
        <p:spPr bwMode="auto">
          <a:xfrm>
            <a:off x="4443730" y="3515360"/>
            <a:ext cx="4433833" cy="16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50000"/>
              </a:lnSpc>
            </a:pPr>
            <a:r>
              <a:rPr lang="zh-CN" altLang="en-US" sz="1600" dirty="0" smtClean="0">
                <a:latin typeface="+mn-lt"/>
                <a:ea typeface="+mn-ea"/>
                <a:cs typeface="+mn-ea"/>
                <a:sym typeface="+mn-lt"/>
              </a:rPr>
              <a:t>點擊此處更換文本</a:t>
            </a:r>
            <a:r>
              <a:rPr lang="en-US" altLang="zh-CN" sz="1600" dirty="0" smtClean="0">
                <a:latin typeface="+mn-lt"/>
                <a:ea typeface="+mn-ea"/>
                <a:cs typeface="+mn-ea"/>
                <a:sym typeface="+mn-lt"/>
              </a:rPr>
              <a:t>1ppt.com.com</a:t>
            </a:r>
            <a:r>
              <a:rPr lang="zh-CN" altLang="en-US" sz="1600" dirty="0" smtClean="0">
                <a:latin typeface="+mn-lt"/>
                <a:ea typeface="+mn-ea"/>
                <a:cs typeface="+mn-ea"/>
                <a:sym typeface="+mn-lt"/>
              </a:rPr>
              <a:t>，點擊此處更換文本</a:t>
            </a:r>
            <a:r>
              <a:rPr lang="en-US" altLang="zh-CN" sz="1600" dirty="0" smtClean="0">
                <a:latin typeface="+mn-lt"/>
                <a:ea typeface="+mn-ea"/>
                <a:cs typeface="+mn-ea"/>
                <a:sym typeface="+mn-lt"/>
              </a:rPr>
              <a:t>1ppt.com.com</a:t>
            </a:r>
            <a:r>
              <a:rPr lang="zh-CN" altLang="en-US" sz="1600" dirty="0" smtClean="0">
                <a:latin typeface="+mn-lt"/>
                <a:ea typeface="+mn-ea"/>
                <a:cs typeface="+mn-ea"/>
                <a:sym typeface="+mn-lt"/>
              </a:rPr>
              <a:t> ，點擊此處更換文本</a:t>
            </a:r>
            <a:r>
              <a:rPr lang="en-US" altLang="zh-CN" sz="1600" dirty="0" smtClean="0">
                <a:latin typeface="+mn-lt"/>
                <a:ea typeface="+mn-ea"/>
                <a:cs typeface="+mn-ea"/>
                <a:sym typeface="+mn-lt"/>
              </a:rPr>
              <a:t>1ppt.com.com</a:t>
            </a:r>
            <a:r>
              <a:rPr lang="zh-CN" altLang="en-US" sz="1600" dirty="0" smtClean="0">
                <a:latin typeface="+mn-lt"/>
                <a:ea typeface="+mn-ea"/>
                <a:cs typeface="+mn-ea"/>
                <a:sym typeface="+mn-lt"/>
              </a:rPr>
              <a:t>，點擊此處更換文本點擊此處更換文本點擊此處更換文本點擊此處更換文本</a:t>
            </a:r>
            <a:endParaRPr lang="zh-CN" altLang="en-US" sz="1600" dirty="0">
              <a:latin typeface="+mn-lt"/>
              <a:ea typeface="+mn-ea"/>
              <a:cs typeface="+mn-ea"/>
              <a:sym typeface="+mn-lt"/>
            </a:endParaRPr>
          </a:p>
        </p:txBody>
      </p:sp>
    </p:spTree>
    <p:custDataLst>
      <p:tags r:id="rId2"/>
    </p:custDataLst>
    <p:extLst>
      <p:ext uri="{BB962C8B-B14F-4D97-AF65-F5344CB8AC3E}">
        <p14:creationId xmlns:p14="http://schemas.microsoft.com/office/powerpoint/2010/main" val="145859478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ou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 by="(-#ppt_w*2)" calcmode="lin" valueType="num">
                                      <p:cBhvr rctx="PPT">
                                        <p:cTn id="15" dur="500" autoRev="1" fill="hold">
                                          <p:stCondLst>
                                            <p:cond delay="0"/>
                                          </p:stCondLst>
                                        </p:cTn>
                                        <p:tgtEl>
                                          <p:spTgt spid="4"/>
                                        </p:tgtEl>
                                        <p:attrNameLst>
                                          <p:attrName>ppt_w</p:attrName>
                                        </p:attrNameLst>
                                      </p:cBhvr>
                                    </p:anim>
                                    <p:anim by="(#ppt_w*0.50)" calcmode="lin" valueType="num">
                                      <p:cBhvr>
                                        <p:cTn id="16" dur="500" decel="50000" autoRev="1" fill="hold">
                                          <p:stCondLst>
                                            <p:cond delay="0"/>
                                          </p:stCondLst>
                                        </p:cTn>
                                        <p:tgtEl>
                                          <p:spTgt spid="4"/>
                                        </p:tgtEl>
                                        <p:attrNameLst>
                                          <p:attrName>ppt_x</p:attrName>
                                        </p:attrNameLst>
                                      </p:cBhvr>
                                    </p:anim>
                                    <p:anim from="(-#ppt_h/2)" to="(#ppt_y)" calcmode="lin" valueType="num">
                                      <p:cBhvr>
                                        <p:cTn id="17" dur="1000" fill="hold">
                                          <p:stCondLst>
                                            <p:cond delay="0"/>
                                          </p:stCondLst>
                                        </p:cTn>
                                        <p:tgtEl>
                                          <p:spTgt spid="4"/>
                                        </p:tgtEl>
                                        <p:attrNameLst>
                                          <p:attrName>ppt_y</p:attrName>
                                        </p:attrNameLst>
                                      </p:cBhvr>
                                    </p:anim>
                                    <p:animRot by="21600000">
                                      <p:cBhvr>
                                        <p:cTn id="18" dur="1000" fill="hold">
                                          <p:stCondLst>
                                            <p:cond delay="0"/>
                                          </p:stCondLst>
                                        </p:cTn>
                                        <p:tgtEl>
                                          <p:spTgt spid="4"/>
                                        </p:tgtEl>
                                        <p:attrNameLst>
                                          <p:attrName>r</p:attrName>
                                        </p:attrNameLst>
                                      </p:cBhvr>
                                    </p:animRot>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3"/>
                                        </p:tgtEl>
                                        <p:attrNameLst>
                                          <p:attrName>style.visibility</p:attrName>
                                        </p:attrNameLst>
                                      </p:cBhvr>
                                      <p:to>
                                        <p:strVal val="visible"/>
                                      </p:to>
                                    </p:set>
                                    <p:anim by="(-#ppt_w*2)" calcmode="lin" valueType="num">
                                      <p:cBhvr rctx="PPT">
                                        <p:cTn id="21" dur="500" autoRev="1" fill="hold">
                                          <p:stCondLst>
                                            <p:cond delay="0"/>
                                          </p:stCondLst>
                                        </p:cTn>
                                        <p:tgtEl>
                                          <p:spTgt spid="3"/>
                                        </p:tgtEl>
                                        <p:attrNameLst>
                                          <p:attrName>ppt_w</p:attrName>
                                        </p:attrNameLst>
                                      </p:cBhvr>
                                    </p:anim>
                                    <p:anim by="(#ppt_w*0.50)" calcmode="lin" valueType="num">
                                      <p:cBhvr>
                                        <p:cTn id="22" dur="500" decel="50000" autoRev="1" fill="hold">
                                          <p:stCondLst>
                                            <p:cond delay="0"/>
                                          </p:stCondLst>
                                        </p:cTn>
                                        <p:tgtEl>
                                          <p:spTgt spid="3"/>
                                        </p:tgtEl>
                                        <p:attrNameLst>
                                          <p:attrName>ppt_x</p:attrName>
                                        </p:attrNameLst>
                                      </p:cBhvr>
                                    </p:anim>
                                    <p:anim from="(-#ppt_h/2)" to="(#ppt_y)" calcmode="lin" valueType="num">
                                      <p:cBhvr>
                                        <p:cTn id="23" dur="1000" fill="hold">
                                          <p:stCondLst>
                                            <p:cond delay="0"/>
                                          </p:stCondLst>
                                        </p:cTn>
                                        <p:tgtEl>
                                          <p:spTgt spid="3"/>
                                        </p:tgtEl>
                                        <p:attrNameLst>
                                          <p:attrName>ppt_y</p:attrName>
                                        </p:attrNameLst>
                                      </p:cBhvr>
                                    </p:anim>
                                    <p:animRot by="21600000">
                                      <p:cBhvr>
                                        <p:cTn id="24" dur="1000" fill="hold">
                                          <p:stCondLst>
                                            <p:cond delay="0"/>
                                          </p:stCondLst>
                                        </p:cTn>
                                        <p:tgtEl>
                                          <p:spTgt spid="3"/>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circle(in)">
                                      <p:cBhvr>
                                        <p:cTn id="29" dur="125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9"/>
                                        </p:tgtEl>
                                        <p:attrNameLst>
                                          <p:attrName>ppt_y</p:attrName>
                                        </p:attrNameLst>
                                      </p:cBhvr>
                                      <p:tavLst>
                                        <p:tav tm="0">
                                          <p:val>
                                            <p:strVal val="#ppt_y"/>
                                          </p:val>
                                        </p:tav>
                                        <p:tav tm="100000">
                                          <p:val>
                                            <p:strVal val="#ppt_y"/>
                                          </p:val>
                                        </p:tav>
                                      </p:tavLst>
                                    </p:anim>
                                    <p:anim calcmode="lin" valueType="num">
                                      <p:cBhvr>
                                        <p:cTn id="36"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P spid="4" grpId="0"/>
      <p:bldP spid="8" grpId="0" animBg="1"/>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1097280" y="251470"/>
            <a:ext cx="2580640" cy="523220"/>
          </a:xfrm>
          <a:prstGeom prst="rect">
            <a:avLst/>
          </a:prstGeom>
          <a:noFill/>
        </p:spPr>
        <p:txBody>
          <a:bodyPr wrap="square" rtlCol="0">
            <a:spAutoFit/>
          </a:bodyPr>
          <a:lstStyle/>
          <a:p>
            <a:r>
              <a:rPr lang="zh-CN" altLang="en-US" sz="2800" spc="600" dirty="0" smtClean="0">
                <a:cs typeface="+mn-ea"/>
                <a:sym typeface="+mn-lt"/>
              </a:rPr>
              <a:t>合作與目標</a:t>
            </a:r>
            <a:endParaRPr lang="zh-CN" altLang="en-US" sz="2800" spc="600" dirty="0">
              <a:cs typeface="+mn-ea"/>
              <a:sym typeface="+mn-lt"/>
            </a:endParaRPr>
          </a:p>
        </p:txBody>
      </p:sp>
      <p:grpSp>
        <p:nvGrpSpPr>
          <p:cNvPr id="6" name="1253458d-ba0b-4d2e-bb13-2c77dfe53ff7"/>
          <p:cNvGrpSpPr>
            <a:grpSpLocks noChangeAspect="1"/>
          </p:cNvGrpSpPr>
          <p:nvPr/>
        </p:nvGrpSpPr>
        <p:grpSpPr>
          <a:xfrm>
            <a:off x="2423592" y="857366"/>
            <a:ext cx="7344817" cy="6000637"/>
            <a:chOff x="2423592" y="857366"/>
            <a:chExt cx="7344817" cy="6000637"/>
          </a:xfrm>
        </p:grpSpPr>
        <p:sp>
          <p:nvSpPr>
            <p:cNvPr id="7" name="íṡľíḍè-Oval 42"/>
            <p:cNvSpPr/>
            <p:nvPr/>
          </p:nvSpPr>
          <p:spPr>
            <a:xfrm>
              <a:off x="8041938" y="1714600"/>
              <a:ext cx="628339" cy="628339"/>
            </a:xfrm>
            <a:prstGeom prst="ellipse">
              <a:avLst/>
            </a:prstGeom>
            <a:solidFill>
              <a:schemeClr val="accent4">
                <a:lumMod val="100000"/>
              </a:schemeClr>
            </a:solidFill>
            <a:ln w="12700" cap="flat">
              <a:noFill/>
              <a:miter lim="400000"/>
            </a:ln>
            <a:effectLst/>
          </p:spPr>
          <p:txBody>
            <a:bodyPr anchor="ctr"/>
            <a:lstStyle/>
            <a:p>
              <a:pPr algn="ctr"/>
              <a:endParaRPr>
                <a:cs typeface="+mn-ea"/>
                <a:sym typeface="+mn-lt"/>
              </a:endParaRPr>
            </a:p>
          </p:txBody>
        </p:sp>
        <p:sp>
          <p:nvSpPr>
            <p:cNvPr id="8" name="íṡľíḍè-Freeform: Shape 43"/>
            <p:cNvSpPr/>
            <p:nvPr/>
          </p:nvSpPr>
          <p:spPr>
            <a:xfrm>
              <a:off x="8176582" y="1849242"/>
              <a:ext cx="359051" cy="359055"/>
            </a:xfrm>
            <a:custGeom>
              <a:avLst/>
              <a:gdLst/>
              <a:ahLst/>
              <a:cxnLst>
                <a:cxn ang="0">
                  <a:pos x="wd2" y="hd2"/>
                </a:cxn>
                <a:cxn ang="5400000">
                  <a:pos x="wd2" y="hd2"/>
                </a:cxn>
                <a:cxn ang="10800000">
                  <a:pos x="wd2" y="hd2"/>
                </a:cxn>
                <a:cxn ang="16200000">
                  <a:pos x="wd2" y="hd2"/>
                </a:cxn>
              </a:cxnLst>
              <a:rect l="0" t="0" r="r" b="b"/>
              <a:pathLst>
                <a:path w="21600" h="21600" extrusionOk="0">
                  <a:moveTo>
                    <a:pt x="12260" y="14462"/>
                  </a:moveTo>
                  <a:cubicBezTo>
                    <a:pt x="10237" y="15268"/>
                    <a:pt x="7944" y="14282"/>
                    <a:pt x="7138" y="12260"/>
                  </a:cubicBezTo>
                  <a:cubicBezTo>
                    <a:pt x="6332" y="10238"/>
                    <a:pt x="7318" y="7944"/>
                    <a:pt x="9340" y="7138"/>
                  </a:cubicBezTo>
                  <a:cubicBezTo>
                    <a:pt x="11363" y="6332"/>
                    <a:pt x="13656" y="7318"/>
                    <a:pt x="14462" y="9340"/>
                  </a:cubicBezTo>
                  <a:cubicBezTo>
                    <a:pt x="15268" y="11362"/>
                    <a:pt x="14282" y="13656"/>
                    <a:pt x="12260" y="14462"/>
                  </a:cubicBezTo>
                  <a:close/>
                  <a:moveTo>
                    <a:pt x="19602" y="9782"/>
                  </a:moveTo>
                  <a:cubicBezTo>
                    <a:pt x="20834" y="9090"/>
                    <a:pt x="21600" y="8617"/>
                    <a:pt x="21600" y="8617"/>
                  </a:cubicBezTo>
                  <a:lnTo>
                    <a:pt x="20140" y="4954"/>
                  </a:lnTo>
                  <a:cubicBezTo>
                    <a:pt x="20140" y="4954"/>
                    <a:pt x="19254" y="5138"/>
                    <a:pt x="17878" y="5484"/>
                  </a:cubicBezTo>
                  <a:cubicBezTo>
                    <a:pt x="17340" y="4770"/>
                    <a:pt x="16700" y="4141"/>
                    <a:pt x="15975" y="3619"/>
                  </a:cubicBezTo>
                  <a:cubicBezTo>
                    <a:pt x="16319" y="2115"/>
                    <a:pt x="16483" y="1130"/>
                    <a:pt x="16483" y="1130"/>
                  </a:cubicBezTo>
                  <a:lnTo>
                    <a:pt x="13896" y="17"/>
                  </a:lnTo>
                  <a:cubicBezTo>
                    <a:pt x="13896" y="17"/>
                    <a:pt x="13292" y="816"/>
                    <a:pt x="12435" y="2100"/>
                  </a:cubicBezTo>
                  <a:cubicBezTo>
                    <a:pt x="11667" y="1958"/>
                    <a:pt x="9929" y="1990"/>
                    <a:pt x="9794" y="2006"/>
                  </a:cubicBezTo>
                  <a:cubicBezTo>
                    <a:pt x="9096" y="770"/>
                    <a:pt x="8616" y="0"/>
                    <a:pt x="8616" y="0"/>
                  </a:cubicBezTo>
                  <a:lnTo>
                    <a:pt x="4955" y="1460"/>
                  </a:lnTo>
                  <a:cubicBezTo>
                    <a:pt x="4955" y="1460"/>
                    <a:pt x="5136" y="2351"/>
                    <a:pt x="5481" y="3734"/>
                  </a:cubicBezTo>
                  <a:cubicBezTo>
                    <a:pt x="4778" y="4264"/>
                    <a:pt x="4157" y="4895"/>
                    <a:pt x="3639" y="5608"/>
                  </a:cubicBezTo>
                  <a:cubicBezTo>
                    <a:pt x="2127" y="5266"/>
                    <a:pt x="1135" y="5104"/>
                    <a:pt x="1135" y="5104"/>
                  </a:cubicBezTo>
                  <a:lnTo>
                    <a:pt x="22" y="7692"/>
                  </a:lnTo>
                  <a:cubicBezTo>
                    <a:pt x="22" y="7692"/>
                    <a:pt x="819" y="8298"/>
                    <a:pt x="2103" y="9154"/>
                  </a:cubicBezTo>
                  <a:cubicBezTo>
                    <a:pt x="1955" y="9941"/>
                    <a:pt x="1990" y="11679"/>
                    <a:pt x="2004" y="11801"/>
                  </a:cubicBezTo>
                  <a:cubicBezTo>
                    <a:pt x="768" y="12502"/>
                    <a:pt x="0" y="12983"/>
                    <a:pt x="0" y="12983"/>
                  </a:cubicBezTo>
                  <a:lnTo>
                    <a:pt x="1460" y="16645"/>
                  </a:lnTo>
                  <a:cubicBezTo>
                    <a:pt x="1460" y="16645"/>
                    <a:pt x="2351" y="16467"/>
                    <a:pt x="3732" y="16126"/>
                  </a:cubicBezTo>
                  <a:cubicBezTo>
                    <a:pt x="4263" y="16831"/>
                    <a:pt x="4896" y="17454"/>
                    <a:pt x="5611" y="17973"/>
                  </a:cubicBezTo>
                  <a:cubicBezTo>
                    <a:pt x="5273" y="19468"/>
                    <a:pt x="5112" y="20448"/>
                    <a:pt x="5112" y="20448"/>
                  </a:cubicBezTo>
                  <a:lnTo>
                    <a:pt x="7642" y="21536"/>
                  </a:lnTo>
                  <a:cubicBezTo>
                    <a:pt x="7642" y="21536"/>
                    <a:pt x="8236" y="20755"/>
                    <a:pt x="9083" y="19495"/>
                  </a:cubicBezTo>
                  <a:cubicBezTo>
                    <a:pt x="9914" y="19659"/>
                    <a:pt x="11699" y="19617"/>
                    <a:pt x="11812" y="19605"/>
                  </a:cubicBezTo>
                  <a:cubicBezTo>
                    <a:pt x="12507" y="20836"/>
                    <a:pt x="12984" y="21600"/>
                    <a:pt x="12984" y="21600"/>
                  </a:cubicBezTo>
                  <a:lnTo>
                    <a:pt x="16645" y="20140"/>
                  </a:lnTo>
                  <a:cubicBezTo>
                    <a:pt x="16645" y="20140"/>
                    <a:pt x="16465" y="19256"/>
                    <a:pt x="16122" y="17881"/>
                  </a:cubicBezTo>
                  <a:cubicBezTo>
                    <a:pt x="16854" y="17330"/>
                    <a:pt x="17498" y="16672"/>
                    <a:pt x="18029" y="15924"/>
                  </a:cubicBezTo>
                  <a:cubicBezTo>
                    <a:pt x="19510" y="16258"/>
                    <a:pt x="20478" y="16419"/>
                    <a:pt x="20478" y="16419"/>
                  </a:cubicBezTo>
                  <a:lnTo>
                    <a:pt x="21566" y="13889"/>
                  </a:lnTo>
                  <a:cubicBezTo>
                    <a:pt x="21566" y="13889"/>
                    <a:pt x="20777" y="13294"/>
                    <a:pt x="19508" y="12446"/>
                  </a:cubicBezTo>
                  <a:cubicBezTo>
                    <a:pt x="19652" y="11675"/>
                    <a:pt x="19618" y="9922"/>
                    <a:pt x="19602" y="9782"/>
                  </a:cubicBezTo>
                  <a:close/>
                </a:path>
              </a:pathLst>
            </a:custGeom>
            <a:solidFill>
              <a:srgbClr val="FFFFFF"/>
            </a:solidFill>
            <a:ln w="12700" cap="flat">
              <a:noFill/>
              <a:miter lim="400000"/>
            </a:ln>
            <a:effectLst/>
          </p:spPr>
          <p:txBody>
            <a:bodyPr anchor="ctr"/>
            <a:lstStyle/>
            <a:p>
              <a:pPr algn="ctr"/>
              <a:endParaRPr>
                <a:cs typeface="+mn-ea"/>
                <a:sym typeface="+mn-lt"/>
              </a:endParaRPr>
            </a:p>
          </p:txBody>
        </p:sp>
        <p:sp>
          <p:nvSpPr>
            <p:cNvPr id="9" name="íṡľíḍè-Rectangle 41"/>
            <p:cNvSpPr/>
            <p:nvPr/>
          </p:nvSpPr>
          <p:spPr>
            <a:xfrm>
              <a:off x="7234074" y="2450864"/>
              <a:ext cx="2244067" cy="8012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anchor="t">
              <a:noAutofit/>
            </a:bodyPr>
            <a:lstStyle/>
            <a:p>
              <a:pPr algn="ctr">
                <a:lnSpc>
                  <a:spcPct val="120000"/>
                </a:lnSpc>
              </a:pPr>
              <a:r>
                <a:rPr lang="zh-CN" altLang="en-US" sz="1400" dirty="0" smtClean="0">
                  <a:cs typeface="+mn-ea"/>
                  <a:sym typeface="+mn-lt"/>
                </a:rPr>
                <a:t>點擊此處更換文本</a:t>
              </a:r>
              <a:r>
                <a:rPr lang="en-US" altLang="zh-CN" sz="1400" dirty="0" smtClean="0">
                  <a:cs typeface="+mn-ea"/>
                  <a:sym typeface="+mn-lt"/>
                </a:rPr>
                <a:t>1ppt.com.com</a:t>
              </a:r>
              <a:r>
                <a:rPr lang="zh-CN" altLang="en-US" sz="1400" dirty="0" smtClean="0">
                  <a:cs typeface="+mn-ea"/>
                  <a:sym typeface="+mn-lt"/>
                </a:rPr>
                <a:t>，點擊此處更換文本</a:t>
              </a:r>
              <a:r>
                <a:rPr lang="en-US" altLang="zh-CN" sz="1400" dirty="0" smtClean="0">
                  <a:cs typeface="+mn-ea"/>
                  <a:sym typeface="+mn-lt"/>
                </a:rPr>
                <a:t>1ppt.com.com</a:t>
              </a:r>
              <a:endParaRPr lang="zh-CN" altLang="en-US" sz="1400" dirty="0">
                <a:cs typeface="+mn-ea"/>
                <a:sym typeface="+mn-lt"/>
              </a:endParaRPr>
            </a:p>
          </p:txBody>
        </p:sp>
        <p:sp>
          <p:nvSpPr>
            <p:cNvPr id="10" name="íṡľíḍè-Oval 38"/>
            <p:cNvSpPr/>
            <p:nvPr/>
          </p:nvSpPr>
          <p:spPr>
            <a:xfrm>
              <a:off x="8339963" y="3868297"/>
              <a:ext cx="628339" cy="628339"/>
            </a:xfrm>
            <a:prstGeom prst="ellipse">
              <a:avLst/>
            </a:prstGeom>
            <a:solidFill>
              <a:schemeClr val="accent5">
                <a:lumMod val="100000"/>
              </a:schemeClr>
            </a:solidFill>
            <a:ln w="12700" cap="flat">
              <a:noFill/>
              <a:miter lim="400000"/>
            </a:ln>
            <a:effectLst/>
          </p:spPr>
          <p:txBody>
            <a:bodyPr anchor="ctr"/>
            <a:lstStyle/>
            <a:p>
              <a:pPr algn="ctr"/>
              <a:endParaRPr>
                <a:cs typeface="+mn-ea"/>
                <a:sym typeface="+mn-lt"/>
              </a:endParaRPr>
            </a:p>
          </p:txBody>
        </p:sp>
        <p:sp>
          <p:nvSpPr>
            <p:cNvPr id="11" name="íṡľíḍè-Freeform: Shape 39"/>
            <p:cNvSpPr/>
            <p:nvPr/>
          </p:nvSpPr>
          <p:spPr>
            <a:xfrm>
              <a:off x="8474606" y="4049182"/>
              <a:ext cx="359052" cy="266568"/>
            </a:xfrm>
            <a:custGeom>
              <a:avLst/>
              <a:gdLst/>
              <a:ahLst/>
              <a:cxnLst>
                <a:cxn ang="0">
                  <a:pos x="wd2" y="hd2"/>
                </a:cxn>
                <a:cxn ang="5400000">
                  <a:pos x="wd2" y="hd2"/>
                </a:cxn>
                <a:cxn ang="10800000">
                  <a:pos x="wd2" y="hd2"/>
                </a:cxn>
                <a:cxn ang="16200000">
                  <a:pos x="wd2" y="hd2"/>
                </a:cxn>
              </a:cxnLst>
              <a:rect l="0" t="0" r="r" b="b"/>
              <a:pathLst>
                <a:path w="21600" h="21600" extrusionOk="0">
                  <a:moveTo>
                    <a:pt x="20085" y="8532"/>
                  </a:moveTo>
                  <a:lnTo>
                    <a:pt x="17798" y="8532"/>
                  </a:lnTo>
                  <a:lnTo>
                    <a:pt x="17798" y="12676"/>
                  </a:lnTo>
                  <a:cubicBezTo>
                    <a:pt x="17798" y="14711"/>
                    <a:pt x="16603" y="16373"/>
                    <a:pt x="15079" y="16373"/>
                  </a:cubicBezTo>
                  <a:lnTo>
                    <a:pt x="9158" y="16373"/>
                  </a:lnTo>
                  <a:lnTo>
                    <a:pt x="9158" y="17810"/>
                  </a:lnTo>
                  <a:cubicBezTo>
                    <a:pt x="9158" y="18927"/>
                    <a:pt x="9837" y="19832"/>
                    <a:pt x="10673" y="19832"/>
                  </a:cubicBezTo>
                  <a:lnTo>
                    <a:pt x="16728" y="19832"/>
                  </a:lnTo>
                  <a:lnTo>
                    <a:pt x="19181" y="21600"/>
                  </a:lnTo>
                  <a:lnTo>
                    <a:pt x="19181" y="19832"/>
                  </a:lnTo>
                  <a:lnTo>
                    <a:pt x="20085" y="19832"/>
                  </a:lnTo>
                  <a:cubicBezTo>
                    <a:pt x="20922" y="19832"/>
                    <a:pt x="21600" y="18927"/>
                    <a:pt x="21600" y="17810"/>
                  </a:cubicBezTo>
                  <a:lnTo>
                    <a:pt x="21600" y="10554"/>
                  </a:lnTo>
                  <a:cubicBezTo>
                    <a:pt x="21600" y="9438"/>
                    <a:pt x="20922" y="8532"/>
                    <a:pt x="20085" y="8532"/>
                  </a:cubicBezTo>
                  <a:close/>
                  <a:moveTo>
                    <a:pt x="6912" y="15450"/>
                  </a:moveTo>
                  <a:lnTo>
                    <a:pt x="6689" y="15450"/>
                  </a:lnTo>
                  <a:lnTo>
                    <a:pt x="2592" y="18372"/>
                  </a:lnTo>
                  <a:lnTo>
                    <a:pt x="2592" y="15450"/>
                  </a:lnTo>
                  <a:lnTo>
                    <a:pt x="2074" y="15450"/>
                  </a:lnTo>
                  <a:cubicBezTo>
                    <a:pt x="928" y="15450"/>
                    <a:pt x="0" y="14211"/>
                    <a:pt x="0" y="12683"/>
                  </a:cubicBezTo>
                  <a:lnTo>
                    <a:pt x="0" y="2767"/>
                  </a:lnTo>
                  <a:cubicBezTo>
                    <a:pt x="0" y="1239"/>
                    <a:pt x="928" y="0"/>
                    <a:pt x="2074" y="0"/>
                  </a:cubicBezTo>
                  <a:lnTo>
                    <a:pt x="15034" y="0"/>
                  </a:lnTo>
                  <a:cubicBezTo>
                    <a:pt x="16179" y="0"/>
                    <a:pt x="17107" y="1239"/>
                    <a:pt x="17107" y="2767"/>
                  </a:cubicBezTo>
                  <a:lnTo>
                    <a:pt x="17107" y="4381"/>
                  </a:lnTo>
                  <a:lnTo>
                    <a:pt x="17107" y="8532"/>
                  </a:lnTo>
                  <a:lnTo>
                    <a:pt x="17107" y="12676"/>
                  </a:lnTo>
                  <a:cubicBezTo>
                    <a:pt x="17107" y="14205"/>
                    <a:pt x="16224" y="15450"/>
                    <a:pt x="15079" y="15450"/>
                  </a:cubicBezTo>
                  <a:lnTo>
                    <a:pt x="9158" y="15450"/>
                  </a:lnTo>
                  <a:cubicBezTo>
                    <a:pt x="9158" y="15450"/>
                    <a:pt x="6912" y="15450"/>
                    <a:pt x="6912" y="15450"/>
                  </a:cubicBezTo>
                  <a:close/>
                </a:path>
              </a:pathLst>
            </a:custGeom>
            <a:solidFill>
              <a:srgbClr val="FFFFFF"/>
            </a:solidFill>
            <a:ln w="12700" cap="flat">
              <a:noFill/>
              <a:miter lim="400000"/>
            </a:ln>
            <a:effectLst/>
          </p:spPr>
          <p:txBody>
            <a:bodyPr anchor="ctr"/>
            <a:lstStyle/>
            <a:p>
              <a:pPr algn="ctr"/>
              <a:endParaRPr>
                <a:cs typeface="+mn-ea"/>
                <a:sym typeface="+mn-lt"/>
              </a:endParaRPr>
            </a:p>
          </p:txBody>
        </p:sp>
        <p:sp>
          <p:nvSpPr>
            <p:cNvPr id="12" name="íṡľíḍè-Rectangle 37"/>
            <p:cNvSpPr/>
            <p:nvPr/>
          </p:nvSpPr>
          <p:spPr>
            <a:xfrm>
              <a:off x="7524342" y="4587611"/>
              <a:ext cx="2244067" cy="7959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anchor="t">
              <a:noAutofit/>
            </a:bodyPr>
            <a:lstStyle/>
            <a:p>
              <a:pPr algn="ctr">
                <a:lnSpc>
                  <a:spcPct val="120000"/>
                </a:lnSpc>
              </a:pPr>
              <a:r>
                <a:rPr lang="zh-CN" altLang="en-US" sz="1400" dirty="0" smtClean="0">
                  <a:cs typeface="+mn-ea"/>
                  <a:sym typeface="+mn-lt"/>
                </a:rPr>
                <a:t>點擊此處更換文本</a:t>
              </a:r>
              <a:r>
                <a:rPr lang="en-US" altLang="zh-CN" sz="1400" dirty="0" smtClean="0">
                  <a:cs typeface="+mn-ea"/>
                  <a:sym typeface="+mn-lt"/>
                </a:rPr>
                <a:t>1ppt.com.com</a:t>
              </a:r>
              <a:r>
                <a:rPr lang="zh-CN" altLang="en-US" sz="1400" dirty="0" smtClean="0">
                  <a:cs typeface="+mn-ea"/>
                  <a:sym typeface="+mn-lt"/>
                </a:rPr>
                <a:t>，點擊此處更換文本</a:t>
              </a:r>
              <a:r>
                <a:rPr lang="en-US" altLang="zh-CN" sz="1400" dirty="0" smtClean="0">
                  <a:cs typeface="+mn-ea"/>
                  <a:sym typeface="+mn-lt"/>
                </a:rPr>
                <a:t>1ppt.com.com</a:t>
              </a:r>
              <a:endParaRPr lang="zh-CN" altLang="en-US" sz="1400" dirty="0">
                <a:cs typeface="+mn-ea"/>
                <a:sym typeface="+mn-lt"/>
              </a:endParaRPr>
            </a:p>
          </p:txBody>
        </p:sp>
        <p:sp>
          <p:nvSpPr>
            <p:cNvPr id="13" name="íṡľíḍè-Oval 34"/>
            <p:cNvSpPr/>
            <p:nvPr/>
          </p:nvSpPr>
          <p:spPr>
            <a:xfrm>
              <a:off x="5761593" y="857366"/>
              <a:ext cx="628339" cy="628339"/>
            </a:xfrm>
            <a:prstGeom prst="ellipse">
              <a:avLst/>
            </a:prstGeom>
            <a:solidFill>
              <a:schemeClr val="accent3">
                <a:lumMod val="100000"/>
              </a:schemeClr>
            </a:solidFill>
            <a:ln w="12700" cap="flat">
              <a:noFill/>
              <a:miter lim="400000"/>
            </a:ln>
            <a:effectLst/>
          </p:spPr>
          <p:txBody>
            <a:bodyPr anchor="ctr"/>
            <a:lstStyle/>
            <a:p>
              <a:pPr algn="ctr"/>
              <a:endParaRPr>
                <a:cs typeface="+mn-ea"/>
                <a:sym typeface="+mn-lt"/>
              </a:endParaRPr>
            </a:p>
          </p:txBody>
        </p:sp>
        <p:sp>
          <p:nvSpPr>
            <p:cNvPr id="14" name="íṡľíḍè-Freeform: Shape 35"/>
            <p:cNvSpPr/>
            <p:nvPr/>
          </p:nvSpPr>
          <p:spPr>
            <a:xfrm>
              <a:off x="5896236" y="1011084"/>
              <a:ext cx="359052" cy="320902"/>
            </a:xfrm>
            <a:custGeom>
              <a:avLst/>
              <a:gdLst/>
              <a:ahLst/>
              <a:cxnLst>
                <a:cxn ang="0">
                  <a:pos x="wd2" y="hd2"/>
                </a:cxn>
                <a:cxn ang="5400000">
                  <a:pos x="wd2" y="hd2"/>
                </a:cxn>
                <a:cxn ang="10800000">
                  <a:pos x="wd2" y="hd2"/>
                </a:cxn>
                <a:cxn ang="16200000">
                  <a:pos x="wd2" y="hd2"/>
                </a:cxn>
              </a:cxnLst>
              <a:rect l="0" t="0" r="r" b="b"/>
              <a:pathLst>
                <a:path w="21600" h="21484" extrusionOk="0">
                  <a:moveTo>
                    <a:pt x="19415" y="16649"/>
                  </a:moveTo>
                  <a:cubicBezTo>
                    <a:pt x="20161" y="16995"/>
                    <a:pt x="20794" y="17015"/>
                    <a:pt x="20797" y="18016"/>
                  </a:cubicBezTo>
                  <a:lnTo>
                    <a:pt x="21600" y="21484"/>
                  </a:lnTo>
                  <a:lnTo>
                    <a:pt x="0" y="21484"/>
                  </a:lnTo>
                  <a:cubicBezTo>
                    <a:pt x="91" y="20771"/>
                    <a:pt x="349" y="19060"/>
                    <a:pt x="573" y="18136"/>
                  </a:cubicBezTo>
                  <a:cubicBezTo>
                    <a:pt x="679" y="17700"/>
                    <a:pt x="1212" y="16975"/>
                    <a:pt x="2036" y="16624"/>
                  </a:cubicBezTo>
                  <a:cubicBezTo>
                    <a:pt x="4050" y="15766"/>
                    <a:pt x="6877" y="14370"/>
                    <a:pt x="7251" y="13724"/>
                  </a:cubicBezTo>
                  <a:cubicBezTo>
                    <a:pt x="7484" y="13323"/>
                    <a:pt x="7579" y="13743"/>
                    <a:pt x="7681" y="13421"/>
                  </a:cubicBezTo>
                  <a:cubicBezTo>
                    <a:pt x="7916" y="12679"/>
                    <a:pt x="7968" y="11587"/>
                    <a:pt x="7968" y="11587"/>
                  </a:cubicBezTo>
                  <a:cubicBezTo>
                    <a:pt x="7848" y="11494"/>
                    <a:pt x="7572" y="10786"/>
                    <a:pt x="7434" y="10117"/>
                  </a:cubicBezTo>
                  <a:cubicBezTo>
                    <a:pt x="7387" y="9891"/>
                    <a:pt x="7082" y="9884"/>
                    <a:pt x="6846" y="8995"/>
                  </a:cubicBezTo>
                  <a:cubicBezTo>
                    <a:pt x="6653" y="8263"/>
                    <a:pt x="6425" y="7272"/>
                    <a:pt x="6518" y="6932"/>
                  </a:cubicBezTo>
                  <a:cubicBezTo>
                    <a:pt x="6566" y="6758"/>
                    <a:pt x="6695" y="6822"/>
                    <a:pt x="6716" y="6831"/>
                  </a:cubicBezTo>
                  <a:cubicBezTo>
                    <a:pt x="6697" y="6706"/>
                    <a:pt x="6673" y="6705"/>
                    <a:pt x="6649" y="6531"/>
                  </a:cubicBezTo>
                  <a:cubicBezTo>
                    <a:pt x="6603" y="6199"/>
                    <a:pt x="6428" y="5653"/>
                    <a:pt x="6414" y="5330"/>
                  </a:cubicBezTo>
                  <a:cubicBezTo>
                    <a:pt x="6302" y="2941"/>
                    <a:pt x="6814" y="1517"/>
                    <a:pt x="7802" y="834"/>
                  </a:cubicBezTo>
                  <a:cubicBezTo>
                    <a:pt x="8064" y="653"/>
                    <a:pt x="9136" y="145"/>
                    <a:pt x="9462" y="64"/>
                  </a:cubicBezTo>
                  <a:cubicBezTo>
                    <a:pt x="10187" y="-116"/>
                    <a:pt x="11659" y="109"/>
                    <a:pt x="12338" y="443"/>
                  </a:cubicBezTo>
                  <a:cubicBezTo>
                    <a:pt x="14203" y="1346"/>
                    <a:pt x="14766" y="2285"/>
                    <a:pt x="14624" y="5330"/>
                  </a:cubicBezTo>
                  <a:cubicBezTo>
                    <a:pt x="14599" y="5877"/>
                    <a:pt x="14486" y="6618"/>
                    <a:pt x="14433" y="6945"/>
                  </a:cubicBezTo>
                  <a:cubicBezTo>
                    <a:pt x="14521" y="6860"/>
                    <a:pt x="14606" y="6807"/>
                    <a:pt x="14679" y="6813"/>
                  </a:cubicBezTo>
                  <a:cubicBezTo>
                    <a:pt x="14982" y="6833"/>
                    <a:pt x="14696" y="8105"/>
                    <a:pt x="14460" y="8995"/>
                  </a:cubicBezTo>
                  <a:cubicBezTo>
                    <a:pt x="14225" y="9884"/>
                    <a:pt x="13904" y="9888"/>
                    <a:pt x="13872" y="10117"/>
                  </a:cubicBezTo>
                  <a:cubicBezTo>
                    <a:pt x="13761" y="10901"/>
                    <a:pt x="13490" y="11361"/>
                    <a:pt x="13347" y="11576"/>
                  </a:cubicBezTo>
                  <a:cubicBezTo>
                    <a:pt x="13347" y="11576"/>
                    <a:pt x="13436" y="12775"/>
                    <a:pt x="13704" y="13449"/>
                  </a:cubicBezTo>
                  <a:cubicBezTo>
                    <a:pt x="13812" y="13730"/>
                    <a:pt x="13931" y="13430"/>
                    <a:pt x="14102" y="13742"/>
                  </a:cubicBezTo>
                  <a:cubicBezTo>
                    <a:pt x="14018" y="13588"/>
                    <a:pt x="14272" y="14339"/>
                    <a:pt x="15405" y="14858"/>
                  </a:cubicBezTo>
                  <a:cubicBezTo>
                    <a:pt x="17512" y="15825"/>
                    <a:pt x="18500" y="16226"/>
                    <a:pt x="19415" y="16649"/>
                  </a:cubicBezTo>
                  <a:close/>
                </a:path>
              </a:pathLst>
            </a:custGeom>
            <a:solidFill>
              <a:srgbClr val="FFFFFF"/>
            </a:solidFill>
            <a:ln w="12700" cap="flat">
              <a:noFill/>
              <a:miter lim="400000"/>
            </a:ln>
            <a:effectLst/>
          </p:spPr>
          <p:txBody>
            <a:bodyPr anchor="ctr"/>
            <a:lstStyle/>
            <a:p>
              <a:pPr algn="ctr"/>
              <a:endParaRPr>
                <a:cs typeface="+mn-ea"/>
                <a:sym typeface="+mn-lt"/>
              </a:endParaRPr>
            </a:p>
          </p:txBody>
        </p:sp>
        <p:sp>
          <p:nvSpPr>
            <p:cNvPr id="15" name="íṡľíḍè-Rectangle 33"/>
            <p:cNvSpPr/>
            <p:nvPr/>
          </p:nvSpPr>
          <p:spPr>
            <a:xfrm>
              <a:off x="4949005" y="1560417"/>
              <a:ext cx="2244067" cy="8012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anchor="t">
              <a:noAutofit/>
            </a:bodyPr>
            <a:lstStyle/>
            <a:p>
              <a:pPr algn="ctr">
                <a:lnSpc>
                  <a:spcPct val="120000"/>
                </a:lnSpc>
              </a:pPr>
              <a:r>
                <a:rPr lang="zh-CN" altLang="en-US" sz="1400" dirty="0" smtClean="0">
                  <a:cs typeface="+mn-ea"/>
                  <a:sym typeface="+mn-lt"/>
                </a:rPr>
                <a:t>點擊此處更換文本</a:t>
              </a:r>
              <a:r>
                <a:rPr lang="en-US" altLang="zh-CN" sz="1400" dirty="0" smtClean="0">
                  <a:cs typeface="+mn-ea"/>
                  <a:sym typeface="+mn-lt"/>
                </a:rPr>
                <a:t>1ppt.com.com</a:t>
              </a:r>
              <a:r>
                <a:rPr lang="zh-CN" altLang="en-US" sz="1400" dirty="0" smtClean="0">
                  <a:cs typeface="+mn-ea"/>
                  <a:sym typeface="+mn-lt"/>
                </a:rPr>
                <a:t>，點擊此處更換文本</a:t>
              </a:r>
              <a:r>
                <a:rPr lang="en-US" altLang="zh-CN" sz="1400" dirty="0" smtClean="0">
                  <a:cs typeface="+mn-ea"/>
                  <a:sym typeface="+mn-lt"/>
                </a:rPr>
                <a:t>1ppt.com.com</a:t>
              </a:r>
              <a:endParaRPr lang="zh-CN" altLang="en-US" sz="1400" dirty="0">
                <a:cs typeface="+mn-ea"/>
                <a:sym typeface="+mn-lt"/>
              </a:endParaRPr>
            </a:p>
          </p:txBody>
        </p:sp>
        <p:sp>
          <p:nvSpPr>
            <p:cNvPr id="16" name="íṡľíḍè-Oval 30"/>
            <p:cNvSpPr/>
            <p:nvPr/>
          </p:nvSpPr>
          <p:spPr>
            <a:xfrm>
              <a:off x="3479731" y="1714600"/>
              <a:ext cx="628339" cy="628339"/>
            </a:xfrm>
            <a:prstGeom prst="ellipse">
              <a:avLst/>
            </a:prstGeom>
            <a:solidFill>
              <a:schemeClr val="accent2">
                <a:lumMod val="100000"/>
              </a:schemeClr>
            </a:solidFill>
            <a:ln w="12700" cap="flat">
              <a:noFill/>
              <a:miter lim="400000"/>
            </a:ln>
            <a:effectLst/>
          </p:spPr>
          <p:txBody>
            <a:bodyPr anchor="ctr"/>
            <a:lstStyle/>
            <a:p>
              <a:pPr algn="ctr"/>
              <a:endParaRPr>
                <a:cs typeface="+mn-ea"/>
                <a:sym typeface="+mn-lt"/>
              </a:endParaRPr>
            </a:p>
          </p:txBody>
        </p:sp>
        <p:sp>
          <p:nvSpPr>
            <p:cNvPr id="17" name="íṡľíḍè-Freeform: Shape 31"/>
            <p:cNvSpPr/>
            <p:nvPr/>
          </p:nvSpPr>
          <p:spPr>
            <a:xfrm>
              <a:off x="3657942" y="1849244"/>
              <a:ext cx="271917" cy="359051"/>
            </a:xfrm>
            <a:custGeom>
              <a:avLst/>
              <a:gdLst/>
              <a:ahLst/>
              <a:cxnLst>
                <a:cxn ang="0">
                  <a:pos x="wd2" y="hd2"/>
                </a:cxn>
                <a:cxn ang="5400000">
                  <a:pos x="wd2" y="hd2"/>
                </a:cxn>
                <a:cxn ang="10800000">
                  <a:pos x="wd2" y="hd2"/>
                </a:cxn>
                <a:cxn ang="16200000">
                  <a:pos x="wd2" y="hd2"/>
                </a:cxn>
              </a:cxnLst>
              <a:rect l="0" t="0" r="r" b="b"/>
              <a:pathLst>
                <a:path w="21350" h="21600" extrusionOk="0">
                  <a:moveTo>
                    <a:pt x="16784" y="1264"/>
                  </a:moveTo>
                  <a:cubicBezTo>
                    <a:pt x="16363" y="1078"/>
                    <a:pt x="15824" y="1189"/>
                    <a:pt x="15581" y="1511"/>
                  </a:cubicBezTo>
                  <a:lnTo>
                    <a:pt x="14280" y="3236"/>
                  </a:lnTo>
                  <a:cubicBezTo>
                    <a:pt x="14867" y="3417"/>
                    <a:pt x="15381" y="3636"/>
                    <a:pt x="15831" y="3874"/>
                  </a:cubicBezTo>
                  <a:lnTo>
                    <a:pt x="17106" y="2185"/>
                  </a:lnTo>
                  <a:cubicBezTo>
                    <a:pt x="17349" y="1863"/>
                    <a:pt x="17205" y="1451"/>
                    <a:pt x="16784" y="1264"/>
                  </a:cubicBezTo>
                  <a:close/>
                  <a:moveTo>
                    <a:pt x="21233" y="4689"/>
                  </a:moveTo>
                  <a:cubicBezTo>
                    <a:pt x="20988" y="4366"/>
                    <a:pt x="20450" y="4256"/>
                    <a:pt x="20028" y="4442"/>
                  </a:cubicBezTo>
                  <a:lnTo>
                    <a:pt x="17841" y="5408"/>
                  </a:lnTo>
                  <a:cubicBezTo>
                    <a:pt x="18203" y="5799"/>
                    <a:pt x="18487" y="6197"/>
                    <a:pt x="18711" y="6581"/>
                  </a:cubicBezTo>
                  <a:lnTo>
                    <a:pt x="20909" y="5610"/>
                  </a:lnTo>
                  <a:cubicBezTo>
                    <a:pt x="21331" y="5423"/>
                    <a:pt x="21475" y="5012"/>
                    <a:pt x="21233" y="4689"/>
                  </a:cubicBezTo>
                  <a:close/>
                  <a:moveTo>
                    <a:pt x="1322" y="4393"/>
                  </a:moveTo>
                  <a:cubicBezTo>
                    <a:pt x="900" y="4207"/>
                    <a:pt x="362" y="4317"/>
                    <a:pt x="118" y="4640"/>
                  </a:cubicBezTo>
                  <a:cubicBezTo>
                    <a:pt x="-125" y="4963"/>
                    <a:pt x="19" y="5375"/>
                    <a:pt x="441" y="5561"/>
                  </a:cubicBezTo>
                  <a:lnTo>
                    <a:pt x="2633" y="6530"/>
                  </a:lnTo>
                  <a:cubicBezTo>
                    <a:pt x="2861" y="6146"/>
                    <a:pt x="3149" y="5751"/>
                    <a:pt x="3514" y="5362"/>
                  </a:cubicBezTo>
                  <a:cubicBezTo>
                    <a:pt x="3514" y="5362"/>
                    <a:pt x="1322" y="4393"/>
                    <a:pt x="1322" y="4393"/>
                  </a:cubicBezTo>
                  <a:close/>
                  <a:moveTo>
                    <a:pt x="5797" y="1483"/>
                  </a:moveTo>
                  <a:cubicBezTo>
                    <a:pt x="5553" y="1160"/>
                    <a:pt x="5015" y="1050"/>
                    <a:pt x="4593" y="1236"/>
                  </a:cubicBezTo>
                  <a:cubicBezTo>
                    <a:pt x="4173" y="1422"/>
                    <a:pt x="4029" y="1834"/>
                    <a:pt x="4272" y="2157"/>
                  </a:cubicBezTo>
                  <a:lnTo>
                    <a:pt x="5544" y="3843"/>
                  </a:lnTo>
                  <a:cubicBezTo>
                    <a:pt x="5997" y="3607"/>
                    <a:pt x="6514" y="3392"/>
                    <a:pt x="7103" y="3215"/>
                  </a:cubicBezTo>
                  <a:cubicBezTo>
                    <a:pt x="7103" y="3215"/>
                    <a:pt x="5797" y="1483"/>
                    <a:pt x="5797" y="1483"/>
                  </a:cubicBezTo>
                  <a:close/>
                  <a:moveTo>
                    <a:pt x="10693" y="0"/>
                  </a:moveTo>
                  <a:cubicBezTo>
                    <a:pt x="10208" y="0"/>
                    <a:pt x="9813" y="302"/>
                    <a:pt x="9813" y="674"/>
                  </a:cubicBezTo>
                  <a:lnTo>
                    <a:pt x="9813" y="2753"/>
                  </a:lnTo>
                  <a:cubicBezTo>
                    <a:pt x="10026" y="2740"/>
                    <a:pt x="11348" y="2744"/>
                    <a:pt x="11574" y="2758"/>
                  </a:cubicBezTo>
                  <a:lnTo>
                    <a:pt x="11574" y="674"/>
                  </a:lnTo>
                  <a:cubicBezTo>
                    <a:pt x="11574" y="302"/>
                    <a:pt x="11180" y="0"/>
                    <a:pt x="10693" y="0"/>
                  </a:cubicBezTo>
                  <a:close/>
                  <a:moveTo>
                    <a:pt x="18428" y="9068"/>
                  </a:moveTo>
                  <a:cubicBezTo>
                    <a:pt x="18228" y="7091"/>
                    <a:pt x="16423" y="3572"/>
                    <a:pt x="10662" y="3572"/>
                  </a:cubicBezTo>
                  <a:cubicBezTo>
                    <a:pt x="10661" y="3572"/>
                    <a:pt x="10660" y="3572"/>
                    <a:pt x="10659" y="3572"/>
                  </a:cubicBezTo>
                  <a:cubicBezTo>
                    <a:pt x="10658" y="3572"/>
                    <a:pt x="10658" y="3572"/>
                    <a:pt x="10657" y="3572"/>
                  </a:cubicBezTo>
                  <a:cubicBezTo>
                    <a:pt x="10656" y="3572"/>
                    <a:pt x="10655" y="3572"/>
                    <a:pt x="10655" y="3572"/>
                  </a:cubicBezTo>
                  <a:cubicBezTo>
                    <a:pt x="10654" y="3572"/>
                    <a:pt x="10653" y="3572"/>
                    <a:pt x="10652" y="3572"/>
                  </a:cubicBezTo>
                  <a:cubicBezTo>
                    <a:pt x="4890" y="3572"/>
                    <a:pt x="3086" y="7091"/>
                    <a:pt x="2886" y="9068"/>
                  </a:cubicBezTo>
                  <a:cubicBezTo>
                    <a:pt x="2715" y="10852"/>
                    <a:pt x="4327" y="12514"/>
                    <a:pt x="4510" y="12775"/>
                  </a:cubicBezTo>
                  <a:cubicBezTo>
                    <a:pt x="4810" y="13201"/>
                    <a:pt x="6695" y="14825"/>
                    <a:pt x="6762" y="15807"/>
                  </a:cubicBezTo>
                  <a:cubicBezTo>
                    <a:pt x="6855" y="17159"/>
                    <a:pt x="7070" y="17195"/>
                    <a:pt x="7930" y="17355"/>
                  </a:cubicBezTo>
                  <a:cubicBezTo>
                    <a:pt x="8807" y="17519"/>
                    <a:pt x="12507" y="17519"/>
                    <a:pt x="13383" y="17355"/>
                  </a:cubicBezTo>
                  <a:cubicBezTo>
                    <a:pt x="14243" y="17195"/>
                    <a:pt x="14459" y="17159"/>
                    <a:pt x="14552" y="15807"/>
                  </a:cubicBezTo>
                  <a:cubicBezTo>
                    <a:pt x="14619" y="14825"/>
                    <a:pt x="16504" y="13201"/>
                    <a:pt x="16803" y="12775"/>
                  </a:cubicBezTo>
                  <a:cubicBezTo>
                    <a:pt x="16987" y="12514"/>
                    <a:pt x="18599" y="10852"/>
                    <a:pt x="18428" y="9068"/>
                  </a:cubicBezTo>
                  <a:close/>
                  <a:moveTo>
                    <a:pt x="13756" y="19204"/>
                  </a:moveTo>
                  <a:cubicBezTo>
                    <a:pt x="13756" y="18991"/>
                    <a:pt x="13530" y="18817"/>
                    <a:pt x="13251" y="18817"/>
                  </a:cubicBezTo>
                  <a:lnTo>
                    <a:pt x="8063" y="18817"/>
                  </a:lnTo>
                  <a:cubicBezTo>
                    <a:pt x="7783" y="18817"/>
                    <a:pt x="7557" y="18991"/>
                    <a:pt x="7557" y="19204"/>
                  </a:cubicBezTo>
                  <a:lnTo>
                    <a:pt x="7557" y="19204"/>
                  </a:lnTo>
                  <a:cubicBezTo>
                    <a:pt x="7557" y="19418"/>
                    <a:pt x="7783" y="19591"/>
                    <a:pt x="8063" y="19591"/>
                  </a:cubicBezTo>
                  <a:lnTo>
                    <a:pt x="13251" y="19591"/>
                  </a:lnTo>
                  <a:cubicBezTo>
                    <a:pt x="13530" y="19591"/>
                    <a:pt x="13756" y="19418"/>
                    <a:pt x="13756" y="19204"/>
                  </a:cubicBezTo>
                  <a:cubicBezTo>
                    <a:pt x="13756" y="19204"/>
                    <a:pt x="13756" y="19204"/>
                    <a:pt x="13756" y="19204"/>
                  </a:cubicBezTo>
                  <a:close/>
                  <a:moveTo>
                    <a:pt x="13756" y="18147"/>
                  </a:moveTo>
                  <a:cubicBezTo>
                    <a:pt x="13756" y="17934"/>
                    <a:pt x="13530" y="17761"/>
                    <a:pt x="13251" y="17761"/>
                  </a:cubicBezTo>
                  <a:lnTo>
                    <a:pt x="8063" y="17761"/>
                  </a:lnTo>
                  <a:cubicBezTo>
                    <a:pt x="7783" y="17761"/>
                    <a:pt x="7557" y="17934"/>
                    <a:pt x="7557" y="18147"/>
                  </a:cubicBezTo>
                  <a:lnTo>
                    <a:pt x="7557" y="18147"/>
                  </a:lnTo>
                  <a:cubicBezTo>
                    <a:pt x="7557" y="18361"/>
                    <a:pt x="7783" y="18535"/>
                    <a:pt x="8063" y="18535"/>
                  </a:cubicBezTo>
                  <a:lnTo>
                    <a:pt x="13251" y="18535"/>
                  </a:lnTo>
                  <a:cubicBezTo>
                    <a:pt x="13530" y="18535"/>
                    <a:pt x="13756" y="18361"/>
                    <a:pt x="13756" y="18147"/>
                  </a:cubicBezTo>
                  <a:cubicBezTo>
                    <a:pt x="13756" y="18147"/>
                    <a:pt x="13756" y="18147"/>
                    <a:pt x="13756" y="18147"/>
                  </a:cubicBezTo>
                  <a:close/>
                  <a:moveTo>
                    <a:pt x="8400" y="19874"/>
                  </a:moveTo>
                  <a:lnTo>
                    <a:pt x="12913" y="19874"/>
                  </a:lnTo>
                  <a:cubicBezTo>
                    <a:pt x="12913" y="20827"/>
                    <a:pt x="11903" y="21600"/>
                    <a:pt x="10657" y="21600"/>
                  </a:cubicBezTo>
                  <a:cubicBezTo>
                    <a:pt x="9411" y="21600"/>
                    <a:pt x="8400" y="20827"/>
                    <a:pt x="8400" y="19874"/>
                  </a:cubicBezTo>
                  <a:close/>
                </a:path>
              </a:pathLst>
            </a:custGeom>
            <a:solidFill>
              <a:srgbClr val="FFFFFF"/>
            </a:solidFill>
            <a:ln w="12700" cap="flat">
              <a:noFill/>
              <a:miter lim="400000"/>
            </a:ln>
            <a:effectLst/>
          </p:spPr>
          <p:txBody>
            <a:bodyPr anchor="ctr"/>
            <a:lstStyle/>
            <a:p>
              <a:pPr algn="ctr"/>
              <a:endParaRPr>
                <a:cs typeface="+mn-ea"/>
                <a:sym typeface="+mn-lt"/>
              </a:endParaRPr>
            </a:p>
          </p:txBody>
        </p:sp>
        <p:sp>
          <p:nvSpPr>
            <p:cNvPr id="18" name="íṡľíḍè-Rectangle 29"/>
            <p:cNvSpPr/>
            <p:nvPr/>
          </p:nvSpPr>
          <p:spPr>
            <a:xfrm>
              <a:off x="2671867" y="2450864"/>
              <a:ext cx="2244067" cy="8012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anchor="t">
              <a:noAutofit/>
            </a:bodyPr>
            <a:lstStyle/>
            <a:p>
              <a:pPr algn="ctr">
                <a:lnSpc>
                  <a:spcPct val="120000"/>
                </a:lnSpc>
              </a:pPr>
              <a:r>
                <a:rPr lang="zh-CN" altLang="en-US" sz="1400" dirty="0" smtClean="0">
                  <a:cs typeface="+mn-ea"/>
                  <a:sym typeface="+mn-lt"/>
                </a:rPr>
                <a:t>點擊此處更換文本</a:t>
              </a:r>
              <a:r>
                <a:rPr lang="en-US" altLang="zh-CN" sz="1400" dirty="0" smtClean="0">
                  <a:cs typeface="+mn-ea"/>
                  <a:sym typeface="+mn-lt"/>
                </a:rPr>
                <a:t>1ppt.com.com</a:t>
              </a:r>
              <a:r>
                <a:rPr lang="zh-CN" altLang="en-US" sz="1400" dirty="0" smtClean="0">
                  <a:cs typeface="+mn-ea"/>
                  <a:sym typeface="+mn-lt"/>
                </a:rPr>
                <a:t>，點擊此處更換文本</a:t>
              </a:r>
              <a:r>
                <a:rPr lang="en-US" altLang="zh-CN" sz="1400" dirty="0" smtClean="0">
                  <a:cs typeface="+mn-ea"/>
                  <a:sym typeface="+mn-lt"/>
                </a:rPr>
                <a:t>1ppt.com.com</a:t>
              </a:r>
              <a:endParaRPr lang="zh-CN" altLang="en-US" sz="1400" dirty="0">
                <a:cs typeface="+mn-ea"/>
                <a:sym typeface="+mn-lt"/>
              </a:endParaRPr>
            </a:p>
          </p:txBody>
        </p:sp>
        <p:sp>
          <p:nvSpPr>
            <p:cNvPr id="19" name="íṡľíḍè-Oval 26"/>
            <p:cNvSpPr/>
            <p:nvPr/>
          </p:nvSpPr>
          <p:spPr>
            <a:xfrm>
              <a:off x="3231455" y="3868297"/>
              <a:ext cx="628339" cy="628339"/>
            </a:xfrm>
            <a:prstGeom prst="ellipse">
              <a:avLst/>
            </a:prstGeom>
            <a:solidFill>
              <a:schemeClr val="accent1">
                <a:lumMod val="100000"/>
              </a:schemeClr>
            </a:solidFill>
            <a:ln w="12700" cap="flat">
              <a:noFill/>
              <a:miter lim="400000"/>
            </a:ln>
            <a:effectLst/>
          </p:spPr>
          <p:txBody>
            <a:bodyPr anchor="ctr"/>
            <a:lstStyle/>
            <a:p>
              <a:pPr algn="ctr"/>
              <a:endParaRPr>
                <a:cs typeface="+mn-ea"/>
                <a:sym typeface="+mn-lt"/>
              </a:endParaRPr>
            </a:p>
          </p:txBody>
        </p:sp>
        <p:sp>
          <p:nvSpPr>
            <p:cNvPr id="20" name="íṡľíḍè-Freeform: Shape 27"/>
            <p:cNvSpPr/>
            <p:nvPr/>
          </p:nvSpPr>
          <p:spPr>
            <a:xfrm>
              <a:off x="3366099" y="4003010"/>
              <a:ext cx="359052" cy="358912"/>
            </a:xfrm>
            <a:custGeom>
              <a:avLst/>
              <a:gdLst/>
              <a:ahLst/>
              <a:cxnLst>
                <a:cxn ang="0">
                  <a:pos x="wd2" y="hd2"/>
                </a:cxn>
                <a:cxn ang="5400000">
                  <a:pos x="wd2" y="hd2"/>
                </a:cxn>
                <a:cxn ang="10800000">
                  <a:pos x="wd2" y="hd2"/>
                </a:cxn>
                <a:cxn ang="16200000">
                  <a:pos x="wd2" y="hd2"/>
                </a:cxn>
              </a:cxnLst>
              <a:rect l="0" t="0" r="r" b="b"/>
              <a:pathLst>
                <a:path w="21600" h="21600" extrusionOk="0">
                  <a:moveTo>
                    <a:pt x="8689" y="3102"/>
                  </a:moveTo>
                  <a:cubicBezTo>
                    <a:pt x="10181" y="3102"/>
                    <a:pt x="11584" y="3680"/>
                    <a:pt x="12638" y="4729"/>
                  </a:cubicBezTo>
                  <a:cubicBezTo>
                    <a:pt x="13691" y="5775"/>
                    <a:pt x="14270" y="7167"/>
                    <a:pt x="14270" y="8646"/>
                  </a:cubicBezTo>
                  <a:cubicBezTo>
                    <a:pt x="14270" y="10126"/>
                    <a:pt x="13691" y="11517"/>
                    <a:pt x="12638" y="12563"/>
                  </a:cubicBezTo>
                  <a:cubicBezTo>
                    <a:pt x="11584" y="13612"/>
                    <a:pt x="10181" y="14190"/>
                    <a:pt x="8689" y="14190"/>
                  </a:cubicBezTo>
                  <a:cubicBezTo>
                    <a:pt x="7197" y="14190"/>
                    <a:pt x="5795" y="13612"/>
                    <a:pt x="4741" y="12563"/>
                  </a:cubicBezTo>
                  <a:cubicBezTo>
                    <a:pt x="3688" y="11517"/>
                    <a:pt x="3108" y="10125"/>
                    <a:pt x="3108" y="8646"/>
                  </a:cubicBezTo>
                  <a:cubicBezTo>
                    <a:pt x="3108" y="7166"/>
                    <a:pt x="3688" y="5775"/>
                    <a:pt x="4741" y="4729"/>
                  </a:cubicBezTo>
                  <a:cubicBezTo>
                    <a:pt x="5795" y="3680"/>
                    <a:pt x="7197" y="3102"/>
                    <a:pt x="8689" y="3102"/>
                  </a:cubicBezTo>
                  <a:close/>
                  <a:moveTo>
                    <a:pt x="16149" y="13086"/>
                  </a:moveTo>
                  <a:cubicBezTo>
                    <a:pt x="16951" y="11758"/>
                    <a:pt x="17378" y="10235"/>
                    <a:pt x="17378" y="8646"/>
                  </a:cubicBezTo>
                  <a:cubicBezTo>
                    <a:pt x="17378" y="6336"/>
                    <a:pt x="16474" y="4164"/>
                    <a:pt x="14832" y="2531"/>
                  </a:cubicBezTo>
                  <a:cubicBezTo>
                    <a:pt x="13191" y="899"/>
                    <a:pt x="11009" y="0"/>
                    <a:pt x="8689" y="0"/>
                  </a:cubicBezTo>
                  <a:cubicBezTo>
                    <a:pt x="6370" y="0"/>
                    <a:pt x="4188" y="899"/>
                    <a:pt x="2547" y="2531"/>
                  </a:cubicBezTo>
                  <a:cubicBezTo>
                    <a:pt x="905" y="4164"/>
                    <a:pt x="0" y="6336"/>
                    <a:pt x="0" y="8646"/>
                  </a:cubicBezTo>
                  <a:cubicBezTo>
                    <a:pt x="0" y="10957"/>
                    <a:pt x="905" y="13128"/>
                    <a:pt x="2547" y="14762"/>
                  </a:cubicBezTo>
                  <a:cubicBezTo>
                    <a:pt x="4188" y="16393"/>
                    <a:pt x="6369" y="17292"/>
                    <a:pt x="8689" y="17292"/>
                  </a:cubicBezTo>
                  <a:cubicBezTo>
                    <a:pt x="8689" y="17292"/>
                    <a:pt x="8689" y="17292"/>
                    <a:pt x="8690" y="17292"/>
                  </a:cubicBezTo>
                  <a:cubicBezTo>
                    <a:pt x="10229" y="17292"/>
                    <a:pt x="11708" y="16896"/>
                    <a:pt x="13008" y="16152"/>
                  </a:cubicBezTo>
                  <a:lnTo>
                    <a:pt x="18487" y="21600"/>
                  </a:lnTo>
                  <a:lnTo>
                    <a:pt x="21600" y="18505"/>
                  </a:lnTo>
                  <a:cubicBezTo>
                    <a:pt x="21600" y="18505"/>
                    <a:pt x="16149" y="13086"/>
                    <a:pt x="16149" y="13086"/>
                  </a:cubicBezTo>
                  <a:close/>
                </a:path>
              </a:pathLst>
            </a:custGeom>
            <a:solidFill>
              <a:srgbClr val="FFFFFF"/>
            </a:solidFill>
            <a:ln w="12700" cap="flat">
              <a:noFill/>
              <a:miter lim="400000"/>
            </a:ln>
            <a:effectLst/>
          </p:spPr>
          <p:txBody>
            <a:bodyPr anchor="ctr"/>
            <a:lstStyle/>
            <a:p>
              <a:pPr algn="ctr"/>
              <a:endParaRPr>
                <a:cs typeface="+mn-ea"/>
                <a:sym typeface="+mn-lt"/>
              </a:endParaRPr>
            </a:p>
          </p:txBody>
        </p:sp>
        <p:sp>
          <p:nvSpPr>
            <p:cNvPr id="21" name="íṡľíḍè-Rectangle 25"/>
            <p:cNvSpPr/>
            <p:nvPr/>
          </p:nvSpPr>
          <p:spPr>
            <a:xfrm>
              <a:off x="2423592" y="4583504"/>
              <a:ext cx="2244067" cy="8012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anchor="t">
              <a:noAutofit/>
            </a:bodyPr>
            <a:lstStyle/>
            <a:p>
              <a:pPr algn="ctr">
                <a:lnSpc>
                  <a:spcPct val="120000"/>
                </a:lnSpc>
              </a:pPr>
              <a:r>
                <a:rPr lang="zh-CN" altLang="en-US" sz="1400" dirty="0" smtClean="0">
                  <a:cs typeface="+mn-ea"/>
                  <a:sym typeface="+mn-lt"/>
                </a:rPr>
                <a:t>點擊此處更換文本</a:t>
              </a:r>
              <a:r>
                <a:rPr lang="en-US" altLang="zh-CN" sz="1400" dirty="0" smtClean="0">
                  <a:cs typeface="+mn-ea"/>
                  <a:sym typeface="+mn-lt"/>
                </a:rPr>
                <a:t>1ppt.com.com</a:t>
              </a:r>
              <a:r>
                <a:rPr lang="zh-CN" altLang="en-US" sz="1400" dirty="0" smtClean="0">
                  <a:cs typeface="+mn-ea"/>
                  <a:sym typeface="+mn-lt"/>
                </a:rPr>
                <a:t>，點擊此處更換文本</a:t>
              </a:r>
              <a:r>
                <a:rPr lang="en-US" altLang="zh-CN" sz="1400" dirty="0" smtClean="0">
                  <a:cs typeface="+mn-ea"/>
                  <a:sym typeface="+mn-lt"/>
                </a:rPr>
                <a:t>1ppt.com.com</a:t>
              </a:r>
              <a:endParaRPr lang="zh-CN" altLang="en-US" sz="1400" dirty="0">
                <a:cs typeface="+mn-ea"/>
                <a:sym typeface="+mn-lt"/>
              </a:endParaRPr>
            </a:p>
          </p:txBody>
        </p:sp>
        <p:sp>
          <p:nvSpPr>
            <p:cNvPr id="22" name="íṡľíḍè-Freeform: Shape 17"/>
            <p:cNvSpPr/>
            <p:nvPr/>
          </p:nvSpPr>
          <p:spPr>
            <a:xfrm rot="16200000" flipH="1">
              <a:off x="7854297" y="5137616"/>
              <a:ext cx="686250" cy="27545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0" y="840"/>
                  </a:lnTo>
                  <a:lnTo>
                    <a:pt x="21600" y="21600"/>
                  </a:lnTo>
                  <a:lnTo>
                    <a:pt x="21591" y="15894"/>
                  </a:lnTo>
                  <a:lnTo>
                    <a:pt x="0" y="0"/>
                  </a:lnTo>
                  <a:close/>
                </a:path>
              </a:pathLst>
            </a:custGeom>
            <a:solidFill>
              <a:schemeClr val="accent5">
                <a:lumMod val="75000"/>
              </a:schemeClr>
            </a:solidFill>
            <a:ln w="12700" cap="flat">
              <a:noFill/>
              <a:miter lim="400000"/>
            </a:ln>
            <a:effectLst/>
          </p:spPr>
          <p:txBody>
            <a:bodyPr anchor="ctr"/>
            <a:lstStyle/>
            <a:p>
              <a:pPr algn="ctr"/>
              <a:endParaRPr>
                <a:cs typeface="+mn-ea"/>
                <a:sym typeface="+mn-lt"/>
              </a:endParaRPr>
            </a:p>
          </p:txBody>
        </p:sp>
        <p:sp>
          <p:nvSpPr>
            <p:cNvPr id="23" name="íṡľíḍè-Arrow: Right 18"/>
            <p:cNvSpPr/>
            <p:nvPr/>
          </p:nvSpPr>
          <p:spPr>
            <a:xfrm rot="16200000">
              <a:off x="5976554" y="5147695"/>
              <a:ext cx="1796085" cy="253966"/>
            </a:xfrm>
            <a:prstGeom prst="rightArrow">
              <a:avLst>
                <a:gd name="adj1" fmla="val 42611"/>
                <a:gd name="adj2" fmla="val 85179"/>
              </a:avLst>
            </a:prstGeom>
            <a:solidFill>
              <a:schemeClr val="accent5">
                <a:lumMod val="100000"/>
              </a:schemeClr>
            </a:solidFill>
            <a:ln w="12700" cap="flat">
              <a:noFill/>
              <a:miter lim="400000"/>
            </a:ln>
            <a:effectLst/>
          </p:spPr>
          <p:txBody>
            <a:bodyPr anchor="ctr"/>
            <a:lstStyle/>
            <a:p>
              <a:pPr algn="ctr"/>
              <a:endParaRPr>
                <a:cs typeface="+mn-ea"/>
                <a:sym typeface="+mn-lt"/>
              </a:endParaRPr>
            </a:p>
          </p:txBody>
        </p:sp>
        <p:sp>
          <p:nvSpPr>
            <p:cNvPr id="24" name="íṡľíḍè-Freeform: Shape 15"/>
            <p:cNvSpPr/>
            <p:nvPr/>
          </p:nvSpPr>
          <p:spPr>
            <a:xfrm rot="16200000" flipH="1">
              <a:off x="6874736" y="5707022"/>
              <a:ext cx="685109" cy="1616852"/>
            </a:xfrm>
            <a:custGeom>
              <a:avLst/>
              <a:gdLst/>
              <a:ahLst/>
              <a:cxnLst>
                <a:cxn ang="0">
                  <a:pos x="wd2" y="hd2"/>
                </a:cxn>
                <a:cxn ang="5400000">
                  <a:pos x="wd2" y="hd2"/>
                </a:cxn>
                <a:cxn ang="10800000">
                  <a:pos x="wd2" y="hd2"/>
                </a:cxn>
                <a:cxn ang="16200000">
                  <a:pos x="wd2" y="hd2"/>
                </a:cxn>
              </a:cxnLst>
              <a:rect l="0" t="0" r="r" b="b"/>
              <a:pathLst>
                <a:path w="21600" h="21600" extrusionOk="0">
                  <a:moveTo>
                    <a:pt x="4" y="0"/>
                  </a:moveTo>
                  <a:lnTo>
                    <a:pt x="0" y="1391"/>
                  </a:lnTo>
                  <a:lnTo>
                    <a:pt x="21600" y="21600"/>
                  </a:lnTo>
                  <a:lnTo>
                    <a:pt x="21600" y="12014"/>
                  </a:lnTo>
                  <a:lnTo>
                    <a:pt x="4" y="0"/>
                  </a:lnTo>
                  <a:close/>
                </a:path>
              </a:pathLst>
            </a:custGeom>
            <a:solidFill>
              <a:schemeClr val="accent4">
                <a:lumMod val="75000"/>
              </a:schemeClr>
            </a:solidFill>
            <a:ln w="12700" cap="flat">
              <a:noFill/>
              <a:miter lim="400000"/>
            </a:ln>
            <a:effectLst/>
          </p:spPr>
          <p:txBody>
            <a:bodyPr anchor="ctr"/>
            <a:lstStyle/>
            <a:p>
              <a:pPr algn="ctr"/>
              <a:endParaRPr>
                <a:cs typeface="+mn-ea"/>
                <a:sym typeface="+mn-lt"/>
              </a:endParaRPr>
            </a:p>
          </p:txBody>
        </p:sp>
        <p:sp>
          <p:nvSpPr>
            <p:cNvPr id="25" name="íṡľíḍè-Arrow: Right 16"/>
            <p:cNvSpPr/>
            <p:nvPr/>
          </p:nvSpPr>
          <p:spPr>
            <a:xfrm rot="16200000">
              <a:off x="5116084" y="4700840"/>
              <a:ext cx="2689797" cy="253966"/>
            </a:xfrm>
            <a:prstGeom prst="rightArrow">
              <a:avLst>
                <a:gd name="adj1" fmla="val 42611"/>
                <a:gd name="adj2" fmla="val 85179"/>
              </a:avLst>
            </a:prstGeom>
            <a:solidFill>
              <a:schemeClr val="accent4">
                <a:lumMod val="100000"/>
              </a:schemeClr>
            </a:solidFill>
            <a:ln w="12700" cap="flat">
              <a:noFill/>
              <a:miter lim="400000"/>
            </a:ln>
            <a:effectLst/>
          </p:spPr>
          <p:txBody>
            <a:bodyPr anchor="ctr"/>
            <a:lstStyle/>
            <a:p>
              <a:pPr algn="ctr"/>
              <a:endParaRPr>
                <a:cs typeface="+mn-ea"/>
                <a:sym typeface="+mn-lt"/>
              </a:endParaRPr>
            </a:p>
          </p:txBody>
        </p:sp>
        <p:sp>
          <p:nvSpPr>
            <p:cNvPr id="26" name="íṡľíḍè-Freeform: Shape 13"/>
            <p:cNvSpPr/>
            <p:nvPr/>
          </p:nvSpPr>
          <p:spPr>
            <a:xfrm rot="16200000" flipH="1">
              <a:off x="5757585" y="6153217"/>
              <a:ext cx="686983" cy="722587"/>
            </a:xfrm>
            <a:custGeom>
              <a:avLst/>
              <a:gdLst/>
              <a:ahLst/>
              <a:cxnLst>
                <a:cxn ang="0">
                  <a:pos x="wd2" y="hd2"/>
                </a:cxn>
                <a:cxn ang="5400000">
                  <a:pos x="wd2" y="hd2"/>
                </a:cxn>
                <a:cxn ang="10800000">
                  <a:pos x="wd2" y="hd2"/>
                </a:cxn>
                <a:cxn ang="16200000">
                  <a:pos x="wd2" y="hd2"/>
                </a:cxn>
              </a:cxnLst>
              <a:rect l="0" t="0" r="r" b="b"/>
              <a:pathLst>
                <a:path w="21600" h="21600" extrusionOk="0">
                  <a:moveTo>
                    <a:pt x="61" y="8656"/>
                  </a:moveTo>
                  <a:lnTo>
                    <a:pt x="21589" y="0"/>
                  </a:lnTo>
                  <a:lnTo>
                    <a:pt x="21600" y="21600"/>
                  </a:lnTo>
                  <a:lnTo>
                    <a:pt x="0" y="11830"/>
                  </a:lnTo>
                  <a:lnTo>
                    <a:pt x="61" y="8656"/>
                  </a:lnTo>
                  <a:close/>
                </a:path>
              </a:pathLst>
            </a:custGeom>
            <a:solidFill>
              <a:schemeClr val="accent3">
                <a:lumMod val="75000"/>
              </a:schemeClr>
            </a:solidFill>
            <a:ln w="12700" cap="flat">
              <a:noFill/>
              <a:miter lim="400000"/>
            </a:ln>
            <a:effectLst/>
          </p:spPr>
          <p:txBody>
            <a:bodyPr anchor="ctr"/>
            <a:lstStyle/>
            <a:p>
              <a:pPr algn="ctr"/>
              <a:endParaRPr>
                <a:cs typeface="+mn-ea"/>
                <a:sym typeface="+mn-lt"/>
              </a:endParaRPr>
            </a:p>
          </p:txBody>
        </p:sp>
        <p:sp>
          <p:nvSpPr>
            <p:cNvPr id="27" name="íṡľíḍè-Arrow: Right 14"/>
            <p:cNvSpPr/>
            <p:nvPr/>
          </p:nvSpPr>
          <p:spPr>
            <a:xfrm rot="16200000">
              <a:off x="4193550" y="4157361"/>
              <a:ext cx="3776753" cy="253966"/>
            </a:xfrm>
            <a:prstGeom prst="rightArrow">
              <a:avLst>
                <a:gd name="adj1" fmla="val 42611"/>
                <a:gd name="adj2" fmla="val 85179"/>
              </a:avLst>
            </a:prstGeom>
            <a:solidFill>
              <a:schemeClr val="accent3">
                <a:lumMod val="100000"/>
              </a:schemeClr>
            </a:solidFill>
            <a:ln w="12700" cap="flat">
              <a:noFill/>
              <a:miter lim="400000"/>
            </a:ln>
            <a:effectLst/>
          </p:spPr>
          <p:txBody>
            <a:bodyPr anchor="ctr"/>
            <a:lstStyle/>
            <a:p>
              <a:pPr algn="ctr"/>
              <a:endParaRPr>
                <a:cs typeface="+mn-ea"/>
                <a:sym typeface="+mn-lt"/>
              </a:endParaRPr>
            </a:p>
          </p:txBody>
        </p:sp>
        <p:sp>
          <p:nvSpPr>
            <p:cNvPr id="28" name="íṡľíḍè-Freeform: Shape 11"/>
            <p:cNvSpPr/>
            <p:nvPr/>
          </p:nvSpPr>
          <p:spPr>
            <a:xfrm rot="16200000" flipH="1">
              <a:off x="4605858" y="5723663"/>
              <a:ext cx="686294" cy="1582386"/>
            </a:xfrm>
            <a:custGeom>
              <a:avLst/>
              <a:gdLst/>
              <a:ahLst/>
              <a:cxnLst>
                <a:cxn ang="0">
                  <a:pos x="wd2" y="hd2"/>
                </a:cxn>
                <a:cxn ang="5400000">
                  <a:pos x="wd2" y="hd2"/>
                </a:cxn>
                <a:cxn ang="10800000">
                  <a:pos x="wd2" y="hd2"/>
                </a:cxn>
                <a:cxn ang="16200000">
                  <a:pos x="wd2" y="hd2"/>
                </a:cxn>
              </a:cxnLst>
              <a:rect l="0" t="0" r="r" b="b"/>
              <a:pathLst>
                <a:path w="21600" h="21600" extrusionOk="0">
                  <a:moveTo>
                    <a:pt x="27" y="20157"/>
                  </a:moveTo>
                  <a:lnTo>
                    <a:pt x="21588" y="0"/>
                  </a:lnTo>
                  <a:lnTo>
                    <a:pt x="21600" y="9767"/>
                  </a:lnTo>
                  <a:lnTo>
                    <a:pt x="0" y="21600"/>
                  </a:lnTo>
                  <a:lnTo>
                    <a:pt x="27" y="20157"/>
                  </a:lnTo>
                  <a:close/>
                </a:path>
              </a:pathLst>
            </a:custGeom>
            <a:solidFill>
              <a:schemeClr val="accent2">
                <a:lumMod val="75000"/>
              </a:schemeClr>
            </a:solidFill>
            <a:ln w="12700" cap="flat">
              <a:noFill/>
              <a:miter lim="400000"/>
            </a:ln>
            <a:effectLst/>
          </p:spPr>
          <p:txBody>
            <a:bodyPr anchor="ctr"/>
            <a:lstStyle/>
            <a:p>
              <a:pPr algn="ctr"/>
              <a:endParaRPr>
                <a:cs typeface="+mn-ea"/>
                <a:sym typeface="+mn-lt"/>
              </a:endParaRPr>
            </a:p>
          </p:txBody>
        </p:sp>
        <p:sp>
          <p:nvSpPr>
            <p:cNvPr id="29" name="íṡľíḍè-Arrow: Right 12"/>
            <p:cNvSpPr/>
            <p:nvPr/>
          </p:nvSpPr>
          <p:spPr>
            <a:xfrm rot="16200000">
              <a:off x="4340019" y="4700839"/>
              <a:ext cx="2689797" cy="253966"/>
            </a:xfrm>
            <a:prstGeom prst="rightArrow">
              <a:avLst>
                <a:gd name="adj1" fmla="val 42611"/>
                <a:gd name="adj2" fmla="val 85179"/>
              </a:avLst>
            </a:prstGeom>
            <a:solidFill>
              <a:schemeClr val="accent2">
                <a:lumMod val="100000"/>
              </a:schemeClr>
            </a:solidFill>
            <a:ln w="12700" cap="flat">
              <a:noFill/>
              <a:miter lim="400000"/>
            </a:ln>
            <a:effectLst/>
          </p:spPr>
          <p:txBody>
            <a:bodyPr anchor="ctr"/>
            <a:lstStyle/>
            <a:p>
              <a:pPr algn="ctr"/>
              <a:endParaRPr>
                <a:cs typeface="+mn-ea"/>
                <a:sym typeface="+mn-lt"/>
              </a:endParaRPr>
            </a:p>
          </p:txBody>
        </p:sp>
        <p:sp>
          <p:nvSpPr>
            <p:cNvPr id="30" name="íṡľíḍè-Freeform: Shape 9"/>
            <p:cNvSpPr/>
            <p:nvPr/>
          </p:nvSpPr>
          <p:spPr>
            <a:xfrm rot="16200000" flipH="1">
              <a:off x="3631712" y="5142630"/>
              <a:ext cx="687430" cy="2743315"/>
            </a:xfrm>
            <a:custGeom>
              <a:avLst/>
              <a:gdLst/>
              <a:ahLst/>
              <a:cxnLst>
                <a:cxn ang="0">
                  <a:pos x="wd2" y="hd2"/>
                </a:cxn>
                <a:cxn ang="5400000">
                  <a:pos x="wd2" y="hd2"/>
                </a:cxn>
                <a:cxn ang="10800000">
                  <a:pos x="wd2" y="hd2"/>
                </a:cxn>
                <a:cxn ang="16200000">
                  <a:pos x="wd2" y="hd2"/>
                </a:cxn>
              </a:cxnLst>
              <a:rect l="0" t="0" r="r" b="b"/>
              <a:pathLst>
                <a:path w="21600" h="21600" extrusionOk="0">
                  <a:moveTo>
                    <a:pt x="0" y="20728"/>
                  </a:moveTo>
                  <a:lnTo>
                    <a:pt x="21600" y="0"/>
                  </a:lnTo>
                  <a:lnTo>
                    <a:pt x="21591" y="5658"/>
                  </a:lnTo>
                  <a:lnTo>
                    <a:pt x="48" y="21600"/>
                  </a:lnTo>
                  <a:lnTo>
                    <a:pt x="0" y="20728"/>
                  </a:lnTo>
                  <a:close/>
                </a:path>
              </a:pathLst>
            </a:custGeom>
            <a:solidFill>
              <a:schemeClr val="accent1">
                <a:lumMod val="75000"/>
              </a:schemeClr>
            </a:solidFill>
            <a:ln w="12700" cap="flat">
              <a:noFill/>
              <a:miter lim="400000"/>
            </a:ln>
            <a:effectLst/>
          </p:spPr>
          <p:txBody>
            <a:bodyPr anchor="ctr"/>
            <a:lstStyle/>
            <a:p>
              <a:pPr algn="ctr"/>
              <a:endParaRPr>
                <a:cs typeface="+mn-ea"/>
                <a:sym typeface="+mn-lt"/>
              </a:endParaRPr>
            </a:p>
          </p:txBody>
        </p:sp>
        <p:sp>
          <p:nvSpPr>
            <p:cNvPr id="31" name="íṡľíḍè-Arrow: Right 10"/>
            <p:cNvSpPr/>
            <p:nvPr/>
          </p:nvSpPr>
          <p:spPr>
            <a:xfrm rot="16200000">
              <a:off x="4391846" y="5147696"/>
              <a:ext cx="1796085" cy="253965"/>
            </a:xfrm>
            <a:prstGeom prst="rightArrow">
              <a:avLst>
                <a:gd name="adj1" fmla="val 42611"/>
                <a:gd name="adj2" fmla="val 85179"/>
              </a:avLst>
            </a:prstGeom>
            <a:solidFill>
              <a:schemeClr val="accent1">
                <a:lumMod val="100000"/>
              </a:schemeClr>
            </a:solidFill>
            <a:ln w="12700" cap="flat">
              <a:noFill/>
              <a:miter lim="400000"/>
            </a:ln>
            <a:effectLst/>
          </p:spPr>
          <p:txBody>
            <a:bodyPr anchor="ctr"/>
            <a:lstStyle/>
            <a:p>
              <a:pPr algn="ctr"/>
              <a:endParaRPr>
                <a:cs typeface="+mn-ea"/>
                <a:sym typeface="+mn-lt"/>
              </a:endParaRPr>
            </a:p>
          </p:txBody>
        </p:sp>
      </p:grpSp>
    </p:spTree>
    <p:extLst>
      <p:ext uri="{BB962C8B-B14F-4D97-AF65-F5344CB8AC3E}">
        <p14:creationId xmlns:p14="http://schemas.microsoft.com/office/powerpoint/2010/main" val="208706248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1097280" y="251470"/>
            <a:ext cx="2580640" cy="523220"/>
          </a:xfrm>
          <a:prstGeom prst="rect">
            <a:avLst/>
          </a:prstGeom>
          <a:noFill/>
        </p:spPr>
        <p:txBody>
          <a:bodyPr wrap="square" rtlCol="0">
            <a:spAutoFit/>
          </a:bodyPr>
          <a:lstStyle/>
          <a:p>
            <a:r>
              <a:rPr lang="zh-CN" altLang="en-US" sz="2800" spc="600" dirty="0" smtClean="0">
                <a:cs typeface="+mn-ea"/>
                <a:sym typeface="+mn-lt"/>
              </a:rPr>
              <a:t>合作與目標</a:t>
            </a:r>
            <a:endParaRPr lang="zh-CN" altLang="en-US" sz="2800" spc="600" dirty="0">
              <a:cs typeface="+mn-ea"/>
              <a:sym typeface="+mn-lt"/>
            </a:endParaRPr>
          </a:p>
        </p:txBody>
      </p:sp>
      <p:grpSp>
        <p:nvGrpSpPr>
          <p:cNvPr id="6" name="01f11694-8e14-4ae2-be4b-fcb27bab0f9f"/>
          <p:cNvGrpSpPr>
            <a:grpSpLocks noChangeAspect="1"/>
          </p:cNvGrpSpPr>
          <p:nvPr/>
        </p:nvGrpSpPr>
        <p:grpSpPr>
          <a:xfrm>
            <a:off x="701040" y="1226422"/>
            <a:ext cx="10337800" cy="5128174"/>
            <a:chOff x="762000" y="1145142"/>
            <a:chExt cx="10337800" cy="5128174"/>
          </a:xfrm>
        </p:grpSpPr>
        <p:grpSp>
          <p:nvGrpSpPr>
            <p:cNvPr id="7" name="Group 2"/>
            <p:cNvGrpSpPr/>
            <p:nvPr/>
          </p:nvGrpSpPr>
          <p:grpSpPr>
            <a:xfrm>
              <a:off x="4056551" y="2200199"/>
              <a:ext cx="4023707" cy="4073117"/>
              <a:chOff x="4084147" y="2092187"/>
              <a:chExt cx="4023707" cy="4073117"/>
            </a:xfrm>
          </p:grpSpPr>
          <p:sp>
            <p:nvSpPr>
              <p:cNvPr id="23" name="îṥļîḑé-Freeform: Shape 65"/>
              <p:cNvSpPr>
                <a:spLocks/>
              </p:cNvSpPr>
              <p:nvPr/>
            </p:nvSpPr>
            <p:spPr bwMode="auto">
              <a:xfrm>
                <a:off x="4084147" y="2668249"/>
                <a:ext cx="2195147" cy="1828562"/>
              </a:xfrm>
              <a:custGeom>
                <a:avLst/>
                <a:gdLst/>
                <a:ahLst/>
                <a:cxnLst>
                  <a:cxn ang="0">
                    <a:pos x="126" y="396"/>
                  </a:cxn>
                  <a:cxn ang="0">
                    <a:pos x="76" y="153"/>
                  </a:cxn>
                  <a:cxn ang="0">
                    <a:pos x="475" y="73"/>
                  </a:cxn>
                  <a:cxn ang="0">
                    <a:pos x="225" y="182"/>
                  </a:cxn>
                  <a:cxn ang="0">
                    <a:pos x="126" y="396"/>
                  </a:cxn>
                </a:cxnLst>
                <a:rect l="0" t="0" r="r" b="b"/>
                <a:pathLst>
                  <a:path w="475" h="396">
                    <a:moveTo>
                      <a:pt x="126" y="396"/>
                    </a:moveTo>
                    <a:cubicBezTo>
                      <a:pt x="126" y="396"/>
                      <a:pt x="0" y="278"/>
                      <a:pt x="76" y="153"/>
                    </a:cubicBezTo>
                    <a:cubicBezTo>
                      <a:pt x="168" y="0"/>
                      <a:pt x="475" y="73"/>
                      <a:pt x="475" y="73"/>
                    </a:cubicBezTo>
                    <a:cubicBezTo>
                      <a:pt x="475" y="73"/>
                      <a:pt x="318" y="70"/>
                      <a:pt x="225" y="182"/>
                    </a:cubicBezTo>
                    <a:cubicBezTo>
                      <a:pt x="160" y="261"/>
                      <a:pt x="126" y="396"/>
                      <a:pt x="126" y="396"/>
                    </a:cubicBezTo>
                    <a:close/>
                  </a:path>
                </a:pathLst>
              </a:custGeom>
              <a:solidFill>
                <a:schemeClr val="accent1"/>
              </a:solidFill>
              <a:ln w="9525">
                <a:noFill/>
                <a:round/>
                <a:headEnd/>
                <a:tailEnd/>
              </a:ln>
            </p:spPr>
            <p:txBody>
              <a:bodyPr anchor="ctr"/>
              <a:lstStyle/>
              <a:p>
                <a:pPr algn="ctr"/>
                <a:endParaRPr>
                  <a:cs typeface="+mn-ea"/>
                  <a:sym typeface="+mn-lt"/>
                </a:endParaRPr>
              </a:p>
            </p:txBody>
          </p:sp>
          <p:sp>
            <p:nvSpPr>
              <p:cNvPr id="24" name="îṥļîḑé-Freeform: Shape 66"/>
              <p:cNvSpPr>
                <a:spLocks/>
              </p:cNvSpPr>
              <p:nvPr/>
            </p:nvSpPr>
            <p:spPr bwMode="auto">
              <a:xfrm>
                <a:off x="5371557" y="2092187"/>
                <a:ext cx="1911479" cy="1793649"/>
              </a:xfrm>
              <a:custGeom>
                <a:avLst/>
                <a:gdLst/>
                <a:ahLst/>
                <a:cxnLst>
                  <a:cxn ang="0">
                    <a:pos x="0" y="157"/>
                  </a:cxn>
                  <a:cxn ang="0">
                    <a:pos x="215" y="33"/>
                  </a:cxn>
                  <a:cxn ang="0">
                    <a:pos x="414" y="388"/>
                  </a:cxn>
                  <a:cxn ang="0">
                    <a:pos x="234" y="184"/>
                  </a:cxn>
                  <a:cxn ang="0">
                    <a:pos x="0" y="157"/>
                  </a:cxn>
                </a:cxnLst>
                <a:rect l="0" t="0" r="r" b="b"/>
                <a:pathLst>
                  <a:path w="414" h="388">
                    <a:moveTo>
                      <a:pt x="0" y="157"/>
                    </a:moveTo>
                    <a:cubicBezTo>
                      <a:pt x="0" y="157"/>
                      <a:pt x="73" y="0"/>
                      <a:pt x="215" y="33"/>
                    </a:cubicBezTo>
                    <a:cubicBezTo>
                      <a:pt x="389" y="74"/>
                      <a:pt x="414" y="388"/>
                      <a:pt x="414" y="388"/>
                    </a:cubicBezTo>
                    <a:cubicBezTo>
                      <a:pt x="414" y="388"/>
                      <a:pt x="370" y="238"/>
                      <a:pt x="234" y="184"/>
                    </a:cubicBezTo>
                    <a:cubicBezTo>
                      <a:pt x="139" y="146"/>
                      <a:pt x="0" y="157"/>
                      <a:pt x="0" y="157"/>
                    </a:cubicBezTo>
                    <a:close/>
                  </a:path>
                </a:pathLst>
              </a:custGeom>
              <a:solidFill>
                <a:schemeClr val="accent2"/>
              </a:solidFill>
              <a:ln w="9525">
                <a:noFill/>
                <a:round/>
                <a:headEnd/>
                <a:tailEnd/>
              </a:ln>
            </p:spPr>
            <p:txBody>
              <a:bodyPr anchor="ctr"/>
              <a:lstStyle/>
              <a:p>
                <a:pPr algn="ctr"/>
                <a:endParaRPr>
                  <a:cs typeface="+mn-ea"/>
                  <a:sym typeface="+mn-lt"/>
                </a:endParaRPr>
              </a:p>
            </p:txBody>
          </p:sp>
          <p:sp>
            <p:nvSpPr>
              <p:cNvPr id="25" name="îṥļîḑé-Freeform: Shape 67"/>
              <p:cNvSpPr>
                <a:spLocks/>
              </p:cNvSpPr>
              <p:nvPr/>
            </p:nvSpPr>
            <p:spPr bwMode="auto">
              <a:xfrm>
                <a:off x="6763709" y="2969371"/>
                <a:ext cx="1344145" cy="2151506"/>
              </a:xfrm>
              <a:custGeom>
                <a:avLst/>
                <a:gdLst/>
                <a:ahLst/>
                <a:cxnLst>
                  <a:cxn ang="0">
                    <a:pos x="92" y="0"/>
                  </a:cxn>
                  <a:cxn ang="0">
                    <a:pos x="276" y="167"/>
                  </a:cxn>
                  <a:cxn ang="0">
                    <a:pos x="0" y="466"/>
                  </a:cxn>
                  <a:cxn ang="0">
                    <a:pos x="138" y="231"/>
                  </a:cxn>
                  <a:cxn ang="0">
                    <a:pos x="92" y="0"/>
                  </a:cxn>
                </a:cxnLst>
                <a:rect l="0" t="0" r="r" b="b"/>
                <a:pathLst>
                  <a:path w="291" h="466">
                    <a:moveTo>
                      <a:pt x="92" y="0"/>
                    </a:moveTo>
                    <a:cubicBezTo>
                      <a:pt x="92" y="0"/>
                      <a:pt x="264" y="21"/>
                      <a:pt x="276" y="167"/>
                    </a:cubicBezTo>
                    <a:cubicBezTo>
                      <a:pt x="291" y="345"/>
                      <a:pt x="0" y="466"/>
                      <a:pt x="0" y="466"/>
                    </a:cubicBezTo>
                    <a:cubicBezTo>
                      <a:pt x="0" y="466"/>
                      <a:pt x="129" y="377"/>
                      <a:pt x="138" y="231"/>
                    </a:cubicBezTo>
                    <a:cubicBezTo>
                      <a:pt x="144" y="129"/>
                      <a:pt x="92" y="0"/>
                      <a:pt x="92" y="0"/>
                    </a:cubicBezTo>
                    <a:close/>
                  </a:path>
                </a:pathLst>
              </a:custGeom>
              <a:solidFill>
                <a:schemeClr val="accent3"/>
              </a:solidFill>
              <a:ln w="9525">
                <a:noFill/>
                <a:round/>
                <a:headEnd/>
                <a:tailEnd/>
              </a:ln>
            </p:spPr>
            <p:txBody>
              <a:bodyPr anchor="ctr"/>
              <a:lstStyle/>
              <a:p>
                <a:pPr algn="ctr"/>
                <a:endParaRPr>
                  <a:cs typeface="+mn-ea"/>
                  <a:sym typeface="+mn-lt"/>
                </a:endParaRPr>
              </a:p>
            </p:txBody>
          </p:sp>
          <p:sp>
            <p:nvSpPr>
              <p:cNvPr id="26" name="îṥļîḑé-Freeform: Shape 68"/>
              <p:cNvSpPr>
                <a:spLocks/>
              </p:cNvSpPr>
              <p:nvPr/>
            </p:nvSpPr>
            <p:spPr bwMode="auto">
              <a:xfrm>
                <a:off x="5428291" y="4794975"/>
                <a:ext cx="2326070" cy="1370329"/>
              </a:xfrm>
              <a:custGeom>
                <a:avLst/>
                <a:gdLst/>
                <a:ahLst/>
                <a:cxnLst>
                  <a:cxn ang="0">
                    <a:pos x="471" y="0"/>
                  </a:cxn>
                  <a:cxn ang="0">
                    <a:pos x="370" y="226"/>
                  </a:cxn>
                  <a:cxn ang="0">
                    <a:pos x="0" y="56"/>
                  </a:cxn>
                  <a:cxn ang="0">
                    <a:pos x="266" y="115"/>
                  </a:cxn>
                  <a:cxn ang="0">
                    <a:pos x="471" y="0"/>
                  </a:cxn>
                </a:cxnLst>
                <a:rect l="0" t="0" r="r" b="b"/>
                <a:pathLst>
                  <a:path w="504" h="296">
                    <a:moveTo>
                      <a:pt x="471" y="0"/>
                    </a:moveTo>
                    <a:cubicBezTo>
                      <a:pt x="471" y="0"/>
                      <a:pt x="504" y="170"/>
                      <a:pt x="370" y="226"/>
                    </a:cubicBezTo>
                    <a:cubicBezTo>
                      <a:pt x="205" y="296"/>
                      <a:pt x="0" y="56"/>
                      <a:pt x="0" y="56"/>
                    </a:cubicBezTo>
                    <a:cubicBezTo>
                      <a:pt x="0" y="56"/>
                      <a:pt x="124" y="151"/>
                      <a:pt x="266" y="115"/>
                    </a:cubicBezTo>
                    <a:cubicBezTo>
                      <a:pt x="365" y="89"/>
                      <a:pt x="471" y="0"/>
                      <a:pt x="471" y="0"/>
                    </a:cubicBezTo>
                    <a:close/>
                  </a:path>
                </a:pathLst>
              </a:custGeom>
              <a:solidFill>
                <a:schemeClr val="accent4"/>
              </a:solidFill>
              <a:ln w="9525">
                <a:noFill/>
                <a:round/>
                <a:headEnd/>
                <a:tailEnd/>
              </a:ln>
            </p:spPr>
            <p:txBody>
              <a:bodyPr anchor="ctr"/>
              <a:lstStyle/>
              <a:p>
                <a:pPr algn="ctr"/>
                <a:endParaRPr>
                  <a:cs typeface="+mn-ea"/>
                  <a:sym typeface="+mn-lt"/>
                </a:endParaRPr>
              </a:p>
            </p:txBody>
          </p:sp>
          <p:sp>
            <p:nvSpPr>
              <p:cNvPr id="27" name="îṥļîḑé-Freeform: Shape 69"/>
              <p:cNvSpPr>
                <a:spLocks/>
              </p:cNvSpPr>
              <p:nvPr/>
            </p:nvSpPr>
            <p:spPr bwMode="auto">
              <a:xfrm>
                <a:off x="4367813" y="3751954"/>
                <a:ext cx="1680182" cy="2374074"/>
              </a:xfrm>
              <a:custGeom>
                <a:avLst/>
                <a:gdLst/>
                <a:ahLst/>
                <a:cxnLst>
                  <a:cxn ang="0">
                    <a:pos x="363" y="431"/>
                  </a:cxn>
                  <a:cxn ang="0">
                    <a:pos x="116" y="404"/>
                  </a:cxn>
                  <a:cxn ang="0">
                    <a:pos x="164" y="0"/>
                  </a:cxn>
                  <a:cxn ang="0">
                    <a:pos x="190" y="271"/>
                  </a:cxn>
                  <a:cxn ang="0">
                    <a:pos x="363" y="431"/>
                  </a:cxn>
                </a:cxnLst>
                <a:rect l="0" t="0" r="r" b="b"/>
                <a:pathLst>
                  <a:path w="363" h="514">
                    <a:moveTo>
                      <a:pt x="363" y="431"/>
                    </a:moveTo>
                    <a:cubicBezTo>
                      <a:pt x="363" y="431"/>
                      <a:pt x="212" y="514"/>
                      <a:pt x="116" y="404"/>
                    </a:cubicBezTo>
                    <a:cubicBezTo>
                      <a:pt x="0" y="269"/>
                      <a:pt x="164" y="0"/>
                      <a:pt x="164" y="0"/>
                    </a:cubicBezTo>
                    <a:cubicBezTo>
                      <a:pt x="164" y="0"/>
                      <a:pt x="112" y="147"/>
                      <a:pt x="190" y="271"/>
                    </a:cubicBezTo>
                    <a:cubicBezTo>
                      <a:pt x="245" y="357"/>
                      <a:pt x="363" y="431"/>
                      <a:pt x="363" y="431"/>
                    </a:cubicBezTo>
                    <a:close/>
                  </a:path>
                </a:pathLst>
              </a:custGeom>
              <a:solidFill>
                <a:schemeClr val="accent5"/>
              </a:solidFill>
              <a:ln w="9525">
                <a:noFill/>
                <a:round/>
                <a:headEnd/>
                <a:tailEnd/>
              </a:ln>
            </p:spPr>
            <p:txBody>
              <a:bodyPr anchor="ctr"/>
              <a:lstStyle/>
              <a:p>
                <a:pPr algn="ctr"/>
                <a:endParaRPr>
                  <a:cs typeface="+mn-ea"/>
                  <a:sym typeface="+mn-lt"/>
                </a:endParaRPr>
              </a:p>
            </p:txBody>
          </p:sp>
          <p:grpSp>
            <p:nvGrpSpPr>
              <p:cNvPr id="28" name="Group 70"/>
              <p:cNvGrpSpPr/>
              <p:nvPr/>
            </p:nvGrpSpPr>
            <p:grpSpPr>
              <a:xfrm>
                <a:off x="4560017" y="3277267"/>
                <a:ext cx="298494" cy="459220"/>
                <a:chOff x="4235451" y="4579938"/>
                <a:chExt cx="123825" cy="190499"/>
              </a:xfrm>
              <a:solidFill>
                <a:schemeClr val="bg1"/>
              </a:solidFill>
            </p:grpSpPr>
            <p:sp>
              <p:nvSpPr>
                <p:cNvPr id="59" name="îṥļîḑé-Freeform: Shape 71"/>
                <p:cNvSpPr>
                  <a:spLocks/>
                </p:cNvSpPr>
                <p:nvPr/>
              </p:nvSpPr>
              <p:spPr bwMode="auto">
                <a:xfrm>
                  <a:off x="4235451" y="4721225"/>
                  <a:ext cx="123825" cy="49212"/>
                </a:xfrm>
                <a:custGeom>
                  <a:avLst/>
                  <a:gdLst/>
                  <a:ahLst/>
                  <a:cxnLst>
                    <a:cxn ang="0">
                      <a:pos x="0" y="8"/>
                    </a:cxn>
                    <a:cxn ang="0">
                      <a:pos x="8" y="17"/>
                    </a:cxn>
                    <a:cxn ang="0">
                      <a:pos x="12" y="16"/>
                    </a:cxn>
                    <a:cxn ang="0">
                      <a:pos x="30" y="15"/>
                    </a:cxn>
                    <a:cxn ang="0">
                      <a:pos x="43" y="3"/>
                    </a:cxn>
                    <a:cxn ang="0">
                      <a:pos x="40" y="2"/>
                    </a:cxn>
                    <a:cxn ang="0">
                      <a:pos x="33" y="8"/>
                    </a:cxn>
                    <a:cxn ang="0">
                      <a:pos x="17" y="7"/>
                    </a:cxn>
                    <a:cxn ang="0">
                      <a:pos x="30" y="5"/>
                    </a:cxn>
                    <a:cxn ang="0">
                      <a:pos x="28" y="2"/>
                    </a:cxn>
                    <a:cxn ang="0">
                      <a:pos x="15" y="2"/>
                    </a:cxn>
                    <a:cxn ang="0">
                      <a:pos x="7" y="1"/>
                    </a:cxn>
                    <a:cxn ang="0">
                      <a:pos x="0" y="8"/>
                    </a:cxn>
                  </a:cxnLst>
                  <a:rect l="0" t="0" r="r" b="b"/>
                  <a:pathLst>
                    <a:path w="43" h="17">
                      <a:moveTo>
                        <a:pt x="0" y="8"/>
                      </a:moveTo>
                      <a:cubicBezTo>
                        <a:pt x="0" y="11"/>
                        <a:pt x="5" y="16"/>
                        <a:pt x="8" y="17"/>
                      </a:cubicBezTo>
                      <a:cubicBezTo>
                        <a:pt x="9" y="17"/>
                        <a:pt x="10" y="16"/>
                        <a:pt x="12" y="16"/>
                      </a:cubicBezTo>
                      <a:cubicBezTo>
                        <a:pt x="12" y="16"/>
                        <a:pt x="26" y="17"/>
                        <a:pt x="30" y="15"/>
                      </a:cubicBezTo>
                      <a:cubicBezTo>
                        <a:pt x="33" y="14"/>
                        <a:pt x="43" y="5"/>
                        <a:pt x="43" y="3"/>
                      </a:cubicBezTo>
                      <a:cubicBezTo>
                        <a:pt x="43" y="1"/>
                        <a:pt x="42" y="0"/>
                        <a:pt x="40" y="2"/>
                      </a:cubicBezTo>
                      <a:cubicBezTo>
                        <a:pt x="37" y="3"/>
                        <a:pt x="35" y="6"/>
                        <a:pt x="33" y="8"/>
                      </a:cubicBezTo>
                      <a:cubicBezTo>
                        <a:pt x="29" y="11"/>
                        <a:pt x="21" y="12"/>
                        <a:pt x="17" y="7"/>
                      </a:cubicBezTo>
                      <a:cubicBezTo>
                        <a:pt x="17" y="7"/>
                        <a:pt x="28" y="8"/>
                        <a:pt x="30" y="5"/>
                      </a:cubicBezTo>
                      <a:cubicBezTo>
                        <a:pt x="31" y="3"/>
                        <a:pt x="30" y="1"/>
                        <a:pt x="28" y="2"/>
                      </a:cubicBezTo>
                      <a:cubicBezTo>
                        <a:pt x="26" y="2"/>
                        <a:pt x="17" y="2"/>
                        <a:pt x="15" y="2"/>
                      </a:cubicBezTo>
                      <a:cubicBezTo>
                        <a:pt x="12" y="1"/>
                        <a:pt x="8" y="0"/>
                        <a:pt x="7" y="1"/>
                      </a:cubicBezTo>
                      <a:cubicBezTo>
                        <a:pt x="5" y="2"/>
                        <a:pt x="1" y="5"/>
                        <a:pt x="0" y="8"/>
                      </a:cubicBezTo>
                      <a:close/>
                    </a:path>
                  </a:pathLst>
                </a:custGeom>
                <a:grpFill/>
                <a:ln w="9525">
                  <a:noFill/>
                  <a:round/>
                  <a:headEnd/>
                  <a:tailEnd/>
                </a:ln>
              </p:spPr>
              <p:txBody>
                <a:bodyPr anchor="ctr"/>
                <a:lstStyle/>
                <a:p>
                  <a:pPr algn="ctr"/>
                  <a:endParaRPr>
                    <a:cs typeface="+mn-ea"/>
                    <a:sym typeface="+mn-lt"/>
                  </a:endParaRPr>
                </a:p>
              </p:txBody>
            </p:sp>
            <p:sp>
              <p:nvSpPr>
                <p:cNvPr id="60" name="îṥļîḑé-Freeform: Shape 72"/>
                <p:cNvSpPr>
                  <a:spLocks/>
                </p:cNvSpPr>
                <p:nvPr/>
              </p:nvSpPr>
              <p:spPr bwMode="auto">
                <a:xfrm>
                  <a:off x="4281488" y="4695825"/>
                  <a:ext cx="49213" cy="19050"/>
                </a:xfrm>
                <a:custGeom>
                  <a:avLst/>
                  <a:gdLst/>
                  <a:ahLst/>
                  <a:cxnLst>
                    <a:cxn ang="0">
                      <a:pos x="15" y="0"/>
                    </a:cxn>
                    <a:cxn ang="0">
                      <a:pos x="2" y="0"/>
                    </a:cxn>
                    <a:cxn ang="0">
                      <a:pos x="0" y="2"/>
                    </a:cxn>
                    <a:cxn ang="0">
                      <a:pos x="2" y="4"/>
                    </a:cxn>
                    <a:cxn ang="0">
                      <a:pos x="5" y="4"/>
                    </a:cxn>
                    <a:cxn ang="0">
                      <a:pos x="5" y="4"/>
                    </a:cxn>
                    <a:cxn ang="0">
                      <a:pos x="9" y="7"/>
                    </a:cxn>
                    <a:cxn ang="0">
                      <a:pos x="13" y="4"/>
                    </a:cxn>
                    <a:cxn ang="0">
                      <a:pos x="12" y="4"/>
                    </a:cxn>
                    <a:cxn ang="0">
                      <a:pos x="15" y="4"/>
                    </a:cxn>
                    <a:cxn ang="0">
                      <a:pos x="17" y="2"/>
                    </a:cxn>
                    <a:cxn ang="0">
                      <a:pos x="15" y="0"/>
                    </a:cxn>
                  </a:cxnLst>
                  <a:rect l="0" t="0" r="r" b="b"/>
                  <a:pathLst>
                    <a:path w="17" h="7">
                      <a:moveTo>
                        <a:pt x="15" y="0"/>
                      </a:moveTo>
                      <a:cubicBezTo>
                        <a:pt x="2" y="0"/>
                        <a:pt x="2" y="0"/>
                        <a:pt x="2" y="0"/>
                      </a:cubicBezTo>
                      <a:cubicBezTo>
                        <a:pt x="1" y="0"/>
                        <a:pt x="0" y="1"/>
                        <a:pt x="0" y="2"/>
                      </a:cubicBezTo>
                      <a:cubicBezTo>
                        <a:pt x="0" y="3"/>
                        <a:pt x="1" y="4"/>
                        <a:pt x="2" y="4"/>
                      </a:cubicBezTo>
                      <a:cubicBezTo>
                        <a:pt x="5" y="4"/>
                        <a:pt x="5" y="4"/>
                        <a:pt x="5" y="4"/>
                      </a:cubicBezTo>
                      <a:cubicBezTo>
                        <a:pt x="5" y="4"/>
                        <a:pt x="5" y="4"/>
                        <a:pt x="5" y="4"/>
                      </a:cubicBezTo>
                      <a:cubicBezTo>
                        <a:pt x="5" y="6"/>
                        <a:pt x="6" y="7"/>
                        <a:pt x="9" y="7"/>
                      </a:cubicBezTo>
                      <a:cubicBezTo>
                        <a:pt x="11" y="7"/>
                        <a:pt x="13" y="6"/>
                        <a:pt x="13" y="4"/>
                      </a:cubicBezTo>
                      <a:cubicBezTo>
                        <a:pt x="13" y="4"/>
                        <a:pt x="12" y="4"/>
                        <a:pt x="12" y="4"/>
                      </a:cubicBezTo>
                      <a:cubicBezTo>
                        <a:pt x="15" y="4"/>
                        <a:pt x="15" y="4"/>
                        <a:pt x="15" y="4"/>
                      </a:cubicBezTo>
                      <a:cubicBezTo>
                        <a:pt x="16" y="4"/>
                        <a:pt x="17" y="3"/>
                        <a:pt x="17" y="2"/>
                      </a:cubicBezTo>
                      <a:cubicBezTo>
                        <a:pt x="17" y="1"/>
                        <a:pt x="16" y="0"/>
                        <a:pt x="15" y="0"/>
                      </a:cubicBezTo>
                      <a:close/>
                    </a:path>
                  </a:pathLst>
                </a:custGeom>
                <a:grpFill/>
                <a:ln w="9525">
                  <a:noFill/>
                  <a:round/>
                  <a:headEnd/>
                  <a:tailEnd/>
                </a:ln>
              </p:spPr>
              <p:txBody>
                <a:bodyPr anchor="ctr"/>
                <a:lstStyle/>
                <a:p>
                  <a:pPr algn="ctr"/>
                  <a:endParaRPr>
                    <a:cs typeface="+mn-ea"/>
                    <a:sym typeface="+mn-lt"/>
                  </a:endParaRPr>
                </a:p>
              </p:txBody>
            </p:sp>
            <p:sp>
              <p:nvSpPr>
                <p:cNvPr id="61" name="îṥļîḑé-Freeform: Shape 73"/>
                <p:cNvSpPr>
                  <a:spLocks/>
                </p:cNvSpPr>
                <p:nvPr/>
              </p:nvSpPr>
              <p:spPr bwMode="auto">
                <a:xfrm>
                  <a:off x="4260851" y="4579938"/>
                  <a:ext cx="88900" cy="100012"/>
                </a:xfrm>
                <a:custGeom>
                  <a:avLst/>
                  <a:gdLst/>
                  <a:ahLst/>
                  <a:cxnLst>
                    <a:cxn ang="0">
                      <a:pos x="16" y="0"/>
                    </a:cxn>
                    <a:cxn ang="0">
                      <a:pos x="0" y="16"/>
                    </a:cxn>
                    <a:cxn ang="0">
                      <a:pos x="7" y="35"/>
                    </a:cxn>
                    <a:cxn ang="0">
                      <a:pos x="25" y="35"/>
                    </a:cxn>
                    <a:cxn ang="0">
                      <a:pos x="31" y="16"/>
                    </a:cxn>
                    <a:cxn ang="0">
                      <a:pos x="16" y="0"/>
                    </a:cxn>
                    <a:cxn ang="0">
                      <a:pos x="19" y="21"/>
                    </a:cxn>
                    <a:cxn ang="0">
                      <a:pos x="16" y="19"/>
                    </a:cxn>
                    <a:cxn ang="0">
                      <a:pos x="12" y="21"/>
                    </a:cxn>
                    <a:cxn ang="0">
                      <a:pos x="12" y="17"/>
                    </a:cxn>
                    <a:cxn ang="0">
                      <a:pos x="9" y="14"/>
                    </a:cxn>
                    <a:cxn ang="0">
                      <a:pos x="14" y="13"/>
                    </a:cxn>
                    <a:cxn ang="0">
                      <a:pos x="16" y="9"/>
                    </a:cxn>
                    <a:cxn ang="0">
                      <a:pos x="17" y="13"/>
                    </a:cxn>
                    <a:cxn ang="0">
                      <a:pos x="22" y="14"/>
                    </a:cxn>
                    <a:cxn ang="0">
                      <a:pos x="19" y="17"/>
                    </a:cxn>
                    <a:cxn ang="0">
                      <a:pos x="19" y="21"/>
                    </a:cxn>
                  </a:cxnLst>
                  <a:rect l="0" t="0" r="r" b="b"/>
                  <a:pathLst>
                    <a:path w="31" h="35">
                      <a:moveTo>
                        <a:pt x="16" y="0"/>
                      </a:moveTo>
                      <a:cubicBezTo>
                        <a:pt x="7" y="0"/>
                        <a:pt x="0" y="7"/>
                        <a:pt x="0" y="16"/>
                      </a:cubicBezTo>
                      <a:cubicBezTo>
                        <a:pt x="0" y="23"/>
                        <a:pt x="7" y="27"/>
                        <a:pt x="7" y="35"/>
                      </a:cubicBezTo>
                      <a:cubicBezTo>
                        <a:pt x="25" y="35"/>
                        <a:pt x="25" y="35"/>
                        <a:pt x="25" y="35"/>
                      </a:cubicBezTo>
                      <a:cubicBezTo>
                        <a:pt x="25" y="27"/>
                        <a:pt x="31" y="23"/>
                        <a:pt x="31" y="16"/>
                      </a:cubicBezTo>
                      <a:cubicBezTo>
                        <a:pt x="31" y="7"/>
                        <a:pt x="24" y="0"/>
                        <a:pt x="16" y="0"/>
                      </a:cubicBezTo>
                      <a:close/>
                      <a:moveTo>
                        <a:pt x="19" y="21"/>
                      </a:moveTo>
                      <a:cubicBezTo>
                        <a:pt x="16" y="19"/>
                        <a:pt x="16" y="19"/>
                        <a:pt x="16" y="19"/>
                      </a:cubicBezTo>
                      <a:cubicBezTo>
                        <a:pt x="12" y="21"/>
                        <a:pt x="12" y="21"/>
                        <a:pt x="12" y="21"/>
                      </a:cubicBezTo>
                      <a:cubicBezTo>
                        <a:pt x="12" y="17"/>
                        <a:pt x="12" y="17"/>
                        <a:pt x="12" y="17"/>
                      </a:cubicBezTo>
                      <a:cubicBezTo>
                        <a:pt x="9" y="14"/>
                        <a:pt x="9" y="14"/>
                        <a:pt x="9" y="14"/>
                      </a:cubicBezTo>
                      <a:cubicBezTo>
                        <a:pt x="14" y="13"/>
                        <a:pt x="14" y="13"/>
                        <a:pt x="14" y="13"/>
                      </a:cubicBezTo>
                      <a:cubicBezTo>
                        <a:pt x="16" y="9"/>
                        <a:pt x="16" y="9"/>
                        <a:pt x="16" y="9"/>
                      </a:cubicBezTo>
                      <a:cubicBezTo>
                        <a:pt x="17" y="13"/>
                        <a:pt x="17" y="13"/>
                        <a:pt x="17" y="13"/>
                      </a:cubicBezTo>
                      <a:cubicBezTo>
                        <a:pt x="22" y="14"/>
                        <a:pt x="22" y="14"/>
                        <a:pt x="22" y="14"/>
                      </a:cubicBezTo>
                      <a:cubicBezTo>
                        <a:pt x="19" y="17"/>
                        <a:pt x="19" y="17"/>
                        <a:pt x="19" y="17"/>
                      </a:cubicBezTo>
                      <a:lnTo>
                        <a:pt x="19" y="21"/>
                      </a:lnTo>
                      <a:close/>
                    </a:path>
                  </a:pathLst>
                </a:custGeom>
                <a:grpFill/>
                <a:ln w="9525">
                  <a:noFill/>
                  <a:round/>
                  <a:headEnd/>
                  <a:tailEnd/>
                </a:ln>
              </p:spPr>
              <p:txBody>
                <a:bodyPr anchor="ctr"/>
                <a:lstStyle/>
                <a:p>
                  <a:pPr algn="ctr"/>
                  <a:endParaRPr>
                    <a:cs typeface="+mn-ea"/>
                    <a:sym typeface="+mn-lt"/>
                  </a:endParaRPr>
                </a:p>
              </p:txBody>
            </p:sp>
            <p:sp>
              <p:nvSpPr>
                <p:cNvPr id="62" name="îṥļîḑé-Freeform: Shape 74"/>
                <p:cNvSpPr>
                  <a:spLocks/>
                </p:cNvSpPr>
                <p:nvPr/>
              </p:nvSpPr>
              <p:spPr bwMode="auto">
                <a:xfrm>
                  <a:off x="4281488" y="4683125"/>
                  <a:ext cx="49213" cy="9525"/>
                </a:xfrm>
                <a:custGeom>
                  <a:avLst/>
                  <a:gdLst/>
                  <a:ahLst/>
                  <a:cxnLst>
                    <a:cxn ang="0">
                      <a:pos x="1" y="3"/>
                    </a:cxn>
                    <a:cxn ang="0">
                      <a:pos x="16" y="3"/>
                    </a:cxn>
                    <a:cxn ang="0">
                      <a:pos x="17" y="2"/>
                    </a:cxn>
                    <a:cxn ang="0">
                      <a:pos x="16" y="0"/>
                    </a:cxn>
                    <a:cxn ang="0">
                      <a:pos x="1" y="0"/>
                    </a:cxn>
                    <a:cxn ang="0">
                      <a:pos x="0" y="2"/>
                    </a:cxn>
                    <a:cxn ang="0">
                      <a:pos x="1" y="3"/>
                    </a:cxn>
                  </a:cxnLst>
                  <a:rect l="0" t="0" r="r" b="b"/>
                  <a:pathLst>
                    <a:path w="17" h="3">
                      <a:moveTo>
                        <a:pt x="1" y="3"/>
                      </a:moveTo>
                      <a:cubicBezTo>
                        <a:pt x="16" y="3"/>
                        <a:pt x="16" y="3"/>
                        <a:pt x="16" y="3"/>
                      </a:cubicBezTo>
                      <a:cubicBezTo>
                        <a:pt x="17" y="3"/>
                        <a:pt x="17" y="2"/>
                        <a:pt x="17" y="2"/>
                      </a:cubicBezTo>
                      <a:cubicBezTo>
                        <a:pt x="17" y="1"/>
                        <a:pt x="17" y="0"/>
                        <a:pt x="16" y="0"/>
                      </a:cubicBezTo>
                      <a:cubicBezTo>
                        <a:pt x="1" y="0"/>
                        <a:pt x="1" y="0"/>
                        <a:pt x="1" y="0"/>
                      </a:cubicBezTo>
                      <a:cubicBezTo>
                        <a:pt x="0" y="0"/>
                        <a:pt x="0" y="1"/>
                        <a:pt x="0" y="2"/>
                      </a:cubicBezTo>
                      <a:cubicBezTo>
                        <a:pt x="0" y="2"/>
                        <a:pt x="0" y="3"/>
                        <a:pt x="1" y="3"/>
                      </a:cubicBezTo>
                      <a:close/>
                    </a:path>
                  </a:pathLst>
                </a:custGeom>
                <a:grpFill/>
                <a:ln w="9525">
                  <a:noFill/>
                  <a:round/>
                  <a:headEnd/>
                  <a:tailEnd/>
                </a:ln>
              </p:spPr>
              <p:txBody>
                <a:bodyPr anchor="ctr"/>
                <a:lstStyle/>
                <a:p>
                  <a:pPr algn="ctr"/>
                  <a:endParaRPr>
                    <a:cs typeface="+mn-ea"/>
                    <a:sym typeface="+mn-lt"/>
                  </a:endParaRPr>
                </a:p>
              </p:txBody>
            </p:sp>
          </p:grpSp>
          <p:grpSp>
            <p:nvGrpSpPr>
              <p:cNvPr id="29" name="Group 75"/>
              <p:cNvGrpSpPr/>
              <p:nvPr/>
            </p:nvGrpSpPr>
            <p:grpSpPr>
              <a:xfrm>
                <a:off x="5893527" y="2352964"/>
                <a:ext cx="478369" cy="392590"/>
                <a:chOff x="2551113" y="4586288"/>
                <a:chExt cx="230188" cy="188912"/>
              </a:xfrm>
              <a:solidFill>
                <a:schemeClr val="bg1"/>
              </a:solidFill>
            </p:grpSpPr>
            <p:sp>
              <p:nvSpPr>
                <p:cNvPr id="51" name="îṥļîḑé-Oval 76"/>
                <p:cNvSpPr>
                  <a:spLocks/>
                </p:cNvSpPr>
                <p:nvPr/>
              </p:nvSpPr>
              <p:spPr bwMode="auto">
                <a:xfrm>
                  <a:off x="2732088" y="4678363"/>
                  <a:ext cx="20638" cy="19050"/>
                </a:xfrm>
                <a:prstGeom prst="ellipse">
                  <a:avLst/>
                </a:prstGeom>
                <a:grpFill/>
                <a:ln w="9525">
                  <a:noFill/>
                  <a:round/>
                  <a:headEnd/>
                  <a:tailEnd/>
                </a:ln>
              </p:spPr>
              <p:txBody>
                <a:bodyPr anchor="ctr"/>
                <a:lstStyle/>
                <a:p>
                  <a:pPr algn="ctr"/>
                  <a:endParaRPr>
                    <a:cs typeface="+mn-ea"/>
                    <a:sym typeface="+mn-lt"/>
                  </a:endParaRPr>
                </a:p>
              </p:txBody>
            </p:sp>
            <p:sp>
              <p:nvSpPr>
                <p:cNvPr id="52" name="îṥļîḑé-Freeform: Shape 85"/>
                <p:cNvSpPr>
                  <a:spLocks/>
                </p:cNvSpPr>
                <p:nvPr/>
              </p:nvSpPr>
              <p:spPr bwMode="auto">
                <a:xfrm>
                  <a:off x="2697163" y="4679950"/>
                  <a:ext cx="49213" cy="95250"/>
                </a:xfrm>
                <a:custGeom>
                  <a:avLst/>
                  <a:gdLst/>
                  <a:ahLst/>
                  <a:cxnLst>
                    <a:cxn ang="0">
                      <a:pos x="17" y="29"/>
                    </a:cxn>
                    <a:cxn ang="0">
                      <a:pos x="12" y="20"/>
                    </a:cxn>
                    <a:cxn ang="0">
                      <a:pos x="13" y="18"/>
                    </a:cxn>
                    <a:cxn ang="0">
                      <a:pos x="15" y="11"/>
                    </a:cxn>
                    <a:cxn ang="0">
                      <a:pos x="14" y="8"/>
                    </a:cxn>
                    <a:cxn ang="0">
                      <a:pos x="7" y="1"/>
                    </a:cxn>
                    <a:cxn ang="0">
                      <a:pos x="4" y="1"/>
                    </a:cxn>
                    <a:cxn ang="0">
                      <a:pos x="4" y="4"/>
                    </a:cxn>
                    <a:cxn ang="0">
                      <a:pos x="8" y="9"/>
                    </a:cxn>
                    <a:cxn ang="0">
                      <a:pos x="4" y="6"/>
                    </a:cxn>
                    <a:cxn ang="0">
                      <a:pos x="1" y="7"/>
                    </a:cxn>
                    <a:cxn ang="0">
                      <a:pos x="2" y="10"/>
                    </a:cxn>
                    <a:cxn ang="0">
                      <a:pos x="6" y="13"/>
                    </a:cxn>
                    <a:cxn ang="0">
                      <a:pos x="7" y="13"/>
                    </a:cxn>
                    <a:cxn ang="0">
                      <a:pos x="5" y="22"/>
                    </a:cxn>
                    <a:cxn ang="0">
                      <a:pos x="4" y="29"/>
                    </a:cxn>
                    <a:cxn ang="0">
                      <a:pos x="3" y="30"/>
                    </a:cxn>
                    <a:cxn ang="0">
                      <a:pos x="5" y="33"/>
                    </a:cxn>
                    <a:cxn ang="0">
                      <a:pos x="5" y="33"/>
                    </a:cxn>
                    <a:cxn ang="0">
                      <a:pos x="8" y="31"/>
                    </a:cxn>
                    <a:cxn ang="0">
                      <a:pos x="9" y="25"/>
                    </a:cxn>
                    <a:cxn ang="0">
                      <a:pos x="13" y="31"/>
                    </a:cxn>
                    <a:cxn ang="0">
                      <a:pos x="16" y="32"/>
                    </a:cxn>
                    <a:cxn ang="0">
                      <a:pos x="17" y="29"/>
                    </a:cxn>
                  </a:cxnLst>
                  <a:rect l="0" t="0" r="r" b="b"/>
                  <a:pathLst>
                    <a:path w="17" h="33">
                      <a:moveTo>
                        <a:pt x="17" y="29"/>
                      </a:moveTo>
                      <a:cubicBezTo>
                        <a:pt x="12" y="20"/>
                        <a:pt x="12" y="20"/>
                        <a:pt x="12" y="20"/>
                      </a:cubicBezTo>
                      <a:cubicBezTo>
                        <a:pt x="13" y="20"/>
                        <a:pt x="13" y="19"/>
                        <a:pt x="13" y="18"/>
                      </a:cubicBezTo>
                      <a:cubicBezTo>
                        <a:pt x="15" y="11"/>
                        <a:pt x="15" y="11"/>
                        <a:pt x="15" y="11"/>
                      </a:cubicBezTo>
                      <a:cubicBezTo>
                        <a:pt x="15" y="10"/>
                        <a:pt x="15" y="9"/>
                        <a:pt x="14" y="8"/>
                      </a:cubicBezTo>
                      <a:cubicBezTo>
                        <a:pt x="7" y="1"/>
                        <a:pt x="7" y="1"/>
                        <a:pt x="7" y="1"/>
                      </a:cubicBezTo>
                      <a:cubicBezTo>
                        <a:pt x="6" y="0"/>
                        <a:pt x="5" y="0"/>
                        <a:pt x="4" y="1"/>
                      </a:cubicBezTo>
                      <a:cubicBezTo>
                        <a:pt x="3" y="2"/>
                        <a:pt x="3" y="3"/>
                        <a:pt x="4" y="4"/>
                      </a:cubicBezTo>
                      <a:cubicBezTo>
                        <a:pt x="8" y="9"/>
                        <a:pt x="8" y="9"/>
                        <a:pt x="8" y="9"/>
                      </a:cubicBezTo>
                      <a:cubicBezTo>
                        <a:pt x="4" y="6"/>
                        <a:pt x="4" y="6"/>
                        <a:pt x="4" y="6"/>
                      </a:cubicBezTo>
                      <a:cubicBezTo>
                        <a:pt x="3" y="6"/>
                        <a:pt x="1" y="6"/>
                        <a:pt x="1" y="7"/>
                      </a:cubicBezTo>
                      <a:cubicBezTo>
                        <a:pt x="0" y="9"/>
                        <a:pt x="1" y="10"/>
                        <a:pt x="2" y="10"/>
                      </a:cubicBezTo>
                      <a:cubicBezTo>
                        <a:pt x="6" y="13"/>
                        <a:pt x="6" y="13"/>
                        <a:pt x="6" y="13"/>
                      </a:cubicBezTo>
                      <a:cubicBezTo>
                        <a:pt x="7" y="13"/>
                        <a:pt x="7" y="13"/>
                        <a:pt x="7" y="13"/>
                      </a:cubicBezTo>
                      <a:cubicBezTo>
                        <a:pt x="7" y="16"/>
                        <a:pt x="6" y="19"/>
                        <a:pt x="5" y="22"/>
                      </a:cubicBezTo>
                      <a:cubicBezTo>
                        <a:pt x="5" y="24"/>
                        <a:pt x="4" y="26"/>
                        <a:pt x="4" y="29"/>
                      </a:cubicBezTo>
                      <a:cubicBezTo>
                        <a:pt x="4" y="29"/>
                        <a:pt x="3" y="30"/>
                        <a:pt x="3" y="30"/>
                      </a:cubicBezTo>
                      <a:cubicBezTo>
                        <a:pt x="3" y="31"/>
                        <a:pt x="4" y="33"/>
                        <a:pt x="5" y="33"/>
                      </a:cubicBezTo>
                      <a:cubicBezTo>
                        <a:pt x="5" y="33"/>
                        <a:pt x="5" y="33"/>
                        <a:pt x="5" y="33"/>
                      </a:cubicBezTo>
                      <a:cubicBezTo>
                        <a:pt x="6" y="33"/>
                        <a:pt x="7" y="32"/>
                        <a:pt x="8" y="31"/>
                      </a:cubicBezTo>
                      <a:cubicBezTo>
                        <a:pt x="9" y="25"/>
                        <a:pt x="9" y="25"/>
                        <a:pt x="9" y="25"/>
                      </a:cubicBezTo>
                      <a:cubicBezTo>
                        <a:pt x="13" y="31"/>
                        <a:pt x="13" y="31"/>
                        <a:pt x="13" y="31"/>
                      </a:cubicBezTo>
                      <a:cubicBezTo>
                        <a:pt x="13" y="32"/>
                        <a:pt x="14" y="33"/>
                        <a:pt x="16" y="32"/>
                      </a:cubicBezTo>
                      <a:cubicBezTo>
                        <a:pt x="17" y="32"/>
                        <a:pt x="17" y="31"/>
                        <a:pt x="17" y="29"/>
                      </a:cubicBezTo>
                      <a:close/>
                    </a:path>
                  </a:pathLst>
                </a:custGeom>
                <a:grpFill/>
                <a:ln w="9525">
                  <a:noFill/>
                  <a:round/>
                  <a:headEnd/>
                  <a:tailEnd/>
                </a:ln>
              </p:spPr>
              <p:txBody>
                <a:bodyPr anchor="ctr"/>
                <a:lstStyle/>
                <a:p>
                  <a:pPr algn="ctr"/>
                  <a:endParaRPr>
                    <a:cs typeface="+mn-ea"/>
                    <a:sym typeface="+mn-lt"/>
                  </a:endParaRPr>
                </a:p>
              </p:txBody>
            </p:sp>
            <p:sp>
              <p:nvSpPr>
                <p:cNvPr id="53" name="îṥļîḑé-Oval 86"/>
                <p:cNvSpPr>
                  <a:spLocks/>
                </p:cNvSpPr>
                <p:nvPr/>
              </p:nvSpPr>
              <p:spPr bwMode="auto">
                <a:xfrm>
                  <a:off x="2565401" y="4678363"/>
                  <a:ext cx="20638" cy="19050"/>
                </a:xfrm>
                <a:prstGeom prst="ellipse">
                  <a:avLst/>
                </a:prstGeom>
                <a:grpFill/>
                <a:ln w="9525">
                  <a:noFill/>
                  <a:round/>
                  <a:headEnd/>
                  <a:tailEnd/>
                </a:ln>
              </p:spPr>
              <p:txBody>
                <a:bodyPr anchor="ctr"/>
                <a:lstStyle/>
                <a:p>
                  <a:pPr algn="ctr"/>
                  <a:endParaRPr>
                    <a:cs typeface="+mn-ea"/>
                    <a:sym typeface="+mn-lt"/>
                  </a:endParaRPr>
                </a:p>
              </p:txBody>
            </p:sp>
            <p:sp>
              <p:nvSpPr>
                <p:cNvPr id="54" name="îṥļîḑé-Freeform: Shape 87"/>
                <p:cNvSpPr>
                  <a:spLocks/>
                </p:cNvSpPr>
                <p:nvPr/>
              </p:nvSpPr>
              <p:spPr bwMode="auto">
                <a:xfrm>
                  <a:off x="2571751" y="4679950"/>
                  <a:ext cx="49213" cy="95250"/>
                </a:xfrm>
                <a:custGeom>
                  <a:avLst/>
                  <a:gdLst/>
                  <a:ahLst/>
                  <a:cxnLst>
                    <a:cxn ang="0">
                      <a:pos x="0" y="29"/>
                    </a:cxn>
                    <a:cxn ang="0">
                      <a:pos x="5" y="20"/>
                    </a:cxn>
                    <a:cxn ang="0">
                      <a:pos x="3" y="18"/>
                    </a:cxn>
                    <a:cxn ang="0">
                      <a:pos x="2" y="11"/>
                    </a:cxn>
                    <a:cxn ang="0">
                      <a:pos x="3" y="8"/>
                    </a:cxn>
                    <a:cxn ang="0">
                      <a:pos x="10" y="1"/>
                    </a:cxn>
                    <a:cxn ang="0">
                      <a:pos x="13" y="1"/>
                    </a:cxn>
                    <a:cxn ang="0">
                      <a:pos x="13" y="4"/>
                    </a:cxn>
                    <a:cxn ang="0">
                      <a:pos x="9" y="9"/>
                    </a:cxn>
                    <a:cxn ang="0">
                      <a:pos x="13" y="6"/>
                    </a:cxn>
                    <a:cxn ang="0">
                      <a:pos x="16" y="7"/>
                    </a:cxn>
                    <a:cxn ang="0">
                      <a:pos x="15" y="10"/>
                    </a:cxn>
                    <a:cxn ang="0">
                      <a:pos x="10" y="13"/>
                    </a:cxn>
                    <a:cxn ang="0">
                      <a:pos x="10" y="13"/>
                    </a:cxn>
                    <a:cxn ang="0">
                      <a:pos x="11" y="22"/>
                    </a:cxn>
                    <a:cxn ang="0">
                      <a:pos x="13" y="29"/>
                    </a:cxn>
                    <a:cxn ang="0">
                      <a:pos x="14" y="30"/>
                    </a:cxn>
                    <a:cxn ang="0">
                      <a:pos x="12" y="33"/>
                    </a:cxn>
                    <a:cxn ang="0">
                      <a:pos x="11" y="33"/>
                    </a:cxn>
                    <a:cxn ang="0">
                      <a:pos x="9" y="31"/>
                    </a:cxn>
                    <a:cxn ang="0">
                      <a:pos x="8" y="25"/>
                    </a:cxn>
                    <a:cxn ang="0">
                      <a:pos x="4" y="31"/>
                    </a:cxn>
                    <a:cxn ang="0">
                      <a:pos x="1" y="32"/>
                    </a:cxn>
                    <a:cxn ang="0">
                      <a:pos x="0" y="29"/>
                    </a:cxn>
                  </a:cxnLst>
                  <a:rect l="0" t="0" r="r" b="b"/>
                  <a:pathLst>
                    <a:path w="17" h="33">
                      <a:moveTo>
                        <a:pt x="0" y="29"/>
                      </a:moveTo>
                      <a:cubicBezTo>
                        <a:pt x="5" y="20"/>
                        <a:pt x="5" y="20"/>
                        <a:pt x="5" y="20"/>
                      </a:cubicBezTo>
                      <a:cubicBezTo>
                        <a:pt x="4" y="20"/>
                        <a:pt x="4" y="19"/>
                        <a:pt x="3" y="18"/>
                      </a:cubicBezTo>
                      <a:cubicBezTo>
                        <a:pt x="2" y="11"/>
                        <a:pt x="2" y="11"/>
                        <a:pt x="2" y="11"/>
                      </a:cubicBezTo>
                      <a:cubicBezTo>
                        <a:pt x="2" y="10"/>
                        <a:pt x="2" y="9"/>
                        <a:pt x="3" y="8"/>
                      </a:cubicBezTo>
                      <a:cubicBezTo>
                        <a:pt x="10" y="1"/>
                        <a:pt x="10" y="1"/>
                        <a:pt x="10" y="1"/>
                      </a:cubicBezTo>
                      <a:cubicBezTo>
                        <a:pt x="11" y="0"/>
                        <a:pt x="12" y="0"/>
                        <a:pt x="13" y="1"/>
                      </a:cubicBezTo>
                      <a:cubicBezTo>
                        <a:pt x="14" y="2"/>
                        <a:pt x="14" y="3"/>
                        <a:pt x="13" y="4"/>
                      </a:cubicBezTo>
                      <a:cubicBezTo>
                        <a:pt x="9" y="9"/>
                        <a:pt x="9" y="9"/>
                        <a:pt x="9" y="9"/>
                      </a:cubicBezTo>
                      <a:cubicBezTo>
                        <a:pt x="13" y="6"/>
                        <a:pt x="13" y="6"/>
                        <a:pt x="13" y="6"/>
                      </a:cubicBezTo>
                      <a:cubicBezTo>
                        <a:pt x="14" y="6"/>
                        <a:pt x="16" y="6"/>
                        <a:pt x="16" y="7"/>
                      </a:cubicBezTo>
                      <a:cubicBezTo>
                        <a:pt x="17" y="9"/>
                        <a:pt x="16" y="10"/>
                        <a:pt x="15" y="10"/>
                      </a:cubicBezTo>
                      <a:cubicBezTo>
                        <a:pt x="10" y="13"/>
                        <a:pt x="10" y="13"/>
                        <a:pt x="10" y="13"/>
                      </a:cubicBezTo>
                      <a:cubicBezTo>
                        <a:pt x="10" y="13"/>
                        <a:pt x="10" y="13"/>
                        <a:pt x="10" y="13"/>
                      </a:cubicBezTo>
                      <a:cubicBezTo>
                        <a:pt x="10" y="16"/>
                        <a:pt x="11" y="19"/>
                        <a:pt x="11" y="22"/>
                      </a:cubicBezTo>
                      <a:cubicBezTo>
                        <a:pt x="12" y="24"/>
                        <a:pt x="13" y="26"/>
                        <a:pt x="13" y="29"/>
                      </a:cubicBezTo>
                      <a:cubicBezTo>
                        <a:pt x="13" y="29"/>
                        <a:pt x="13" y="30"/>
                        <a:pt x="14" y="30"/>
                      </a:cubicBezTo>
                      <a:cubicBezTo>
                        <a:pt x="14" y="31"/>
                        <a:pt x="13" y="33"/>
                        <a:pt x="12" y="33"/>
                      </a:cubicBezTo>
                      <a:cubicBezTo>
                        <a:pt x="12" y="33"/>
                        <a:pt x="12" y="33"/>
                        <a:pt x="11" y="33"/>
                      </a:cubicBezTo>
                      <a:cubicBezTo>
                        <a:pt x="10" y="33"/>
                        <a:pt x="10" y="32"/>
                        <a:pt x="9" y="31"/>
                      </a:cubicBezTo>
                      <a:cubicBezTo>
                        <a:pt x="8" y="25"/>
                        <a:pt x="8" y="25"/>
                        <a:pt x="8" y="25"/>
                      </a:cubicBezTo>
                      <a:cubicBezTo>
                        <a:pt x="4" y="31"/>
                        <a:pt x="4" y="31"/>
                        <a:pt x="4" y="31"/>
                      </a:cubicBezTo>
                      <a:cubicBezTo>
                        <a:pt x="4" y="32"/>
                        <a:pt x="2" y="33"/>
                        <a:pt x="1" y="32"/>
                      </a:cubicBezTo>
                      <a:cubicBezTo>
                        <a:pt x="0" y="32"/>
                        <a:pt x="0" y="31"/>
                        <a:pt x="0" y="29"/>
                      </a:cubicBezTo>
                      <a:close/>
                    </a:path>
                  </a:pathLst>
                </a:custGeom>
                <a:grpFill/>
                <a:ln w="9525">
                  <a:noFill/>
                  <a:round/>
                  <a:headEnd/>
                  <a:tailEnd/>
                </a:ln>
              </p:spPr>
              <p:txBody>
                <a:bodyPr anchor="ctr"/>
                <a:lstStyle/>
                <a:p>
                  <a:pPr algn="ctr"/>
                  <a:endParaRPr>
                    <a:cs typeface="+mn-ea"/>
                    <a:sym typeface="+mn-lt"/>
                  </a:endParaRPr>
                </a:p>
              </p:txBody>
            </p:sp>
            <p:sp>
              <p:nvSpPr>
                <p:cNvPr id="55" name="îṥļîḑé-Oval 88"/>
                <p:cNvSpPr>
                  <a:spLocks/>
                </p:cNvSpPr>
                <p:nvPr/>
              </p:nvSpPr>
              <p:spPr bwMode="auto">
                <a:xfrm>
                  <a:off x="2649538" y="4692650"/>
                  <a:ext cx="19050" cy="22225"/>
                </a:xfrm>
                <a:prstGeom prst="ellipse">
                  <a:avLst/>
                </a:prstGeom>
                <a:grpFill/>
                <a:ln w="9525">
                  <a:noFill/>
                  <a:round/>
                  <a:headEnd/>
                  <a:tailEnd/>
                </a:ln>
              </p:spPr>
              <p:txBody>
                <a:bodyPr anchor="ctr"/>
                <a:lstStyle/>
                <a:p>
                  <a:pPr algn="ctr"/>
                  <a:endParaRPr>
                    <a:cs typeface="+mn-ea"/>
                    <a:sym typeface="+mn-lt"/>
                  </a:endParaRPr>
                </a:p>
              </p:txBody>
            </p:sp>
            <p:sp>
              <p:nvSpPr>
                <p:cNvPr id="56" name="îṥļîḑé-Freeform: Shape 89"/>
                <p:cNvSpPr>
                  <a:spLocks/>
                </p:cNvSpPr>
                <p:nvPr/>
              </p:nvSpPr>
              <p:spPr bwMode="auto">
                <a:xfrm>
                  <a:off x="2625726" y="4689475"/>
                  <a:ext cx="63500" cy="85725"/>
                </a:xfrm>
                <a:custGeom>
                  <a:avLst/>
                  <a:gdLst/>
                  <a:ahLst/>
                  <a:cxnLst>
                    <a:cxn ang="0">
                      <a:pos x="19" y="18"/>
                    </a:cxn>
                    <a:cxn ang="0">
                      <a:pos x="17" y="18"/>
                    </a:cxn>
                    <a:cxn ang="0">
                      <a:pos x="17" y="14"/>
                    </a:cxn>
                    <a:cxn ang="0">
                      <a:pos x="21" y="11"/>
                    </a:cxn>
                    <a:cxn ang="0">
                      <a:pos x="22" y="9"/>
                    </a:cxn>
                    <a:cxn ang="0">
                      <a:pos x="22" y="3"/>
                    </a:cxn>
                    <a:cxn ang="0">
                      <a:pos x="20" y="0"/>
                    </a:cxn>
                    <a:cxn ang="0">
                      <a:pos x="17" y="3"/>
                    </a:cxn>
                    <a:cxn ang="0">
                      <a:pos x="17" y="8"/>
                    </a:cxn>
                    <a:cxn ang="0">
                      <a:pos x="12" y="12"/>
                    </a:cxn>
                    <a:cxn ang="0">
                      <a:pos x="7" y="9"/>
                    </a:cxn>
                    <a:cxn ang="0">
                      <a:pos x="5" y="5"/>
                    </a:cxn>
                    <a:cxn ang="0">
                      <a:pos x="2" y="4"/>
                    </a:cxn>
                    <a:cxn ang="0">
                      <a:pos x="1" y="7"/>
                    </a:cxn>
                    <a:cxn ang="0">
                      <a:pos x="3" y="12"/>
                    </a:cxn>
                    <a:cxn ang="0">
                      <a:pos x="4" y="13"/>
                    </a:cxn>
                    <a:cxn ang="0">
                      <a:pos x="8" y="15"/>
                    </a:cxn>
                    <a:cxn ang="0">
                      <a:pos x="8" y="23"/>
                    </a:cxn>
                    <a:cxn ang="0">
                      <a:pos x="8" y="23"/>
                    </a:cxn>
                    <a:cxn ang="0">
                      <a:pos x="8" y="26"/>
                    </a:cxn>
                    <a:cxn ang="0">
                      <a:pos x="2" y="26"/>
                    </a:cxn>
                    <a:cxn ang="0">
                      <a:pos x="0" y="28"/>
                    </a:cxn>
                    <a:cxn ang="0">
                      <a:pos x="2" y="30"/>
                    </a:cxn>
                    <a:cxn ang="0">
                      <a:pos x="11" y="30"/>
                    </a:cxn>
                    <a:cxn ang="0">
                      <a:pos x="13" y="28"/>
                    </a:cxn>
                    <a:cxn ang="0">
                      <a:pos x="13" y="23"/>
                    </a:cxn>
                    <a:cxn ang="0">
                      <a:pos x="17" y="23"/>
                    </a:cxn>
                    <a:cxn ang="0">
                      <a:pos x="17" y="28"/>
                    </a:cxn>
                    <a:cxn ang="0">
                      <a:pos x="19" y="30"/>
                    </a:cxn>
                    <a:cxn ang="0">
                      <a:pos x="22" y="28"/>
                    </a:cxn>
                    <a:cxn ang="0">
                      <a:pos x="22" y="20"/>
                    </a:cxn>
                    <a:cxn ang="0">
                      <a:pos x="19" y="18"/>
                    </a:cxn>
                  </a:cxnLst>
                  <a:rect l="0" t="0" r="r" b="b"/>
                  <a:pathLst>
                    <a:path w="22" h="30">
                      <a:moveTo>
                        <a:pt x="19" y="18"/>
                      </a:moveTo>
                      <a:cubicBezTo>
                        <a:pt x="17" y="18"/>
                        <a:pt x="17" y="18"/>
                        <a:pt x="17" y="18"/>
                      </a:cubicBezTo>
                      <a:cubicBezTo>
                        <a:pt x="17" y="14"/>
                        <a:pt x="17" y="14"/>
                        <a:pt x="17" y="14"/>
                      </a:cubicBezTo>
                      <a:cubicBezTo>
                        <a:pt x="21" y="11"/>
                        <a:pt x="21" y="11"/>
                        <a:pt x="21" y="11"/>
                      </a:cubicBezTo>
                      <a:cubicBezTo>
                        <a:pt x="22" y="10"/>
                        <a:pt x="22" y="10"/>
                        <a:pt x="22" y="9"/>
                      </a:cubicBezTo>
                      <a:cubicBezTo>
                        <a:pt x="22" y="3"/>
                        <a:pt x="22" y="3"/>
                        <a:pt x="22" y="3"/>
                      </a:cubicBezTo>
                      <a:cubicBezTo>
                        <a:pt x="22" y="1"/>
                        <a:pt x="21" y="0"/>
                        <a:pt x="20" y="0"/>
                      </a:cubicBezTo>
                      <a:cubicBezTo>
                        <a:pt x="18" y="0"/>
                        <a:pt x="17" y="1"/>
                        <a:pt x="17" y="3"/>
                      </a:cubicBezTo>
                      <a:cubicBezTo>
                        <a:pt x="17" y="8"/>
                        <a:pt x="17" y="8"/>
                        <a:pt x="17" y="8"/>
                      </a:cubicBezTo>
                      <a:cubicBezTo>
                        <a:pt x="12" y="12"/>
                        <a:pt x="12" y="12"/>
                        <a:pt x="12" y="12"/>
                      </a:cubicBezTo>
                      <a:cubicBezTo>
                        <a:pt x="7" y="9"/>
                        <a:pt x="7" y="9"/>
                        <a:pt x="7" y="9"/>
                      </a:cubicBezTo>
                      <a:cubicBezTo>
                        <a:pt x="5" y="5"/>
                        <a:pt x="5" y="5"/>
                        <a:pt x="5" y="5"/>
                      </a:cubicBezTo>
                      <a:cubicBezTo>
                        <a:pt x="5" y="4"/>
                        <a:pt x="3" y="3"/>
                        <a:pt x="2" y="4"/>
                      </a:cubicBezTo>
                      <a:cubicBezTo>
                        <a:pt x="1" y="4"/>
                        <a:pt x="1" y="5"/>
                        <a:pt x="1" y="7"/>
                      </a:cubicBezTo>
                      <a:cubicBezTo>
                        <a:pt x="3" y="12"/>
                        <a:pt x="3" y="12"/>
                        <a:pt x="3" y="12"/>
                      </a:cubicBezTo>
                      <a:cubicBezTo>
                        <a:pt x="3" y="13"/>
                        <a:pt x="4" y="13"/>
                        <a:pt x="4" y="13"/>
                      </a:cubicBezTo>
                      <a:cubicBezTo>
                        <a:pt x="8" y="15"/>
                        <a:pt x="8" y="15"/>
                        <a:pt x="8" y="15"/>
                      </a:cubicBezTo>
                      <a:cubicBezTo>
                        <a:pt x="8" y="23"/>
                        <a:pt x="8" y="23"/>
                        <a:pt x="8" y="23"/>
                      </a:cubicBezTo>
                      <a:cubicBezTo>
                        <a:pt x="8" y="23"/>
                        <a:pt x="8" y="23"/>
                        <a:pt x="8" y="23"/>
                      </a:cubicBezTo>
                      <a:cubicBezTo>
                        <a:pt x="8" y="26"/>
                        <a:pt x="8" y="26"/>
                        <a:pt x="8" y="26"/>
                      </a:cubicBezTo>
                      <a:cubicBezTo>
                        <a:pt x="2" y="26"/>
                        <a:pt x="2" y="26"/>
                        <a:pt x="2" y="26"/>
                      </a:cubicBezTo>
                      <a:cubicBezTo>
                        <a:pt x="1" y="26"/>
                        <a:pt x="0" y="27"/>
                        <a:pt x="0" y="28"/>
                      </a:cubicBezTo>
                      <a:cubicBezTo>
                        <a:pt x="0" y="29"/>
                        <a:pt x="1" y="30"/>
                        <a:pt x="2" y="30"/>
                      </a:cubicBezTo>
                      <a:cubicBezTo>
                        <a:pt x="11" y="30"/>
                        <a:pt x="11" y="30"/>
                        <a:pt x="11" y="30"/>
                      </a:cubicBezTo>
                      <a:cubicBezTo>
                        <a:pt x="12" y="30"/>
                        <a:pt x="13" y="29"/>
                        <a:pt x="13" y="28"/>
                      </a:cubicBezTo>
                      <a:cubicBezTo>
                        <a:pt x="13" y="23"/>
                        <a:pt x="13" y="23"/>
                        <a:pt x="13" y="23"/>
                      </a:cubicBezTo>
                      <a:cubicBezTo>
                        <a:pt x="17" y="23"/>
                        <a:pt x="17" y="23"/>
                        <a:pt x="17" y="23"/>
                      </a:cubicBezTo>
                      <a:cubicBezTo>
                        <a:pt x="17" y="28"/>
                        <a:pt x="17" y="28"/>
                        <a:pt x="17" y="28"/>
                      </a:cubicBezTo>
                      <a:cubicBezTo>
                        <a:pt x="17" y="29"/>
                        <a:pt x="18" y="30"/>
                        <a:pt x="19" y="30"/>
                      </a:cubicBezTo>
                      <a:cubicBezTo>
                        <a:pt x="21" y="30"/>
                        <a:pt x="22" y="29"/>
                        <a:pt x="22" y="28"/>
                      </a:cubicBezTo>
                      <a:cubicBezTo>
                        <a:pt x="22" y="20"/>
                        <a:pt x="22" y="20"/>
                        <a:pt x="22" y="20"/>
                      </a:cubicBezTo>
                      <a:cubicBezTo>
                        <a:pt x="22" y="19"/>
                        <a:pt x="21" y="18"/>
                        <a:pt x="19" y="18"/>
                      </a:cubicBezTo>
                      <a:close/>
                    </a:path>
                  </a:pathLst>
                </a:custGeom>
                <a:grpFill/>
                <a:ln w="9525">
                  <a:noFill/>
                  <a:round/>
                  <a:headEnd/>
                  <a:tailEnd/>
                </a:ln>
              </p:spPr>
              <p:txBody>
                <a:bodyPr anchor="ctr"/>
                <a:lstStyle/>
                <a:p>
                  <a:pPr algn="ctr"/>
                  <a:endParaRPr>
                    <a:cs typeface="+mn-ea"/>
                    <a:sym typeface="+mn-lt"/>
                  </a:endParaRPr>
                </a:p>
              </p:txBody>
            </p:sp>
            <p:sp>
              <p:nvSpPr>
                <p:cNvPr id="57" name="îṥļîḑé-Freeform: Shape 90"/>
                <p:cNvSpPr>
                  <a:spLocks/>
                </p:cNvSpPr>
                <p:nvPr/>
              </p:nvSpPr>
              <p:spPr bwMode="auto">
                <a:xfrm>
                  <a:off x="2660651" y="4586288"/>
                  <a:ext cx="120650" cy="77787"/>
                </a:xfrm>
                <a:custGeom>
                  <a:avLst/>
                  <a:gdLst/>
                  <a:ahLst/>
                  <a:cxnLst>
                    <a:cxn ang="0">
                      <a:pos x="0" y="49"/>
                    </a:cxn>
                    <a:cxn ang="0">
                      <a:pos x="31" y="49"/>
                    </a:cxn>
                    <a:cxn ang="0">
                      <a:pos x="62" y="25"/>
                    </a:cxn>
                    <a:cxn ang="0">
                      <a:pos x="60" y="39"/>
                    </a:cxn>
                    <a:cxn ang="0">
                      <a:pos x="72" y="29"/>
                    </a:cxn>
                    <a:cxn ang="0">
                      <a:pos x="76" y="3"/>
                    </a:cxn>
                    <a:cxn ang="0">
                      <a:pos x="49" y="0"/>
                    </a:cxn>
                    <a:cxn ang="0">
                      <a:pos x="36" y="9"/>
                    </a:cxn>
                    <a:cxn ang="0">
                      <a:pos x="51" y="10"/>
                    </a:cxn>
                    <a:cxn ang="0">
                      <a:pos x="0" y="49"/>
                    </a:cxn>
                  </a:cxnLst>
                  <a:rect l="0" t="0" r="r" b="b"/>
                  <a:pathLst>
                    <a:path w="76" h="49">
                      <a:moveTo>
                        <a:pt x="0" y="49"/>
                      </a:moveTo>
                      <a:lnTo>
                        <a:pt x="31" y="49"/>
                      </a:lnTo>
                      <a:lnTo>
                        <a:pt x="62" y="25"/>
                      </a:lnTo>
                      <a:lnTo>
                        <a:pt x="60" y="39"/>
                      </a:lnTo>
                      <a:lnTo>
                        <a:pt x="72" y="29"/>
                      </a:lnTo>
                      <a:lnTo>
                        <a:pt x="76" y="3"/>
                      </a:lnTo>
                      <a:lnTo>
                        <a:pt x="49" y="0"/>
                      </a:lnTo>
                      <a:lnTo>
                        <a:pt x="36" y="9"/>
                      </a:lnTo>
                      <a:lnTo>
                        <a:pt x="51" y="10"/>
                      </a:lnTo>
                      <a:lnTo>
                        <a:pt x="0" y="49"/>
                      </a:lnTo>
                      <a:close/>
                    </a:path>
                  </a:pathLst>
                </a:custGeom>
                <a:grpFill/>
                <a:ln w="9525">
                  <a:noFill/>
                  <a:round/>
                  <a:headEnd/>
                  <a:tailEnd/>
                </a:ln>
              </p:spPr>
              <p:txBody>
                <a:bodyPr anchor="ctr"/>
                <a:lstStyle/>
                <a:p>
                  <a:pPr algn="ctr"/>
                  <a:endParaRPr>
                    <a:cs typeface="+mn-ea"/>
                    <a:sym typeface="+mn-lt"/>
                  </a:endParaRPr>
                </a:p>
              </p:txBody>
            </p:sp>
            <p:sp>
              <p:nvSpPr>
                <p:cNvPr id="58" name="îṥļîḑé-Freeform: Shape 91"/>
                <p:cNvSpPr>
                  <a:spLocks/>
                </p:cNvSpPr>
                <p:nvPr/>
              </p:nvSpPr>
              <p:spPr bwMode="auto">
                <a:xfrm>
                  <a:off x="2551113" y="4625975"/>
                  <a:ext cx="130175" cy="42862"/>
                </a:xfrm>
                <a:custGeom>
                  <a:avLst/>
                  <a:gdLst/>
                  <a:ahLst/>
                  <a:cxnLst>
                    <a:cxn ang="0">
                      <a:pos x="58" y="20"/>
                    </a:cxn>
                    <a:cxn ang="0">
                      <a:pos x="63" y="22"/>
                    </a:cxn>
                    <a:cxn ang="0">
                      <a:pos x="82" y="7"/>
                    </a:cxn>
                    <a:cxn ang="0">
                      <a:pos x="56" y="0"/>
                    </a:cxn>
                    <a:cxn ang="0">
                      <a:pos x="0" y="27"/>
                    </a:cxn>
                    <a:cxn ang="0">
                      <a:pos x="42" y="27"/>
                    </a:cxn>
                    <a:cxn ang="0">
                      <a:pos x="58" y="20"/>
                    </a:cxn>
                  </a:cxnLst>
                  <a:rect l="0" t="0" r="r" b="b"/>
                  <a:pathLst>
                    <a:path w="82" h="27">
                      <a:moveTo>
                        <a:pt x="58" y="20"/>
                      </a:moveTo>
                      <a:lnTo>
                        <a:pt x="63" y="22"/>
                      </a:lnTo>
                      <a:lnTo>
                        <a:pt x="82" y="7"/>
                      </a:lnTo>
                      <a:lnTo>
                        <a:pt x="56" y="0"/>
                      </a:lnTo>
                      <a:lnTo>
                        <a:pt x="0" y="27"/>
                      </a:lnTo>
                      <a:lnTo>
                        <a:pt x="42" y="27"/>
                      </a:lnTo>
                      <a:lnTo>
                        <a:pt x="58" y="20"/>
                      </a:lnTo>
                      <a:close/>
                    </a:path>
                  </a:pathLst>
                </a:custGeom>
                <a:grpFill/>
                <a:ln w="9525">
                  <a:noFill/>
                  <a:round/>
                  <a:headEnd/>
                  <a:tailEnd/>
                </a:ln>
              </p:spPr>
              <p:txBody>
                <a:bodyPr anchor="ctr"/>
                <a:lstStyle/>
                <a:p>
                  <a:pPr algn="ctr"/>
                  <a:endParaRPr>
                    <a:cs typeface="+mn-ea"/>
                    <a:sym typeface="+mn-lt"/>
                  </a:endParaRPr>
                </a:p>
              </p:txBody>
            </p:sp>
          </p:grpSp>
          <p:grpSp>
            <p:nvGrpSpPr>
              <p:cNvPr id="30" name="Group 92"/>
              <p:cNvGrpSpPr/>
              <p:nvPr/>
            </p:nvGrpSpPr>
            <p:grpSpPr>
              <a:xfrm>
                <a:off x="7486694" y="3532461"/>
                <a:ext cx="447738" cy="505132"/>
                <a:chOff x="5010151" y="4568825"/>
                <a:chExt cx="185737" cy="209550"/>
              </a:xfrm>
              <a:solidFill>
                <a:schemeClr val="bg1"/>
              </a:solidFill>
            </p:grpSpPr>
            <p:sp>
              <p:nvSpPr>
                <p:cNvPr id="42" name="îṥļîḑé-Oval 93"/>
                <p:cNvSpPr>
                  <a:spLocks/>
                </p:cNvSpPr>
                <p:nvPr/>
              </p:nvSpPr>
              <p:spPr bwMode="auto">
                <a:xfrm>
                  <a:off x="5073651" y="4654550"/>
                  <a:ext cx="28575" cy="25400"/>
                </a:xfrm>
                <a:prstGeom prst="ellipse">
                  <a:avLst/>
                </a:prstGeom>
                <a:grpFill/>
                <a:ln w="9525">
                  <a:noFill/>
                  <a:round/>
                  <a:headEnd/>
                  <a:tailEnd/>
                </a:ln>
              </p:spPr>
              <p:txBody>
                <a:bodyPr anchor="ctr"/>
                <a:lstStyle/>
                <a:p>
                  <a:pPr algn="ctr"/>
                  <a:endParaRPr>
                    <a:cs typeface="+mn-ea"/>
                    <a:sym typeface="+mn-lt"/>
                  </a:endParaRPr>
                </a:p>
              </p:txBody>
            </p:sp>
            <p:sp>
              <p:nvSpPr>
                <p:cNvPr id="43" name="îṥļîḑé-Freeform: Shape 94"/>
                <p:cNvSpPr>
                  <a:spLocks/>
                </p:cNvSpPr>
                <p:nvPr/>
              </p:nvSpPr>
              <p:spPr bwMode="auto">
                <a:xfrm>
                  <a:off x="5010151" y="4679950"/>
                  <a:ext cx="114300" cy="98425"/>
                </a:xfrm>
                <a:custGeom>
                  <a:avLst/>
                  <a:gdLst/>
                  <a:ahLst/>
                  <a:cxnLst>
                    <a:cxn ang="0">
                      <a:pos x="38" y="10"/>
                    </a:cxn>
                    <a:cxn ang="0">
                      <a:pos x="29" y="9"/>
                    </a:cxn>
                    <a:cxn ang="0">
                      <a:pos x="29" y="8"/>
                    </a:cxn>
                    <a:cxn ang="0">
                      <a:pos x="32" y="8"/>
                    </a:cxn>
                    <a:cxn ang="0">
                      <a:pos x="34" y="3"/>
                    </a:cxn>
                    <a:cxn ang="0">
                      <a:pos x="27" y="4"/>
                    </a:cxn>
                    <a:cxn ang="0">
                      <a:pos x="25" y="2"/>
                    </a:cxn>
                    <a:cxn ang="0">
                      <a:pos x="22" y="1"/>
                    </a:cxn>
                    <a:cxn ang="0">
                      <a:pos x="17" y="3"/>
                    </a:cxn>
                    <a:cxn ang="0">
                      <a:pos x="13" y="15"/>
                    </a:cxn>
                    <a:cxn ang="0">
                      <a:pos x="13" y="15"/>
                    </a:cxn>
                    <a:cxn ang="0">
                      <a:pos x="11" y="22"/>
                    </a:cxn>
                    <a:cxn ang="0">
                      <a:pos x="3" y="22"/>
                    </a:cxn>
                    <a:cxn ang="0">
                      <a:pos x="0" y="25"/>
                    </a:cxn>
                    <a:cxn ang="0">
                      <a:pos x="3" y="28"/>
                    </a:cxn>
                    <a:cxn ang="0">
                      <a:pos x="13" y="28"/>
                    </a:cxn>
                    <a:cxn ang="0">
                      <a:pos x="15" y="26"/>
                    </a:cxn>
                    <a:cxn ang="0">
                      <a:pos x="18" y="20"/>
                    </a:cxn>
                    <a:cxn ang="0">
                      <a:pos x="19" y="21"/>
                    </a:cxn>
                    <a:cxn ang="0">
                      <a:pos x="20" y="21"/>
                    </a:cxn>
                    <a:cxn ang="0">
                      <a:pos x="24" y="33"/>
                    </a:cxn>
                    <a:cxn ang="0">
                      <a:pos x="27" y="34"/>
                    </a:cxn>
                    <a:cxn ang="0">
                      <a:pos x="28" y="34"/>
                    </a:cxn>
                    <a:cxn ang="0">
                      <a:pos x="30" y="31"/>
                    </a:cxn>
                    <a:cxn ang="0">
                      <a:pos x="24" y="17"/>
                    </a:cxn>
                    <a:cxn ang="0">
                      <a:pos x="26" y="12"/>
                    </a:cxn>
                    <a:cxn ang="0">
                      <a:pos x="27" y="13"/>
                    </a:cxn>
                    <a:cxn ang="0">
                      <a:pos x="38" y="15"/>
                    </a:cxn>
                    <a:cxn ang="0">
                      <a:pos x="38" y="15"/>
                    </a:cxn>
                    <a:cxn ang="0">
                      <a:pos x="40" y="13"/>
                    </a:cxn>
                    <a:cxn ang="0">
                      <a:pos x="38" y="10"/>
                    </a:cxn>
                  </a:cxnLst>
                  <a:rect l="0" t="0" r="r" b="b"/>
                  <a:pathLst>
                    <a:path w="40" h="34">
                      <a:moveTo>
                        <a:pt x="38" y="10"/>
                      </a:moveTo>
                      <a:cubicBezTo>
                        <a:pt x="29" y="9"/>
                        <a:pt x="29" y="9"/>
                        <a:pt x="29" y="9"/>
                      </a:cubicBezTo>
                      <a:cubicBezTo>
                        <a:pt x="29" y="8"/>
                        <a:pt x="29" y="8"/>
                        <a:pt x="29" y="8"/>
                      </a:cubicBezTo>
                      <a:cubicBezTo>
                        <a:pt x="32" y="8"/>
                        <a:pt x="32" y="8"/>
                        <a:pt x="32" y="8"/>
                      </a:cubicBezTo>
                      <a:cubicBezTo>
                        <a:pt x="34" y="3"/>
                        <a:pt x="34" y="3"/>
                        <a:pt x="34" y="3"/>
                      </a:cubicBezTo>
                      <a:cubicBezTo>
                        <a:pt x="27" y="4"/>
                        <a:pt x="27" y="4"/>
                        <a:pt x="27" y="4"/>
                      </a:cubicBezTo>
                      <a:cubicBezTo>
                        <a:pt x="27" y="3"/>
                        <a:pt x="26" y="2"/>
                        <a:pt x="25" y="2"/>
                      </a:cubicBezTo>
                      <a:cubicBezTo>
                        <a:pt x="22" y="1"/>
                        <a:pt x="22" y="1"/>
                        <a:pt x="22" y="1"/>
                      </a:cubicBezTo>
                      <a:cubicBezTo>
                        <a:pt x="20" y="0"/>
                        <a:pt x="18" y="1"/>
                        <a:pt x="17" y="3"/>
                      </a:cubicBezTo>
                      <a:cubicBezTo>
                        <a:pt x="13" y="15"/>
                        <a:pt x="13" y="15"/>
                        <a:pt x="13" y="15"/>
                      </a:cubicBezTo>
                      <a:cubicBezTo>
                        <a:pt x="13" y="15"/>
                        <a:pt x="13" y="15"/>
                        <a:pt x="13" y="15"/>
                      </a:cubicBezTo>
                      <a:cubicBezTo>
                        <a:pt x="11" y="22"/>
                        <a:pt x="11" y="22"/>
                        <a:pt x="11" y="22"/>
                      </a:cubicBezTo>
                      <a:cubicBezTo>
                        <a:pt x="3" y="22"/>
                        <a:pt x="3" y="22"/>
                        <a:pt x="3" y="22"/>
                      </a:cubicBezTo>
                      <a:cubicBezTo>
                        <a:pt x="1" y="22"/>
                        <a:pt x="0" y="23"/>
                        <a:pt x="0" y="25"/>
                      </a:cubicBezTo>
                      <a:cubicBezTo>
                        <a:pt x="0" y="27"/>
                        <a:pt x="1" y="28"/>
                        <a:pt x="3" y="28"/>
                      </a:cubicBezTo>
                      <a:cubicBezTo>
                        <a:pt x="13" y="28"/>
                        <a:pt x="13" y="28"/>
                        <a:pt x="13" y="28"/>
                      </a:cubicBezTo>
                      <a:cubicBezTo>
                        <a:pt x="14" y="28"/>
                        <a:pt x="15" y="27"/>
                        <a:pt x="15" y="26"/>
                      </a:cubicBezTo>
                      <a:cubicBezTo>
                        <a:pt x="18" y="20"/>
                        <a:pt x="18" y="20"/>
                        <a:pt x="18" y="20"/>
                      </a:cubicBezTo>
                      <a:cubicBezTo>
                        <a:pt x="19" y="21"/>
                        <a:pt x="19" y="21"/>
                        <a:pt x="19" y="21"/>
                      </a:cubicBezTo>
                      <a:cubicBezTo>
                        <a:pt x="19" y="21"/>
                        <a:pt x="20" y="21"/>
                        <a:pt x="20" y="21"/>
                      </a:cubicBezTo>
                      <a:cubicBezTo>
                        <a:pt x="24" y="33"/>
                        <a:pt x="24" y="33"/>
                        <a:pt x="24" y="33"/>
                      </a:cubicBezTo>
                      <a:cubicBezTo>
                        <a:pt x="25" y="34"/>
                        <a:pt x="26" y="34"/>
                        <a:pt x="27" y="34"/>
                      </a:cubicBezTo>
                      <a:cubicBezTo>
                        <a:pt x="27" y="34"/>
                        <a:pt x="28" y="34"/>
                        <a:pt x="28" y="34"/>
                      </a:cubicBezTo>
                      <a:cubicBezTo>
                        <a:pt x="29" y="34"/>
                        <a:pt x="30" y="32"/>
                        <a:pt x="30" y="31"/>
                      </a:cubicBezTo>
                      <a:cubicBezTo>
                        <a:pt x="24" y="17"/>
                        <a:pt x="24" y="17"/>
                        <a:pt x="24" y="17"/>
                      </a:cubicBezTo>
                      <a:cubicBezTo>
                        <a:pt x="26" y="12"/>
                        <a:pt x="26" y="12"/>
                        <a:pt x="26" y="12"/>
                      </a:cubicBezTo>
                      <a:cubicBezTo>
                        <a:pt x="26" y="13"/>
                        <a:pt x="27" y="13"/>
                        <a:pt x="27" y="13"/>
                      </a:cubicBezTo>
                      <a:cubicBezTo>
                        <a:pt x="38" y="15"/>
                        <a:pt x="38" y="15"/>
                        <a:pt x="38" y="15"/>
                      </a:cubicBezTo>
                      <a:cubicBezTo>
                        <a:pt x="38" y="15"/>
                        <a:pt x="38" y="15"/>
                        <a:pt x="38" y="15"/>
                      </a:cubicBezTo>
                      <a:cubicBezTo>
                        <a:pt x="39" y="15"/>
                        <a:pt x="40" y="14"/>
                        <a:pt x="40" y="13"/>
                      </a:cubicBezTo>
                      <a:cubicBezTo>
                        <a:pt x="40" y="11"/>
                        <a:pt x="39" y="10"/>
                        <a:pt x="38" y="10"/>
                      </a:cubicBezTo>
                      <a:close/>
                    </a:path>
                  </a:pathLst>
                </a:custGeom>
                <a:grpFill/>
                <a:ln w="9525">
                  <a:noFill/>
                  <a:round/>
                  <a:headEnd/>
                  <a:tailEnd/>
                </a:ln>
              </p:spPr>
              <p:txBody>
                <a:bodyPr anchor="ctr"/>
                <a:lstStyle/>
                <a:p>
                  <a:pPr algn="ctr"/>
                  <a:endParaRPr>
                    <a:cs typeface="+mn-ea"/>
                    <a:sym typeface="+mn-lt"/>
                  </a:endParaRPr>
                </a:p>
              </p:txBody>
            </p:sp>
            <p:sp>
              <p:nvSpPr>
                <p:cNvPr id="44" name="îṥļîḑé-Freeform: Shape 95"/>
                <p:cNvSpPr>
                  <a:spLocks/>
                </p:cNvSpPr>
                <p:nvPr/>
              </p:nvSpPr>
              <p:spPr bwMode="auto">
                <a:xfrm>
                  <a:off x="5119688" y="4689475"/>
                  <a:ext cx="11113" cy="14287"/>
                </a:xfrm>
                <a:custGeom>
                  <a:avLst/>
                  <a:gdLst/>
                  <a:ahLst/>
                  <a:cxnLst>
                    <a:cxn ang="0">
                      <a:pos x="2" y="0"/>
                    </a:cxn>
                    <a:cxn ang="0">
                      <a:pos x="0" y="5"/>
                    </a:cxn>
                    <a:cxn ang="0">
                      <a:pos x="2" y="5"/>
                    </a:cxn>
                    <a:cxn ang="0">
                      <a:pos x="4" y="2"/>
                    </a:cxn>
                    <a:cxn ang="0">
                      <a:pos x="2" y="0"/>
                    </a:cxn>
                  </a:cxnLst>
                  <a:rect l="0" t="0" r="r" b="b"/>
                  <a:pathLst>
                    <a:path w="4" h="5">
                      <a:moveTo>
                        <a:pt x="2" y="0"/>
                      </a:moveTo>
                      <a:cubicBezTo>
                        <a:pt x="0" y="5"/>
                        <a:pt x="0" y="5"/>
                        <a:pt x="0" y="5"/>
                      </a:cubicBezTo>
                      <a:cubicBezTo>
                        <a:pt x="2" y="5"/>
                        <a:pt x="2" y="5"/>
                        <a:pt x="2" y="5"/>
                      </a:cubicBezTo>
                      <a:cubicBezTo>
                        <a:pt x="3" y="5"/>
                        <a:pt x="4" y="4"/>
                        <a:pt x="4" y="2"/>
                      </a:cubicBezTo>
                      <a:cubicBezTo>
                        <a:pt x="4" y="1"/>
                        <a:pt x="3" y="0"/>
                        <a:pt x="2" y="0"/>
                      </a:cubicBezTo>
                      <a:close/>
                    </a:path>
                  </a:pathLst>
                </a:custGeom>
                <a:grpFill/>
                <a:ln w="9525">
                  <a:noFill/>
                  <a:round/>
                  <a:headEnd/>
                  <a:tailEnd/>
                </a:ln>
              </p:spPr>
              <p:txBody>
                <a:bodyPr anchor="ctr"/>
                <a:lstStyle/>
                <a:p>
                  <a:pPr algn="ctr"/>
                  <a:endParaRPr>
                    <a:cs typeface="+mn-ea"/>
                    <a:sym typeface="+mn-lt"/>
                  </a:endParaRPr>
                </a:p>
              </p:txBody>
            </p:sp>
            <p:sp>
              <p:nvSpPr>
                <p:cNvPr id="45" name="îṥļîḑé-Freeform: Shape 96"/>
                <p:cNvSpPr>
                  <a:spLocks/>
                </p:cNvSpPr>
                <p:nvPr/>
              </p:nvSpPr>
              <p:spPr bwMode="auto">
                <a:xfrm>
                  <a:off x="5089526" y="4724400"/>
                  <a:ext cx="17463" cy="17462"/>
                </a:xfrm>
                <a:custGeom>
                  <a:avLst/>
                  <a:gdLst/>
                  <a:ahLst/>
                  <a:cxnLst>
                    <a:cxn ang="0">
                      <a:pos x="2" y="0"/>
                    </a:cxn>
                    <a:cxn ang="0">
                      <a:pos x="2" y="0"/>
                    </a:cxn>
                    <a:cxn ang="0">
                      <a:pos x="1" y="2"/>
                    </a:cxn>
                    <a:cxn ang="0">
                      <a:pos x="2" y="5"/>
                    </a:cxn>
                    <a:cxn ang="0">
                      <a:pos x="5" y="4"/>
                    </a:cxn>
                    <a:cxn ang="0">
                      <a:pos x="6" y="1"/>
                    </a:cxn>
                    <a:cxn ang="0">
                      <a:pos x="2" y="0"/>
                    </a:cxn>
                  </a:cxnLst>
                  <a:rect l="0" t="0" r="r" b="b"/>
                  <a:pathLst>
                    <a:path w="6" h="6">
                      <a:moveTo>
                        <a:pt x="2" y="0"/>
                      </a:moveTo>
                      <a:cubicBezTo>
                        <a:pt x="2" y="0"/>
                        <a:pt x="2" y="0"/>
                        <a:pt x="2" y="0"/>
                      </a:cubicBezTo>
                      <a:cubicBezTo>
                        <a:pt x="1" y="2"/>
                        <a:pt x="1" y="2"/>
                        <a:pt x="1" y="2"/>
                      </a:cubicBezTo>
                      <a:cubicBezTo>
                        <a:pt x="0" y="3"/>
                        <a:pt x="1" y="5"/>
                        <a:pt x="2" y="5"/>
                      </a:cubicBezTo>
                      <a:cubicBezTo>
                        <a:pt x="3" y="6"/>
                        <a:pt x="4" y="5"/>
                        <a:pt x="5" y="4"/>
                      </a:cubicBezTo>
                      <a:cubicBezTo>
                        <a:pt x="6" y="1"/>
                        <a:pt x="6" y="1"/>
                        <a:pt x="6" y="1"/>
                      </a:cubicBezTo>
                      <a:cubicBezTo>
                        <a:pt x="5" y="0"/>
                        <a:pt x="4" y="0"/>
                        <a:pt x="2" y="0"/>
                      </a:cubicBezTo>
                      <a:close/>
                    </a:path>
                  </a:pathLst>
                </a:custGeom>
                <a:grpFill/>
                <a:ln w="9525">
                  <a:noFill/>
                  <a:round/>
                  <a:headEnd/>
                  <a:tailEnd/>
                </a:ln>
              </p:spPr>
              <p:txBody>
                <a:bodyPr anchor="ctr"/>
                <a:lstStyle/>
                <a:p>
                  <a:pPr algn="ctr"/>
                  <a:endParaRPr>
                    <a:cs typeface="+mn-ea"/>
                    <a:sym typeface="+mn-lt"/>
                  </a:endParaRPr>
                </a:p>
              </p:txBody>
            </p:sp>
            <p:sp>
              <p:nvSpPr>
                <p:cNvPr id="46" name="îṥļîḑé-Freeform: Shape 97"/>
                <p:cNvSpPr>
                  <a:spLocks/>
                </p:cNvSpPr>
                <p:nvPr/>
              </p:nvSpPr>
              <p:spPr bwMode="auto">
                <a:xfrm>
                  <a:off x="5110163" y="4678363"/>
                  <a:ext cx="17463" cy="7937"/>
                </a:xfrm>
                <a:custGeom>
                  <a:avLst/>
                  <a:gdLst/>
                  <a:ahLst/>
                  <a:cxnLst>
                    <a:cxn ang="0">
                      <a:pos x="5" y="3"/>
                    </a:cxn>
                    <a:cxn ang="0">
                      <a:pos x="5" y="1"/>
                    </a:cxn>
                    <a:cxn ang="0">
                      <a:pos x="2" y="0"/>
                    </a:cxn>
                    <a:cxn ang="0">
                      <a:pos x="1" y="1"/>
                    </a:cxn>
                    <a:cxn ang="0">
                      <a:pos x="1" y="1"/>
                    </a:cxn>
                    <a:cxn ang="0">
                      <a:pos x="1" y="2"/>
                    </a:cxn>
                    <a:cxn ang="0">
                      <a:pos x="4" y="3"/>
                    </a:cxn>
                    <a:cxn ang="0">
                      <a:pos x="5" y="3"/>
                    </a:cxn>
                  </a:cxnLst>
                  <a:rect l="0" t="0" r="r" b="b"/>
                  <a:pathLst>
                    <a:path w="6" h="3">
                      <a:moveTo>
                        <a:pt x="5" y="3"/>
                      </a:moveTo>
                      <a:cubicBezTo>
                        <a:pt x="6" y="2"/>
                        <a:pt x="5" y="2"/>
                        <a:pt x="5" y="1"/>
                      </a:cubicBezTo>
                      <a:cubicBezTo>
                        <a:pt x="2" y="0"/>
                        <a:pt x="2" y="0"/>
                        <a:pt x="2" y="0"/>
                      </a:cubicBezTo>
                      <a:cubicBezTo>
                        <a:pt x="1" y="0"/>
                        <a:pt x="1" y="0"/>
                        <a:pt x="1" y="1"/>
                      </a:cubicBezTo>
                      <a:cubicBezTo>
                        <a:pt x="1" y="1"/>
                        <a:pt x="1" y="1"/>
                        <a:pt x="1" y="1"/>
                      </a:cubicBezTo>
                      <a:cubicBezTo>
                        <a:pt x="0" y="1"/>
                        <a:pt x="1" y="2"/>
                        <a:pt x="1" y="2"/>
                      </a:cubicBezTo>
                      <a:cubicBezTo>
                        <a:pt x="4" y="3"/>
                        <a:pt x="4" y="3"/>
                        <a:pt x="4" y="3"/>
                      </a:cubicBezTo>
                      <a:cubicBezTo>
                        <a:pt x="5" y="3"/>
                        <a:pt x="5" y="3"/>
                        <a:pt x="5" y="3"/>
                      </a:cubicBezTo>
                      <a:close/>
                    </a:path>
                  </a:pathLst>
                </a:custGeom>
                <a:grpFill/>
                <a:ln w="9525">
                  <a:noFill/>
                  <a:round/>
                  <a:headEnd/>
                  <a:tailEnd/>
                </a:ln>
              </p:spPr>
              <p:txBody>
                <a:bodyPr anchor="ctr"/>
                <a:lstStyle/>
                <a:p>
                  <a:pPr algn="ctr"/>
                  <a:endParaRPr>
                    <a:cs typeface="+mn-ea"/>
                    <a:sym typeface="+mn-lt"/>
                  </a:endParaRPr>
                </a:p>
              </p:txBody>
            </p:sp>
            <p:sp>
              <p:nvSpPr>
                <p:cNvPr id="47" name="îṥļîḑé-Freeform: Shape 98"/>
                <p:cNvSpPr>
                  <a:spLocks/>
                </p:cNvSpPr>
                <p:nvPr/>
              </p:nvSpPr>
              <p:spPr bwMode="auto">
                <a:xfrm>
                  <a:off x="5116513" y="4672013"/>
                  <a:ext cx="11113" cy="7937"/>
                </a:xfrm>
                <a:custGeom>
                  <a:avLst/>
                  <a:gdLst/>
                  <a:ahLst/>
                  <a:cxnLst>
                    <a:cxn ang="0">
                      <a:pos x="7" y="5"/>
                    </a:cxn>
                    <a:cxn ang="0">
                      <a:pos x="7" y="4"/>
                    </a:cxn>
                    <a:cxn ang="0">
                      <a:pos x="0" y="0"/>
                    </a:cxn>
                    <a:cxn ang="0">
                      <a:pos x="0" y="2"/>
                    </a:cxn>
                    <a:cxn ang="0">
                      <a:pos x="7" y="5"/>
                    </a:cxn>
                  </a:cxnLst>
                  <a:rect l="0" t="0" r="r" b="b"/>
                  <a:pathLst>
                    <a:path w="7" h="5">
                      <a:moveTo>
                        <a:pt x="7" y="5"/>
                      </a:moveTo>
                      <a:lnTo>
                        <a:pt x="7" y="4"/>
                      </a:lnTo>
                      <a:lnTo>
                        <a:pt x="0" y="0"/>
                      </a:lnTo>
                      <a:lnTo>
                        <a:pt x="0" y="2"/>
                      </a:lnTo>
                      <a:lnTo>
                        <a:pt x="7" y="5"/>
                      </a:lnTo>
                      <a:close/>
                    </a:path>
                  </a:pathLst>
                </a:custGeom>
                <a:grpFill/>
                <a:ln w="9525">
                  <a:noFill/>
                  <a:round/>
                  <a:headEnd/>
                  <a:tailEnd/>
                </a:ln>
              </p:spPr>
              <p:txBody>
                <a:bodyPr anchor="ctr"/>
                <a:lstStyle/>
                <a:p>
                  <a:pPr algn="ctr"/>
                  <a:endParaRPr>
                    <a:cs typeface="+mn-ea"/>
                    <a:sym typeface="+mn-lt"/>
                  </a:endParaRPr>
                </a:p>
              </p:txBody>
            </p:sp>
            <p:sp>
              <p:nvSpPr>
                <p:cNvPr id="48" name="íṡľíḍè-Freeform: Shape 99"/>
                <p:cNvSpPr>
                  <a:spLocks/>
                </p:cNvSpPr>
                <p:nvPr/>
              </p:nvSpPr>
              <p:spPr bwMode="auto">
                <a:xfrm>
                  <a:off x="5084763" y="4568825"/>
                  <a:ext cx="111125" cy="109537"/>
                </a:xfrm>
                <a:custGeom>
                  <a:avLst/>
                  <a:gdLst/>
                  <a:ahLst/>
                  <a:cxnLst>
                    <a:cxn ang="0">
                      <a:pos x="20" y="38"/>
                    </a:cxn>
                    <a:cxn ang="0">
                      <a:pos x="13" y="37"/>
                    </a:cxn>
                    <a:cxn ang="0">
                      <a:pos x="4" y="12"/>
                    </a:cxn>
                    <a:cxn ang="0">
                      <a:pos x="21" y="0"/>
                    </a:cxn>
                    <a:cxn ang="0">
                      <a:pos x="28" y="2"/>
                    </a:cxn>
                    <a:cxn ang="0">
                      <a:pos x="37" y="12"/>
                    </a:cxn>
                    <a:cxn ang="0">
                      <a:pos x="37" y="26"/>
                    </a:cxn>
                    <a:cxn ang="0">
                      <a:pos x="20" y="38"/>
                    </a:cxn>
                    <a:cxn ang="0">
                      <a:pos x="21" y="4"/>
                    </a:cxn>
                    <a:cxn ang="0">
                      <a:pos x="8" y="14"/>
                    </a:cxn>
                    <a:cxn ang="0">
                      <a:pos x="15" y="33"/>
                    </a:cxn>
                    <a:cxn ang="0">
                      <a:pos x="20" y="34"/>
                    </a:cxn>
                    <a:cxn ang="0">
                      <a:pos x="33" y="24"/>
                    </a:cxn>
                    <a:cxn ang="0">
                      <a:pos x="34" y="13"/>
                    </a:cxn>
                    <a:cxn ang="0">
                      <a:pos x="26" y="5"/>
                    </a:cxn>
                    <a:cxn ang="0">
                      <a:pos x="21" y="4"/>
                    </a:cxn>
                  </a:cxnLst>
                  <a:rect l="0" t="0" r="r" b="b"/>
                  <a:pathLst>
                    <a:path w="39" h="38">
                      <a:moveTo>
                        <a:pt x="20" y="38"/>
                      </a:moveTo>
                      <a:cubicBezTo>
                        <a:pt x="18" y="38"/>
                        <a:pt x="15" y="37"/>
                        <a:pt x="13" y="37"/>
                      </a:cubicBezTo>
                      <a:cubicBezTo>
                        <a:pt x="4" y="33"/>
                        <a:pt x="0" y="22"/>
                        <a:pt x="4" y="12"/>
                      </a:cubicBezTo>
                      <a:cubicBezTo>
                        <a:pt x="7" y="5"/>
                        <a:pt x="14" y="0"/>
                        <a:pt x="21" y="0"/>
                      </a:cubicBezTo>
                      <a:cubicBezTo>
                        <a:pt x="24" y="0"/>
                        <a:pt x="26" y="1"/>
                        <a:pt x="28" y="2"/>
                      </a:cubicBezTo>
                      <a:cubicBezTo>
                        <a:pt x="32" y="3"/>
                        <a:pt x="36" y="7"/>
                        <a:pt x="37" y="12"/>
                      </a:cubicBezTo>
                      <a:cubicBezTo>
                        <a:pt x="39" y="16"/>
                        <a:pt x="39" y="21"/>
                        <a:pt x="37" y="26"/>
                      </a:cubicBezTo>
                      <a:cubicBezTo>
                        <a:pt x="34" y="33"/>
                        <a:pt x="27" y="38"/>
                        <a:pt x="20" y="38"/>
                      </a:cubicBezTo>
                      <a:close/>
                      <a:moveTo>
                        <a:pt x="21" y="4"/>
                      </a:moveTo>
                      <a:cubicBezTo>
                        <a:pt x="16" y="4"/>
                        <a:pt x="10" y="8"/>
                        <a:pt x="8" y="14"/>
                      </a:cubicBezTo>
                      <a:cubicBezTo>
                        <a:pt x="4" y="21"/>
                        <a:pt x="8" y="30"/>
                        <a:pt x="15" y="33"/>
                      </a:cubicBezTo>
                      <a:cubicBezTo>
                        <a:pt x="16" y="34"/>
                        <a:pt x="18" y="34"/>
                        <a:pt x="20" y="34"/>
                      </a:cubicBezTo>
                      <a:cubicBezTo>
                        <a:pt x="26" y="34"/>
                        <a:pt x="31" y="30"/>
                        <a:pt x="33" y="24"/>
                      </a:cubicBezTo>
                      <a:cubicBezTo>
                        <a:pt x="35" y="21"/>
                        <a:pt x="35" y="17"/>
                        <a:pt x="34" y="13"/>
                      </a:cubicBezTo>
                      <a:cubicBezTo>
                        <a:pt x="32" y="9"/>
                        <a:pt x="30" y="7"/>
                        <a:pt x="26" y="5"/>
                      </a:cubicBezTo>
                      <a:cubicBezTo>
                        <a:pt x="25" y="4"/>
                        <a:pt x="23" y="4"/>
                        <a:pt x="21" y="4"/>
                      </a:cubicBezTo>
                      <a:close/>
                    </a:path>
                  </a:pathLst>
                </a:custGeom>
                <a:grpFill/>
                <a:ln w="9525">
                  <a:noFill/>
                  <a:round/>
                  <a:headEnd/>
                  <a:tailEnd/>
                </a:ln>
              </p:spPr>
              <p:txBody>
                <a:bodyPr anchor="ctr"/>
                <a:lstStyle/>
                <a:p>
                  <a:pPr algn="ctr"/>
                  <a:endParaRPr>
                    <a:cs typeface="+mn-ea"/>
                    <a:sym typeface="+mn-lt"/>
                  </a:endParaRPr>
                </a:p>
              </p:txBody>
            </p:sp>
            <p:sp>
              <p:nvSpPr>
                <p:cNvPr id="49" name="íṡľíḍè-Freeform: Shape 100"/>
                <p:cNvSpPr>
                  <a:spLocks/>
                </p:cNvSpPr>
                <p:nvPr/>
              </p:nvSpPr>
              <p:spPr bwMode="auto">
                <a:xfrm>
                  <a:off x="5103813" y="4605338"/>
                  <a:ext cx="52388" cy="58737"/>
                </a:xfrm>
                <a:custGeom>
                  <a:avLst/>
                  <a:gdLst/>
                  <a:ahLst/>
                  <a:cxnLst>
                    <a:cxn ang="0">
                      <a:pos x="13" y="20"/>
                    </a:cxn>
                    <a:cxn ang="0">
                      <a:pos x="8" y="19"/>
                    </a:cxn>
                    <a:cxn ang="0">
                      <a:pos x="2" y="11"/>
                    </a:cxn>
                    <a:cxn ang="0">
                      <a:pos x="2" y="1"/>
                    </a:cxn>
                    <a:cxn ang="0">
                      <a:pos x="4" y="1"/>
                    </a:cxn>
                    <a:cxn ang="0">
                      <a:pos x="4" y="2"/>
                    </a:cxn>
                    <a:cxn ang="0">
                      <a:pos x="4" y="11"/>
                    </a:cxn>
                    <a:cxn ang="0">
                      <a:pos x="9" y="16"/>
                    </a:cxn>
                    <a:cxn ang="0">
                      <a:pos x="16" y="16"/>
                    </a:cxn>
                    <a:cxn ang="0">
                      <a:pos x="17" y="17"/>
                    </a:cxn>
                    <a:cxn ang="0">
                      <a:pos x="16" y="19"/>
                    </a:cxn>
                    <a:cxn ang="0">
                      <a:pos x="13" y="20"/>
                    </a:cxn>
                  </a:cxnLst>
                  <a:rect l="0" t="0" r="r" b="b"/>
                  <a:pathLst>
                    <a:path w="18" h="20">
                      <a:moveTo>
                        <a:pt x="13" y="20"/>
                      </a:moveTo>
                      <a:cubicBezTo>
                        <a:pt x="11" y="20"/>
                        <a:pt x="10" y="19"/>
                        <a:pt x="8" y="19"/>
                      </a:cubicBezTo>
                      <a:cubicBezTo>
                        <a:pt x="5" y="17"/>
                        <a:pt x="3" y="15"/>
                        <a:pt x="2" y="11"/>
                      </a:cubicBezTo>
                      <a:cubicBezTo>
                        <a:pt x="0" y="8"/>
                        <a:pt x="0" y="5"/>
                        <a:pt x="2" y="1"/>
                      </a:cubicBezTo>
                      <a:cubicBezTo>
                        <a:pt x="2" y="1"/>
                        <a:pt x="3" y="0"/>
                        <a:pt x="4" y="1"/>
                      </a:cubicBezTo>
                      <a:cubicBezTo>
                        <a:pt x="4" y="1"/>
                        <a:pt x="5" y="2"/>
                        <a:pt x="4" y="2"/>
                      </a:cubicBezTo>
                      <a:cubicBezTo>
                        <a:pt x="3" y="5"/>
                        <a:pt x="3" y="8"/>
                        <a:pt x="4" y="11"/>
                      </a:cubicBezTo>
                      <a:cubicBezTo>
                        <a:pt x="5" y="13"/>
                        <a:pt x="7" y="15"/>
                        <a:pt x="9" y="16"/>
                      </a:cubicBezTo>
                      <a:cubicBezTo>
                        <a:pt x="11" y="17"/>
                        <a:pt x="14" y="17"/>
                        <a:pt x="16" y="16"/>
                      </a:cubicBezTo>
                      <a:cubicBezTo>
                        <a:pt x="16" y="16"/>
                        <a:pt x="17" y="17"/>
                        <a:pt x="17" y="17"/>
                      </a:cubicBezTo>
                      <a:cubicBezTo>
                        <a:pt x="18" y="18"/>
                        <a:pt x="17" y="19"/>
                        <a:pt x="16" y="19"/>
                      </a:cubicBezTo>
                      <a:cubicBezTo>
                        <a:pt x="15" y="19"/>
                        <a:pt x="14" y="20"/>
                        <a:pt x="13" y="20"/>
                      </a:cubicBezTo>
                      <a:close/>
                    </a:path>
                  </a:pathLst>
                </a:custGeom>
                <a:grpFill/>
                <a:ln w="9525">
                  <a:noFill/>
                  <a:round/>
                  <a:headEnd/>
                  <a:tailEnd/>
                </a:ln>
              </p:spPr>
              <p:txBody>
                <a:bodyPr anchor="ctr"/>
                <a:lstStyle/>
                <a:p>
                  <a:pPr algn="ctr"/>
                  <a:endParaRPr>
                    <a:cs typeface="+mn-ea"/>
                    <a:sym typeface="+mn-lt"/>
                  </a:endParaRPr>
                </a:p>
              </p:txBody>
            </p:sp>
            <p:sp>
              <p:nvSpPr>
                <p:cNvPr id="50" name="íṡľíḍè-Freeform: Shape 101"/>
                <p:cNvSpPr>
                  <a:spLocks/>
                </p:cNvSpPr>
                <p:nvPr/>
              </p:nvSpPr>
              <p:spPr bwMode="auto">
                <a:xfrm>
                  <a:off x="5102226" y="4683125"/>
                  <a:ext cx="19050" cy="23812"/>
                </a:xfrm>
                <a:custGeom>
                  <a:avLst/>
                  <a:gdLst/>
                  <a:ahLst/>
                  <a:cxnLst>
                    <a:cxn ang="0">
                      <a:pos x="0" y="8"/>
                    </a:cxn>
                    <a:cxn ang="0">
                      <a:pos x="4" y="8"/>
                    </a:cxn>
                    <a:cxn ang="0">
                      <a:pos x="5" y="8"/>
                    </a:cxn>
                    <a:cxn ang="0">
                      <a:pos x="7" y="2"/>
                    </a:cxn>
                    <a:cxn ang="0">
                      <a:pos x="3" y="0"/>
                    </a:cxn>
                    <a:cxn ang="0">
                      <a:pos x="0" y="8"/>
                    </a:cxn>
                    <a:cxn ang="0">
                      <a:pos x="0" y="8"/>
                    </a:cxn>
                  </a:cxnLst>
                  <a:rect l="0" t="0" r="r" b="b"/>
                  <a:pathLst>
                    <a:path w="7" h="8">
                      <a:moveTo>
                        <a:pt x="0" y="8"/>
                      </a:moveTo>
                      <a:cubicBezTo>
                        <a:pt x="2" y="8"/>
                        <a:pt x="3" y="8"/>
                        <a:pt x="4" y="8"/>
                      </a:cubicBezTo>
                      <a:cubicBezTo>
                        <a:pt x="4" y="8"/>
                        <a:pt x="4" y="8"/>
                        <a:pt x="5" y="8"/>
                      </a:cubicBezTo>
                      <a:cubicBezTo>
                        <a:pt x="7" y="2"/>
                        <a:pt x="7" y="2"/>
                        <a:pt x="7" y="2"/>
                      </a:cubicBezTo>
                      <a:cubicBezTo>
                        <a:pt x="3" y="0"/>
                        <a:pt x="3" y="0"/>
                        <a:pt x="3" y="0"/>
                      </a:cubicBezTo>
                      <a:cubicBezTo>
                        <a:pt x="0" y="8"/>
                        <a:pt x="0" y="8"/>
                        <a:pt x="0" y="8"/>
                      </a:cubicBezTo>
                      <a:cubicBezTo>
                        <a:pt x="0" y="8"/>
                        <a:pt x="0" y="8"/>
                        <a:pt x="0" y="8"/>
                      </a:cubicBezTo>
                      <a:close/>
                    </a:path>
                  </a:pathLst>
                </a:custGeom>
                <a:grpFill/>
                <a:ln w="9525">
                  <a:noFill/>
                  <a:round/>
                  <a:headEnd/>
                  <a:tailEnd/>
                </a:ln>
              </p:spPr>
              <p:txBody>
                <a:bodyPr anchor="ctr"/>
                <a:lstStyle/>
                <a:p>
                  <a:pPr algn="ctr"/>
                  <a:endParaRPr>
                    <a:cs typeface="+mn-ea"/>
                    <a:sym typeface="+mn-lt"/>
                  </a:endParaRPr>
                </a:p>
              </p:txBody>
            </p:sp>
          </p:grpSp>
          <p:grpSp>
            <p:nvGrpSpPr>
              <p:cNvPr id="31" name="Group 102"/>
              <p:cNvGrpSpPr/>
              <p:nvPr/>
            </p:nvGrpSpPr>
            <p:grpSpPr>
              <a:xfrm>
                <a:off x="6817729" y="5266374"/>
                <a:ext cx="367372" cy="466866"/>
                <a:chOff x="3949701" y="4570413"/>
                <a:chExt cx="152400" cy="193675"/>
              </a:xfrm>
              <a:solidFill>
                <a:schemeClr val="bg1"/>
              </a:solidFill>
            </p:grpSpPr>
            <p:sp>
              <p:nvSpPr>
                <p:cNvPr id="36" name="íṡľíḍè-Oval 103"/>
                <p:cNvSpPr>
                  <a:spLocks/>
                </p:cNvSpPr>
                <p:nvPr/>
              </p:nvSpPr>
              <p:spPr bwMode="auto">
                <a:xfrm>
                  <a:off x="4079876" y="4657725"/>
                  <a:ext cx="22225" cy="22225"/>
                </a:xfrm>
                <a:prstGeom prst="ellipse">
                  <a:avLst/>
                </a:prstGeom>
                <a:grpFill/>
                <a:ln w="9525">
                  <a:noFill/>
                  <a:round/>
                  <a:headEnd/>
                  <a:tailEnd/>
                </a:ln>
              </p:spPr>
              <p:txBody>
                <a:bodyPr anchor="ctr"/>
                <a:lstStyle/>
                <a:p>
                  <a:pPr algn="ctr"/>
                  <a:endParaRPr>
                    <a:cs typeface="+mn-ea"/>
                    <a:sym typeface="+mn-lt"/>
                  </a:endParaRPr>
                </a:p>
              </p:txBody>
            </p:sp>
            <p:sp>
              <p:nvSpPr>
                <p:cNvPr id="37" name="íṡľíḍè-Freeform: Shape 104"/>
                <p:cNvSpPr>
                  <a:spLocks/>
                </p:cNvSpPr>
                <p:nvPr/>
              </p:nvSpPr>
              <p:spPr bwMode="auto">
                <a:xfrm>
                  <a:off x="4041776" y="4660900"/>
                  <a:ext cx="55563" cy="103187"/>
                </a:xfrm>
                <a:custGeom>
                  <a:avLst/>
                  <a:gdLst/>
                  <a:ahLst/>
                  <a:cxnLst>
                    <a:cxn ang="0">
                      <a:pos x="18" y="32"/>
                    </a:cxn>
                    <a:cxn ang="0">
                      <a:pos x="13" y="22"/>
                    </a:cxn>
                    <a:cxn ang="0">
                      <a:pos x="15" y="20"/>
                    </a:cxn>
                    <a:cxn ang="0">
                      <a:pos x="16" y="12"/>
                    </a:cxn>
                    <a:cxn ang="0">
                      <a:pos x="15" y="9"/>
                    </a:cxn>
                    <a:cxn ang="0">
                      <a:pos x="8" y="1"/>
                    </a:cxn>
                    <a:cxn ang="0">
                      <a:pos x="4" y="1"/>
                    </a:cxn>
                    <a:cxn ang="0">
                      <a:pos x="4" y="4"/>
                    </a:cxn>
                    <a:cxn ang="0">
                      <a:pos x="9" y="9"/>
                    </a:cxn>
                    <a:cxn ang="0">
                      <a:pos x="4" y="7"/>
                    </a:cxn>
                    <a:cxn ang="0">
                      <a:pos x="1" y="8"/>
                    </a:cxn>
                    <a:cxn ang="0">
                      <a:pos x="2" y="11"/>
                    </a:cxn>
                    <a:cxn ang="0">
                      <a:pos x="7" y="14"/>
                    </a:cxn>
                    <a:cxn ang="0">
                      <a:pos x="8" y="14"/>
                    </a:cxn>
                    <a:cxn ang="0">
                      <a:pos x="6" y="23"/>
                    </a:cxn>
                    <a:cxn ang="0">
                      <a:pos x="4" y="31"/>
                    </a:cxn>
                    <a:cxn ang="0">
                      <a:pos x="4" y="33"/>
                    </a:cxn>
                    <a:cxn ang="0">
                      <a:pos x="5" y="36"/>
                    </a:cxn>
                    <a:cxn ang="0">
                      <a:pos x="6" y="36"/>
                    </a:cxn>
                    <a:cxn ang="0">
                      <a:pos x="8" y="34"/>
                    </a:cxn>
                    <a:cxn ang="0">
                      <a:pos x="10" y="27"/>
                    </a:cxn>
                    <a:cxn ang="0">
                      <a:pos x="14" y="34"/>
                    </a:cxn>
                    <a:cxn ang="0">
                      <a:pos x="17" y="35"/>
                    </a:cxn>
                    <a:cxn ang="0">
                      <a:pos x="18" y="32"/>
                    </a:cxn>
                  </a:cxnLst>
                  <a:rect l="0" t="0" r="r" b="b"/>
                  <a:pathLst>
                    <a:path w="19" h="36">
                      <a:moveTo>
                        <a:pt x="18" y="32"/>
                      </a:moveTo>
                      <a:cubicBezTo>
                        <a:pt x="13" y="22"/>
                        <a:pt x="13" y="22"/>
                        <a:pt x="13" y="22"/>
                      </a:cubicBezTo>
                      <a:cubicBezTo>
                        <a:pt x="14" y="21"/>
                        <a:pt x="14" y="21"/>
                        <a:pt x="15" y="20"/>
                      </a:cubicBezTo>
                      <a:cubicBezTo>
                        <a:pt x="16" y="12"/>
                        <a:pt x="16" y="12"/>
                        <a:pt x="16" y="12"/>
                      </a:cubicBezTo>
                      <a:cubicBezTo>
                        <a:pt x="16" y="11"/>
                        <a:pt x="16" y="10"/>
                        <a:pt x="15" y="9"/>
                      </a:cubicBezTo>
                      <a:cubicBezTo>
                        <a:pt x="8" y="1"/>
                        <a:pt x="8" y="1"/>
                        <a:pt x="8" y="1"/>
                      </a:cubicBezTo>
                      <a:cubicBezTo>
                        <a:pt x="7" y="0"/>
                        <a:pt x="5" y="0"/>
                        <a:pt x="4" y="1"/>
                      </a:cubicBezTo>
                      <a:cubicBezTo>
                        <a:pt x="3" y="2"/>
                        <a:pt x="3" y="3"/>
                        <a:pt x="4" y="4"/>
                      </a:cubicBezTo>
                      <a:cubicBezTo>
                        <a:pt x="9" y="9"/>
                        <a:pt x="9" y="9"/>
                        <a:pt x="9" y="9"/>
                      </a:cubicBezTo>
                      <a:cubicBezTo>
                        <a:pt x="4" y="7"/>
                        <a:pt x="4" y="7"/>
                        <a:pt x="4" y="7"/>
                      </a:cubicBezTo>
                      <a:cubicBezTo>
                        <a:pt x="3" y="6"/>
                        <a:pt x="1" y="7"/>
                        <a:pt x="1" y="8"/>
                      </a:cubicBezTo>
                      <a:cubicBezTo>
                        <a:pt x="0" y="9"/>
                        <a:pt x="1" y="11"/>
                        <a:pt x="2" y="11"/>
                      </a:cubicBezTo>
                      <a:cubicBezTo>
                        <a:pt x="7" y="14"/>
                        <a:pt x="7" y="14"/>
                        <a:pt x="7" y="14"/>
                      </a:cubicBezTo>
                      <a:cubicBezTo>
                        <a:pt x="7" y="14"/>
                        <a:pt x="8" y="14"/>
                        <a:pt x="8" y="14"/>
                      </a:cubicBezTo>
                      <a:cubicBezTo>
                        <a:pt x="7" y="17"/>
                        <a:pt x="7" y="21"/>
                        <a:pt x="6" y="23"/>
                      </a:cubicBezTo>
                      <a:cubicBezTo>
                        <a:pt x="5" y="26"/>
                        <a:pt x="5" y="28"/>
                        <a:pt x="4" y="31"/>
                      </a:cubicBezTo>
                      <a:cubicBezTo>
                        <a:pt x="4" y="31"/>
                        <a:pt x="4" y="32"/>
                        <a:pt x="4" y="33"/>
                      </a:cubicBezTo>
                      <a:cubicBezTo>
                        <a:pt x="3" y="34"/>
                        <a:pt x="4" y="35"/>
                        <a:pt x="5" y="36"/>
                      </a:cubicBezTo>
                      <a:cubicBezTo>
                        <a:pt x="6" y="36"/>
                        <a:pt x="6" y="36"/>
                        <a:pt x="6" y="36"/>
                      </a:cubicBezTo>
                      <a:cubicBezTo>
                        <a:pt x="7" y="36"/>
                        <a:pt x="8" y="35"/>
                        <a:pt x="8" y="34"/>
                      </a:cubicBezTo>
                      <a:cubicBezTo>
                        <a:pt x="10" y="27"/>
                        <a:pt x="10" y="27"/>
                        <a:pt x="10" y="27"/>
                      </a:cubicBezTo>
                      <a:cubicBezTo>
                        <a:pt x="14" y="34"/>
                        <a:pt x="14" y="34"/>
                        <a:pt x="14" y="34"/>
                      </a:cubicBezTo>
                      <a:cubicBezTo>
                        <a:pt x="14" y="35"/>
                        <a:pt x="16" y="36"/>
                        <a:pt x="17" y="35"/>
                      </a:cubicBezTo>
                      <a:cubicBezTo>
                        <a:pt x="18" y="34"/>
                        <a:pt x="19" y="33"/>
                        <a:pt x="18" y="32"/>
                      </a:cubicBezTo>
                      <a:close/>
                    </a:path>
                  </a:pathLst>
                </a:custGeom>
                <a:grpFill/>
                <a:ln w="9525">
                  <a:noFill/>
                  <a:round/>
                  <a:headEnd/>
                  <a:tailEnd/>
                </a:ln>
              </p:spPr>
              <p:txBody>
                <a:bodyPr anchor="ctr"/>
                <a:lstStyle/>
                <a:p>
                  <a:pPr algn="ctr"/>
                  <a:endParaRPr>
                    <a:cs typeface="+mn-ea"/>
                    <a:sym typeface="+mn-lt"/>
                  </a:endParaRPr>
                </a:p>
              </p:txBody>
            </p:sp>
            <p:sp>
              <p:nvSpPr>
                <p:cNvPr id="38" name="íṡľíḍè-Oval 105"/>
                <p:cNvSpPr>
                  <a:spLocks/>
                </p:cNvSpPr>
                <p:nvPr/>
              </p:nvSpPr>
              <p:spPr bwMode="auto">
                <a:xfrm>
                  <a:off x="3987801" y="4675188"/>
                  <a:ext cx="25400" cy="22225"/>
                </a:xfrm>
                <a:prstGeom prst="ellipse">
                  <a:avLst/>
                </a:prstGeom>
                <a:grpFill/>
                <a:ln w="9525">
                  <a:noFill/>
                  <a:round/>
                  <a:headEnd/>
                  <a:tailEnd/>
                </a:ln>
              </p:spPr>
              <p:txBody>
                <a:bodyPr anchor="ctr"/>
                <a:lstStyle/>
                <a:p>
                  <a:pPr algn="ctr"/>
                  <a:endParaRPr>
                    <a:cs typeface="+mn-ea"/>
                    <a:sym typeface="+mn-lt"/>
                  </a:endParaRPr>
                </a:p>
              </p:txBody>
            </p:sp>
            <p:sp>
              <p:nvSpPr>
                <p:cNvPr id="39" name="íṡľíḍè-Freeform: Shape 106"/>
                <p:cNvSpPr>
                  <a:spLocks/>
                </p:cNvSpPr>
                <p:nvPr/>
              </p:nvSpPr>
              <p:spPr bwMode="auto">
                <a:xfrm>
                  <a:off x="3963988" y="4672013"/>
                  <a:ext cx="69850" cy="92075"/>
                </a:xfrm>
                <a:custGeom>
                  <a:avLst/>
                  <a:gdLst/>
                  <a:ahLst/>
                  <a:cxnLst>
                    <a:cxn ang="0">
                      <a:pos x="21" y="19"/>
                    </a:cxn>
                    <a:cxn ang="0">
                      <a:pos x="18" y="19"/>
                    </a:cxn>
                    <a:cxn ang="0">
                      <a:pos x="18" y="15"/>
                    </a:cxn>
                    <a:cxn ang="0">
                      <a:pos x="23" y="11"/>
                    </a:cxn>
                    <a:cxn ang="0">
                      <a:pos x="24" y="9"/>
                    </a:cxn>
                    <a:cxn ang="0">
                      <a:pos x="24" y="2"/>
                    </a:cxn>
                    <a:cxn ang="0">
                      <a:pos x="21" y="0"/>
                    </a:cxn>
                    <a:cxn ang="0">
                      <a:pos x="19" y="2"/>
                    </a:cxn>
                    <a:cxn ang="0">
                      <a:pos x="19" y="8"/>
                    </a:cxn>
                    <a:cxn ang="0">
                      <a:pos x="14" y="12"/>
                    </a:cxn>
                    <a:cxn ang="0">
                      <a:pos x="7" y="10"/>
                    </a:cxn>
                    <a:cxn ang="0">
                      <a:pos x="6" y="5"/>
                    </a:cxn>
                    <a:cxn ang="0">
                      <a:pos x="3" y="3"/>
                    </a:cxn>
                    <a:cxn ang="0">
                      <a:pos x="1" y="6"/>
                    </a:cxn>
                    <a:cxn ang="0">
                      <a:pos x="3" y="12"/>
                    </a:cxn>
                    <a:cxn ang="0">
                      <a:pos x="5" y="14"/>
                    </a:cxn>
                    <a:cxn ang="0">
                      <a:pos x="9" y="16"/>
                    </a:cxn>
                    <a:cxn ang="0">
                      <a:pos x="9" y="24"/>
                    </a:cxn>
                    <a:cxn ang="0">
                      <a:pos x="9" y="24"/>
                    </a:cxn>
                    <a:cxn ang="0">
                      <a:pos x="9" y="27"/>
                    </a:cxn>
                    <a:cxn ang="0">
                      <a:pos x="2" y="27"/>
                    </a:cxn>
                    <a:cxn ang="0">
                      <a:pos x="0" y="29"/>
                    </a:cxn>
                    <a:cxn ang="0">
                      <a:pos x="2" y="32"/>
                    </a:cxn>
                    <a:cxn ang="0">
                      <a:pos x="12" y="32"/>
                    </a:cxn>
                    <a:cxn ang="0">
                      <a:pos x="14" y="29"/>
                    </a:cxn>
                    <a:cxn ang="0">
                      <a:pos x="14" y="24"/>
                    </a:cxn>
                    <a:cxn ang="0">
                      <a:pos x="19" y="24"/>
                    </a:cxn>
                    <a:cxn ang="0">
                      <a:pos x="19" y="29"/>
                    </a:cxn>
                    <a:cxn ang="0">
                      <a:pos x="21" y="32"/>
                    </a:cxn>
                    <a:cxn ang="0">
                      <a:pos x="23" y="29"/>
                    </a:cxn>
                    <a:cxn ang="0">
                      <a:pos x="23" y="21"/>
                    </a:cxn>
                    <a:cxn ang="0">
                      <a:pos x="21" y="19"/>
                    </a:cxn>
                  </a:cxnLst>
                  <a:rect l="0" t="0" r="r" b="b"/>
                  <a:pathLst>
                    <a:path w="24" h="32">
                      <a:moveTo>
                        <a:pt x="21" y="19"/>
                      </a:moveTo>
                      <a:cubicBezTo>
                        <a:pt x="18" y="19"/>
                        <a:pt x="18" y="19"/>
                        <a:pt x="18" y="19"/>
                      </a:cubicBezTo>
                      <a:cubicBezTo>
                        <a:pt x="18" y="15"/>
                        <a:pt x="18" y="15"/>
                        <a:pt x="18" y="15"/>
                      </a:cubicBezTo>
                      <a:cubicBezTo>
                        <a:pt x="23" y="11"/>
                        <a:pt x="23" y="11"/>
                        <a:pt x="23" y="11"/>
                      </a:cubicBezTo>
                      <a:cubicBezTo>
                        <a:pt x="23" y="11"/>
                        <a:pt x="24" y="10"/>
                        <a:pt x="24" y="9"/>
                      </a:cubicBezTo>
                      <a:cubicBezTo>
                        <a:pt x="24" y="2"/>
                        <a:pt x="24" y="2"/>
                        <a:pt x="24" y="2"/>
                      </a:cubicBezTo>
                      <a:cubicBezTo>
                        <a:pt x="24" y="1"/>
                        <a:pt x="23" y="0"/>
                        <a:pt x="21" y="0"/>
                      </a:cubicBezTo>
                      <a:cubicBezTo>
                        <a:pt x="20" y="0"/>
                        <a:pt x="19" y="1"/>
                        <a:pt x="19" y="2"/>
                      </a:cubicBezTo>
                      <a:cubicBezTo>
                        <a:pt x="19" y="8"/>
                        <a:pt x="19" y="8"/>
                        <a:pt x="19" y="8"/>
                      </a:cubicBezTo>
                      <a:cubicBezTo>
                        <a:pt x="14" y="12"/>
                        <a:pt x="14" y="12"/>
                        <a:pt x="14" y="12"/>
                      </a:cubicBezTo>
                      <a:cubicBezTo>
                        <a:pt x="7" y="10"/>
                        <a:pt x="7" y="10"/>
                        <a:pt x="7" y="10"/>
                      </a:cubicBezTo>
                      <a:cubicBezTo>
                        <a:pt x="6" y="5"/>
                        <a:pt x="6" y="5"/>
                        <a:pt x="6" y="5"/>
                      </a:cubicBezTo>
                      <a:cubicBezTo>
                        <a:pt x="5" y="4"/>
                        <a:pt x="4" y="3"/>
                        <a:pt x="3" y="3"/>
                      </a:cubicBezTo>
                      <a:cubicBezTo>
                        <a:pt x="1" y="4"/>
                        <a:pt x="1" y="5"/>
                        <a:pt x="1" y="6"/>
                      </a:cubicBezTo>
                      <a:cubicBezTo>
                        <a:pt x="3" y="12"/>
                        <a:pt x="3" y="12"/>
                        <a:pt x="3" y="12"/>
                      </a:cubicBezTo>
                      <a:cubicBezTo>
                        <a:pt x="3" y="13"/>
                        <a:pt x="4" y="13"/>
                        <a:pt x="5" y="14"/>
                      </a:cubicBezTo>
                      <a:cubicBezTo>
                        <a:pt x="9" y="16"/>
                        <a:pt x="9" y="16"/>
                        <a:pt x="9" y="16"/>
                      </a:cubicBezTo>
                      <a:cubicBezTo>
                        <a:pt x="9" y="24"/>
                        <a:pt x="9" y="24"/>
                        <a:pt x="9" y="24"/>
                      </a:cubicBezTo>
                      <a:cubicBezTo>
                        <a:pt x="9" y="24"/>
                        <a:pt x="9" y="24"/>
                        <a:pt x="9" y="24"/>
                      </a:cubicBezTo>
                      <a:cubicBezTo>
                        <a:pt x="9" y="27"/>
                        <a:pt x="9" y="27"/>
                        <a:pt x="9" y="27"/>
                      </a:cubicBezTo>
                      <a:cubicBezTo>
                        <a:pt x="2" y="27"/>
                        <a:pt x="2" y="27"/>
                        <a:pt x="2" y="27"/>
                      </a:cubicBezTo>
                      <a:cubicBezTo>
                        <a:pt x="1" y="27"/>
                        <a:pt x="0" y="28"/>
                        <a:pt x="0" y="29"/>
                      </a:cubicBezTo>
                      <a:cubicBezTo>
                        <a:pt x="0" y="31"/>
                        <a:pt x="1" y="32"/>
                        <a:pt x="2" y="32"/>
                      </a:cubicBezTo>
                      <a:cubicBezTo>
                        <a:pt x="12" y="32"/>
                        <a:pt x="12" y="32"/>
                        <a:pt x="12" y="32"/>
                      </a:cubicBezTo>
                      <a:cubicBezTo>
                        <a:pt x="13" y="32"/>
                        <a:pt x="14" y="31"/>
                        <a:pt x="14" y="29"/>
                      </a:cubicBezTo>
                      <a:cubicBezTo>
                        <a:pt x="14" y="24"/>
                        <a:pt x="14" y="24"/>
                        <a:pt x="14" y="24"/>
                      </a:cubicBezTo>
                      <a:cubicBezTo>
                        <a:pt x="19" y="24"/>
                        <a:pt x="19" y="24"/>
                        <a:pt x="19" y="24"/>
                      </a:cubicBezTo>
                      <a:cubicBezTo>
                        <a:pt x="19" y="29"/>
                        <a:pt x="19" y="29"/>
                        <a:pt x="19" y="29"/>
                      </a:cubicBezTo>
                      <a:cubicBezTo>
                        <a:pt x="19" y="31"/>
                        <a:pt x="20" y="32"/>
                        <a:pt x="21" y="32"/>
                      </a:cubicBezTo>
                      <a:cubicBezTo>
                        <a:pt x="22" y="32"/>
                        <a:pt x="23" y="31"/>
                        <a:pt x="23" y="29"/>
                      </a:cubicBezTo>
                      <a:cubicBezTo>
                        <a:pt x="23" y="21"/>
                        <a:pt x="23" y="21"/>
                        <a:pt x="23" y="21"/>
                      </a:cubicBezTo>
                      <a:cubicBezTo>
                        <a:pt x="23" y="20"/>
                        <a:pt x="22" y="19"/>
                        <a:pt x="21" y="19"/>
                      </a:cubicBezTo>
                      <a:close/>
                    </a:path>
                  </a:pathLst>
                </a:custGeom>
                <a:grpFill/>
                <a:ln w="9525">
                  <a:noFill/>
                  <a:round/>
                  <a:headEnd/>
                  <a:tailEnd/>
                </a:ln>
              </p:spPr>
              <p:txBody>
                <a:bodyPr anchor="ctr"/>
                <a:lstStyle/>
                <a:p>
                  <a:pPr algn="ctr"/>
                  <a:endParaRPr>
                    <a:cs typeface="+mn-ea"/>
                    <a:sym typeface="+mn-lt"/>
                  </a:endParaRPr>
                </a:p>
              </p:txBody>
            </p:sp>
            <p:sp>
              <p:nvSpPr>
                <p:cNvPr id="40" name="íṡľíḍè-Freeform: Shape 107"/>
                <p:cNvSpPr>
                  <a:spLocks/>
                </p:cNvSpPr>
                <p:nvPr/>
              </p:nvSpPr>
              <p:spPr bwMode="auto">
                <a:xfrm>
                  <a:off x="3949701" y="4570413"/>
                  <a:ext cx="87313" cy="95250"/>
                </a:xfrm>
                <a:custGeom>
                  <a:avLst/>
                  <a:gdLst/>
                  <a:ahLst/>
                  <a:cxnLst>
                    <a:cxn ang="0">
                      <a:pos x="29" y="25"/>
                    </a:cxn>
                    <a:cxn ang="0">
                      <a:pos x="29" y="24"/>
                    </a:cxn>
                    <a:cxn ang="0">
                      <a:pos x="29" y="24"/>
                    </a:cxn>
                    <a:cxn ang="0">
                      <a:pos x="29" y="24"/>
                    </a:cxn>
                    <a:cxn ang="0">
                      <a:pos x="28" y="24"/>
                    </a:cxn>
                    <a:cxn ang="0">
                      <a:pos x="27" y="19"/>
                    </a:cxn>
                    <a:cxn ang="0">
                      <a:pos x="28" y="18"/>
                    </a:cxn>
                    <a:cxn ang="0">
                      <a:pos x="27" y="18"/>
                    </a:cxn>
                    <a:cxn ang="0">
                      <a:pos x="28" y="13"/>
                    </a:cxn>
                    <a:cxn ang="0">
                      <a:pos x="29" y="13"/>
                    </a:cxn>
                    <a:cxn ang="0">
                      <a:pos x="29" y="12"/>
                    </a:cxn>
                    <a:cxn ang="0">
                      <a:pos x="30" y="11"/>
                    </a:cxn>
                    <a:cxn ang="0">
                      <a:pos x="29" y="9"/>
                    </a:cxn>
                    <a:cxn ang="0">
                      <a:pos x="30" y="6"/>
                    </a:cxn>
                    <a:cxn ang="0">
                      <a:pos x="29" y="5"/>
                    </a:cxn>
                    <a:cxn ang="0">
                      <a:pos x="28" y="3"/>
                    </a:cxn>
                    <a:cxn ang="0">
                      <a:pos x="25" y="5"/>
                    </a:cxn>
                    <a:cxn ang="0">
                      <a:pos x="24" y="4"/>
                    </a:cxn>
                    <a:cxn ang="0">
                      <a:pos x="23" y="1"/>
                    </a:cxn>
                    <a:cxn ang="0">
                      <a:pos x="19" y="0"/>
                    </a:cxn>
                    <a:cxn ang="0">
                      <a:pos x="18" y="2"/>
                    </a:cxn>
                    <a:cxn ang="0">
                      <a:pos x="16" y="2"/>
                    </a:cxn>
                    <a:cxn ang="0">
                      <a:pos x="15" y="0"/>
                    </a:cxn>
                    <a:cxn ang="0">
                      <a:pos x="11" y="1"/>
                    </a:cxn>
                    <a:cxn ang="0">
                      <a:pos x="11" y="4"/>
                    </a:cxn>
                    <a:cxn ang="0">
                      <a:pos x="9" y="5"/>
                    </a:cxn>
                    <a:cxn ang="0">
                      <a:pos x="7" y="3"/>
                    </a:cxn>
                    <a:cxn ang="0">
                      <a:pos x="5" y="5"/>
                    </a:cxn>
                    <a:cxn ang="0">
                      <a:pos x="4" y="6"/>
                    </a:cxn>
                    <a:cxn ang="0">
                      <a:pos x="5" y="9"/>
                    </a:cxn>
                    <a:cxn ang="0">
                      <a:pos x="4" y="10"/>
                    </a:cxn>
                    <a:cxn ang="0">
                      <a:pos x="1" y="10"/>
                    </a:cxn>
                    <a:cxn ang="0">
                      <a:pos x="0" y="14"/>
                    </a:cxn>
                    <a:cxn ang="0">
                      <a:pos x="3" y="16"/>
                    </a:cxn>
                    <a:cxn ang="0">
                      <a:pos x="3" y="17"/>
                    </a:cxn>
                    <a:cxn ang="0">
                      <a:pos x="0" y="19"/>
                    </a:cxn>
                    <a:cxn ang="0">
                      <a:pos x="1" y="23"/>
                    </a:cxn>
                    <a:cxn ang="0">
                      <a:pos x="4" y="23"/>
                    </a:cxn>
                    <a:cxn ang="0">
                      <a:pos x="5" y="24"/>
                    </a:cxn>
                    <a:cxn ang="0">
                      <a:pos x="4" y="27"/>
                    </a:cxn>
                    <a:cxn ang="0">
                      <a:pos x="5" y="28"/>
                    </a:cxn>
                    <a:cxn ang="0">
                      <a:pos x="7" y="30"/>
                    </a:cxn>
                    <a:cxn ang="0">
                      <a:pos x="9" y="29"/>
                    </a:cxn>
                    <a:cxn ang="0">
                      <a:pos x="11" y="29"/>
                    </a:cxn>
                    <a:cxn ang="0">
                      <a:pos x="11" y="32"/>
                    </a:cxn>
                    <a:cxn ang="0">
                      <a:pos x="15" y="33"/>
                    </a:cxn>
                    <a:cxn ang="0">
                      <a:pos x="16" y="31"/>
                    </a:cxn>
                    <a:cxn ang="0">
                      <a:pos x="18" y="31"/>
                    </a:cxn>
                    <a:cxn ang="0">
                      <a:pos x="19" y="33"/>
                    </a:cxn>
                    <a:cxn ang="0">
                      <a:pos x="23" y="32"/>
                    </a:cxn>
                    <a:cxn ang="0">
                      <a:pos x="23" y="29"/>
                    </a:cxn>
                    <a:cxn ang="0">
                      <a:pos x="25" y="29"/>
                    </a:cxn>
                    <a:cxn ang="0">
                      <a:pos x="27" y="30"/>
                    </a:cxn>
                    <a:cxn ang="0">
                      <a:pos x="29" y="29"/>
                    </a:cxn>
                    <a:cxn ang="0">
                      <a:pos x="30" y="27"/>
                    </a:cxn>
                    <a:cxn ang="0">
                      <a:pos x="30" y="26"/>
                    </a:cxn>
                    <a:cxn ang="0">
                      <a:pos x="29" y="25"/>
                    </a:cxn>
                    <a:cxn ang="0">
                      <a:pos x="14" y="19"/>
                    </a:cxn>
                    <a:cxn ang="0">
                      <a:pos x="14" y="14"/>
                    </a:cxn>
                    <a:cxn ang="0">
                      <a:pos x="20" y="14"/>
                    </a:cxn>
                    <a:cxn ang="0">
                      <a:pos x="20" y="19"/>
                    </a:cxn>
                    <a:cxn ang="0">
                      <a:pos x="14" y="19"/>
                    </a:cxn>
                  </a:cxnLst>
                  <a:rect l="0" t="0" r="r" b="b"/>
                  <a:pathLst>
                    <a:path w="30" h="33">
                      <a:moveTo>
                        <a:pt x="29" y="25"/>
                      </a:moveTo>
                      <a:cubicBezTo>
                        <a:pt x="29" y="24"/>
                        <a:pt x="29" y="24"/>
                        <a:pt x="29" y="24"/>
                      </a:cubicBezTo>
                      <a:cubicBezTo>
                        <a:pt x="29" y="24"/>
                        <a:pt x="29" y="24"/>
                        <a:pt x="29" y="24"/>
                      </a:cubicBezTo>
                      <a:cubicBezTo>
                        <a:pt x="29" y="24"/>
                        <a:pt x="29" y="24"/>
                        <a:pt x="29" y="24"/>
                      </a:cubicBezTo>
                      <a:cubicBezTo>
                        <a:pt x="28" y="24"/>
                        <a:pt x="28" y="24"/>
                        <a:pt x="28" y="24"/>
                      </a:cubicBezTo>
                      <a:cubicBezTo>
                        <a:pt x="27" y="19"/>
                        <a:pt x="27" y="19"/>
                        <a:pt x="27" y="19"/>
                      </a:cubicBezTo>
                      <a:cubicBezTo>
                        <a:pt x="28" y="18"/>
                        <a:pt x="28" y="18"/>
                        <a:pt x="28" y="18"/>
                      </a:cubicBezTo>
                      <a:cubicBezTo>
                        <a:pt x="27" y="18"/>
                        <a:pt x="27" y="18"/>
                        <a:pt x="27" y="18"/>
                      </a:cubicBezTo>
                      <a:cubicBezTo>
                        <a:pt x="28" y="13"/>
                        <a:pt x="28" y="13"/>
                        <a:pt x="28" y="13"/>
                      </a:cubicBezTo>
                      <a:cubicBezTo>
                        <a:pt x="29" y="13"/>
                        <a:pt x="29" y="13"/>
                        <a:pt x="29" y="13"/>
                      </a:cubicBezTo>
                      <a:cubicBezTo>
                        <a:pt x="29" y="12"/>
                        <a:pt x="29" y="12"/>
                        <a:pt x="29" y="12"/>
                      </a:cubicBezTo>
                      <a:cubicBezTo>
                        <a:pt x="30" y="11"/>
                        <a:pt x="30" y="11"/>
                        <a:pt x="30" y="11"/>
                      </a:cubicBezTo>
                      <a:cubicBezTo>
                        <a:pt x="30" y="11"/>
                        <a:pt x="29" y="9"/>
                        <a:pt x="29" y="9"/>
                      </a:cubicBezTo>
                      <a:cubicBezTo>
                        <a:pt x="30" y="6"/>
                        <a:pt x="30" y="6"/>
                        <a:pt x="30" y="6"/>
                      </a:cubicBezTo>
                      <a:cubicBezTo>
                        <a:pt x="29" y="5"/>
                        <a:pt x="29" y="5"/>
                        <a:pt x="29" y="5"/>
                      </a:cubicBezTo>
                      <a:cubicBezTo>
                        <a:pt x="28" y="3"/>
                        <a:pt x="28" y="3"/>
                        <a:pt x="28" y="3"/>
                      </a:cubicBezTo>
                      <a:cubicBezTo>
                        <a:pt x="25" y="5"/>
                        <a:pt x="25" y="5"/>
                        <a:pt x="25" y="5"/>
                      </a:cubicBezTo>
                      <a:cubicBezTo>
                        <a:pt x="24" y="4"/>
                        <a:pt x="24" y="4"/>
                        <a:pt x="24" y="4"/>
                      </a:cubicBezTo>
                      <a:cubicBezTo>
                        <a:pt x="23" y="1"/>
                        <a:pt x="23" y="1"/>
                        <a:pt x="23" y="1"/>
                      </a:cubicBezTo>
                      <a:cubicBezTo>
                        <a:pt x="19" y="0"/>
                        <a:pt x="19" y="0"/>
                        <a:pt x="19" y="0"/>
                      </a:cubicBezTo>
                      <a:cubicBezTo>
                        <a:pt x="18" y="2"/>
                        <a:pt x="18" y="2"/>
                        <a:pt x="18" y="2"/>
                      </a:cubicBezTo>
                      <a:cubicBezTo>
                        <a:pt x="17" y="2"/>
                        <a:pt x="17" y="2"/>
                        <a:pt x="16" y="2"/>
                      </a:cubicBezTo>
                      <a:cubicBezTo>
                        <a:pt x="15" y="0"/>
                        <a:pt x="15" y="0"/>
                        <a:pt x="15" y="0"/>
                      </a:cubicBezTo>
                      <a:cubicBezTo>
                        <a:pt x="11" y="1"/>
                        <a:pt x="11" y="1"/>
                        <a:pt x="11" y="1"/>
                      </a:cubicBezTo>
                      <a:cubicBezTo>
                        <a:pt x="11" y="4"/>
                        <a:pt x="11" y="4"/>
                        <a:pt x="11" y="4"/>
                      </a:cubicBezTo>
                      <a:cubicBezTo>
                        <a:pt x="10" y="4"/>
                        <a:pt x="10" y="4"/>
                        <a:pt x="9" y="5"/>
                      </a:cubicBezTo>
                      <a:cubicBezTo>
                        <a:pt x="7" y="3"/>
                        <a:pt x="7" y="3"/>
                        <a:pt x="7" y="3"/>
                      </a:cubicBezTo>
                      <a:cubicBezTo>
                        <a:pt x="5" y="5"/>
                        <a:pt x="5" y="5"/>
                        <a:pt x="5" y="5"/>
                      </a:cubicBezTo>
                      <a:cubicBezTo>
                        <a:pt x="4" y="6"/>
                        <a:pt x="4" y="6"/>
                        <a:pt x="4" y="6"/>
                      </a:cubicBezTo>
                      <a:cubicBezTo>
                        <a:pt x="5" y="9"/>
                        <a:pt x="5" y="9"/>
                        <a:pt x="5" y="9"/>
                      </a:cubicBezTo>
                      <a:cubicBezTo>
                        <a:pt x="5" y="9"/>
                        <a:pt x="5" y="10"/>
                        <a:pt x="4" y="10"/>
                      </a:cubicBezTo>
                      <a:cubicBezTo>
                        <a:pt x="1" y="10"/>
                        <a:pt x="1" y="10"/>
                        <a:pt x="1" y="10"/>
                      </a:cubicBezTo>
                      <a:cubicBezTo>
                        <a:pt x="0" y="14"/>
                        <a:pt x="0" y="14"/>
                        <a:pt x="0" y="14"/>
                      </a:cubicBezTo>
                      <a:cubicBezTo>
                        <a:pt x="3" y="16"/>
                        <a:pt x="3" y="16"/>
                        <a:pt x="3" y="16"/>
                      </a:cubicBezTo>
                      <a:cubicBezTo>
                        <a:pt x="3" y="16"/>
                        <a:pt x="3" y="17"/>
                        <a:pt x="3" y="17"/>
                      </a:cubicBezTo>
                      <a:cubicBezTo>
                        <a:pt x="0" y="19"/>
                        <a:pt x="0" y="19"/>
                        <a:pt x="0" y="19"/>
                      </a:cubicBezTo>
                      <a:cubicBezTo>
                        <a:pt x="1" y="23"/>
                        <a:pt x="1" y="23"/>
                        <a:pt x="1" y="23"/>
                      </a:cubicBezTo>
                      <a:cubicBezTo>
                        <a:pt x="4" y="23"/>
                        <a:pt x="4" y="23"/>
                        <a:pt x="4" y="23"/>
                      </a:cubicBezTo>
                      <a:cubicBezTo>
                        <a:pt x="5" y="24"/>
                        <a:pt x="5" y="24"/>
                        <a:pt x="5" y="24"/>
                      </a:cubicBezTo>
                      <a:cubicBezTo>
                        <a:pt x="4" y="27"/>
                        <a:pt x="4" y="27"/>
                        <a:pt x="4" y="27"/>
                      </a:cubicBezTo>
                      <a:cubicBezTo>
                        <a:pt x="5" y="28"/>
                        <a:pt x="5" y="28"/>
                        <a:pt x="5" y="28"/>
                      </a:cubicBezTo>
                      <a:cubicBezTo>
                        <a:pt x="7" y="30"/>
                        <a:pt x="7" y="30"/>
                        <a:pt x="7" y="30"/>
                      </a:cubicBezTo>
                      <a:cubicBezTo>
                        <a:pt x="9" y="29"/>
                        <a:pt x="9" y="29"/>
                        <a:pt x="9" y="29"/>
                      </a:cubicBezTo>
                      <a:cubicBezTo>
                        <a:pt x="10" y="29"/>
                        <a:pt x="10" y="29"/>
                        <a:pt x="11" y="29"/>
                      </a:cubicBezTo>
                      <a:cubicBezTo>
                        <a:pt x="11" y="32"/>
                        <a:pt x="11" y="32"/>
                        <a:pt x="11" y="32"/>
                      </a:cubicBezTo>
                      <a:cubicBezTo>
                        <a:pt x="15" y="33"/>
                        <a:pt x="15" y="33"/>
                        <a:pt x="15" y="33"/>
                      </a:cubicBezTo>
                      <a:cubicBezTo>
                        <a:pt x="16" y="31"/>
                        <a:pt x="16" y="31"/>
                        <a:pt x="16" y="31"/>
                      </a:cubicBezTo>
                      <a:cubicBezTo>
                        <a:pt x="17" y="31"/>
                        <a:pt x="17" y="31"/>
                        <a:pt x="18" y="31"/>
                      </a:cubicBezTo>
                      <a:cubicBezTo>
                        <a:pt x="19" y="33"/>
                        <a:pt x="19" y="33"/>
                        <a:pt x="19" y="33"/>
                      </a:cubicBezTo>
                      <a:cubicBezTo>
                        <a:pt x="23" y="32"/>
                        <a:pt x="23" y="32"/>
                        <a:pt x="23" y="32"/>
                      </a:cubicBezTo>
                      <a:cubicBezTo>
                        <a:pt x="23" y="29"/>
                        <a:pt x="23" y="29"/>
                        <a:pt x="23" y="29"/>
                      </a:cubicBezTo>
                      <a:cubicBezTo>
                        <a:pt x="24" y="29"/>
                        <a:pt x="24" y="29"/>
                        <a:pt x="25" y="29"/>
                      </a:cubicBezTo>
                      <a:cubicBezTo>
                        <a:pt x="27" y="30"/>
                        <a:pt x="27" y="30"/>
                        <a:pt x="27" y="30"/>
                      </a:cubicBezTo>
                      <a:cubicBezTo>
                        <a:pt x="29" y="29"/>
                        <a:pt x="29" y="29"/>
                        <a:pt x="29" y="29"/>
                      </a:cubicBezTo>
                      <a:cubicBezTo>
                        <a:pt x="30" y="27"/>
                        <a:pt x="30" y="27"/>
                        <a:pt x="30" y="27"/>
                      </a:cubicBezTo>
                      <a:cubicBezTo>
                        <a:pt x="30" y="26"/>
                        <a:pt x="30" y="26"/>
                        <a:pt x="30" y="26"/>
                      </a:cubicBezTo>
                      <a:cubicBezTo>
                        <a:pt x="29" y="25"/>
                        <a:pt x="29" y="25"/>
                        <a:pt x="29" y="25"/>
                      </a:cubicBezTo>
                      <a:close/>
                      <a:moveTo>
                        <a:pt x="14" y="19"/>
                      </a:moveTo>
                      <a:cubicBezTo>
                        <a:pt x="13" y="18"/>
                        <a:pt x="13" y="15"/>
                        <a:pt x="14" y="14"/>
                      </a:cubicBezTo>
                      <a:cubicBezTo>
                        <a:pt x="16" y="13"/>
                        <a:pt x="18" y="13"/>
                        <a:pt x="20" y="14"/>
                      </a:cubicBezTo>
                      <a:cubicBezTo>
                        <a:pt x="21" y="15"/>
                        <a:pt x="21" y="18"/>
                        <a:pt x="20" y="19"/>
                      </a:cubicBezTo>
                      <a:cubicBezTo>
                        <a:pt x="18" y="21"/>
                        <a:pt x="16" y="21"/>
                        <a:pt x="14" y="19"/>
                      </a:cubicBezTo>
                      <a:close/>
                    </a:path>
                  </a:pathLst>
                </a:custGeom>
                <a:grpFill/>
                <a:ln w="9525">
                  <a:noFill/>
                  <a:round/>
                  <a:headEnd/>
                  <a:tailEnd/>
                </a:ln>
              </p:spPr>
              <p:txBody>
                <a:bodyPr anchor="ctr"/>
                <a:lstStyle/>
                <a:p>
                  <a:pPr algn="ctr"/>
                  <a:endParaRPr>
                    <a:cs typeface="+mn-ea"/>
                    <a:sym typeface="+mn-lt"/>
                  </a:endParaRPr>
                </a:p>
              </p:txBody>
            </p:sp>
            <p:sp>
              <p:nvSpPr>
                <p:cNvPr id="41" name="íṡľíḍè-Freeform: Shape 108"/>
                <p:cNvSpPr>
                  <a:spLocks/>
                </p:cNvSpPr>
                <p:nvPr/>
              </p:nvSpPr>
              <p:spPr bwMode="auto">
                <a:xfrm>
                  <a:off x="4033838" y="4594225"/>
                  <a:ext cx="57150" cy="60325"/>
                </a:xfrm>
                <a:custGeom>
                  <a:avLst/>
                  <a:gdLst/>
                  <a:ahLst/>
                  <a:cxnLst>
                    <a:cxn ang="0">
                      <a:pos x="17" y="15"/>
                    </a:cxn>
                    <a:cxn ang="0">
                      <a:pos x="17" y="14"/>
                    </a:cxn>
                    <a:cxn ang="0">
                      <a:pos x="19" y="14"/>
                    </a:cxn>
                    <a:cxn ang="0">
                      <a:pos x="20" y="12"/>
                    </a:cxn>
                    <a:cxn ang="0">
                      <a:pos x="18" y="11"/>
                    </a:cxn>
                    <a:cxn ang="0">
                      <a:pos x="18" y="10"/>
                    </a:cxn>
                    <a:cxn ang="0">
                      <a:pos x="20" y="9"/>
                    </a:cxn>
                    <a:cxn ang="0">
                      <a:pos x="19" y="7"/>
                    </a:cxn>
                    <a:cxn ang="0">
                      <a:pos x="17" y="6"/>
                    </a:cxn>
                    <a:cxn ang="0">
                      <a:pos x="17" y="6"/>
                    </a:cxn>
                    <a:cxn ang="0">
                      <a:pos x="18" y="4"/>
                    </a:cxn>
                    <a:cxn ang="0">
                      <a:pos x="17" y="3"/>
                    </a:cxn>
                    <a:cxn ang="0">
                      <a:pos x="16" y="2"/>
                    </a:cxn>
                    <a:cxn ang="0">
                      <a:pos x="14" y="3"/>
                    </a:cxn>
                    <a:cxn ang="0">
                      <a:pos x="14" y="3"/>
                    </a:cxn>
                    <a:cxn ang="0">
                      <a:pos x="14" y="1"/>
                    </a:cxn>
                    <a:cxn ang="0">
                      <a:pos x="11" y="0"/>
                    </a:cxn>
                    <a:cxn ang="0">
                      <a:pos x="10" y="2"/>
                    </a:cxn>
                    <a:cxn ang="0">
                      <a:pos x="9" y="2"/>
                    </a:cxn>
                    <a:cxn ang="0">
                      <a:pos x="8" y="0"/>
                    </a:cxn>
                    <a:cxn ang="0">
                      <a:pos x="6" y="1"/>
                    </a:cxn>
                    <a:cxn ang="0">
                      <a:pos x="6" y="3"/>
                    </a:cxn>
                    <a:cxn ang="0">
                      <a:pos x="5" y="3"/>
                    </a:cxn>
                    <a:cxn ang="0">
                      <a:pos x="3" y="2"/>
                    </a:cxn>
                    <a:cxn ang="0">
                      <a:pos x="2" y="4"/>
                    </a:cxn>
                    <a:cxn ang="0">
                      <a:pos x="2" y="6"/>
                    </a:cxn>
                    <a:cxn ang="0">
                      <a:pos x="2" y="6"/>
                    </a:cxn>
                    <a:cxn ang="0">
                      <a:pos x="0" y="7"/>
                    </a:cxn>
                    <a:cxn ang="0">
                      <a:pos x="0" y="9"/>
                    </a:cxn>
                    <a:cxn ang="0">
                      <a:pos x="1" y="10"/>
                    </a:cxn>
                    <a:cxn ang="0">
                      <a:pos x="1" y="11"/>
                    </a:cxn>
                    <a:cxn ang="0">
                      <a:pos x="0" y="12"/>
                    </a:cxn>
                    <a:cxn ang="0">
                      <a:pos x="0" y="14"/>
                    </a:cxn>
                    <a:cxn ang="0">
                      <a:pos x="2" y="14"/>
                    </a:cxn>
                    <a:cxn ang="0">
                      <a:pos x="2" y="15"/>
                    </a:cxn>
                    <a:cxn ang="0">
                      <a:pos x="2" y="17"/>
                    </a:cxn>
                    <a:cxn ang="0">
                      <a:pos x="3" y="18"/>
                    </a:cxn>
                    <a:cxn ang="0">
                      <a:pos x="5" y="18"/>
                    </a:cxn>
                    <a:cxn ang="0">
                      <a:pos x="6" y="18"/>
                    </a:cxn>
                    <a:cxn ang="0">
                      <a:pos x="6" y="20"/>
                    </a:cxn>
                    <a:cxn ang="0">
                      <a:pos x="8" y="21"/>
                    </a:cxn>
                    <a:cxn ang="0">
                      <a:pos x="9" y="19"/>
                    </a:cxn>
                    <a:cxn ang="0">
                      <a:pos x="10" y="19"/>
                    </a:cxn>
                    <a:cxn ang="0">
                      <a:pos x="11" y="21"/>
                    </a:cxn>
                    <a:cxn ang="0">
                      <a:pos x="14" y="20"/>
                    </a:cxn>
                    <a:cxn ang="0">
                      <a:pos x="14" y="18"/>
                    </a:cxn>
                    <a:cxn ang="0">
                      <a:pos x="14" y="18"/>
                    </a:cxn>
                    <a:cxn ang="0">
                      <a:pos x="16" y="18"/>
                    </a:cxn>
                    <a:cxn ang="0">
                      <a:pos x="17" y="18"/>
                    </a:cxn>
                    <a:cxn ang="0">
                      <a:pos x="18" y="17"/>
                    </a:cxn>
                    <a:cxn ang="0">
                      <a:pos x="17" y="15"/>
                    </a:cxn>
                    <a:cxn ang="0">
                      <a:pos x="8" y="12"/>
                    </a:cxn>
                    <a:cxn ang="0">
                      <a:pos x="8" y="9"/>
                    </a:cxn>
                    <a:cxn ang="0">
                      <a:pos x="11" y="9"/>
                    </a:cxn>
                    <a:cxn ang="0">
                      <a:pos x="11" y="12"/>
                    </a:cxn>
                    <a:cxn ang="0">
                      <a:pos x="8" y="12"/>
                    </a:cxn>
                  </a:cxnLst>
                  <a:rect l="0" t="0" r="r" b="b"/>
                  <a:pathLst>
                    <a:path w="20" h="21">
                      <a:moveTo>
                        <a:pt x="17" y="15"/>
                      </a:moveTo>
                      <a:cubicBezTo>
                        <a:pt x="17" y="15"/>
                        <a:pt x="17" y="15"/>
                        <a:pt x="17" y="14"/>
                      </a:cubicBezTo>
                      <a:cubicBezTo>
                        <a:pt x="19" y="14"/>
                        <a:pt x="19" y="14"/>
                        <a:pt x="19" y="14"/>
                      </a:cubicBezTo>
                      <a:cubicBezTo>
                        <a:pt x="20" y="12"/>
                        <a:pt x="20" y="12"/>
                        <a:pt x="20" y="12"/>
                      </a:cubicBezTo>
                      <a:cubicBezTo>
                        <a:pt x="18" y="11"/>
                        <a:pt x="18" y="11"/>
                        <a:pt x="18" y="11"/>
                      </a:cubicBezTo>
                      <a:cubicBezTo>
                        <a:pt x="18" y="11"/>
                        <a:pt x="18" y="10"/>
                        <a:pt x="18" y="10"/>
                      </a:cubicBezTo>
                      <a:cubicBezTo>
                        <a:pt x="20" y="9"/>
                        <a:pt x="20" y="9"/>
                        <a:pt x="20" y="9"/>
                      </a:cubicBezTo>
                      <a:cubicBezTo>
                        <a:pt x="19" y="7"/>
                        <a:pt x="19" y="7"/>
                        <a:pt x="19" y="7"/>
                      </a:cubicBezTo>
                      <a:cubicBezTo>
                        <a:pt x="17" y="6"/>
                        <a:pt x="17" y="6"/>
                        <a:pt x="17" y="6"/>
                      </a:cubicBezTo>
                      <a:cubicBezTo>
                        <a:pt x="17" y="6"/>
                        <a:pt x="17" y="6"/>
                        <a:pt x="17" y="6"/>
                      </a:cubicBezTo>
                      <a:cubicBezTo>
                        <a:pt x="18" y="4"/>
                        <a:pt x="18" y="4"/>
                        <a:pt x="18" y="4"/>
                      </a:cubicBezTo>
                      <a:cubicBezTo>
                        <a:pt x="17" y="3"/>
                        <a:pt x="17" y="3"/>
                        <a:pt x="17" y="3"/>
                      </a:cubicBezTo>
                      <a:cubicBezTo>
                        <a:pt x="16" y="2"/>
                        <a:pt x="16" y="2"/>
                        <a:pt x="16" y="2"/>
                      </a:cubicBezTo>
                      <a:cubicBezTo>
                        <a:pt x="14" y="3"/>
                        <a:pt x="14" y="3"/>
                        <a:pt x="14" y="3"/>
                      </a:cubicBezTo>
                      <a:cubicBezTo>
                        <a:pt x="14" y="3"/>
                        <a:pt x="14" y="3"/>
                        <a:pt x="14" y="3"/>
                      </a:cubicBezTo>
                      <a:cubicBezTo>
                        <a:pt x="14" y="1"/>
                        <a:pt x="14" y="1"/>
                        <a:pt x="14" y="1"/>
                      </a:cubicBezTo>
                      <a:cubicBezTo>
                        <a:pt x="11" y="0"/>
                        <a:pt x="11" y="0"/>
                        <a:pt x="11" y="0"/>
                      </a:cubicBezTo>
                      <a:cubicBezTo>
                        <a:pt x="10" y="2"/>
                        <a:pt x="10" y="2"/>
                        <a:pt x="10" y="2"/>
                      </a:cubicBezTo>
                      <a:cubicBezTo>
                        <a:pt x="10" y="2"/>
                        <a:pt x="10" y="2"/>
                        <a:pt x="9" y="2"/>
                      </a:cubicBezTo>
                      <a:cubicBezTo>
                        <a:pt x="8" y="0"/>
                        <a:pt x="8" y="0"/>
                        <a:pt x="8" y="0"/>
                      </a:cubicBezTo>
                      <a:cubicBezTo>
                        <a:pt x="6" y="1"/>
                        <a:pt x="6" y="1"/>
                        <a:pt x="6" y="1"/>
                      </a:cubicBezTo>
                      <a:cubicBezTo>
                        <a:pt x="6" y="3"/>
                        <a:pt x="6" y="3"/>
                        <a:pt x="6" y="3"/>
                      </a:cubicBezTo>
                      <a:cubicBezTo>
                        <a:pt x="6" y="3"/>
                        <a:pt x="5" y="3"/>
                        <a:pt x="5" y="3"/>
                      </a:cubicBezTo>
                      <a:cubicBezTo>
                        <a:pt x="3" y="2"/>
                        <a:pt x="3" y="2"/>
                        <a:pt x="3" y="2"/>
                      </a:cubicBezTo>
                      <a:cubicBezTo>
                        <a:pt x="2" y="4"/>
                        <a:pt x="2" y="4"/>
                        <a:pt x="2" y="4"/>
                      </a:cubicBezTo>
                      <a:cubicBezTo>
                        <a:pt x="2" y="6"/>
                        <a:pt x="2" y="6"/>
                        <a:pt x="2" y="6"/>
                      </a:cubicBezTo>
                      <a:cubicBezTo>
                        <a:pt x="2" y="6"/>
                        <a:pt x="2" y="6"/>
                        <a:pt x="2" y="6"/>
                      </a:cubicBezTo>
                      <a:cubicBezTo>
                        <a:pt x="0" y="7"/>
                        <a:pt x="0" y="7"/>
                        <a:pt x="0" y="7"/>
                      </a:cubicBezTo>
                      <a:cubicBezTo>
                        <a:pt x="0" y="9"/>
                        <a:pt x="0" y="9"/>
                        <a:pt x="0" y="9"/>
                      </a:cubicBezTo>
                      <a:cubicBezTo>
                        <a:pt x="1" y="10"/>
                        <a:pt x="1" y="10"/>
                        <a:pt x="1" y="10"/>
                      </a:cubicBezTo>
                      <a:cubicBezTo>
                        <a:pt x="1" y="10"/>
                        <a:pt x="1" y="11"/>
                        <a:pt x="1" y="11"/>
                      </a:cubicBezTo>
                      <a:cubicBezTo>
                        <a:pt x="0" y="12"/>
                        <a:pt x="0" y="12"/>
                        <a:pt x="0" y="12"/>
                      </a:cubicBezTo>
                      <a:cubicBezTo>
                        <a:pt x="0" y="14"/>
                        <a:pt x="0" y="14"/>
                        <a:pt x="0" y="14"/>
                      </a:cubicBezTo>
                      <a:cubicBezTo>
                        <a:pt x="2" y="14"/>
                        <a:pt x="2" y="14"/>
                        <a:pt x="2" y="14"/>
                      </a:cubicBezTo>
                      <a:cubicBezTo>
                        <a:pt x="2" y="15"/>
                        <a:pt x="2" y="15"/>
                        <a:pt x="2" y="15"/>
                      </a:cubicBezTo>
                      <a:cubicBezTo>
                        <a:pt x="2" y="17"/>
                        <a:pt x="2" y="17"/>
                        <a:pt x="2" y="17"/>
                      </a:cubicBezTo>
                      <a:cubicBezTo>
                        <a:pt x="3" y="18"/>
                        <a:pt x="3" y="18"/>
                        <a:pt x="3" y="18"/>
                      </a:cubicBezTo>
                      <a:cubicBezTo>
                        <a:pt x="5" y="18"/>
                        <a:pt x="5" y="18"/>
                        <a:pt x="5" y="18"/>
                      </a:cubicBezTo>
                      <a:cubicBezTo>
                        <a:pt x="5" y="18"/>
                        <a:pt x="5" y="18"/>
                        <a:pt x="6" y="18"/>
                      </a:cubicBezTo>
                      <a:cubicBezTo>
                        <a:pt x="6" y="20"/>
                        <a:pt x="6" y="20"/>
                        <a:pt x="6" y="20"/>
                      </a:cubicBezTo>
                      <a:cubicBezTo>
                        <a:pt x="8" y="21"/>
                        <a:pt x="8" y="21"/>
                        <a:pt x="8" y="21"/>
                      </a:cubicBezTo>
                      <a:cubicBezTo>
                        <a:pt x="9" y="19"/>
                        <a:pt x="9" y="19"/>
                        <a:pt x="9" y="19"/>
                      </a:cubicBezTo>
                      <a:cubicBezTo>
                        <a:pt x="10" y="19"/>
                        <a:pt x="10" y="19"/>
                        <a:pt x="10" y="19"/>
                      </a:cubicBezTo>
                      <a:cubicBezTo>
                        <a:pt x="11" y="21"/>
                        <a:pt x="11" y="21"/>
                        <a:pt x="11" y="21"/>
                      </a:cubicBezTo>
                      <a:cubicBezTo>
                        <a:pt x="14" y="20"/>
                        <a:pt x="14" y="20"/>
                        <a:pt x="14" y="20"/>
                      </a:cubicBezTo>
                      <a:cubicBezTo>
                        <a:pt x="14" y="18"/>
                        <a:pt x="14" y="18"/>
                        <a:pt x="14" y="18"/>
                      </a:cubicBezTo>
                      <a:cubicBezTo>
                        <a:pt x="14" y="18"/>
                        <a:pt x="14" y="18"/>
                        <a:pt x="14" y="18"/>
                      </a:cubicBezTo>
                      <a:cubicBezTo>
                        <a:pt x="16" y="18"/>
                        <a:pt x="16" y="18"/>
                        <a:pt x="16" y="18"/>
                      </a:cubicBezTo>
                      <a:cubicBezTo>
                        <a:pt x="17" y="18"/>
                        <a:pt x="17" y="18"/>
                        <a:pt x="17" y="18"/>
                      </a:cubicBezTo>
                      <a:cubicBezTo>
                        <a:pt x="18" y="17"/>
                        <a:pt x="18" y="17"/>
                        <a:pt x="18" y="17"/>
                      </a:cubicBezTo>
                      <a:lnTo>
                        <a:pt x="17" y="15"/>
                      </a:lnTo>
                      <a:close/>
                      <a:moveTo>
                        <a:pt x="8" y="12"/>
                      </a:moveTo>
                      <a:cubicBezTo>
                        <a:pt x="7" y="11"/>
                        <a:pt x="7" y="10"/>
                        <a:pt x="8" y="9"/>
                      </a:cubicBezTo>
                      <a:cubicBezTo>
                        <a:pt x="9" y="8"/>
                        <a:pt x="10" y="8"/>
                        <a:pt x="11" y="9"/>
                      </a:cubicBezTo>
                      <a:cubicBezTo>
                        <a:pt x="12" y="10"/>
                        <a:pt x="12" y="11"/>
                        <a:pt x="11" y="12"/>
                      </a:cubicBezTo>
                      <a:cubicBezTo>
                        <a:pt x="10" y="13"/>
                        <a:pt x="9" y="13"/>
                        <a:pt x="8" y="12"/>
                      </a:cubicBezTo>
                      <a:close/>
                    </a:path>
                  </a:pathLst>
                </a:custGeom>
                <a:grpFill/>
                <a:ln w="9525">
                  <a:noFill/>
                  <a:round/>
                  <a:headEnd/>
                  <a:tailEnd/>
                </a:ln>
              </p:spPr>
              <p:txBody>
                <a:bodyPr anchor="ctr"/>
                <a:lstStyle/>
                <a:p>
                  <a:pPr algn="ctr"/>
                  <a:endParaRPr>
                    <a:cs typeface="+mn-ea"/>
                    <a:sym typeface="+mn-lt"/>
                  </a:endParaRPr>
                </a:p>
              </p:txBody>
            </p:sp>
          </p:grpSp>
          <p:grpSp>
            <p:nvGrpSpPr>
              <p:cNvPr id="32" name="Group 109"/>
              <p:cNvGrpSpPr/>
              <p:nvPr/>
            </p:nvGrpSpPr>
            <p:grpSpPr>
              <a:xfrm>
                <a:off x="4982521" y="5099251"/>
                <a:ext cx="285861" cy="549036"/>
                <a:chOff x="4486276" y="4586288"/>
                <a:chExt cx="100012" cy="192087"/>
              </a:xfrm>
              <a:solidFill>
                <a:schemeClr val="bg1"/>
              </a:solidFill>
            </p:grpSpPr>
            <p:sp>
              <p:nvSpPr>
                <p:cNvPr id="33" name="íṡľíḍè-Freeform: Shape 110"/>
                <p:cNvSpPr>
                  <a:spLocks/>
                </p:cNvSpPr>
                <p:nvPr/>
              </p:nvSpPr>
              <p:spPr bwMode="auto">
                <a:xfrm>
                  <a:off x="4494213" y="4586288"/>
                  <a:ext cx="92075" cy="77787"/>
                </a:xfrm>
                <a:custGeom>
                  <a:avLst/>
                  <a:gdLst/>
                  <a:ahLst/>
                  <a:cxnLst>
                    <a:cxn ang="0">
                      <a:pos x="24" y="2"/>
                    </a:cxn>
                    <a:cxn ang="0">
                      <a:pos x="11" y="3"/>
                    </a:cxn>
                    <a:cxn ang="0">
                      <a:pos x="1" y="12"/>
                    </a:cxn>
                    <a:cxn ang="0">
                      <a:pos x="0" y="14"/>
                    </a:cxn>
                    <a:cxn ang="0">
                      <a:pos x="1" y="24"/>
                    </a:cxn>
                    <a:cxn ang="0">
                      <a:pos x="2" y="25"/>
                    </a:cxn>
                    <a:cxn ang="0">
                      <a:pos x="2" y="25"/>
                    </a:cxn>
                    <a:cxn ang="0">
                      <a:pos x="2" y="25"/>
                    </a:cxn>
                    <a:cxn ang="0">
                      <a:pos x="4" y="27"/>
                    </a:cxn>
                    <a:cxn ang="0">
                      <a:pos x="5" y="26"/>
                    </a:cxn>
                    <a:cxn ang="0">
                      <a:pos x="6" y="24"/>
                    </a:cxn>
                    <a:cxn ang="0">
                      <a:pos x="7" y="16"/>
                    </a:cxn>
                    <a:cxn ang="0">
                      <a:pos x="13" y="11"/>
                    </a:cxn>
                    <a:cxn ang="0">
                      <a:pos x="14" y="11"/>
                    </a:cxn>
                    <a:cxn ang="0">
                      <a:pos x="16" y="14"/>
                    </a:cxn>
                    <a:cxn ang="0">
                      <a:pos x="16" y="17"/>
                    </a:cxn>
                    <a:cxn ang="0">
                      <a:pos x="12" y="22"/>
                    </a:cxn>
                    <a:cxn ang="0">
                      <a:pos x="13" y="25"/>
                    </a:cxn>
                    <a:cxn ang="0">
                      <a:pos x="14" y="25"/>
                    </a:cxn>
                    <a:cxn ang="0">
                      <a:pos x="16" y="25"/>
                    </a:cxn>
                    <a:cxn ang="0">
                      <a:pos x="22" y="17"/>
                    </a:cxn>
                    <a:cxn ang="0">
                      <a:pos x="29" y="11"/>
                    </a:cxn>
                    <a:cxn ang="0">
                      <a:pos x="30" y="11"/>
                    </a:cxn>
                    <a:cxn ang="0">
                      <a:pos x="32" y="9"/>
                    </a:cxn>
                    <a:cxn ang="0">
                      <a:pos x="32" y="2"/>
                    </a:cxn>
                    <a:cxn ang="0">
                      <a:pos x="30" y="0"/>
                    </a:cxn>
                    <a:cxn ang="0">
                      <a:pos x="24" y="2"/>
                    </a:cxn>
                  </a:cxnLst>
                  <a:rect l="0" t="0" r="r" b="b"/>
                  <a:pathLst>
                    <a:path w="32" h="27">
                      <a:moveTo>
                        <a:pt x="24" y="2"/>
                      </a:moveTo>
                      <a:cubicBezTo>
                        <a:pt x="24" y="2"/>
                        <a:pt x="13" y="2"/>
                        <a:pt x="11" y="3"/>
                      </a:cubicBezTo>
                      <a:cubicBezTo>
                        <a:pt x="9" y="3"/>
                        <a:pt x="1" y="12"/>
                        <a:pt x="1" y="12"/>
                      </a:cubicBezTo>
                      <a:cubicBezTo>
                        <a:pt x="0" y="13"/>
                        <a:pt x="0" y="13"/>
                        <a:pt x="0" y="14"/>
                      </a:cubicBezTo>
                      <a:cubicBezTo>
                        <a:pt x="1" y="24"/>
                        <a:pt x="1" y="24"/>
                        <a:pt x="1" y="24"/>
                      </a:cubicBezTo>
                      <a:cubicBezTo>
                        <a:pt x="1" y="25"/>
                        <a:pt x="2" y="25"/>
                        <a:pt x="2" y="25"/>
                      </a:cubicBezTo>
                      <a:cubicBezTo>
                        <a:pt x="2" y="25"/>
                        <a:pt x="2" y="25"/>
                        <a:pt x="2" y="25"/>
                      </a:cubicBezTo>
                      <a:cubicBezTo>
                        <a:pt x="2" y="25"/>
                        <a:pt x="2" y="25"/>
                        <a:pt x="2" y="25"/>
                      </a:cubicBezTo>
                      <a:cubicBezTo>
                        <a:pt x="2" y="26"/>
                        <a:pt x="3" y="27"/>
                        <a:pt x="4" y="27"/>
                      </a:cubicBezTo>
                      <a:cubicBezTo>
                        <a:pt x="4" y="27"/>
                        <a:pt x="5" y="26"/>
                        <a:pt x="5" y="26"/>
                      </a:cubicBezTo>
                      <a:cubicBezTo>
                        <a:pt x="6" y="25"/>
                        <a:pt x="6" y="25"/>
                        <a:pt x="6" y="24"/>
                      </a:cubicBezTo>
                      <a:cubicBezTo>
                        <a:pt x="7" y="16"/>
                        <a:pt x="7" y="16"/>
                        <a:pt x="7" y="16"/>
                      </a:cubicBezTo>
                      <a:cubicBezTo>
                        <a:pt x="13" y="11"/>
                        <a:pt x="13" y="11"/>
                        <a:pt x="13" y="11"/>
                      </a:cubicBezTo>
                      <a:cubicBezTo>
                        <a:pt x="13" y="11"/>
                        <a:pt x="14" y="10"/>
                        <a:pt x="14" y="11"/>
                      </a:cubicBezTo>
                      <a:cubicBezTo>
                        <a:pt x="15" y="12"/>
                        <a:pt x="16" y="13"/>
                        <a:pt x="16" y="14"/>
                      </a:cubicBezTo>
                      <a:cubicBezTo>
                        <a:pt x="17" y="16"/>
                        <a:pt x="16" y="17"/>
                        <a:pt x="16" y="17"/>
                      </a:cubicBezTo>
                      <a:cubicBezTo>
                        <a:pt x="12" y="22"/>
                        <a:pt x="12" y="22"/>
                        <a:pt x="12" y="22"/>
                      </a:cubicBezTo>
                      <a:cubicBezTo>
                        <a:pt x="12" y="23"/>
                        <a:pt x="12" y="24"/>
                        <a:pt x="13" y="25"/>
                      </a:cubicBezTo>
                      <a:cubicBezTo>
                        <a:pt x="13" y="25"/>
                        <a:pt x="14" y="25"/>
                        <a:pt x="14" y="25"/>
                      </a:cubicBezTo>
                      <a:cubicBezTo>
                        <a:pt x="15" y="25"/>
                        <a:pt x="15" y="25"/>
                        <a:pt x="16" y="25"/>
                      </a:cubicBezTo>
                      <a:cubicBezTo>
                        <a:pt x="22" y="17"/>
                        <a:pt x="22" y="17"/>
                        <a:pt x="22" y="17"/>
                      </a:cubicBezTo>
                      <a:cubicBezTo>
                        <a:pt x="29" y="11"/>
                        <a:pt x="29" y="11"/>
                        <a:pt x="29" y="11"/>
                      </a:cubicBezTo>
                      <a:cubicBezTo>
                        <a:pt x="30" y="11"/>
                        <a:pt x="30" y="11"/>
                        <a:pt x="30" y="11"/>
                      </a:cubicBezTo>
                      <a:cubicBezTo>
                        <a:pt x="30" y="11"/>
                        <a:pt x="32" y="11"/>
                        <a:pt x="32" y="9"/>
                      </a:cubicBezTo>
                      <a:cubicBezTo>
                        <a:pt x="32" y="6"/>
                        <a:pt x="32" y="3"/>
                        <a:pt x="32" y="2"/>
                      </a:cubicBezTo>
                      <a:cubicBezTo>
                        <a:pt x="32" y="0"/>
                        <a:pt x="30" y="0"/>
                        <a:pt x="30" y="0"/>
                      </a:cubicBezTo>
                      <a:lnTo>
                        <a:pt x="24" y="2"/>
                      </a:lnTo>
                      <a:close/>
                    </a:path>
                  </a:pathLst>
                </a:custGeom>
                <a:grpFill/>
                <a:ln w="9525">
                  <a:noFill/>
                  <a:round/>
                  <a:headEnd/>
                  <a:tailEnd/>
                </a:ln>
              </p:spPr>
              <p:txBody>
                <a:bodyPr anchor="ctr"/>
                <a:lstStyle/>
                <a:p>
                  <a:pPr algn="ctr"/>
                  <a:endParaRPr>
                    <a:cs typeface="+mn-ea"/>
                    <a:sym typeface="+mn-lt"/>
                  </a:endParaRPr>
                </a:p>
              </p:txBody>
            </p:sp>
            <p:sp>
              <p:nvSpPr>
                <p:cNvPr id="34" name="íṡľíḍè-Freeform: Shape 111"/>
                <p:cNvSpPr>
                  <a:spLocks/>
                </p:cNvSpPr>
                <p:nvPr/>
              </p:nvSpPr>
              <p:spPr bwMode="auto">
                <a:xfrm>
                  <a:off x="4486276" y="4689475"/>
                  <a:ext cx="88900" cy="88900"/>
                </a:xfrm>
                <a:custGeom>
                  <a:avLst/>
                  <a:gdLst/>
                  <a:ahLst/>
                  <a:cxnLst>
                    <a:cxn ang="0">
                      <a:pos x="6" y="3"/>
                    </a:cxn>
                    <a:cxn ang="0">
                      <a:pos x="18" y="29"/>
                    </a:cxn>
                    <a:cxn ang="0">
                      <a:pos x="16" y="0"/>
                    </a:cxn>
                    <a:cxn ang="0">
                      <a:pos x="22" y="22"/>
                    </a:cxn>
                    <a:cxn ang="0">
                      <a:pos x="18" y="24"/>
                    </a:cxn>
                    <a:cxn ang="0">
                      <a:pos x="17" y="26"/>
                    </a:cxn>
                    <a:cxn ang="0">
                      <a:pos x="16" y="24"/>
                    </a:cxn>
                    <a:cxn ang="0">
                      <a:pos x="12" y="25"/>
                    </a:cxn>
                    <a:cxn ang="0">
                      <a:pos x="10" y="23"/>
                    </a:cxn>
                    <a:cxn ang="0">
                      <a:pos x="11" y="22"/>
                    </a:cxn>
                    <a:cxn ang="0">
                      <a:pos x="13" y="22"/>
                    </a:cxn>
                    <a:cxn ang="0">
                      <a:pos x="17" y="22"/>
                    </a:cxn>
                    <a:cxn ang="0">
                      <a:pos x="19" y="21"/>
                    </a:cxn>
                    <a:cxn ang="0">
                      <a:pos x="19" y="18"/>
                    </a:cxn>
                    <a:cxn ang="0">
                      <a:pos x="17" y="17"/>
                    </a:cxn>
                    <a:cxn ang="0">
                      <a:pos x="13" y="17"/>
                    </a:cxn>
                    <a:cxn ang="0">
                      <a:pos x="9" y="17"/>
                    </a:cxn>
                    <a:cxn ang="0">
                      <a:pos x="7" y="14"/>
                    </a:cxn>
                    <a:cxn ang="0">
                      <a:pos x="8" y="10"/>
                    </a:cxn>
                    <a:cxn ang="0">
                      <a:pos x="12" y="8"/>
                    </a:cxn>
                    <a:cxn ang="0">
                      <a:pos x="12" y="6"/>
                    </a:cxn>
                    <a:cxn ang="0">
                      <a:pos x="14" y="8"/>
                    </a:cxn>
                    <a:cxn ang="0">
                      <a:pos x="17" y="8"/>
                    </a:cxn>
                    <a:cxn ang="0">
                      <a:pos x="19" y="9"/>
                    </a:cxn>
                    <a:cxn ang="0">
                      <a:pos x="18" y="10"/>
                    </a:cxn>
                    <a:cxn ang="0">
                      <a:pos x="18" y="10"/>
                    </a:cxn>
                    <a:cxn ang="0">
                      <a:pos x="14" y="10"/>
                    </a:cxn>
                    <a:cxn ang="0">
                      <a:pos x="11" y="11"/>
                    </a:cxn>
                    <a:cxn ang="0">
                      <a:pos x="11" y="13"/>
                    </a:cxn>
                    <a:cxn ang="0">
                      <a:pos x="12" y="14"/>
                    </a:cxn>
                    <a:cxn ang="0">
                      <a:pos x="15" y="14"/>
                    </a:cxn>
                    <a:cxn ang="0">
                      <a:pos x="18" y="14"/>
                    </a:cxn>
                    <a:cxn ang="0">
                      <a:pos x="23" y="17"/>
                    </a:cxn>
                  </a:cxnLst>
                  <a:rect l="0" t="0" r="r" b="b"/>
                  <a:pathLst>
                    <a:path w="31" h="31">
                      <a:moveTo>
                        <a:pt x="16" y="0"/>
                      </a:moveTo>
                      <a:cubicBezTo>
                        <a:pt x="6" y="3"/>
                        <a:pt x="6" y="3"/>
                        <a:pt x="6" y="3"/>
                      </a:cubicBezTo>
                      <a:cubicBezTo>
                        <a:pt x="3" y="7"/>
                        <a:pt x="0" y="14"/>
                        <a:pt x="2" y="20"/>
                      </a:cubicBezTo>
                      <a:cubicBezTo>
                        <a:pt x="4" y="28"/>
                        <a:pt x="11" y="31"/>
                        <a:pt x="18" y="29"/>
                      </a:cubicBezTo>
                      <a:cubicBezTo>
                        <a:pt x="26" y="27"/>
                        <a:pt x="31" y="21"/>
                        <a:pt x="29" y="13"/>
                      </a:cubicBezTo>
                      <a:cubicBezTo>
                        <a:pt x="27" y="8"/>
                        <a:pt x="21" y="2"/>
                        <a:pt x="16" y="0"/>
                      </a:cubicBezTo>
                      <a:close/>
                      <a:moveTo>
                        <a:pt x="23" y="20"/>
                      </a:moveTo>
                      <a:cubicBezTo>
                        <a:pt x="23" y="20"/>
                        <a:pt x="22" y="21"/>
                        <a:pt x="22" y="22"/>
                      </a:cubicBezTo>
                      <a:cubicBezTo>
                        <a:pt x="21" y="22"/>
                        <a:pt x="20" y="23"/>
                        <a:pt x="20" y="23"/>
                      </a:cubicBezTo>
                      <a:cubicBezTo>
                        <a:pt x="19" y="23"/>
                        <a:pt x="18" y="24"/>
                        <a:pt x="18" y="24"/>
                      </a:cubicBezTo>
                      <a:cubicBezTo>
                        <a:pt x="18" y="25"/>
                        <a:pt x="18" y="25"/>
                        <a:pt x="18" y="25"/>
                      </a:cubicBezTo>
                      <a:cubicBezTo>
                        <a:pt x="18" y="26"/>
                        <a:pt x="18" y="26"/>
                        <a:pt x="17" y="26"/>
                      </a:cubicBezTo>
                      <a:cubicBezTo>
                        <a:pt x="17" y="26"/>
                        <a:pt x="16" y="26"/>
                        <a:pt x="16" y="26"/>
                      </a:cubicBezTo>
                      <a:cubicBezTo>
                        <a:pt x="16" y="24"/>
                        <a:pt x="16" y="24"/>
                        <a:pt x="16" y="24"/>
                      </a:cubicBezTo>
                      <a:cubicBezTo>
                        <a:pt x="15" y="25"/>
                        <a:pt x="15" y="25"/>
                        <a:pt x="14" y="25"/>
                      </a:cubicBezTo>
                      <a:cubicBezTo>
                        <a:pt x="14" y="25"/>
                        <a:pt x="13" y="25"/>
                        <a:pt x="12" y="25"/>
                      </a:cubicBezTo>
                      <a:cubicBezTo>
                        <a:pt x="11" y="25"/>
                        <a:pt x="11" y="24"/>
                        <a:pt x="10" y="24"/>
                      </a:cubicBezTo>
                      <a:cubicBezTo>
                        <a:pt x="10" y="24"/>
                        <a:pt x="10" y="24"/>
                        <a:pt x="10" y="23"/>
                      </a:cubicBezTo>
                      <a:cubicBezTo>
                        <a:pt x="10" y="23"/>
                        <a:pt x="10" y="23"/>
                        <a:pt x="10" y="22"/>
                      </a:cubicBezTo>
                      <a:cubicBezTo>
                        <a:pt x="10" y="22"/>
                        <a:pt x="10" y="22"/>
                        <a:pt x="11" y="22"/>
                      </a:cubicBezTo>
                      <a:cubicBezTo>
                        <a:pt x="11" y="22"/>
                        <a:pt x="11" y="22"/>
                        <a:pt x="12" y="22"/>
                      </a:cubicBezTo>
                      <a:cubicBezTo>
                        <a:pt x="12" y="22"/>
                        <a:pt x="12" y="22"/>
                        <a:pt x="13" y="22"/>
                      </a:cubicBezTo>
                      <a:cubicBezTo>
                        <a:pt x="13" y="22"/>
                        <a:pt x="14" y="22"/>
                        <a:pt x="15" y="22"/>
                      </a:cubicBezTo>
                      <a:cubicBezTo>
                        <a:pt x="15" y="22"/>
                        <a:pt x="16" y="22"/>
                        <a:pt x="17" y="22"/>
                      </a:cubicBezTo>
                      <a:cubicBezTo>
                        <a:pt x="17" y="22"/>
                        <a:pt x="17" y="21"/>
                        <a:pt x="18" y="21"/>
                      </a:cubicBezTo>
                      <a:cubicBezTo>
                        <a:pt x="18" y="21"/>
                        <a:pt x="18" y="21"/>
                        <a:pt x="19" y="21"/>
                      </a:cubicBezTo>
                      <a:cubicBezTo>
                        <a:pt x="19" y="20"/>
                        <a:pt x="19" y="20"/>
                        <a:pt x="19" y="20"/>
                      </a:cubicBezTo>
                      <a:cubicBezTo>
                        <a:pt x="19" y="19"/>
                        <a:pt x="19" y="19"/>
                        <a:pt x="19" y="18"/>
                      </a:cubicBezTo>
                      <a:cubicBezTo>
                        <a:pt x="19" y="18"/>
                        <a:pt x="19" y="18"/>
                        <a:pt x="19" y="18"/>
                      </a:cubicBezTo>
                      <a:cubicBezTo>
                        <a:pt x="18" y="17"/>
                        <a:pt x="18" y="17"/>
                        <a:pt x="17" y="17"/>
                      </a:cubicBezTo>
                      <a:cubicBezTo>
                        <a:pt x="16" y="17"/>
                        <a:pt x="15" y="17"/>
                        <a:pt x="15" y="17"/>
                      </a:cubicBezTo>
                      <a:cubicBezTo>
                        <a:pt x="14" y="17"/>
                        <a:pt x="13" y="17"/>
                        <a:pt x="13" y="17"/>
                      </a:cubicBezTo>
                      <a:cubicBezTo>
                        <a:pt x="12" y="17"/>
                        <a:pt x="11" y="17"/>
                        <a:pt x="11" y="17"/>
                      </a:cubicBezTo>
                      <a:cubicBezTo>
                        <a:pt x="10" y="17"/>
                        <a:pt x="10" y="17"/>
                        <a:pt x="9" y="17"/>
                      </a:cubicBezTo>
                      <a:cubicBezTo>
                        <a:pt x="9" y="16"/>
                        <a:pt x="8" y="16"/>
                        <a:pt x="8" y="16"/>
                      </a:cubicBezTo>
                      <a:cubicBezTo>
                        <a:pt x="8" y="15"/>
                        <a:pt x="7" y="15"/>
                        <a:pt x="7" y="14"/>
                      </a:cubicBezTo>
                      <a:cubicBezTo>
                        <a:pt x="7" y="13"/>
                        <a:pt x="7" y="13"/>
                        <a:pt x="7" y="12"/>
                      </a:cubicBezTo>
                      <a:cubicBezTo>
                        <a:pt x="8" y="11"/>
                        <a:pt x="8" y="11"/>
                        <a:pt x="8" y="10"/>
                      </a:cubicBezTo>
                      <a:cubicBezTo>
                        <a:pt x="9" y="10"/>
                        <a:pt x="9" y="9"/>
                        <a:pt x="10" y="9"/>
                      </a:cubicBezTo>
                      <a:cubicBezTo>
                        <a:pt x="11" y="9"/>
                        <a:pt x="11" y="9"/>
                        <a:pt x="12" y="8"/>
                      </a:cubicBezTo>
                      <a:cubicBezTo>
                        <a:pt x="11" y="7"/>
                        <a:pt x="11" y="7"/>
                        <a:pt x="11" y="7"/>
                      </a:cubicBezTo>
                      <a:cubicBezTo>
                        <a:pt x="11" y="6"/>
                        <a:pt x="11" y="6"/>
                        <a:pt x="12" y="6"/>
                      </a:cubicBezTo>
                      <a:cubicBezTo>
                        <a:pt x="13" y="5"/>
                        <a:pt x="13" y="6"/>
                        <a:pt x="13" y="6"/>
                      </a:cubicBezTo>
                      <a:cubicBezTo>
                        <a:pt x="14" y="8"/>
                        <a:pt x="14" y="8"/>
                        <a:pt x="14" y="8"/>
                      </a:cubicBezTo>
                      <a:cubicBezTo>
                        <a:pt x="14" y="8"/>
                        <a:pt x="15" y="8"/>
                        <a:pt x="15" y="8"/>
                      </a:cubicBezTo>
                      <a:cubicBezTo>
                        <a:pt x="16" y="7"/>
                        <a:pt x="17" y="8"/>
                        <a:pt x="17" y="8"/>
                      </a:cubicBezTo>
                      <a:cubicBezTo>
                        <a:pt x="18" y="8"/>
                        <a:pt x="18" y="8"/>
                        <a:pt x="19" y="8"/>
                      </a:cubicBezTo>
                      <a:cubicBezTo>
                        <a:pt x="19" y="8"/>
                        <a:pt x="19" y="9"/>
                        <a:pt x="19" y="9"/>
                      </a:cubicBezTo>
                      <a:cubicBezTo>
                        <a:pt x="19" y="9"/>
                        <a:pt x="19" y="10"/>
                        <a:pt x="19" y="10"/>
                      </a:cubicBezTo>
                      <a:cubicBezTo>
                        <a:pt x="19" y="10"/>
                        <a:pt x="19" y="10"/>
                        <a:pt x="18" y="10"/>
                      </a:cubicBezTo>
                      <a:cubicBezTo>
                        <a:pt x="18" y="10"/>
                        <a:pt x="18" y="10"/>
                        <a:pt x="18" y="10"/>
                      </a:cubicBezTo>
                      <a:cubicBezTo>
                        <a:pt x="18" y="10"/>
                        <a:pt x="18" y="10"/>
                        <a:pt x="18" y="10"/>
                      </a:cubicBezTo>
                      <a:cubicBezTo>
                        <a:pt x="17" y="10"/>
                        <a:pt x="17" y="10"/>
                        <a:pt x="16" y="10"/>
                      </a:cubicBezTo>
                      <a:cubicBezTo>
                        <a:pt x="15" y="10"/>
                        <a:pt x="15" y="10"/>
                        <a:pt x="14" y="10"/>
                      </a:cubicBezTo>
                      <a:cubicBezTo>
                        <a:pt x="13" y="11"/>
                        <a:pt x="13" y="11"/>
                        <a:pt x="12" y="11"/>
                      </a:cubicBezTo>
                      <a:cubicBezTo>
                        <a:pt x="12" y="11"/>
                        <a:pt x="12" y="11"/>
                        <a:pt x="11" y="11"/>
                      </a:cubicBezTo>
                      <a:cubicBezTo>
                        <a:pt x="11" y="12"/>
                        <a:pt x="11" y="12"/>
                        <a:pt x="11" y="12"/>
                      </a:cubicBezTo>
                      <a:cubicBezTo>
                        <a:pt x="11" y="13"/>
                        <a:pt x="11" y="13"/>
                        <a:pt x="11" y="13"/>
                      </a:cubicBezTo>
                      <a:cubicBezTo>
                        <a:pt x="11" y="13"/>
                        <a:pt x="11" y="14"/>
                        <a:pt x="11" y="14"/>
                      </a:cubicBezTo>
                      <a:cubicBezTo>
                        <a:pt x="11" y="14"/>
                        <a:pt x="12" y="14"/>
                        <a:pt x="12" y="14"/>
                      </a:cubicBezTo>
                      <a:cubicBezTo>
                        <a:pt x="13" y="14"/>
                        <a:pt x="13" y="14"/>
                        <a:pt x="13" y="14"/>
                      </a:cubicBezTo>
                      <a:cubicBezTo>
                        <a:pt x="14" y="14"/>
                        <a:pt x="14" y="14"/>
                        <a:pt x="15" y="14"/>
                      </a:cubicBezTo>
                      <a:cubicBezTo>
                        <a:pt x="15" y="14"/>
                        <a:pt x="16" y="14"/>
                        <a:pt x="17" y="14"/>
                      </a:cubicBezTo>
                      <a:cubicBezTo>
                        <a:pt x="17" y="14"/>
                        <a:pt x="18" y="14"/>
                        <a:pt x="18" y="14"/>
                      </a:cubicBezTo>
                      <a:cubicBezTo>
                        <a:pt x="20" y="14"/>
                        <a:pt x="20" y="15"/>
                        <a:pt x="21" y="15"/>
                      </a:cubicBezTo>
                      <a:cubicBezTo>
                        <a:pt x="22" y="16"/>
                        <a:pt x="22" y="16"/>
                        <a:pt x="23" y="17"/>
                      </a:cubicBezTo>
                      <a:cubicBezTo>
                        <a:pt x="23" y="18"/>
                        <a:pt x="23" y="19"/>
                        <a:pt x="23" y="20"/>
                      </a:cubicBezTo>
                      <a:close/>
                    </a:path>
                  </a:pathLst>
                </a:custGeom>
                <a:grpFill/>
                <a:ln w="9525">
                  <a:noFill/>
                  <a:round/>
                  <a:headEnd/>
                  <a:tailEnd/>
                </a:ln>
              </p:spPr>
              <p:txBody>
                <a:bodyPr anchor="ctr"/>
                <a:lstStyle/>
                <a:p>
                  <a:pPr algn="ctr"/>
                  <a:endParaRPr>
                    <a:cs typeface="+mn-ea"/>
                    <a:sym typeface="+mn-lt"/>
                  </a:endParaRPr>
                </a:p>
              </p:txBody>
            </p:sp>
            <p:sp>
              <p:nvSpPr>
                <p:cNvPr id="35" name="íṡľíḍè-Freeform: Shape 112"/>
                <p:cNvSpPr>
                  <a:spLocks/>
                </p:cNvSpPr>
                <p:nvPr/>
              </p:nvSpPr>
              <p:spPr bwMode="auto">
                <a:xfrm>
                  <a:off x="4491038" y="4660900"/>
                  <a:ext cx="38100" cy="31750"/>
                </a:xfrm>
                <a:custGeom>
                  <a:avLst/>
                  <a:gdLst/>
                  <a:ahLst/>
                  <a:cxnLst>
                    <a:cxn ang="0">
                      <a:pos x="5" y="11"/>
                    </a:cxn>
                    <a:cxn ang="0">
                      <a:pos x="9" y="10"/>
                    </a:cxn>
                    <a:cxn ang="0">
                      <a:pos x="13" y="9"/>
                    </a:cxn>
                    <a:cxn ang="0">
                      <a:pos x="13" y="2"/>
                    </a:cxn>
                    <a:cxn ang="0">
                      <a:pos x="10" y="4"/>
                    </a:cxn>
                    <a:cxn ang="0">
                      <a:pos x="10" y="4"/>
                    </a:cxn>
                    <a:cxn ang="0">
                      <a:pos x="10" y="3"/>
                    </a:cxn>
                    <a:cxn ang="0">
                      <a:pos x="8" y="2"/>
                    </a:cxn>
                    <a:cxn ang="0">
                      <a:pos x="6" y="3"/>
                    </a:cxn>
                    <a:cxn ang="0">
                      <a:pos x="5" y="5"/>
                    </a:cxn>
                    <a:cxn ang="0">
                      <a:pos x="5" y="6"/>
                    </a:cxn>
                    <a:cxn ang="0">
                      <a:pos x="1" y="5"/>
                    </a:cxn>
                    <a:cxn ang="0">
                      <a:pos x="5" y="11"/>
                    </a:cxn>
                  </a:cxnLst>
                  <a:rect l="0" t="0" r="r" b="b"/>
                  <a:pathLst>
                    <a:path w="13" h="11">
                      <a:moveTo>
                        <a:pt x="5" y="11"/>
                      </a:moveTo>
                      <a:cubicBezTo>
                        <a:pt x="5" y="11"/>
                        <a:pt x="9" y="10"/>
                        <a:pt x="9" y="10"/>
                      </a:cubicBezTo>
                      <a:cubicBezTo>
                        <a:pt x="13" y="9"/>
                        <a:pt x="13" y="9"/>
                        <a:pt x="13" y="9"/>
                      </a:cubicBezTo>
                      <a:cubicBezTo>
                        <a:pt x="13" y="9"/>
                        <a:pt x="13" y="4"/>
                        <a:pt x="13" y="2"/>
                      </a:cubicBezTo>
                      <a:cubicBezTo>
                        <a:pt x="13" y="0"/>
                        <a:pt x="11" y="1"/>
                        <a:pt x="10" y="4"/>
                      </a:cubicBezTo>
                      <a:cubicBezTo>
                        <a:pt x="10" y="4"/>
                        <a:pt x="10" y="4"/>
                        <a:pt x="10" y="4"/>
                      </a:cubicBezTo>
                      <a:cubicBezTo>
                        <a:pt x="10" y="4"/>
                        <a:pt x="10" y="4"/>
                        <a:pt x="10" y="3"/>
                      </a:cubicBezTo>
                      <a:cubicBezTo>
                        <a:pt x="9" y="3"/>
                        <a:pt x="9" y="2"/>
                        <a:pt x="8" y="2"/>
                      </a:cubicBezTo>
                      <a:cubicBezTo>
                        <a:pt x="7" y="1"/>
                        <a:pt x="6" y="2"/>
                        <a:pt x="6" y="3"/>
                      </a:cubicBezTo>
                      <a:cubicBezTo>
                        <a:pt x="5" y="4"/>
                        <a:pt x="5" y="4"/>
                        <a:pt x="5" y="5"/>
                      </a:cubicBezTo>
                      <a:cubicBezTo>
                        <a:pt x="5" y="5"/>
                        <a:pt x="5" y="6"/>
                        <a:pt x="5" y="6"/>
                      </a:cubicBezTo>
                      <a:cubicBezTo>
                        <a:pt x="3" y="3"/>
                        <a:pt x="0" y="3"/>
                        <a:pt x="1" y="5"/>
                      </a:cubicBezTo>
                      <a:cubicBezTo>
                        <a:pt x="3" y="7"/>
                        <a:pt x="5" y="11"/>
                        <a:pt x="5" y="11"/>
                      </a:cubicBezTo>
                      <a:close/>
                    </a:path>
                  </a:pathLst>
                </a:custGeom>
                <a:grpFill/>
                <a:ln w="9525">
                  <a:noFill/>
                  <a:round/>
                  <a:headEnd/>
                  <a:tailEnd/>
                </a:ln>
              </p:spPr>
              <p:txBody>
                <a:bodyPr anchor="ctr"/>
                <a:lstStyle/>
                <a:p>
                  <a:pPr algn="ctr"/>
                  <a:endParaRPr>
                    <a:cs typeface="+mn-ea"/>
                    <a:sym typeface="+mn-lt"/>
                  </a:endParaRPr>
                </a:p>
              </p:txBody>
            </p:sp>
          </p:grpSp>
        </p:grpSp>
        <p:grpSp>
          <p:nvGrpSpPr>
            <p:cNvPr id="8" name="Group 59"/>
            <p:cNvGrpSpPr/>
            <p:nvPr/>
          </p:nvGrpSpPr>
          <p:grpSpPr>
            <a:xfrm>
              <a:off x="4859912" y="1145142"/>
              <a:ext cx="2619115" cy="1085537"/>
              <a:chOff x="4818760" y="1275577"/>
              <a:chExt cx="2619115" cy="1085537"/>
            </a:xfrm>
          </p:grpSpPr>
          <p:sp>
            <p:nvSpPr>
              <p:cNvPr id="21" name="íṡľíḍè-TextBox 60"/>
              <p:cNvSpPr txBox="1">
                <a:spLocks/>
              </p:cNvSpPr>
              <p:nvPr/>
            </p:nvSpPr>
            <p:spPr bwMode="auto">
              <a:xfrm>
                <a:off x="4818760" y="1275577"/>
                <a:ext cx="2619115" cy="309958"/>
              </a:xfrm>
              <a:prstGeom prst="rect">
                <a:avLst/>
              </a:prstGeom>
              <a:noFill/>
              <a:extLst/>
            </p:spPr>
            <p:txBody>
              <a:bodyPr wrap="none" lIns="0" tIns="0" rIns="0" bIns="0" anchor="t" anchorCtr="1">
                <a:normAutofit/>
              </a:bodyPr>
              <a:lstStyle/>
              <a:p>
                <a:pPr latinLnBrk="0"/>
                <a:r>
                  <a:rPr lang="zh-CN" altLang="en-US" sz="2000" dirty="0" smtClean="0">
                    <a:effectLst/>
                    <a:cs typeface="+mn-ea"/>
                    <a:sym typeface="+mn-lt"/>
                  </a:rPr>
                  <a:t>標題文本預設</a:t>
                </a:r>
                <a:endParaRPr lang="zh-CN" altLang="en-US" sz="2000" dirty="0">
                  <a:effectLst/>
                  <a:cs typeface="+mn-ea"/>
                  <a:sym typeface="+mn-lt"/>
                </a:endParaRPr>
              </a:p>
            </p:txBody>
          </p:sp>
          <p:sp>
            <p:nvSpPr>
              <p:cNvPr id="22" name="íṡľíḍè-TextBox 61"/>
              <p:cNvSpPr txBox="1">
                <a:spLocks/>
              </p:cNvSpPr>
              <p:nvPr/>
            </p:nvSpPr>
            <p:spPr bwMode="auto">
              <a:xfrm>
                <a:off x="4818760" y="1707456"/>
                <a:ext cx="2619115" cy="653658"/>
              </a:xfrm>
              <a:prstGeom prst="rect">
                <a:avLst/>
              </a:prstGeom>
              <a:noFill/>
              <a:extLst/>
            </p:spPr>
            <p:txBody>
              <a:bodyPr wrap="square" lIns="0" tIns="0" rIns="0" bIns="0" anchor="t" anchorCtr="1">
                <a:normAutofit/>
              </a:bodyPr>
              <a:lstStyle/>
              <a:p>
                <a:pPr algn="ctr">
                  <a:lnSpc>
                    <a:spcPct val="120000"/>
                  </a:lnSpc>
                </a:pPr>
                <a:r>
                  <a:rPr lang="zh-CN" altLang="en-US" sz="1400" dirty="0" smtClean="0">
                    <a:cs typeface="+mn-ea"/>
                    <a:sym typeface="+mn-lt"/>
                  </a:rPr>
                  <a:t>點擊此處更換文本</a:t>
                </a:r>
                <a:r>
                  <a:rPr lang="en-US" altLang="zh-CN" sz="1400" dirty="0" smtClean="0">
                    <a:cs typeface="+mn-ea"/>
                    <a:sym typeface="+mn-lt"/>
                  </a:rPr>
                  <a:t>1ppt.com.com</a:t>
                </a:r>
                <a:r>
                  <a:rPr lang="zh-CN" altLang="en-US" sz="1400" dirty="0" smtClean="0">
                    <a:cs typeface="+mn-ea"/>
                    <a:sym typeface="+mn-lt"/>
                  </a:rPr>
                  <a:t>，點擊此處更換文本</a:t>
                </a:r>
                <a:r>
                  <a:rPr lang="en-US" altLang="zh-CN" sz="1400" dirty="0" smtClean="0">
                    <a:cs typeface="+mn-ea"/>
                    <a:sym typeface="+mn-lt"/>
                  </a:rPr>
                  <a:t>1ppt.com.com</a:t>
                </a:r>
                <a:endParaRPr lang="zh-CN" altLang="en-US" sz="1400" b="0" dirty="0">
                  <a:solidFill>
                    <a:schemeClr val="tx1"/>
                  </a:solidFill>
                  <a:effectLst/>
                  <a:cs typeface="+mn-ea"/>
                  <a:sym typeface="+mn-lt"/>
                </a:endParaRPr>
              </a:p>
            </p:txBody>
          </p:sp>
        </p:grpSp>
        <p:grpSp>
          <p:nvGrpSpPr>
            <p:cNvPr id="9" name="Group 62"/>
            <p:cNvGrpSpPr/>
            <p:nvPr/>
          </p:nvGrpSpPr>
          <p:grpSpPr>
            <a:xfrm>
              <a:off x="8080258" y="2220159"/>
              <a:ext cx="3019542" cy="978557"/>
              <a:chOff x="1415480" y="1559910"/>
              <a:chExt cx="3219490" cy="978557"/>
            </a:xfrm>
          </p:grpSpPr>
          <p:sp>
            <p:nvSpPr>
              <p:cNvPr id="19" name="íṡľíḍè-TextBox 63"/>
              <p:cNvSpPr txBox="1">
                <a:spLocks/>
              </p:cNvSpPr>
              <p:nvPr/>
            </p:nvSpPr>
            <p:spPr bwMode="auto">
              <a:xfrm>
                <a:off x="1415480" y="1559910"/>
                <a:ext cx="2913191" cy="309958"/>
              </a:xfrm>
              <a:prstGeom prst="rect">
                <a:avLst/>
              </a:prstGeom>
              <a:noFill/>
              <a:extLst/>
            </p:spPr>
            <p:txBody>
              <a:bodyPr wrap="none" lIns="360000" tIns="0" rIns="0" bIns="0" anchor="ctr" anchorCtr="0">
                <a:normAutofit/>
              </a:bodyPr>
              <a:lstStyle/>
              <a:p>
                <a:pPr algn="l" latinLnBrk="0"/>
                <a:r>
                  <a:rPr lang="zh-CN" altLang="en-US" sz="2000" dirty="0" smtClean="0">
                    <a:effectLst/>
                    <a:cs typeface="+mn-ea"/>
                    <a:sym typeface="+mn-lt"/>
                  </a:rPr>
                  <a:t>標題文本預設</a:t>
                </a:r>
                <a:endParaRPr lang="zh-CN" altLang="en-US" sz="2000" dirty="0">
                  <a:effectLst/>
                  <a:cs typeface="+mn-ea"/>
                  <a:sym typeface="+mn-lt"/>
                </a:endParaRPr>
              </a:p>
            </p:txBody>
          </p:sp>
          <p:sp>
            <p:nvSpPr>
              <p:cNvPr id="20" name="íṡľíḍè-TextBox 64"/>
              <p:cNvSpPr txBox="1">
                <a:spLocks/>
              </p:cNvSpPr>
              <p:nvPr/>
            </p:nvSpPr>
            <p:spPr bwMode="auto">
              <a:xfrm>
                <a:off x="1415480" y="1982288"/>
                <a:ext cx="3219490" cy="556179"/>
              </a:xfrm>
              <a:prstGeom prst="rect">
                <a:avLst/>
              </a:prstGeom>
              <a:noFill/>
              <a:extLst/>
            </p:spPr>
            <p:txBody>
              <a:bodyPr wrap="square" lIns="360000" tIns="0" rIns="0" bIns="0" anchor="ctr" anchorCtr="0">
                <a:normAutofit/>
              </a:bodyPr>
              <a:lstStyle/>
              <a:p>
                <a:pPr>
                  <a:lnSpc>
                    <a:spcPct val="120000"/>
                  </a:lnSpc>
                </a:pPr>
                <a:r>
                  <a:rPr lang="zh-CN" altLang="en-US" sz="1400" dirty="0" smtClean="0">
                    <a:cs typeface="+mn-ea"/>
                    <a:sym typeface="+mn-lt"/>
                  </a:rPr>
                  <a:t>點擊此處更換文本</a:t>
                </a:r>
                <a:r>
                  <a:rPr lang="en-US" altLang="zh-CN" sz="1400" dirty="0" smtClean="0">
                    <a:cs typeface="+mn-ea"/>
                    <a:sym typeface="+mn-lt"/>
                  </a:rPr>
                  <a:t>1ppt.com.com</a:t>
                </a:r>
                <a:r>
                  <a:rPr lang="zh-CN" altLang="en-US" sz="1400" dirty="0" smtClean="0">
                    <a:cs typeface="+mn-ea"/>
                    <a:sym typeface="+mn-lt"/>
                  </a:rPr>
                  <a:t>，點擊此處更換文本</a:t>
                </a:r>
                <a:r>
                  <a:rPr lang="en-US" altLang="zh-CN" sz="1400" dirty="0" smtClean="0">
                    <a:cs typeface="+mn-ea"/>
                    <a:sym typeface="+mn-lt"/>
                  </a:rPr>
                  <a:t>1ppt.com.com</a:t>
                </a:r>
                <a:endParaRPr lang="zh-CN" altLang="en-US" sz="1400" b="0" dirty="0">
                  <a:solidFill>
                    <a:schemeClr val="tx1"/>
                  </a:solidFill>
                  <a:effectLst/>
                  <a:cs typeface="+mn-ea"/>
                  <a:sym typeface="+mn-lt"/>
                </a:endParaRPr>
              </a:p>
            </p:txBody>
          </p:sp>
        </p:grpSp>
        <p:grpSp>
          <p:nvGrpSpPr>
            <p:cNvPr id="10" name="Group 77"/>
            <p:cNvGrpSpPr/>
            <p:nvPr/>
          </p:nvGrpSpPr>
          <p:grpSpPr>
            <a:xfrm>
              <a:off x="762000" y="4935672"/>
              <a:ext cx="3294551" cy="988057"/>
              <a:chOff x="-201321" y="1135785"/>
              <a:chExt cx="3294551" cy="988057"/>
            </a:xfrm>
          </p:grpSpPr>
          <p:sp>
            <p:nvSpPr>
              <p:cNvPr id="17" name="íṡľíḍè-TextBox 78"/>
              <p:cNvSpPr txBox="1">
                <a:spLocks/>
              </p:cNvSpPr>
              <p:nvPr/>
            </p:nvSpPr>
            <p:spPr bwMode="auto">
              <a:xfrm>
                <a:off x="793990" y="1135785"/>
                <a:ext cx="2299240" cy="309958"/>
              </a:xfrm>
              <a:prstGeom prst="rect">
                <a:avLst/>
              </a:prstGeom>
              <a:noFill/>
              <a:extLst/>
            </p:spPr>
            <p:txBody>
              <a:bodyPr wrap="none" lIns="0" tIns="0" rIns="360000" bIns="0" anchor="ctr" anchorCtr="0">
                <a:normAutofit/>
              </a:bodyPr>
              <a:lstStyle/>
              <a:p>
                <a:pPr algn="r" latinLnBrk="0"/>
                <a:r>
                  <a:rPr lang="zh-CN" altLang="en-US" sz="2000" dirty="0" smtClean="0">
                    <a:effectLst/>
                    <a:cs typeface="+mn-ea"/>
                    <a:sym typeface="+mn-lt"/>
                  </a:rPr>
                  <a:t>標題文本預設</a:t>
                </a:r>
                <a:endParaRPr lang="zh-CN" altLang="en-US" sz="2000" dirty="0">
                  <a:effectLst/>
                  <a:cs typeface="+mn-ea"/>
                  <a:sym typeface="+mn-lt"/>
                </a:endParaRPr>
              </a:p>
            </p:txBody>
          </p:sp>
          <p:sp>
            <p:nvSpPr>
              <p:cNvPr id="18" name="íṡľíḍè-TextBox 79"/>
              <p:cNvSpPr txBox="1">
                <a:spLocks/>
              </p:cNvSpPr>
              <p:nvPr/>
            </p:nvSpPr>
            <p:spPr bwMode="auto">
              <a:xfrm>
                <a:off x="-201321" y="1567663"/>
                <a:ext cx="3294551" cy="556179"/>
              </a:xfrm>
              <a:prstGeom prst="rect">
                <a:avLst/>
              </a:prstGeom>
              <a:noFill/>
              <a:extLst/>
            </p:spPr>
            <p:txBody>
              <a:bodyPr wrap="square" lIns="0" tIns="0" rIns="360000" bIns="0" anchor="ctr" anchorCtr="0">
                <a:normAutofit/>
              </a:bodyPr>
              <a:lstStyle/>
              <a:p>
                <a:pPr algn="r">
                  <a:lnSpc>
                    <a:spcPct val="120000"/>
                  </a:lnSpc>
                </a:pPr>
                <a:r>
                  <a:rPr lang="zh-CN" altLang="en-US" sz="1400" dirty="0" smtClean="0">
                    <a:cs typeface="+mn-ea"/>
                    <a:sym typeface="+mn-lt"/>
                  </a:rPr>
                  <a:t>點擊此處更換文本</a:t>
                </a:r>
                <a:r>
                  <a:rPr lang="en-US" altLang="zh-CN" sz="1400" dirty="0" smtClean="0">
                    <a:cs typeface="+mn-ea"/>
                    <a:sym typeface="+mn-lt"/>
                  </a:rPr>
                  <a:t>1ppt.com.com</a:t>
                </a:r>
                <a:r>
                  <a:rPr lang="zh-CN" altLang="en-US" sz="1400" dirty="0" smtClean="0">
                    <a:cs typeface="+mn-ea"/>
                    <a:sym typeface="+mn-lt"/>
                  </a:rPr>
                  <a:t>，點擊此處更換文本</a:t>
                </a:r>
                <a:r>
                  <a:rPr lang="en-US" altLang="zh-CN" sz="1400" dirty="0" smtClean="0">
                    <a:cs typeface="+mn-ea"/>
                    <a:sym typeface="+mn-lt"/>
                  </a:rPr>
                  <a:t>1ppt.com.com</a:t>
                </a:r>
                <a:endParaRPr lang="zh-CN" altLang="en-US" sz="1400" b="0" dirty="0">
                  <a:solidFill>
                    <a:schemeClr val="tx1"/>
                  </a:solidFill>
                  <a:effectLst/>
                  <a:cs typeface="+mn-ea"/>
                  <a:sym typeface="+mn-lt"/>
                </a:endParaRPr>
              </a:p>
            </p:txBody>
          </p:sp>
        </p:grpSp>
        <p:grpSp>
          <p:nvGrpSpPr>
            <p:cNvPr id="11" name="Group 80"/>
            <p:cNvGrpSpPr/>
            <p:nvPr/>
          </p:nvGrpSpPr>
          <p:grpSpPr>
            <a:xfrm>
              <a:off x="762000" y="2220159"/>
              <a:ext cx="3294551" cy="988057"/>
              <a:chOff x="-201321" y="1135785"/>
              <a:chExt cx="3294551" cy="988057"/>
            </a:xfrm>
          </p:grpSpPr>
          <p:sp>
            <p:nvSpPr>
              <p:cNvPr id="15" name="íṡľíḍè-TextBox 81"/>
              <p:cNvSpPr txBox="1">
                <a:spLocks/>
              </p:cNvSpPr>
              <p:nvPr/>
            </p:nvSpPr>
            <p:spPr bwMode="auto">
              <a:xfrm>
                <a:off x="793990" y="1135785"/>
                <a:ext cx="2299240" cy="309958"/>
              </a:xfrm>
              <a:prstGeom prst="rect">
                <a:avLst/>
              </a:prstGeom>
              <a:noFill/>
              <a:extLst/>
            </p:spPr>
            <p:txBody>
              <a:bodyPr wrap="none" lIns="0" tIns="0" rIns="432000" bIns="0" anchor="ctr" anchorCtr="0">
                <a:normAutofit/>
              </a:bodyPr>
              <a:lstStyle/>
              <a:p>
                <a:pPr algn="r" latinLnBrk="0"/>
                <a:r>
                  <a:rPr lang="zh-CN" altLang="en-US" sz="2000" dirty="0" smtClean="0">
                    <a:effectLst/>
                    <a:cs typeface="+mn-ea"/>
                    <a:sym typeface="+mn-lt"/>
                  </a:rPr>
                  <a:t>標題文本預設</a:t>
                </a:r>
                <a:endParaRPr lang="zh-CN" altLang="en-US" sz="2000" dirty="0">
                  <a:effectLst/>
                  <a:cs typeface="+mn-ea"/>
                  <a:sym typeface="+mn-lt"/>
                </a:endParaRPr>
              </a:p>
            </p:txBody>
          </p:sp>
          <p:sp>
            <p:nvSpPr>
              <p:cNvPr id="16" name="íṡľíḍè-TextBox 82"/>
              <p:cNvSpPr txBox="1">
                <a:spLocks/>
              </p:cNvSpPr>
              <p:nvPr/>
            </p:nvSpPr>
            <p:spPr bwMode="auto">
              <a:xfrm>
                <a:off x="-201321" y="1567663"/>
                <a:ext cx="3294551" cy="556179"/>
              </a:xfrm>
              <a:prstGeom prst="rect">
                <a:avLst/>
              </a:prstGeom>
              <a:noFill/>
              <a:extLst/>
            </p:spPr>
            <p:txBody>
              <a:bodyPr wrap="square" lIns="0" tIns="0" rIns="432000" bIns="0" anchor="ctr" anchorCtr="0">
                <a:normAutofit/>
              </a:bodyPr>
              <a:lstStyle/>
              <a:p>
                <a:pPr algn="r">
                  <a:lnSpc>
                    <a:spcPct val="120000"/>
                  </a:lnSpc>
                </a:pPr>
                <a:r>
                  <a:rPr lang="zh-CN" altLang="en-US" sz="1400" dirty="0" smtClean="0">
                    <a:cs typeface="+mn-ea"/>
                    <a:sym typeface="+mn-lt"/>
                  </a:rPr>
                  <a:t>點擊此處更換文本</a:t>
                </a:r>
                <a:r>
                  <a:rPr lang="en-US" altLang="zh-CN" sz="1400" dirty="0" smtClean="0">
                    <a:cs typeface="+mn-ea"/>
                    <a:sym typeface="+mn-lt"/>
                  </a:rPr>
                  <a:t>1ppt.com.com</a:t>
                </a:r>
                <a:r>
                  <a:rPr lang="zh-CN" altLang="en-US" sz="1400" dirty="0" smtClean="0">
                    <a:cs typeface="+mn-ea"/>
                    <a:sym typeface="+mn-lt"/>
                  </a:rPr>
                  <a:t>，點擊此處更換文本</a:t>
                </a:r>
                <a:r>
                  <a:rPr lang="en-US" altLang="zh-CN" sz="1400" dirty="0" smtClean="0">
                    <a:cs typeface="+mn-ea"/>
                    <a:sym typeface="+mn-lt"/>
                  </a:rPr>
                  <a:t>1ppt.com.com</a:t>
                </a:r>
                <a:endParaRPr lang="zh-CN" altLang="en-US" sz="1400" b="0" dirty="0">
                  <a:solidFill>
                    <a:schemeClr val="tx1"/>
                  </a:solidFill>
                  <a:effectLst/>
                  <a:cs typeface="+mn-ea"/>
                  <a:sym typeface="+mn-lt"/>
                </a:endParaRPr>
              </a:p>
            </p:txBody>
          </p:sp>
        </p:grpSp>
        <p:grpSp>
          <p:nvGrpSpPr>
            <p:cNvPr id="12" name="Group 83"/>
            <p:cNvGrpSpPr/>
            <p:nvPr/>
          </p:nvGrpSpPr>
          <p:grpSpPr>
            <a:xfrm>
              <a:off x="8080258" y="4945172"/>
              <a:ext cx="3019542" cy="978557"/>
              <a:chOff x="1415480" y="1559910"/>
              <a:chExt cx="3219490" cy="978557"/>
            </a:xfrm>
          </p:grpSpPr>
          <p:sp>
            <p:nvSpPr>
              <p:cNvPr id="13" name="íṡľíḍè-TextBox 84"/>
              <p:cNvSpPr txBox="1">
                <a:spLocks/>
              </p:cNvSpPr>
              <p:nvPr/>
            </p:nvSpPr>
            <p:spPr bwMode="auto">
              <a:xfrm>
                <a:off x="1415480" y="1559910"/>
                <a:ext cx="2913191" cy="309958"/>
              </a:xfrm>
              <a:prstGeom prst="rect">
                <a:avLst/>
              </a:prstGeom>
              <a:noFill/>
              <a:extLst/>
            </p:spPr>
            <p:txBody>
              <a:bodyPr wrap="none" lIns="360000" tIns="0" rIns="0" bIns="0" anchor="ctr" anchorCtr="0">
                <a:normAutofit/>
              </a:bodyPr>
              <a:lstStyle/>
              <a:p>
                <a:pPr algn="l" latinLnBrk="0"/>
                <a:r>
                  <a:rPr lang="zh-CN" altLang="en-US" sz="2000" dirty="0" smtClean="0">
                    <a:effectLst/>
                    <a:cs typeface="+mn-ea"/>
                    <a:sym typeface="+mn-lt"/>
                  </a:rPr>
                  <a:t>標題文本預設</a:t>
                </a:r>
                <a:endParaRPr lang="zh-CN" altLang="en-US" sz="2000" dirty="0">
                  <a:effectLst/>
                  <a:cs typeface="+mn-ea"/>
                  <a:sym typeface="+mn-lt"/>
                </a:endParaRPr>
              </a:p>
            </p:txBody>
          </p:sp>
          <p:sp>
            <p:nvSpPr>
              <p:cNvPr id="14" name="íṡľíḍè-TextBox 128"/>
              <p:cNvSpPr txBox="1">
                <a:spLocks/>
              </p:cNvSpPr>
              <p:nvPr/>
            </p:nvSpPr>
            <p:spPr bwMode="auto">
              <a:xfrm>
                <a:off x="1415480" y="1982288"/>
                <a:ext cx="3219490" cy="556179"/>
              </a:xfrm>
              <a:prstGeom prst="rect">
                <a:avLst/>
              </a:prstGeom>
              <a:noFill/>
              <a:extLst/>
            </p:spPr>
            <p:txBody>
              <a:bodyPr wrap="square" lIns="360000" tIns="0" rIns="0" bIns="0" anchor="ctr" anchorCtr="0">
                <a:normAutofit/>
              </a:bodyPr>
              <a:lstStyle/>
              <a:p>
                <a:pPr>
                  <a:lnSpc>
                    <a:spcPct val="120000"/>
                  </a:lnSpc>
                </a:pPr>
                <a:r>
                  <a:rPr lang="zh-CN" altLang="en-US" sz="1400" dirty="0" smtClean="0">
                    <a:cs typeface="+mn-ea"/>
                    <a:sym typeface="+mn-lt"/>
                  </a:rPr>
                  <a:t>點擊此處更換文本</a:t>
                </a:r>
                <a:r>
                  <a:rPr lang="en-US" altLang="zh-CN" sz="1400" dirty="0" smtClean="0">
                    <a:cs typeface="+mn-ea"/>
                    <a:sym typeface="+mn-lt"/>
                  </a:rPr>
                  <a:t>1ppt.com.com</a:t>
                </a:r>
                <a:r>
                  <a:rPr lang="zh-CN" altLang="en-US" sz="1400" dirty="0" smtClean="0">
                    <a:cs typeface="+mn-ea"/>
                    <a:sym typeface="+mn-lt"/>
                  </a:rPr>
                  <a:t>，點擊此處更換文本</a:t>
                </a:r>
                <a:r>
                  <a:rPr lang="en-US" altLang="zh-CN" sz="1400" dirty="0" smtClean="0">
                    <a:cs typeface="+mn-ea"/>
                    <a:sym typeface="+mn-lt"/>
                  </a:rPr>
                  <a:t>1ppt.com.com</a:t>
                </a:r>
                <a:endParaRPr lang="zh-CN" altLang="en-US" sz="1400" b="0" dirty="0">
                  <a:solidFill>
                    <a:schemeClr val="tx1"/>
                  </a:solidFill>
                  <a:effectLst/>
                  <a:cs typeface="+mn-ea"/>
                  <a:sym typeface="+mn-lt"/>
                </a:endParaRPr>
              </a:p>
            </p:txBody>
          </p:sp>
        </p:grpSp>
      </p:grpSp>
    </p:spTree>
    <p:extLst>
      <p:ext uri="{BB962C8B-B14F-4D97-AF65-F5344CB8AC3E}">
        <p14:creationId xmlns:p14="http://schemas.microsoft.com/office/powerpoint/2010/main" val="107341783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ou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1097280" y="251470"/>
            <a:ext cx="2580640" cy="523220"/>
          </a:xfrm>
          <a:prstGeom prst="rect">
            <a:avLst/>
          </a:prstGeom>
          <a:noFill/>
        </p:spPr>
        <p:txBody>
          <a:bodyPr wrap="square" rtlCol="0">
            <a:spAutoFit/>
          </a:bodyPr>
          <a:lstStyle/>
          <a:p>
            <a:r>
              <a:rPr lang="zh-CN" altLang="en-US" sz="2800" spc="600" dirty="0" smtClean="0">
                <a:cs typeface="+mn-ea"/>
                <a:sym typeface="+mn-lt"/>
              </a:rPr>
              <a:t>合作與目標</a:t>
            </a:r>
            <a:endParaRPr lang="zh-CN" altLang="en-US" sz="2800" spc="600" dirty="0">
              <a:cs typeface="+mn-ea"/>
              <a:sym typeface="+mn-lt"/>
            </a:endParaRPr>
          </a:p>
        </p:txBody>
      </p:sp>
      <p:grpSp>
        <p:nvGrpSpPr>
          <p:cNvPr id="6" name="156985eb-3cb3-4cc8-8f19-a05d5a74a016"/>
          <p:cNvGrpSpPr>
            <a:grpSpLocks noChangeAspect="1"/>
          </p:cNvGrpSpPr>
          <p:nvPr/>
        </p:nvGrpSpPr>
        <p:grpSpPr>
          <a:xfrm>
            <a:off x="1182793" y="1391319"/>
            <a:ext cx="9846733" cy="5039962"/>
            <a:chOff x="719667" y="899999"/>
            <a:chExt cx="10759737" cy="5507274"/>
          </a:xfrm>
        </p:grpSpPr>
        <p:sp>
          <p:nvSpPr>
            <p:cNvPr id="7" name="TextBox 5"/>
            <p:cNvSpPr txBox="1"/>
            <p:nvPr/>
          </p:nvSpPr>
          <p:spPr>
            <a:xfrm>
              <a:off x="1214781" y="899999"/>
              <a:ext cx="1417376" cy="765735"/>
            </a:xfrm>
            <a:prstGeom prst="rect">
              <a:avLst/>
            </a:prstGeom>
            <a:noFill/>
          </p:spPr>
          <p:txBody>
            <a:bodyPr wrap="none">
              <a:noAutofit/>
            </a:bodyPr>
            <a:lstStyle/>
            <a:p>
              <a:pPr algn="ctr"/>
              <a:r>
                <a:rPr lang="en-US" sz="4000" b="1" dirty="0">
                  <a:solidFill>
                    <a:schemeClr val="accent1"/>
                  </a:solidFill>
                  <a:cs typeface="+mn-ea"/>
                  <a:sym typeface="+mn-lt"/>
                </a:rPr>
                <a:t>50%</a:t>
              </a:r>
            </a:p>
          </p:txBody>
        </p:sp>
        <p:sp>
          <p:nvSpPr>
            <p:cNvPr id="8" name="TextBox 6"/>
            <p:cNvSpPr txBox="1"/>
            <p:nvPr/>
          </p:nvSpPr>
          <p:spPr>
            <a:xfrm>
              <a:off x="859788" y="5648194"/>
              <a:ext cx="2137412" cy="759079"/>
            </a:xfrm>
            <a:prstGeom prst="rect">
              <a:avLst/>
            </a:prstGeom>
            <a:noFill/>
          </p:spPr>
          <p:txBody>
            <a:bodyPr wrap="square" lIns="0" tIns="0" rIns="0" bIns="0" anchor="ctr">
              <a:noAutofit/>
            </a:bodyPr>
            <a:lstStyle/>
            <a:p>
              <a:pPr algn="ctr">
                <a:lnSpc>
                  <a:spcPct val="110000"/>
                </a:lnSpc>
              </a:pPr>
              <a:r>
                <a:rPr lang="zh-CN" altLang="en-US" sz="1400" dirty="0" smtClean="0">
                  <a:cs typeface="+mn-ea"/>
                  <a:sym typeface="+mn-lt"/>
                </a:rPr>
                <a:t>點擊此處更換文本</a:t>
              </a:r>
              <a:r>
                <a:rPr lang="en-US" altLang="zh-CN" sz="1400" dirty="0" smtClean="0">
                  <a:cs typeface="+mn-ea"/>
                  <a:sym typeface="+mn-lt"/>
                </a:rPr>
                <a:t>1ppt.com.com</a:t>
              </a:r>
              <a:r>
                <a:rPr lang="zh-CN" altLang="en-US" sz="1400" dirty="0" smtClean="0">
                  <a:cs typeface="+mn-ea"/>
                  <a:sym typeface="+mn-lt"/>
                </a:rPr>
                <a:t>，點擊此處更換文本點擊此處更換文本</a:t>
              </a:r>
              <a:endParaRPr lang="zh-CN" altLang="en-US" sz="1400" dirty="0">
                <a:cs typeface="+mn-ea"/>
                <a:sym typeface="+mn-lt"/>
              </a:endParaRPr>
            </a:p>
          </p:txBody>
        </p:sp>
        <p:sp>
          <p:nvSpPr>
            <p:cNvPr id="9" name="TextBox 8"/>
            <p:cNvSpPr txBox="1"/>
            <p:nvPr/>
          </p:nvSpPr>
          <p:spPr>
            <a:xfrm>
              <a:off x="3995762" y="899999"/>
              <a:ext cx="1417376" cy="765735"/>
            </a:xfrm>
            <a:prstGeom prst="rect">
              <a:avLst/>
            </a:prstGeom>
            <a:noFill/>
          </p:spPr>
          <p:txBody>
            <a:bodyPr wrap="none">
              <a:noAutofit/>
            </a:bodyPr>
            <a:lstStyle/>
            <a:p>
              <a:pPr algn="ctr"/>
              <a:r>
                <a:rPr lang="en-US" sz="4000" b="1" dirty="0">
                  <a:solidFill>
                    <a:schemeClr val="accent2"/>
                  </a:solidFill>
                  <a:cs typeface="+mn-ea"/>
                  <a:sym typeface="+mn-lt"/>
                </a:rPr>
                <a:t>75%</a:t>
              </a:r>
            </a:p>
          </p:txBody>
        </p:sp>
        <p:sp>
          <p:nvSpPr>
            <p:cNvPr id="10" name="TextBox 11"/>
            <p:cNvSpPr txBox="1"/>
            <p:nvPr/>
          </p:nvSpPr>
          <p:spPr>
            <a:xfrm>
              <a:off x="6776743" y="899999"/>
              <a:ext cx="1417376" cy="765735"/>
            </a:xfrm>
            <a:prstGeom prst="rect">
              <a:avLst/>
            </a:prstGeom>
            <a:noFill/>
          </p:spPr>
          <p:txBody>
            <a:bodyPr wrap="none">
              <a:noAutofit/>
            </a:bodyPr>
            <a:lstStyle/>
            <a:p>
              <a:pPr algn="ctr"/>
              <a:r>
                <a:rPr lang="en-US" sz="4000" b="1" dirty="0">
                  <a:solidFill>
                    <a:schemeClr val="accent3"/>
                  </a:solidFill>
                  <a:cs typeface="+mn-ea"/>
                  <a:sym typeface="+mn-lt"/>
                </a:rPr>
                <a:t>30%</a:t>
              </a:r>
            </a:p>
          </p:txBody>
        </p:sp>
        <p:sp>
          <p:nvSpPr>
            <p:cNvPr id="11" name="TextBox 14"/>
            <p:cNvSpPr txBox="1"/>
            <p:nvPr/>
          </p:nvSpPr>
          <p:spPr>
            <a:xfrm>
              <a:off x="9557726" y="899999"/>
              <a:ext cx="1417376" cy="765735"/>
            </a:xfrm>
            <a:prstGeom prst="rect">
              <a:avLst/>
            </a:prstGeom>
            <a:noFill/>
          </p:spPr>
          <p:txBody>
            <a:bodyPr wrap="none">
              <a:noAutofit/>
            </a:bodyPr>
            <a:lstStyle/>
            <a:p>
              <a:pPr algn="ctr"/>
              <a:r>
                <a:rPr lang="en-US" sz="4000" b="1" dirty="0">
                  <a:solidFill>
                    <a:schemeClr val="accent4"/>
                  </a:solidFill>
                  <a:cs typeface="+mn-ea"/>
                  <a:sym typeface="+mn-lt"/>
                </a:rPr>
                <a:t>98%</a:t>
              </a:r>
            </a:p>
          </p:txBody>
        </p:sp>
        <p:sp>
          <p:nvSpPr>
            <p:cNvPr id="12" name="Rectangle 2"/>
            <p:cNvSpPr/>
            <p:nvPr/>
          </p:nvSpPr>
          <p:spPr>
            <a:xfrm>
              <a:off x="719667" y="4997225"/>
              <a:ext cx="2407602" cy="431015"/>
            </a:xfrm>
            <a:prstGeom prst="rect">
              <a:avLst/>
            </a:prstGeom>
          </p:spPr>
          <p:txBody>
            <a:bodyPr wrap="none" anchor="ctr">
              <a:normAutofit lnSpcReduction="10000"/>
            </a:bodyPr>
            <a:lstStyle/>
            <a:p>
              <a:pPr lvl="0" algn="ctr" defTabSz="1219170">
                <a:spcBef>
                  <a:spcPct val="0"/>
                </a:spcBef>
                <a:defRPr/>
              </a:pPr>
              <a:r>
                <a:rPr lang="zh-CN" altLang="en-US" sz="2000" b="1" dirty="0" smtClean="0">
                  <a:solidFill>
                    <a:schemeClr val="accent1"/>
                  </a:solidFill>
                  <a:cs typeface="+mn-ea"/>
                  <a:sym typeface="+mn-lt"/>
                </a:rPr>
                <a:t>標題文本預設</a:t>
              </a:r>
              <a:endParaRPr lang="zh-CN" altLang="en-US" sz="2000" b="1" dirty="0">
                <a:solidFill>
                  <a:schemeClr val="accent1"/>
                </a:solidFill>
                <a:cs typeface="+mn-ea"/>
                <a:sym typeface="+mn-lt"/>
              </a:endParaRPr>
            </a:p>
          </p:txBody>
        </p:sp>
        <p:sp>
          <p:nvSpPr>
            <p:cNvPr id="13" name="TextBox 20"/>
            <p:cNvSpPr txBox="1"/>
            <p:nvPr/>
          </p:nvSpPr>
          <p:spPr>
            <a:xfrm>
              <a:off x="3643833" y="5648193"/>
              <a:ext cx="2137412" cy="759079"/>
            </a:xfrm>
            <a:prstGeom prst="rect">
              <a:avLst/>
            </a:prstGeom>
            <a:noFill/>
          </p:spPr>
          <p:txBody>
            <a:bodyPr wrap="square" lIns="0" tIns="0" rIns="0" bIns="0" anchor="ctr">
              <a:noAutofit/>
            </a:bodyPr>
            <a:lstStyle/>
            <a:p>
              <a:pPr algn="ctr">
                <a:lnSpc>
                  <a:spcPct val="110000"/>
                </a:lnSpc>
              </a:pPr>
              <a:r>
                <a:rPr lang="zh-CN" altLang="en-US" sz="1400" dirty="0" smtClean="0">
                  <a:cs typeface="+mn-ea"/>
                  <a:sym typeface="+mn-lt"/>
                </a:rPr>
                <a:t>點擊此處更換文本</a:t>
              </a:r>
              <a:r>
                <a:rPr lang="en-US" altLang="zh-CN" sz="1400" dirty="0" smtClean="0">
                  <a:cs typeface="+mn-ea"/>
                  <a:sym typeface="+mn-lt"/>
                </a:rPr>
                <a:t>1ppt.com.com</a:t>
              </a:r>
              <a:r>
                <a:rPr lang="zh-CN" altLang="en-US" sz="1400" dirty="0" smtClean="0">
                  <a:cs typeface="+mn-ea"/>
                  <a:sym typeface="+mn-lt"/>
                </a:rPr>
                <a:t>，點擊此處更換文本點擊此處更換文本</a:t>
              </a:r>
              <a:endParaRPr lang="zh-CN" altLang="en-US" sz="1400" dirty="0">
                <a:cs typeface="+mn-ea"/>
                <a:sym typeface="+mn-lt"/>
              </a:endParaRPr>
            </a:p>
          </p:txBody>
        </p:sp>
        <p:sp>
          <p:nvSpPr>
            <p:cNvPr id="14" name="Rectangle 21"/>
            <p:cNvSpPr/>
            <p:nvPr/>
          </p:nvSpPr>
          <p:spPr>
            <a:xfrm>
              <a:off x="3503712" y="4997225"/>
              <a:ext cx="2407602" cy="431015"/>
            </a:xfrm>
            <a:prstGeom prst="rect">
              <a:avLst/>
            </a:prstGeom>
          </p:spPr>
          <p:txBody>
            <a:bodyPr wrap="none" anchor="ctr">
              <a:normAutofit lnSpcReduction="10000"/>
            </a:bodyPr>
            <a:lstStyle/>
            <a:p>
              <a:pPr lvl="0" algn="ctr" defTabSz="1219170">
                <a:spcBef>
                  <a:spcPct val="0"/>
                </a:spcBef>
                <a:defRPr/>
              </a:pPr>
              <a:r>
                <a:rPr lang="zh-CN" altLang="en-US" sz="2000" b="1" dirty="0" smtClean="0">
                  <a:solidFill>
                    <a:schemeClr val="accent2"/>
                  </a:solidFill>
                  <a:cs typeface="+mn-ea"/>
                  <a:sym typeface="+mn-lt"/>
                </a:rPr>
                <a:t>標題文本預設</a:t>
              </a:r>
              <a:endParaRPr lang="zh-CN" altLang="en-US" sz="2000" b="1" dirty="0">
                <a:solidFill>
                  <a:schemeClr val="accent2"/>
                </a:solidFill>
                <a:cs typeface="+mn-ea"/>
                <a:sym typeface="+mn-lt"/>
              </a:endParaRPr>
            </a:p>
          </p:txBody>
        </p:sp>
        <p:sp>
          <p:nvSpPr>
            <p:cNvPr id="15" name="TextBox 22"/>
            <p:cNvSpPr txBox="1"/>
            <p:nvPr/>
          </p:nvSpPr>
          <p:spPr>
            <a:xfrm>
              <a:off x="6427878" y="5648193"/>
              <a:ext cx="2137412" cy="759079"/>
            </a:xfrm>
            <a:prstGeom prst="rect">
              <a:avLst/>
            </a:prstGeom>
            <a:noFill/>
          </p:spPr>
          <p:txBody>
            <a:bodyPr wrap="square" lIns="0" tIns="0" rIns="0" bIns="0" anchor="ctr">
              <a:noAutofit/>
            </a:bodyPr>
            <a:lstStyle/>
            <a:p>
              <a:pPr algn="ctr">
                <a:lnSpc>
                  <a:spcPct val="110000"/>
                </a:lnSpc>
              </a:pPr>
              <a:r>
                <a:rPr lang="zh-CN" altLang="en-US" sz="1400" dirty="0" smtClean="0">
                  <a:cs typeface="+mn-ea"/>
                  <a:sym typeface="+mn-lt"/>
                </a:rPr>
                <a:t>點擊此處更換文本</a:t>
              </a:r>
              <a:r>
                <a:rPr lang="en-US" altLang="zh-CN" sz="1400" dirty="0" smtClean="0">
                  <a:cs typeface="+mn-ea"/>
                  <a:sym typeface="+mn-lt"/>
                </a:rPr>
                <a:t>1ppt.com.com</a:t>
              </a:r>
              <a:r>
                <a:rPr lang="zh-CN" altLang="en-US" sz="1400" dirty="0" smtClean="0">
                  <a:cs typeface="+mn-ea"/>
                  <a:sym typeface="+mn-lt"/>
                </a:rPr>
                <a:t>，點擊此處更換文本點擊此處更換文本</a:t>
              </a:r>
              <a:endParaRPr lang="zh-CN" altLang="en-US" sz="1400" dirty="0">
                <a:cs typeface="+mn-ea"/>
                <a:sym typeface="+mn-lt"/>
              </a:endParaRPr>
            </a:p>
          </p:txBody>
        </p:sp>
        <p:sp>
          <p:nvSpPr>
            <p:cNvPr id="16" name="Rectangle 23"/>
            <p:cNvSpPr/>
            <p:nvPr/>
          </p:nvSpPr>
          <p:spPr>
            <a:xfrm>
              <a:off x="6287757" y="4997225"/>
              <a:ext cx="2407602" cy="431015"/>
            </a:xfrm>
            <a:prstGeom prst="rect">
              <a:avLst/>
            </a:prstGeom>
          </p:spPr>
          <p:txBody>
            <a:bodyPr wrap="none" anchor="ctr">
              <a:normAutofit lnSpcReduction="10000"/>
            </a:bodyPr>
            <a:lstStyle/>
            <a:p>
              <a:pPr lvl="0" algn="ctr" defTabSz="1219170">
                <a:spcBef>
                  <a:spcPct val="0"/>
                </a:spcBef>
                <a:defRPr/>
              </a:pPr>
              <a:r>
                <a:rPr lang="zh-CN" altLang="en-US" sz="2000" b="1" dirty="0" smtClean="0">
                  <a:solidFill>
                    <a:schemeClr val="accent3"/>
                  </a:solidFill>
                  <a:cs typeface="+mn-ea"/>
                  <a:sym typeface="+mn-lt"/>
                </a:rPr>
                <a:t>標題文本預設</a:t>
              </a:r>
              <a:endParaRPr lang="zh-CN" altLang="en-US" sz="2000" b="1" dirty="0">
                <a:solidFill>
                  <a:schemeClr val="accent3"/>
                </a:solidFill>
                <a:cs typeface="+mn-ea"/>
                <a:sym typeface="+mn-lt"/>
              </a:endParaRPr>
            </a:p>
          </p:txBody>
        </p:sp>
        <p:sp>
          <p:nvSpPr>
            <p:cNvPr id="17" name="TextBox 24"/>
            <p:cNvSpPr txBox="1"/>
            <p:nvPr/>
          </p:nvSpPr>
          <p:spPr>
            <a:xfrm>
              <a:off x="9211923" y="5648193"/>
              <a:ext cx="2137412" cy="759079"/>
            </a:xfrm>
            <a:prstGeom prst="rect">
              <a:avLst/>
            </a:prstGeom>
            <a:noFill/>
          </p:spPr>
          <p:txBody>
            <a:bodyPr wrap="square" lIns="0" tIns="0" rIns="0" bIns="0" anchor="ctr">
              <a:noAutofit/>
            </a:bodyPr>
            <a:lstStyle/>
            <a:p>
              <a:pPr algn="ctr">
                <a:lnSpc>
                  <a:spcPct val="110000"/>
                </a:lnSpc>
              </a:pPr>
              <a:r>
                <a:rPr lang="zh-CN" altLang="en-US" sz="1400" dirty="0" smtClean="0">
                  <a:cs typeface="+mn-ea"/>
                  <a:sym typeface="+mn-lt"/>
                </a:rPr>
                <a:t>點擊此處更換文本</a:t>
              </a:r>
              <a:r>
                <a:rPr lang="en-US" altLang="zh-CN" sz="1400" dirty="0" smtClean="0">
                  <a:cs typeface="+mn-ea"/>
                  <a:sym typeface="+mn-lt"/>
                </a:rPr>
                <a:t>1ppt.com.com</a:t>
              </a:r>
              <a:r>
                <a:rPr lang="zh-CN" altLang="en-US" sz="1400" dirty="0" smtClean="0">
                  <a:cs typeface="+mn-ea"/>
                  <a:sym typeface="+mn-lt"/>
                </a:rPr>
                <a:t>，點擊此處更換文本點擊此處更換文本</a:t>
              </a:r>
              <a:endParaRPr lang="zh-CN" altLang="en-US" sz="1400" dirty="0">
                <a:cs typeface="+mn-ea"/>
                <a:sym typeface="+mn-lt"/>
              </a:endParaRPr>
            </a:p>
          </p:txBody>
        </p:sp>
        <p:sp>
          <p:nvSpPr>
            <p:cNvPr id="18" name="Rectangle 25"/>
            <p:cNvSpPr/>
            <p:nvPr/>
          </p:nvSpPr>
          <p:spPr>
            <a:xfrm>
              <a:off x="9071802" y="4997225"/>
              <a:ext cx="2407602" cy="431015"/>
            </a:xfrm>
            <a:prstGeom prst="rect">
              <a:avLst/>
            </a:prstGeom>
          </p:spPr>
          <p:txBody>
            <a:bodyPr wrap="none" anchor="ctr">
              <a:normAutofit lnSpcReduction="10000"/>
            </a:bodyPr>
            <a:lstStyle/>
            <a:p>
              <a:pPr lvl="0" algn="ctr" defTabSz="1219170">
                <a:spcBef>
                  <a:spcPct val="0"/>
                </a:spcBef>
                <a:defRPr/>
              </a:pPr>
              <a:r>
                <a:rPr lang="zh-CN" altLang="en-US" sz="2000" b="1" dirty="0" smtClean="0">
                  <a:solidFill>
                    <a:schemeClr val="accent4"/>
                  </a:solidFill>
                  <a:cs typeface="+mn-ea"/>
                  <a:sym typeface="+mn-lt"/>
                </a:rPr>
                <a:t>標題文本預設</a:t>
              </a:r>
              <a:endParaRPr lang="zh-CN" altLang="en-US" sz="2000" b="1" dirty="0">
                <a:solidFill>
                  <a:schemeClr val="accent4"/>
                </a:solidFill>
                <a:cs typeface="+mn-ea"/>
                <a:sym typeface="+mn-lt"/>
              </a:endParaRPr>
            </a:p>
          </p:txBody>
        </p:sp>
        <p:grpSp>
          <p:nvGrpSpPr>
            <p:cNvPr id="19" name="Group 9"/>
            <p:cNvGrpSpPr/>
            <p:nvPr/>
          </p:nvGrpSpPr>
          <p:grpSpPr>
            <a:xfrm>
              <a:off x="900858" y="1823543"/>
              <a:ext cx="2045220" cy="3015873"/>
              <a:chOff x="900858" y="1823543"/>
              <a:chExt cx="2045220" cy="3015873"/>
            </a:xfrm>
          </p:grpSpPr>
          <p:sp>
            <p:nvSpPr>
              <p:cNvPr id="323" name="Rectangle 1"/>
              <p:cNvSpPr/>
              <p:nvPr/>
            </p:nvSpPr>
            <p:spPr>
              <a:xfrm>
                <a:off x="900858"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24" name="Rectangle 18"/>
              <p:cNvSpPr/>
              <p:nvPr/>
            </p:nvSpPr>
            <p:spPr>
              <a:xfrm>
                <a:off x="1105380"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25" name="Rectangle 19"/>
              <p:cNvSpPr/>
              <p:nvPr/>
            </p:nvSpPr>
            <p:spPr>
              <a:xfrm>
                <a:off x="1309902"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26" name="Rectangle 26"/>
              <p:cNvSpPr/>
              <p:nvPr/>
            </p:nvSpPr>
            <p:spPr>
              <a:xfrm>
                <a:off x="1514424"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27" name="Rectangle 27"/>
              <p:cNvSpPr/>
              <p:nvPr/>
            </p:nvSpPr>
            <p:spPr>
              <a:xfrm>
                <a:off x="1718946"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28" name="Rectangle 28"/>
              <p:cNvSpPr/>
              <p:nvPr/>
            </p:nvSpPr>
            <p:spPr>
              <a:xfrm>
                <a:off x="1923468"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29" name="Rectangle 29"/>
              <p:cNvSpPr/>
              <p:nvPr/>
            </p:nvSpPr>
            <p:spPr>
              <a:xfrm>
                <a:off x="2127990"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30" name="Rectangle 30"/>
              <p:cNvSpPr/>
              <p:nvPr/>
            </p:nvSpPr>
            <p:spPr>
              <a:xfrm>
                <a:off x="2332512"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31" name="Rectangle 31"/>
              <p:cNvSpPr/>
              <p:nvPr/>
            </p:nvSpPr>
            <p:spPr>
              <a:xfrm>
                <a:off x="2537034"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32" name="Rectangle 32"/>
              <p:cNvSpPr/>
              <p:nvPr/>
            </p:nvSpPr>
            <p:spPr>
              <a:xfrm>
                <a:off x="2741556"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33" name="Rectangle 43"/>
              <p:cNvSpPr/>
              <p:nvPr/>
            </p:nvSpPr>
            <p:spPr>
              <a:xfrm>
                <a:off x="900858"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34" name="Rectangle 44"/>
              <p:cNvSpPr/>
              <p:nvPr/>
            </p:nvSpPr>
            <p:spPr>
              <a:xfrm>
                <a:off x="1105380"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35" name="Rectangle 45"/>
              <p:cNvSpPr/>
              <p:nvPr/>
            </p:nvSpPr>
            <p:spPr>
              <a:xfrm>
                <a:off x="1309902"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36" name="Rectangle 46"/>
              <p:cNvSpPr/>
              <p:nvPr/>
            </p:nvSpPr>
            <p:spPr>
              <a:xfrm>
                <a:off x="1514424"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37" name="Rectangle 47"/>
              <p:cNvSpPr/>
              <p:nvPr/>
            </p:nvSpPr>
            <p:spPr>
              <a:xfrm>
                <a:off x="1718946"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38" name="Rectangle 48"/>
              <p:cNvSpPr/>
              <p:nvPr/>
            </p:nvSpPr>
            <p:spPr>
              <a:xfrm>
                <a:off x="1923468"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39" name="Rectangle 49"/>
              <p:cNvSpPr/>
              <p:nvPr/>
            </p:nvSpPr>
            <p:spPr>
              <a:xfrm>
                <a:off x="2127990"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40" name="Rectangle 50"/>
              <p:cNvSpPr/>
              <p:nvPr/>
            </p:nvSpPr>
            <p:spPr>
              <a:xfrm>
                <a:off x="2332512"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41" name="Rectangle 51"/>
              <p:cNvSpPr/>
              <p:nvPr/>
            </p:nvSpPr>
            <p:spPr>
              <a:xfrm>
                <a:off x="2537034"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42" name="Rectangle 52"/>
              <p:cNvSpPr/>
              <p:nvPr/>
            </p:nvSpPr>
            <p:spPr>
              <a:xfrm>
                <a:off x="2741556"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43" name="Rectangle 53"/>
              <p:cNvSpPr/>
              <p:nvPr/>
            </p:nvSpPr>
            <p:spPr>
              <a:xfrm>
                <a:off x="900858"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44" name="Rectangle 54"/>
              <p:cNvSpPr/>
              <p:nvPr/>
            </p:nvSpPr>
            <p:spPr>
              <a:xfrm>
                <a:off x="1105380"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45" name="Rectangle 55"/>
              <p:cNvSpPr/>
              <p:nvPr/>
            </p:nvSpPr>
            <p:spPr>
              <a:xfrm>
                <a:off x="1309902"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46" name="Rectangle 56"/>
              <p:cNvSpPr/>
              <p:nvPr/>
            </p:nvSpPr>
            <p:spPr>
              <a:xfrm>
                <a:off x="1514424"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47" name="Rectangle 57"/>
              <p:cNvSpPr/>
              <p:nvPr/>
            </p:nvSpPr>
            <p:spPr>
              <a:xfrm>
                <a:off x="1718946"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48" name="Rectangle 58"/>
              <p:cNvSpPr/>
              <p:nvPr/>
            </p:nvSpPr>
            <p:spPr>
              <a:xfrm>
                <a:off x="1923468"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49" name="Rectangle 59"/>
              <p:cNvSpPr/>
              <p:nvPr/>
            </p:nvSpPr>
            <p:spPr>
              <a:xfrm>
                <a:off x="2127990"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50" name="Rectangle 60"/>
              <p:cNvSpPr/>
              <p:nvPr/>
            </p:nvSpPr>
            <p:spPr>
              <a:xfrm>
                <a:off x="2332512"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51" name="Rectangle 61"/>
              <p:cNvSpPr/>
              <p:nvPr/>
            </p:nvSpPr>
            <p:spPr>
              <a:xfrm>
                <a:off x="2537034"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52" name="Rectangle 62"/>
              <p:cNvSpPr/>
              <p:nvPr/>
            </p:nvSpPr>
            <p:spPr>
              <a:xfrm>
                <a:off x="2741556"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53" name="Rectangle 63"/>
              <p:cNvSpPr/>
              <p:nvPr/>
            </p:nvSpPr>
            <p:spPr>
              <a:xfrm>
                <a:off x="900858" y="2728305"/>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54" name="Rectangle 64"/>
              <p:cNvSpPr/>
              <p:nvPr/>
            </p:nvSpPr>
            <p:spPr>
              <a:xfrm>
                <a:off x="1105380" y="2728305"/>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55" name="Rectangle 65"/>
              <p:cNvSpPr/>
              <p:nvPr/>
            </p:nvSpPr>
            <p:spPr>
              <a:xfrm>
                <a:off x="1309902" y="2728305"/>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56" name="Rectangle 66"/>
              <p:cNvSpPr/>
              <p:nvPr/>
            </p:nvSpPr>
            <p:spPr>
              <a:xfrm>
                <a:off x="1514424" y="2728305"/>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57" name="Rectangle 67"/>
              <p:cNvSpPr/>
              <p:nvPr/>
            </p:nvSpPr>
            <p:spPr>
              <a:xfrm>
                <a:off x="1718946" y="2728305"/>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58" name="Rectangle 68"/>
              <p:cNvSpPr/>
              <p:nvPr/>
            </p:nvSpPr>
            <p:spPr>
              <a:xfrm>
                <a:off x="1923468" y="2728305"/>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59" name="Rectangle 69"/>
              <p:cNvSpPr/>
              <p:nvPr/>
            </p:nvSpPr>
            <p:spPr>
              <a:xfrm>
                <a:off x="2127990" y="2728305"/>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60" name="Rectangle 70"/>
              <p:cNvSpPr/>
              <p:nvPr/>
            </p:nvSpPr>
            <p:spPr>
              <a:xfrm>
                <a:off x="2332512" y="2728305"/>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61" name="Rectangle 71"/>
              <p:cNvSpPr/>
              <p:nvPr/>
            </p:nvSpPr>
            <p:spPr>
              <a:xfrm>
                <a:off x="2537034" y="2728305"/>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62" name="Rectangle 72"/>
              <p:cNvSpPr/>
              <p:nvPr/>
            </p:nvSpPr>
            <p:spPr>
              <a:xfrm>
                <a:off x="2741556" y="2728305"/>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63" name="Rectangle 73"/>
              <p:cNvSpPr/>
              <p:nvPr/>
            </p:nvSpPr>
            <p:spPr>
              <a:xfrm>
                <a:off x="900858" y="3029892"/>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64" name="Rectangle 74"/>
              <p:cNvSpPr/>
              <p:nvPr/>
            </p:nvSpPr>
            <p:spPr>
              <a:xfrm>
                <a:off x="1105380" y="3029892"/>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65" name="Rectangle 75"/>
              <p:cNvSpPr/>
              <p:nvPr/>
            </p:nvSpPr>
            <p:spPr>
              <a:xfrm>
                <a:off x="1309902" y="3029892"/>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66" name="Rectangle 76"/>
              <p:cNvSpPr/>
              <p:nvPr/>
            </p:nvSpPr>
            <p:spPr>
              <a:xfrm>
                <a:off x="1514424" y="3029892"/>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67" name="Rectangle 77"/>
              <p:cNvSpPr/>
              <p:nvPr/>
            </p:nvSpPr>
            <p:spPr>
              <a:xfrm>
                <a:off x="1718946" y="3029892"/>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68" name="Rectangle 78"/>
              <p:cNvSpPr/>
              <p:nvPr/>
            </p:nvSpPr>
            <p:spPr>
              <a:xfrm>
                <a:off x="1923468" y="3029892"/>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69" name="Rectangle 79"/>
              <p:cNvSpPr/>
              <p:nvPr/>
            </p:nvSpPr>
            <p:spPr>
              <a:xfrm>
                <a:off x="2127990" y="3029892"/>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70" name="Rectangle 80"/>
              <p:cNvSpPr/>
              <p:nvPr/>
            </p:nvSpPr>
            <p:spPr>
              <a:xfrm>
                <a:off x="2332512" y="3029892"/>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71" name="Rectangle 81"/>
              <p:cNvSpPr/>
              <p:nvPr/>
            </p:nvSpPr>
            <p:spPr>
              <a:xfrm>
                <a:off x="2537034" y="3029892"/>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72" name="Rectangle 82"/>
              <p:cNvSpPr/>
              <p:nvPr/>
            </p:nvSpPr>
            <p:spPr>
              <a:xfrm>
                <a:off x="2741556" y="3029892"/>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73" name="Rectangle 83"/>
              <p:cNvSpPr/>
              <p:nvPr/>
            </p:nvSpPr>
            <p:spPr>
              <a:xfrm>
                <a:off x="900858" y="3331480"/>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74" name="Rectangle 84"/>
              <p:cNvSpPr/>
              <p:nvPr/>
            </p:nvSpPr>
            <p:spPr>
              <a:xfrm>
                <a:off x="1105380" y="3331480"/>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75" name="Rectangle 85"/>
              <p:cNvSpPr/>
              <p:nvPr/>
            </p:nvSpPr>
            <p:spPr>
              <a:xfrm>
                <a:off x="1309902" y="3331480"/>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76" name="Rectangle 86"/>
              <p:cNvSpPr/>
              <p:nvPr/>
            </p:nvSpPr>
            <p:spPr>
              <a:xfrm>
                <a:off x="1514424" y="3331480"/>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77" name="Rectangle 87"/>
              <p:cNvSpPr/>
              <p:nvPr/>
            </p:nvSpPr>
            <p:spPr>
              <a:xfrm>
                <a:off x="1718946" y="3331480"/>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78" name="Rectangle 88"/>
              <p:cNvSpPr/>
              <p:nvPr/>
            </p:nvSpPr>
            <p:spPr>
              <a:xfrm>
                <a:off x="1923468" y="3331480"/>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79" name="Rectangle 89"/>
              <p:cNvSpPr/>
              <p:nvPr/>
            </p:nvSpPr>
            <p:spPr>
              <a:xfrm>
                <a:off x="2127990" y="3331480"/>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0" name="Rectangle 90"/>
              <p:cNvSpPr/>
              <p:nvPr/>
            </p:nvSpPr>
            <p:spPr>
              <a:xfrm>
                <a:off x="2332512" y="3331480"/>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1" name="Rectangle 91"/>
              <p:cNvSpPr/>
              <p:nvPr/>
            </p:nvSpPr>
            <p:spPr>
              <a:xfrm>
                <a:off x="2537034" y="3331480"/>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2" name="Rectangle 92"/>
              <p:cNvSpPr/>
              <p:nvPr/>
            </p:nvSpPr>
            <p:spPr>
              <a:xfrm>
                <a:off x="2741556" y="3331480"/>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3" name="Rectangle 93"/>
              <p:cNvSpPr/>
              <p:nvPr/>
            </p:nvSpPr>
            <p:spPr>
              <a:xfrm>
                <a:off x="900858" y="3633067"/>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4" name="Rectangle 94"/>
              <p:cNvSpPr/>
              <p:nvPr/>
            </p:nvSpPr>
            <p:spPr>
              <a:xfrm>
                <a:off x="1105380" y="3633067"/>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5" name="Rectangle 95"/>
              <p:cNvSpPr/>
              <p:nvPr/>
            </p:nvSpPr>
            <p:spPr>
              <a:xfrm>
                <a:off x="1309902" y="3633067"/>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6" name="Rectangle 96"/>
              <p:cNvSpPr/>
              <p:nvPr/>
            </p:nvSpPr>
            <p:spPr>
              <a:xfrm>
                <a:off x="1514424" y="3633067"/>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7" name="Rectangle 97"/>
              <p:cNvSpPr/>
              <p:nvPr/>
            </p:nvSpPr>
            <p:spPr>
              <a:xfrm>
                <a:off x="1718946" y="3633067"/>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8" name="Rectangle 98"/>
              <p:cNvSpPr/>
              <p:nvPr/>
            </p:nvSpPr>
            <p:spPr>
              <a:xfrm>
                <a:off x="1923468" y="3633067"/>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9" name="Rectangle 99"/>
              <p:cNvSpPr/>
              <p:nvPr/>
            </p:nvSpPr>
            <p:spPr>
              <a:xfrm>
                <a:off x="2127990" y="3633067"/>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90" name="Rectangle 100"/>
              <p:cNvSpPr/>
              <p:nvPr/>
            </p:nvSpPr>
            <p:spPr>
              <a:xfrm>
                <a:off x="2332512" y="3633067"/>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91" name="Rectangle 101"/>
              <p:cNvSpPr/>
              <p:nvPr/>
            </p:nvSpPr>
            <p:spPr>
              <a:xfrm>
                <a:off x="2537034" y="3633067"/>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92" name="Rectangle 102"/>
              <p:cNvSpPr/>
              <p:nvPr/>
            </p:nvSpPr>
            <p:spPr>
              <a:xfrm>
                <a:off x="2741556" y="3633067"/>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93" name="Rectangle 103"/>
              <p:cNvSpPr/>
              <p:nvPr/>
            </p:nvSpPr>
            <p:spPr>
              <a:xfrm>
                <a:off x="900858" y="3934654"/>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94" name="Rectangle 104"/>
              <p:cNvSpPr/>
              <p:nvPr/>
            </p:nvSpPr>
            <p:spPr>
              <a:xfrm>
                <a:off x="1105380" y="3934654"/>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95" name="Rectangle 105"/>
              <p:cNvSpPr/>
              <p:nvPr/>
            </p:nvSpPr>
            <p:spPr>
              <a:xfrm>
                <a:off x="1309902" y="3934654"/>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96" name="Rectangle 106"/>
              <p:cNvSpPr/>
              <p:nvPr/>
            </p:nvSpPr>
            <p:spPr>
              <a:xfrm>
                <a:off x="1514424" y="3934654"/>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97" name="Rectangle 107"/>
              <p:cNvSpPr/>
              <p:nvPr/>
            </p:nvSpPr>
            <p:spPr>
              <a:xfrm>
                <a:off x="1718946" y="3934654"/>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98" name="Rectangle 108"/>
              <p:cNvSpPr/>
              <p:nvPr/>
            </p:nvSpPr>
            <p:spPr>
              <a:xfrm>
                <a:off x="1923468" y="3934654"/>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99" name="Rectangle 109"/>
              <p:cNvSpPr/>
              <p:nvPr/>
            </p:nvSpPr>
            <p:spPr>
              <a:xfrm>
                <a:off x="2127990" y="3934654"/>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0" name="Rectangle 110"/>
              <p:cNvSpPr/>
              <p:nvPr/>
            </p:nvSpPr>
            <p:spPr>
              <a:xfrm>
                <a:off x="2332512" y="3934654"/>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1" name="Rectangle 111"/>
              <p:cNvSpPr/>
              <p:nvPr/>
            </p:nvSpPr>
            <p:spPr>
              <a:xfrm>
                <a:off x="2537034" y="3934654"/>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2" name="Rectangle 112"/>
              <p:cNvSpPr/>
              <p:nvPr/>
            </p:nvSpPr>
            <p:spPr>
              <a:xfrm>
                <a:off x="2741556" y="3934654"/>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3" name="Rectangle 113"/>
              <p:cNvSpPr/>
              <p:nvPr/>
            </p:nvSpPr>
            <p:spPr>
              <a:xfrm>
                <a:off x="900858" y="4236241"/>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4" name="Rectangle 114"/>
              <p:cNvSpPr/>
              <p:nvPr/>
            </p:nvSpPr>
            <p:spPr>
              <a:xfrm>
                <a:off x="1105380" y="4236241"/>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5" name="Rectangle 115"/>
              <p:cNvSpPr/>
              <p:nvPr/>
            </p:nvSpPr>
            <p:spPr>
              <a:xfrm>
                <a:off x="1309902" y="4236241"/>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6" name="Rectangle 116"/>
              <p:cNvSpPr/>
              <p:nvPr/>
            </p:nvSpPr>
            <p:spPr>
              <a:xfrm>
                <a:off x="1514424" y="4236241"/>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7" name="Rectangle 117"/>
              <p:cNvSpPr/>
              <p:nvPr/>
            </p:nvSpPr>
            <p:spPr>
              <a:xfrm>
                <a:off x="1718946" y="4236241"/>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8" name="Rectangle 118"/>
              <p:cNvSpPr/>
              <p:nvPr/>
            </p:nvSpPr>
            <p:spPr>
              <a:xfrm>
                <a:off x="1923468" y="4236241"/>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9" name="Rectangle 119"/>
              <p:cNvSpPr/>
              <p:nvPr/>
            </p:nvSpPr>
            <p:spPr>
              <a:xfrm>
                <a:off x="2127990" y="4236241"/>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10" name="Rectangle 120"/>
              <p:cNvSpPr/>
              <p:nvPr/>
            </p:nvSpPr>
            <p:spPr>
              <a:xfrm>
                <a:off x="2332512" y="4236241"/>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11" name="Rectangle 121"/>
              <p:cNvSpPr/>
              <p:nvPr/>
            </p:nvSpPr>
            <p:spPr>
              <a:xfrm>
                <a:off x="2537034" y="4236241"/>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12" name="Rectangle 122"/>
              <p:cNvSpPr/>
              <p:nvPr/>
            </p:nvSpPr>
            <p:spPr>
              <a:xfrm>
                <a:off x="2741556" y="4236241"/>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13" name="Rectangle 123"/>
              <p:cNvSpPr/>
              <p:nvPr/>
            </p:nvSpPr>
            <p:spPr>
              <a:xfrm>
                <a:off x="900858" y="4537829"/>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14" name="Rectangle 124"/>
              <p:cNvSpPr/>
              <p:nvPr/>
            </p:nvSpPr>
            <p:spPr>
              <a:xfrm>
                <a:off x="1105380" y="4537829"/>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15" name="Rectangle 125"/>
              <p:cNvSpPr/>
              <p:nvPr/>
            </p:nvSpPr>
            <p:spPr>
              <a:xfrm>
                <a:off x="1309902" y="4537829"/>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16" name="Rectangle 126"/>
              <p:cNvSpPr/>
              <p:nvPr/>
            </p:nvSpPr>
            <p:spPr>
              <a:xfrm>
                <a:off x="1514424" y="4537829"/>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17" name="Rectangle 127"/>
              <p:cNvSpPr/>
              <p:nvPr/>
            </p:nvSpPr>
            <p:spPr>
              <a:xfrm>
                <a:off x="1718946" y="4537829"/>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18" name="Rectangle 128"/>
              <p:cNvSpPr/>
              <p:nvPr/>
            </p:nvSpPr>
            <p:spPr>
              <a:xfrm>
                <a:off x="1923468" y="4537829"/>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19" name="Rectangle 129"/>
              <p:cNvSpPr/>
              <p:nvPr/>
            </p:nvSpPr>
            <p:spPr>
              <a:xfrm>
                <a:off x="2127990" y="4537829"/>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20" name="Rectangle 130"/>
              <p:cNvSpPr/>
              <p:nvPr/>
            </p:nvSpPr>
            <p:spPr>
              <a:xfrm>
                <a:off x="2332512" y="4537829"/>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21" name="Rectangle 131"/>
              <p:cNvSpPr/>
              <p:nvPr/>
            </p:nvSpPr>
            <p:spPr>
              <a:xfrm>
                <a:off x="2537034" y="4537829"/>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22" name="Rectangle 132"/>
              <p:cNvSpPr/>
              <p:nvPr/>
            </p:nvSpPr>
            <p:spPr>
              <a:xfrm>
                <a:off x="2741556" y="4537829"/>
                <a:ext cx="204522" cy="30158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20" name="Group 12"/>
            <p:cNvGrpSpPr/>
            <p:nvPr/>
          </p:nvGrpSpPr>
          <p:grpSpPr>
            <a:xfrm>
              <a:off x="3684903" y="1823543"/>
              <a:ext cx="2045220" cy="3015873"/>
              <a:chOff x="3684903" y="1823543"/>
              <a:chExt cx="2045220" cy="3015873"/>
            </a:xfrm>
          </p:grpSpPr>
          <p:sp>
            <p:nvSpPr>
              <p:cNvPr id="223" name="Rectangle 134"/>
              <p:cNvSpPr/>
              <p:nvPr/>
            </p:nvSpPr>
            <p:spPr>
              <a:xfrm>
                <a:off x="3684903"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4" name="Rectangle 135"/>
              <p:cNvSpPr/>
              <p:nvPr/>
            </p:nvSpPr>
            <p:spPr>
              <a:xfrm>
                <a:off x="3889425"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5" name="Rectangle 136"/>
              <p:cNvSpPr/>
              <p:nvPr/>
            </p:nvSpPr>
            <p:spPr>
              <a:xfrm>
                <a:off x="4093947"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6" name="Rectangle 137"/>
              <p:cNvSpPr/>
              <p:nvPr/>
            </p:nvSpPr>
            <p:spPr>
              <a:xfrm>
                <a:off x="4298469"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7" name="Rectangle 138"/>
              <p:cNvSpPr/>
              <p:nvPr/>
            </p:nvSpPr>
            <p:spPr>
              <a:xfrm>
                <a:off x="4502991"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8" name="Rectangle 139"/>
              <p:cNvSpPr/>
              <p:nvPr/>
            </p:nvSpPr>
            <p:spPr>
              <a:xfrm>
                <a:off x="4707513"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9" name="Rectangle 140"/>
              <p:cNvSpPr/>
              <p:nvPr/>
            </p:nvSpPr>
            <p:spPr>
              <a:xfrm>
                <a:off x="4912035"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0" name="Rectangle 141"/>
              <p:cNvSpPr/>
              <p:nvPr/>
            </p:nvSpPr>
            <p:spPr>
              <a:xfrm>
                <a:off x="5116557"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1" name="Rectangle 142"/>
              <p:cNvSpPr/>
              <p:nvPr/>
            </p:nvSpPr>
            <p:spPr>
              <a:xfrm>
                <a:off x="5321079"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2" name="Rectangle 143"/>
              <p:cNvSpPr/>
              <p:nvPr/>
            </p:nvSpPr>
            <p:spPr>
              <a:xfrm>
                <a:off x="5525601"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3" name="Rectangle 144"/>
              <p:cNvSpPr/>
              <p:nvPr/>
            </p:nvSpPr>
            <p:spPr>
              <a:xfrm>
                <a:off x="3684903"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4" name="Rectangle 145"/>
              <p:cNvSpPr/>
              <p:nvPr/>
            </p:nvSpPr>
            <p:spPr>
              <a:xfrm>
                <a:off x="3889425"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5" name="Rectangle 146"/>
              <p:cNvSpPr/>
              <p:nvPr/>
            </p:nvSpPr>
            <p:spPr>
              <a:xfrm>
                <a:off x="4093947"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6" name="Rectangle 147"/>
              <p:cNvSpPr/>
              <p:nvPr/>
            </p:nvSpPr>
            <p:spPr>
              <a:xfrm>
                <a:off x="4298469"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7" name="Rectangle 148"/>
              <p:cNvSpPr/>
              <p:nvPr/>
            </p:nvSpPr>
            <p:spPr>
              <a:xfrm>
                <a:off x="4502991"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8" name="Rectangle 149"/>
              <p:cNvSpPr/>
              <p:nvPr/>
            </p:nvSpPr>
            <p:spPr>
              <a:xfrm>
                <a:off x="4707513"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9" name="Rectangle 150"/>
              <p:cNvSpPr/>
              <p:nvPr/>
            </p:nvSpPr>
            <p:spPr>
              <a:xfrm>
                <a:off x="4912035"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0" name="Rectangle 151"/>
              <p:cNvSpPr/>
              <p:nvPr/>
            </p:nvSpPr>
            <p:spPr>
              <a:xfrm>
                <a:off x="5116557"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1" name="Rectangle 152"/>
              <p:cNvSpPr/>
              <p:nvPr/>
            </p:nvSpPr>
            <p:spPr>
              <a:xfrm>
                <a:off x="5321079"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2" name="Rectangle 153"/>
              <p:cNvSpPr/>
              <p:nvPr/>
            </p:nvSpPr>
            <p:spPr>
              <a:xfrm>
                <a:off x="5525601"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3" name="Rectangle 154"/>
              <p:cNvSpPr/>
              <p:nvPr/>
            </p:nvSpPr>
            <p:spPr>
              <a:xfrm>
                <a:off x="3684903" y="2426718"/>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4" name="Rectangle 155"/>
              <p:cNvSpPr/>
              <p:nvPr/>
            </p:nvSpPr>
            <p:spPr>
              <a:xfrm>
                <a:off x="3889425" y="2426718"/>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5" name="Rectangle 156"/>
              <p:cNvSpPr/>
              <p:nvPr/>
            </p:nvSpPr>
            <p:spPr>
              <a:xfrm>
                <a:off x="4093947" y="2426718"/>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6" name="Rectangle 157"/>
              <p:cNvSpPr/>
              <p:nvPr/>
            </p:nvSpPr>
            <p:spPr>
              <a:xfrm>
                <a:off x="4298469" y="2426718"/>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7" name="Rectangle 158"/>
              <p:cNvSpPr/>
              <p:nvPr/>
            </p:nvSpPr>
            <p:spPr>
              <a:xfrm>
                <a:off x="4502991" y="2426718"/>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8" name="Rectangle 159"/>
              <p:cNvSpPr/>
              <p:nvPr/>
            </p:nvSpPr>
            <p:spPr>
              <a:xfrm>
                <a:off x="4707513"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9" name="Rectangle 160"/>
              <p:cNvSpPr/>
              <p:nvPr/>
            </p:nvSpPr>
            <p:spPr>
              <a:xfrm>
                <a:off x="4912035"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0" name="Rectangle 161"/>
              <p:cNvSpPr/>
              <p:nvPr/>
            </p:nvSpPr>
            <p:spPr>
              <a:xfrm>
                <a:off x="5116557"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1" name="Rectangle 162"/>
              <p:cNvSpPr/>
              <p:nvPr/>
            </p:nvSpPr>
            <p:spPr>
              <a:xfrm>
                <a:off x="5321079"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2" name="Rectangle 163"/>
              <p:cNvSpPr/>
              <p:nvPr/>
            </p:nvSpPr>
            <p:spPr>
              <a:xfrm>
                <a:off x="5525601"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3" name="Rectangle 164"/>
              <p:cNvSpPr/>
              <p:nvPr/>
            </p:nvSpPr>
            <p:spPr>
              <a:xfrm>
                <a:off x="3684903" y="2728305"/>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4" name="Rectangle 165"/>
              <p:cNvSpPr/>
              <p:nvPr/>
            </p:nvSpPr>
            <p:spPr>
              <a:xfrm>
                <a:off x="3889425" y="2728305"/>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5" name="Rectangle 166"/>
              <p:cNvSpPr/>
              <p:nvPr/>
            </p:nvSpPr>
            <p:spPr>
              <a:xfrm>
                <a:off x="4093947" y="2728305"/>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6" name="Rectangle 167"/>
              <p:cNvSpPr/>
              <p:nvPr/>
            </p:nvSpPr>
            <p:spPr>
              <a:xfrm>
                <a:off x="4298469" y="2728305"/>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7" name="Rectangle 168"/>
              <p:cNvSpPr/>
              <p:nvPr/>
            </p:nvSpPr>
            <p:spPr>
              <a:xfrm>
                <a:off x="4502991" y="2728305"/>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8" name="Rectangle 169"/>
              <p:cNvSpPr/>
              <p:nvPr/>
            </p:nvSpPr>
            <p:spPr>
              <a:xfrm>
                <a:off x="4707513" y="2728305"/>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9" name="Rectangle 170"/>
              <p:cNvSpPr/>
              <p:nvPr/>
            </p:nvSpPr>
            <p:spPr>
              <a:xfrm>
                <a:off x="4912035" y="2728305"/>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0" name="Rectangle 171"/>
              <p:cNvSpPr/>
              <p:nvPr/>
            </p:nvSpPr>
            <p:spPr>
              <a:xfrm>
                <a:off x="5116557" y="2728305"/>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1" name="Rectangle 172"/>
              <p:cNvSpPr/>
              <p:nvPr/>
            </p:nvSpPr>
            <p:spPr>
              <a:xfrm>
                <a:off x="5321079" y="2728305"/>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2" name="Rectangle 173"/>
              <p:cNvSpPr/>
              <p:nvPr/>
            </p:nvSpPr>
            <p:spPr>
              <a:xfrm>
                <a:off x="5525601" y="2728305"/>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3" name="Rectangle 174"/>
              <p:cNvSpPr/>
              <p:nvPr/>
            </p:nvSpPr>
            <p:spPr>
              <a:xfrm>
                <a:off x="3684903" y="3029892"/>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4" name="Rectangle 175"/>
              <p:cNvSpPr/>
              <p:nvPr/>
            </p:nvSpPr>
            <p:spPr>
              <a:xfrm>
                <a:off x="3889425" y="3029892"/>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5" name="Rectangle 176"/>
              <p:cNvSpPr/>
              <p:nvPr/>
            </p:nvSpPr>
            <p:spPr>
              <a:xfrm>
                <a:off x="4093947" y="3029892"/>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6" name="Rectangle 177"/>
              <p:cNvSpPr/>
              <p:nvPr/>
            </p:nvSpPr>
            <p:spPr>
              <a:xfrm>
                <a:off x="4298469" y="3029892"/>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7" name="Rectangle 178"/>
              <p:cNvSpPr/>
              <p:nvPr/>
            </p:nvSpPr>
            <p:spPr>
              <a:xfrm>
                <a:off x="4502991" y="3029892"/>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8" name="Rectangle 179"/>
              <p:cNvSpPr/>
              <p:nvPr/>
            </p:nvSpPr>
            <p:spPr>
              <a:xfrm>
                <a:off x="4707513" y="3029892"/>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9" name="Rectangle 180"/>
              <p:cNvSpPr/>
              <p:nvPr/>
            </p:nvSpPr>
            <p:spPr>
              <a:xfrm>
                <a:off x="4912035" y="3029892"/>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0" name="Rectangle 181"/>
              <p:cNvSpPr/>
              <p:nvPr/>
            </p:nvSpPr>
            <p:spPr>
              <a:xfrm>
                <a:off x="5116557" y="3029892"/>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1" name="Rectangle 182"/>
              <p:cNvSpPr/>
              <p:nvPr/>
            </p:nvSpPr>
            <p:spPr>
              <a:xfrm>
                <a:off x="5321079" y="3029892"/>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2" name="Rectangle 183"/>
              <p:cNvSpPr/>
              <p:nvPr/>
            </p:nvSpPr>
            <p:spPr>
              <a:xfrm>
                <a:off x="5525601" y="3029892"/>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3" name="Rectangle 184"/>
              <p:cNvSpPr/>
              <p:nvPr/>
            </p:nvSpPr>
            <p:spPr>
              <a:xfrm>
                <a:off x="3684903" y="3331480"/>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4" name="Rectangle 185"/>
              <p:cNvSpPr/>
              <p:nvPr/>
            </p:nvSpPr>
            <p:spPr>
              <a:xfrm>
                <a:off x="3889425" y="3331480"/>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5" name="Rectangle 186"/>
              <p:cNvSpPr/>
              <p:nvPr/>
            </p:nvSpPr>
            <p:spPr>
              <a:xfrm>
                <a:off x="4093947" y="3331480"/>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6" name="Rectangle 187"/>
              <p:cNvSpPr/>
              <p:nvPr/>
            </p:nvSpPr>
            <p:spPr>
              <a:xfrm>
                <a:off x="4298469" y="3331480"/>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7" name="Rectangle 188"/>
              <p:cNvSpPr/>
              <p:nvPr/>
            </p:nvSpPr>
            <p:spPr>
              <a:xfrm>
                <a:off x="4502991" y="3331480"/>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8" name="Rectangle 189"/>
              <p:cNvSpPr/>
              <p:nvPr/>
            </p:nvSpPr>
            <p:spPr>
              <a:xfrm>
                <a:off x="4707513" y="3331480"/>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9" name="Rectangle 190"/>
              <p:cNvSpPr/>
              <p:nvPr/>
            </p:nvSpPr>
            <p:spPr>
              <a:xfrm>
                <a:off x="4912035" y="3331480"/>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0" name="Rectangle 191"/>
              <p:cNvSpPr/>
              <p:nvPr/>
            </p:nvSpPr>
            <p:spPr>
              <a:xfrm>
                <a:off x="5116557" y="3331480"/>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1" name="Rectangle 192"/>
              <p:cNvSpPr/>
              <p:nvPr/>
            </p:nvSpPr>
            <p:spPr>
              <a:xfrm>
                <a:off x="5321079" y="3331480"/>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2" name="Rectangle 193"/>
              <p:cNvSpPr/>
              <p:nvPr/>
            </p:nvSpPr>
            <p:spPr>
              <a:xfrm>
                <a:off x="5525601" y="3331480"/>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3" name="Rectangle 194"/>
              <p:cNvSpPr/>
              <p:nvPr/>
            </p:nvSpPr>
            <p:spPr>
              <a:xfrm>
                <a:off x="3684903" y="3633067"/>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4" name="Rectangle 195"/>
              <p:cNvSpPr/>
              <p:nvPr/>
            </p:nvSpPr>
            <p:spPr>
              <a:xfrm>
                <a:off x="3889425" y="3633067"/>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5" name="Rectangle 196"/>
              <p:cNvSpPr/>
              <p:nvPr/>
            </p:nvSpPr>
            <p:spPr>
              <a:xfrm>
                <a:off x="4093947" y="3633067"/>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6" name="Rectangle 197"/>
              <p:cNvSpPr/>
              <p:nvPr/>
            </p:nvSpPr>
            <p:spPr>
              <a:xfrm>
                <a:off x="4298469" y="3633067"/>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7" name="Rectangle 198"/>
              <p:cNvSpPr/>
              <p:nvPr/>
            </p:nvSpPr>
            <p:spPr>
              <a:xfrm>
                <a:off x="4502991" y="3633067"/>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8" name="Rectangle 199"/>
              <p:cNvSpPr/>
              <p:nvPr/>
            </p:nvSpPr>
            <p:spPr>
              <a:xfrm>
                <a:off x="4707513" y="3633067"/>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9" name="Rectangle 200"/>
              <p:cNvSpPr/>
              <p:nvPr/>
            </p:nvSpPr>
            <p:spPr>
              <a:xfrm>
                <a:off x="4912035" y="3633067"/>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90" name="Rectangle 201"/>
              <p:cNvSpPr/>
              <p:nvPr/>
            </p:nvSpPr>
            <p:spPr>
              <a:xfrm>
                <a:off x="5116557" y="3633067"/>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91" name="Rectangle 202"/>
              <p:cNvSpPr/>
              <p:nvPr/>
            </p:nvSpPr>
            <p:spPr>
              <a:xfrm>
                <a:off x="5321079" y="3633067"/>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92" name="Rectangle 203"/>
              <p:cNvSpPr/>
              <p:nvPr/>
            </p:nvSpPr>
            <p:spPr>
              <a:xfrm>
                <a:off x="5525601" y="3633067"/>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93" name="Rectangle 204"/>
              <p:cNvSpPr/>
              <p:nvPr/>
            </p:nvSpPr>
            <p:spPr>
              <a:xfrm>
                <a:off x="3684903" y="3934654"/>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94" name="Rectangle 205"/>
              <p:cNvSpPr/>
              <p:nvPr/>
            </p:nvSpPr>
            <p:spPr>
              <a:xfrm>
                <a:off x="3889425" y="3934654"/>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95" name="Rectangle 206"/>
              <p:cNvSpPr/>
              <p:nvPr/>
            </p:nvSpPr>
            <p:spPr>
              <a:xfrm>
                <a:off x="4093947" y="3934654"/>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96" name="Rectangle 207"/>
              <p:cNvSpPr/>
              <p:nvPr/>
            </p:nvSpPr>
            <p:spPr>
              <a:xfrm>
                <a:off x="4298469" y="3934654"/>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97" name="Rectangle 208"/>
              <p:cNvSpPr/>
              <p:nvPr/>
            </p:nvSpPr>
            <p:spPr>
              <a:xfrm>
                <a:off x="4502991" y="3934654"/>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98" name="Rectangle 209"/>
              <p:cNvSpPr/>
              <p:nvPr/>
            </p:nvSpPr>
            <p:spPr>
              <a:xfrm>
                <a:off x="4707513" y="3934654"/>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99" name="Rectangle 210"/>
              <p:cNvSpPr/>
              <p:nvPr/>
            </p:nvSpPr>
            <p:spPr>
              <a:xfrm>
                <a:off x="4912035" y="3934654"/>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0" name="Rectangle 211"/>
              <p:cNvSpPr/>
              <p:nvPr/>
            </p:nvSpPr>
            <p:spPr>
              <a:xfrm>
                <a:off x="5116557" y="3934654"/>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1" name="Rectangle 212"/>
              <p:cNvSpPr/>
              <p:nvPr/>
            </p:nvSpPr>
            <p:spPr>
              <a:xfrm>
                <a:off x="5321079" y="3934654"/>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2" name="Rectangle 213"/>
              <p:cNvSpPr/>
              <p:nvPr/>
            </p:nvSpPr>
            <p:spPr>
              <a:xfrm>
                <a:off x="5525601" y="3934654"/>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3" name="Rectangle 214"/>
              <p:cNvSpPr/>
              <p:nvPr/>
            </p:nvSpPr>
            <p:spPr>
              <a:xfrm>
                <a:off x="3684903" y="4236241"/>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4" name="Rectangle 215"/>
              <p:cNvSpPr/>
              <p:nvPr/>
            </p:nvSpPr>
            <p:spPr>
              <a:xfrm>
                <a:off x="3889425" y="4236241"/>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5" name="Rectangle 216"/>
              <p:cNvSpPr/>
              <p:nvPr/>
            </p:nvSpPr>
            <p:spPr>
              <a:xfrm>
                <a:off x="4093947" y="4236241"/>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6" name="Rectangle 217"/>
              <p:cNvSpPr/>
              <p:nvPr/>
            </p:nvSpPr>
            <p:spPr>
              <a:xfrm>
                <a:off x="4298469" y="4236241"/>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7" name="Rectangle 218"/>
              <p:cNvSpPr/>
              <p:nvPr/>
            </p:nvSpPr>
            <p:spPr>
              <a:xfrm>
                <a:off x="4502991" y="4236241"/>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8" name="Rectangle 219"/>
              <p:cNvSpPr/>
              <p:nvPr/>
            </p:nvSpPr>
            <p:spPr>
              <a:xfrm>
                <a:off x="4707513" y="4236241"/>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9" name="Rectangle 220"/>
              <p:cNvSpPr/>
              <p:nvPr/>
            </p:nvSpPr>
            <p:spPr>
              <a:xfrm>
                <a:off x="4912035" y="4236241"/>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10" name="Rectangle 221"/>
              <p:cNvSpPr/>
              <p:nvPr/>
            </p:nvSpPr>
            <p:spPr>
              <a:xfrm>
                <a:off x="5116557" y="4236241"/>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11" name="Rectangle 222"/>
              <p:cNvSpPr/>
              <p:nvPr/>
            </p:nvSpPr>
            <p:spPr>
              <a:xfrm>
                <a:off x="5321079" y="4236241"/>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12" name="Rectangle 223"/>
              <p:cNvSpPr/>
              <p:nvPr/>
            </p:nvSpPr>
            <p:spPr>
              <a:xfrm>
                <a:off x="5525601" y="4236241"/>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13" name="Rectangle 224"/>
              <p:cNvSpPr/>
              <p:nvPr/>
            </p:nvSpPr>
            <p:spPr>
              <a:xfrm>
                <a:off x="3684903" y="4537829"/>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14" name="Rectangle 225"/>
              <p:cNvSpPr/>
              <p:nvPr/>
            </p:nvSpPr>
            <p:spPr>
              <a:xfrm>
                <a:off x="3889425" y="4537829"/>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15" name="Rectangle 226"/>
              <p:cNvSpPr/>
              <p:nvPr/>
            </p:nvSpPr>
            <p:spPr>
              <a:xfrm>
                <a:off x="4093947" y="4537829"/>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16" name="Rectangle 227"/>
              <p:cNvSpPr/>
              <p:nvPr/>
            </p:nvSpPr>
            <p:spPr>
              <a:xfrm>
                <a:off x="4298469" y="4537829"/>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17" name="Rectangle 228"/>
              <p:cNvSpPr/>
              <p:nvPr/>
            </p:nvSpPr>
            <p:spPr>
              <a:xfrm>
                <a:off x="4502991" y="4537829"/>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18" name="Rectangle 229"/>
              <p:cNvSpPr/>
              <p:nvPr/>
            </p:nvSpPr>
            <p:spPr>
              <a:xfrm>
                <a:off x="4707513" y="4537829"/>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19" name="Rectangle 230"/>
              <p:cNvSpPr/>
              <p:nvPr/>
            </p:nvSpPr>
            <p:spPr>
              <a:xfrm>
                <a:off x="4912035" y="4537829"/>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20" name="Rectangle 231"/>
              <p:cNvSpPr/>
              <p:nvPr/>
            </p:nvSpPr>
            <p:spPr>
              <a:xfrm>
                <a:off x="5116557" y="4537829"/>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21" name="Rectangle 232"/>
              <p:cNvSpPr/>
              <p:nvPr/>
            </p:nvSpPr>
            <p:spPr>
              <a:xfrm>
                <a:off x="5321079" y="4537829"/>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22" name="Rectangle 233"/>
              <p:cNvSpPr/>
              <p:nvPr/>
            </p:nvSpPr>
            <p:spPr>
              <a:xfrm>
                <a:off x="5525601" y="4537829"/>
                <a:ext cx="204522" cy="3015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21" name="Group 15"/>
            <p:cNvGrpSpPr/>
            <p:nvPr/>
          </p:nvGrpSpPr>
          <p:grpSpPr>
            <a:xfrm>
              <a:off x="6468948" y="1823543"/>
              <a:ext cx="2045220" cy="3015873"/>
              <a:chOff x="6468948" y="1823543"/>
              <a:chExt cx="2045220" cy="3015873"/>
            </a:xfrm>
          </p:grpSpPr>
          <p:sp>
            <p:nvSpPr>
              <p:cNvPr id="123" name="Rectangle 235"/>
              <p:cNvSpPr/>
              <p:nvPr/>
            </p:nvSpPr>
            <p:spPr>
              <a:xfrm>
                <a:off x="6468948"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4" name="Rectangle 236"/>
              <p:cNvSpPr/>
              <p:nvPr/>
            </p:nvSpPr>
            <p:spPr>
              <a:xfrm>
                <a:off x="6673470"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5" name="Rectangle 237"/>
              <p:cNvSpPr/>
              <p:nvPr/>
            </p:nvSpPr>
            <p:spPr>
              <a:xfrm>
                <a:off x="6877992"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6" name="Rectangle 238"/>
              <p:cNvSpPr/>
              <p:nvPr/>
            </p:nvSpPr>
            <p:spPr>
              <a:xfrm>
                <a:off x="7082514"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7" name="Rectangle 239"/>
              <p:cNvSpPr/>
              <p:nvPr/>
            </p:nvSpPr>
            <p:spPr>
              <a:xfrm>
                <a:off x="7287036"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8" name="Rectangle 240"/>
              <p:cNvSpPr/>
              <p:nvPr/>
            </p:nvSpPr>
            <p:spPr>
              <a:xfrm>
                <a:off x="7491558"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9" name="Rectangle 241"/>
              <p:cNvSpPr/>
              <p:nvPr/>
            </p:nvSpPr>
            <p:spPr>
              <a:xfrm>
                <a:off x="7696080"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0" name="Rectangle 242"/>
              <p:cNvSpPr/>
              <p:nvPr/>
            </p:nvSpPr>
            <p:spPr>
              <a:xfrm>
                <a:off x="7900602"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1" name="Rectangle 243"/>
              <p:cNvSpPr/>
              <p:nvPr/>
            </p:nvSpPr>
            <p:spPr>
              <a:xfrm>
                <a:off x="8105124"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2" name="Rectangle 244"/>
              <p:cNvSpPr/>
              <p:nvPr/>
            </p:nvSpPr>
            <p:spPr>
              <a:xfrm>
                <a:off x="8309646"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3" name="Rectangle 245"/>
              <p:cNvSpPr/>
              <p:nvPr/>
            </p:nvSpPr>
            <p:spPr>
              <a:xfrm>
                <a:off x="6468948"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4" name="Rectangle 246"/>
              <p:cNvSpPr/>
              <p:nvPr/>
            </p:nvSpPr>
            <p:spPr>
              <a:xfrm>
                <a:off x="6673470"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5" name="Rectangle 247"/>
              <p:cNvSpPr/>
              <p:nvPr/>
            </p:nvSpPr>
            <p:spPr>
              <a:xfrm>
                <a:off x="6877992"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6" name="Rectangle 248"/>
              <p:cNvSpPr/>
              <p:nvPr/>
            </p:nvSpPr>
            <p:spPr>
              <a:xfrm>
                <a:off x="7082514"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7" name="Rectangle 249"/>
              <p:cNvSpPr/>
              <p:nvPr/>
            </p:nvSpPr>
            <p:spPr>
              <a:xfrm>
                <a:off x="7287036"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8" name="Rectangle 250"/>
              <p:cNvSpPr/>
              <p:nvPr/>
            </p:nvSpPr>
            <p:spPr>
              <a:xfrm>
                <a:off x="7491558"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9" name="Rectangle 251"/>
              <p:cNvSpPr/>
              <p:nvPr/>
            </p:nvSpPr>
            <p:spPr>
              <a:xfrm>
                <a:off x="7696080"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40" name="Rectangle 252"/>
              <p:cNvSpPr/>
              <p:nvPr/>
            </p:nvSpPr>
            <p:spPr>
              <a:xfrm>
                <a:off x="7900602"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41" name="Rectangle 253"/>
              <p:cNvSpPr/>
              <p:nvPr/>
            </p:nvSpPr>
            <p:spPr>
              <a:xfrm>
                <a:off x="8105124"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42" name="Rectangle 254"/>
              <p:cNvSpPr/>
              <p:nvPr/>
            </p:nvSpPr>
            <p:spPr>
              <a:xfrm>
                <a:off x="8309646" y="212513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43" name="Rectangle 255"/>
              <p:cNvSpPr/>
              <p:nvPr/>
            </p:nvSpPr>
            <p:spPr>
              <a:xfrm>
                <a:off x="6468948"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44" name="Rectangle 256"/>
              <p:cNvSpPr/>
              <p:nvPr/>
            </p:nvSpPr>
            <p:spPr>
              <a:xfrm>
                <a:off x="6673470"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45" name="Rectangle 257"/>
              <p:cNvSpPr/>
              <p:nvPr/>
            </p:nvSpPr>
            <p:spPr>
              <a:xfrm>
                <a:off x="6877992"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46" name="Rectangle 258"/>
              <p:cNvSpPr/>
              <p:nvPr/>
            </p:nvSpPr>
            <p:spPr>
              <a:xfrm>
                <a:off x="7082514"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47" name="Rectangle 259"/>
              <p:cNvSpPr/>
              <p:nvPr/>
            </p:nvSpPr>
            <p:spPr>
              <a:xfrm>
                <a:off x="7287036"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48" name="Rectangle 260"/>
              <p:cNvSpPr/>
              <p:nvPr/>
            </p:nvSpPr>
            <p:spPr>
              <a:xfrm>
                <a:off x="7491558"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49" name="Rectangle 261"/>
              <p:cNvSpPr/>
              <p:nvPr/>
            </p:nvSpPr>
            <p:spPr>
              <a:xfrm>
                <a:off x="7696080"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0" name="Rectangle 262"/>
              <p:cNvSpPr/>
              <p:nvPr/>
            </p:nvSpPr>
            <p:spPr>
              <a:xfrm>
                <a:off x="7900602"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1" name="Rectangle 263"/>
              <p:cNvSpPr/>
              <p:nvPr/>
            </p:nvSpPr>
            <p:spPr>
              <a:xfrm>
                <a:off x="8105124"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2" name="Rectangle 264"/>
              <p:cNvSpPr/>
              <p:nvPr/>
            </p:nvSpPr>
            <p:spPr>
              <a:xfrm>
                <a:off x="8309646" y="2426718"/>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3" name="Rectangle 265"/>
              <p:cNvSpPr/>
              <p:nvPr/>
            </p:nvSpPr>
            <p:spPr>
              <a:xfrm>
                <a:off x="6468948" y="2728305"/>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4" name="Rectangle 266"/>
              <p:cNvSpPr/>
              <p:nvPr/>
            </p:nvSpPr>
            <p:spPr>
              <a:xfrm>
                <a:off x="6673470" y="2728305"/>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5" name="Rectangle 267"/>
              <p:cNvSpPr/>
              <p:nvPr/>
            </p:nvSpPr>
            <p:spPr>
              <a:xfrm>
                <a:off x="6877992" y="2728305"/>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6" name="Rectangle 268"/>
              <p:cNvSpPr/>
              <p:nvPr/>
            </p:nvSpPr>
            <p:spPr>
              <a:xfrm>
                <a:off x="7082514" y="2728305"/>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7" name="Rectangle 269"/>
              <p:cNvSpPr/>
              <p:nvPr/>
            </p:nvSpPr>
            <p:spPr>
              <a:xfrm>
                <a:off x="7287036" y="2728305"/>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8" name="Rectangle 270"/>
              <p:cNvSpPr/>
              <p:nvPr/>
            </p:nvSpPr>
            <p:spPr>
              <a:xfrm>
                <a:off x="7491558" y="2728305"/>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9" name="Rectangle 271"/>
              <p:cNvSpPr/>
              <p:nvPr/>
            </p:nvSpPr>
            <p:spPr>
              <a:xfrm>
                <a:off x="7696080" y="2728305"/>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0" name="Rectangle 272"/>
              <p:cNvSpPr/>
              <p:nvPr/>
            </p:nvSpPr>
            <p:spPr>
              <a:xfrm>
                <a:off x="7900602" y="2728305"/>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1" name="Rectangle 273"/>
              <p:cNvSpPr/>
              <p:nvPr/>
            </p:nvSpPr>
            <p:spPr>
              <a:xfrm>
                <a:off x="8105124" y="2728305"/>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2" name="Rectangle 274"/>
              <p:cNvSpPr/>
              <p:nvPr/>
            </p:nvSpPr>
            <p:spPr>
              <a:xfrm>
                <a:off x="8309646" y="2728305"/>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3" name="Rectangle 275"/>
              <p:cNvSpPr/>
              <p:nvPr/>
            </p:nvSpPr>
            <p:spPr>
              <a:xfrm>
                <a:off x="6468948" y="3029892"/>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4" name="Rectangle 276"/>
              <p:cNvSpPr/>
              <p:nvPr/>
            </p:nvSpPr>
            <p:spPr>
              <a:xfrm>
                <a:off x="6673470" y="3029892"/>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5" name="Rectangle 277"/>
              <p:cNvSpPr/>
              <p:nvPr/>
            </p:nvSpPr>
            <p:spPr>
              <a:xfrm>
                <a:off x="6877992" y="3029892"/>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6" name="Rectangle 278"/>
              <p:cNvSpPr/>
              <p:nvPr/>
            </p:nvSpPr>
            <p:spPr>
              <a:xfrm>
                <a:off x="7082514" y="3029892"/>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7" name="Rectangle 279"/>
              <p:cNvSpPr/>
              <p:nvPr/>
            </p:nvSpPr>
            <p:spPr>
              <a:xfrm>
                <a:off x="7287036" y="3029892"/>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8" name="Rectangle 280"/>
              <p:cNvSpPr/>
              <p:nvPr/>
            </p:nvSpPr>
            <p:spPr>
              <a:xfrm>
                <a:off x="7491558" y="3029892"/>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9" name="Rectangle 281"/>
              <p:cNvSpPr/>
              <p:nvPr/>
            </p:nvSpPr>
            <p:spPr>
              <a:xfrm>
                <a:off x="7696080" y="3029892"/>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0" name="Rectangle 282"/>
              <p:cNvSpPr/>
              <p:nvPr/>
            </p:nvSpPr>
            <p:spPr>
              <a:xfrm>
                <a:off x="7900602" y="3029892"/>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1" name="Rectangle 283"/>
              <p:cNvSpPr/>
              <p:nvPr/>
            </p:nvSpPr>
            <p:spPr>
              <a:xfrm>
                <a:off x="8105124" y="3029892"/>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2" name="Rectangle 284"/>
              <p:cNvSpPr/>
              <p:nvPr/>
            </p:nvSpPr>
            <p:spPr>
              <a:xfrm>
                <a:off x="8309646" y="3029892"/>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3" name="Rectangle 285"/>
              <p:cNvSpPr/>
              <p:nvPr/>
            </p:nvSpPr>
            <p:spPr>
              <a:xfrm>
                <a:off x="6468948" y="333148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4" name="Rectangle 286"/>
              <p:cNvSpPr/>
              <p:nvPr/>
            </p:nvSpPr>
            <p:spPr>
              <a:xfrm>
                <a:off x="6673470" y="333148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5" name="Rectangle 287"/>
              <p:cNvSpPr/>
              <p:nvPr/>
            </p:nvSpPr>
            <p:spPr>
              <a:xfrm>
                <a:off x="6877992" y="333148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6" name="Rectangle 288"/>
              <p:cNvSpPr/>
              <p:nvPr/>
            </p:nvSpPr>
            <p:spPr>
              <a:xfrm>
                <a:off x="7082514" y="333148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7" name="Rectangle 289"/>
              <p:cNvSpPr/>
              <p:nvPr/>
            </p:nvSpPr>
            <p:spPr>
              <a:xfrm>
                <a:off x="7287036" y="333148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8" name="Rectangle 290"/>
              <p:cNvSpPr/>
              <p:nvPr/>
            </p:nvSpPr>
            <p:spPr>
              <a:xfrm>
                <a:off x="7491558" y="333148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9" name="Rectangle 291"/>
              <p:cNvSpPr/>
              <p:nvPr/>
            </p:nvSpPr>
            <p:spPr>
              <a:xfrm>
                <a:off x="7696080" y="333148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0" name="Rectangle 292"/>
              <p:cNvSpPr/>
              <p:nvPr/>
            </p:nvSpPr>
            <p:spPr>
              <a:xfrm>
                <a:off x="7900602" y="333148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1" name="Rectangle 293"/>
              <p:cNvSpPr/>
              <p:nvPr/>
            </p:nvSpPr>
            <p:spPr>
              <a:xfrm>
                <a:off x="8105124" y="333148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2" name="Rectangle 294"/>
              <p:cNvSpPr/>
              <p:nvPr/>
            </p:nvSpPr>
            <p:spPr>
              <a:xfrm>
                <a:off x="8309646" y="3331480"/>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3" name="Rectangle 295"/>
              <p:cNvSpPr/>
              <p:nvPr/>
            </p:nvSpPr>
            <p:spPr>
              <a:xfrm>
                <a:off x="6468948" y="3633067"/>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4" name="Rectangle 296"/>
              <p:cNvSpPr/>
              <p:nvPr/>
            </p:nvSpPr>
            <p:spPr>
              <a:xfrm>
                <a:off x="6673470" y="3633067"/>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5" name="Rectangle 297"/>
              <p:cNvSpPr/>
              <p:nvPr/>
            </p:nvSpPr>
            <p:spPr>
              <a:xfrm>
                <a:off x="6877992" y="3633067"/>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6" name="Rectangle 298"/>
              <p:cNvSpPr/>
              <p:nvPr/>
            </p:nvSpPr>
            <p:spPr>
              <a:xfrm>
                <a:off x="7082514" y="3633067"/>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7" name="Rectangle 299"/>
              <p:cNvSpPr/>
              <p:nvPr/>
            </p:nvSpPr>
            <p:spPr>
              <a:xfrm>
                <a:off x="7287036" y="3633067"/>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8" name="Rectangle 300"/>
              <p:cNvSpPr/>
              <p:nvPr/>
            </p:nvSpPr>
            <p:spPr>
              <a:xfrm>
                <a:off x="7491558" y="3633067"/>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9" name="Rectangle 301"/>
              <p:cNvSpPr/>
              <p:nvPr/>
            </p:nvSpPr>
            <p:spPr>
              <a:xfrm>
                <a:off x="7696080" y="3633067"/>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0" name="Rectangle 302"/>
              <p:cNvSpPr/>
              <p:nvPr/>
            </p:nvSpPr>
            <p:spPr>
              <a:xfrm>
                <a:off x="7900602" y="3633067"/>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1" name="Rectangle 303"/>
              <p:cNvSpPr/>
              <p:nvPr/>
            </p:nvSpPr>
            <p:spPr>
              <a:xfrm>
                <a:off x="8105124" y="3633067"/>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2" name="Rectangle 304"/>
              <p:cNvSpPr/>
              <p:nvPr/>
            </p:nvSpPr>
            <p:spPr>
              <a:xfrm>
                <a:off x="8309646" y="3633067"/>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3" name="Rectangle 305"/>
              <p:cNvSpPr/>
              <p:nvPr/>
            </p:nvSpPr>
            <p:spPr>
              <a:xfrm>
                <a:off x="6468948" y="3934654"/>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4" name="Rectangle 306"/>
              <p:cNvSpPr/>
              <p:nvPr/>
            </p:nvSpPr>
            <p:spPr>
              <a:xfrm>
                <a:off x="6673470" y="3934654"/>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5" name="Rectangle 307"/>
              <p:cNvSpPr/>
              <p:nvPr/>
            </p:nvSpPr>
            <p:spPr>
              <a:xfrm>
                <a:off x="6877992" y="3934654"/>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6" name="Rectangle 308"/>
              <p:cNvSpPr/>
              <p:nvPr/>
            </p:nvSpPr>
            <p:spPr>
              <a:xfrm>
                <a:off x="7082514" y="3934654"/>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7" name="Rectangle 309"/>
              <p:cNvSpPr/>
              <p:nvPr/>
            </p:nvSpPr>
            <p:spPr>
              <a:xfrm>
                <a:off x="7287036" y="3934654"/>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8" name="Rectangle 310"/>
              <p:cNvSpPr/>
              <p:nvPr/>
            </p:nvSpPr>
            <p:spPr>
              <a:xfrm>
                <a:off x="7491558" y="3934654"/>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9" name="Rectangle 311"/>
              <p:cNvSpPr/>
              <p:nvPr/>
            </p:nvSpPr>
            <p:spPr>
              <a:xfrm>
                <a:off x="7696080" y="3934654"/>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0" name="Rectangle 312"/>
              <p:cNvSpPr/>
              <p:nvPr/>
            </p:nvSpPr>
            <p:spPr>
              <a:xfrm>
                <a:off x="7900602" y="3934654"/>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1" name="Rectangle 313"/>
              <p:cNvSpPr/>
              <p:nvPr/>
            </p:nvSpPr>
            <p:spPr>
              <a:xfrm>
                <a:off x="8105124" y="3934654"/>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2" name="Rectangle 314"/>
              <p:cNvSpPr/>
              <p:nvPr/>
            </p:nvSpPr>
            <p:spPr>
              <a:xfrm>
                <a:off x="8309646" y="3934654"/>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3" name="Rectangle 315"/>
              <p:cNvSpPr/>
              <p:nvPr/>
            </p:nvSpPr>
            <p:spPr>
              <a:xfrm>
                <a:off x="6468948" y="4236241"/>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4" name="Rectangle 316"/>
              <p:cNvSpPr/>
              <p:nvPr/>
            </p:nvSpPr>
            <p:spPr>
              <a:xfrm>
                <a:off x="6673470" y="4236241"/>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5" name="Rectangle 317"/>
              <p:cNvSpPr/>
              <p:nvPr/>
            </p:nvSpPr>
            <p:spPr>
              <a:xfrm>
                <a:off x="6877992" y="4236241"/>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6" name="Rectangle 318"/>
              <p:cNvSpPr/>
              <p:nvPr/>
            </p:nvSpPr>
            <p:spPr>
              <a:xfrm>
                <a:off x="7082514" y="4236241"/>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7" name="Rectangle 319"/>
              <p:cNvSpPr/>
              <p:nvPr/>
            </p:nvSpPr>
            <p:spPr>
              <a:xfrm>
                <a:off x="7287036" y="4236241"/>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8" name="Rectangle 320"/>
              <p:cNvSpPr/>
              <p:nvPr/>
            </p:nvSpPr>
            <p:spPr>
              <a:xfrm>
                <a:off x="7491558" y="4236241"/>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9" name="Rectangle 321"/>
              <p:cNvSpPr/>
              <p:nvPr/>
            </p:nvSpPr>
            <p:spPr>
              <a:xfrm>
                <a:off x="7696080" y="4236241"/>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0" name="Rectangle 322"/>
              <p:cNvSpPr/>
              <p:nvPr/>
            </p:nvSpPr>
            <p:spPr>
              <a:xfrm>
                <a:off x="7900602" y="4236241"/>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1" name="Rectangle 323"/>
              <p:cNvSpPr/>
              <p:nvPr/>
            </p:nvSpPr>
            <p:spPr>
              <a:xfrm>
                <a:off x="8105124" y="4236241"/>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2" name="Rectangle 324"/>
              <p:cNvSpPr/>
              <p:nvPr/>
            </p:nvSpPr>
            <p:spPr>
              <a:xfrm>
                <a:off x="8309646" y="4236241"/>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3" name="Rectangle 325"/>
              <p:cNvSpPr/>
              <p:nvPr/>
            </p:nvSpPr>
            <p:spPr>
              <a:xfrm>
                <a:off x="6468948" y="4537829"/>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4" name="Rectangle 326"/>
              <p:cNvSpPr/>
              <p:nvPr/>
            </p:nvSpPr>
            <p:spPr>
              <a:xfrm>
                <a:off x="6673470" y="4537829"/>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5" name="Rectangle 327"/>
              <p:cNvSpPr/>
              <p:nvPr/>
            </p:nvSpPr>
            <p:spPr>
              <a:xfrm>
                <a:off x="6877992" y="4537829"/>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6" name="Rectangle 328"/>
              <p:cNvSpPr/>
              <p:nvPr/>
            </p:nvSpPr>
            <p:spPr>
              <a:xfrm>
                <a:off x="7082514" y="4537829"/>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7" name="Rectangle 329"/>
              <p:cNvSpPr/>
              <p:nvPr/>
            </p:nvSpPr>
            <p:spPr>
              <a:xfrm>
                <a:off x="7287036" y="4537829"/>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8" name="Rectangle 330"/>
              <p:cNvSpPr/>
              <p:nvPr/>
            </p:nvSpPr>
            <p:spPr>
              <a:xfrm>
                <a:off x="7491558" y="4537829"/>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9" name="Rectangle 331"/>
              <p:cNvSpPr/>
              <p:nvPr/>
            </p:nvSpPr>
            <p:spPr>
              <a:xfrm>
                <a:off x="7696080" y="4537829"/>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0" name="Rectangle 332"/>
              <p:cNvSpPr/>
              <p:nvPr/>
            </p:nvSpPr>
            <p:spPr>
              <a:xfrm>
                <a:off x="7900602" y="4537829"/>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1" name="Rectangle 333"/>
              <p:cNvSpPr/>
              <p:nvPr/>
            </p:nvSpPr>
            <p:spPr>
              <a:xfrm>
                <a:off x="8105124" y="4537829"/>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2" name="Rectangle 334"/>
              <p:cNvSpPr/>
              <p:nvPr/>
            </p:nvSpPr>
            <p:spPr>
              <a:xfrm>
                <a:off x="8309646" y="4537829"/>
                <a:ext cx="204522" cy="301587"/>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22" name="Group 16"/>
            <p:cNvGrpSpPr/>
            <p:nvPr/>
          </p:nvGrpSpPr>
          <p:grpSpPr>
            <a:xfrm>
              <a:off x="9252993" y="1823543"/>
              <a:ext cx="2045220" cy="3015873"/>
              <a:chOff x="9252993" y="1823543"/>
              <a:chExt cx="2045220" cy="3015873"/>
            </a:xfrm>
          </p:grpSpPr>
          <p:sp>
            <p:nvSpPr>
              <p:cNvPr id="23" name="Rectangle 336"/>
              <p:cNvSpPr/>
              <p:nvPr/>
            </p:nvSpPr>
            <p:spPr>
              <a:xfrm>
                <a:off x="9252993" y="1823543"/>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 name="Rectangle 337"/>
              <p:cNvSpPr/>
              <p:nvPr/>
            </p:nvSpPr>
            <p:spPr>
              <a:xfrm>
                <a:off x="9457515" y="1823543"/>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 name="Rectangle 338"/>
              <p:cNvSpPr/>
              <p:nvPr/>
            </p:nvSpPr>
            <p:spPr>
              <a:xfrm>
                <a:off x="9662037" y="1823543"/>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 name="Rectangle 339"/>
              <p:cNvSpPr/>
              <p:nvPr/>
            </p:nvSpPr>
            <p:spPr>
              <a:xfrm>
                <a:off x="9866559" y="1823543"/>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 name="Rectangle 340"/>
              <p:cNvSpPr/>
              <p:nvPr/>
            </p:nvSpPr>
            <p:spPr>
              <a:xfrm>
                <a:off x="10071081" y="1823543"/>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 name="Rectangle 341"/>
              <p:cNvSpPr/>
              <p:nvPr/>
            </p:nvSpPr>
            <p:spPr>
              <a:xfrm>
                <a:off x="10275603" y="1823543"/>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9" name="Rectangle 342"/>
              <p:cNvSpPr/>
              <p:nvPr/>
            </p:nvSpPr>
            <p:spPr>
              <a:xfrm>
                <a:off x="10480125" y="1823543"/>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 name="Rectangle 343"/>
              <p:cNvSpPr/>
              <p:nvPr/>
            </p:nvSpPr>
            <p:spPr>
              <a:xfrm>
                <a:off x="10684647" y="1823543"/>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1" name="Rectangle 344"/>
              <p:cNvSpPr/>
              <p:nvPr/>
            </p:nvSpPr>
            <p:spPr>
              <a:xfrm>
                <a:off x="10889169"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2" name="Rectangle 345"/>
              <p:cNvSpPr/>
              <p:nvPr/>
            </p:nvSpPr>
            <p:spPr>
              <a:xfrm>
                <a:off x="11093691" y="1823543"/>
                <a:ext cx="204522" cy="30158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3" name="Rectangle 346"/>
              <p:cNvSpPr/>
              <p:nvPr/>
            </p:nvSpPr>
            <p:spPr>
              <a:xfrm>
                <a:off x="9252993" y="2125130"/>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4" name="Rectangle 347"/>
              <p:cNvSpPr/>
              <p:nvPr/>
            </p:nvSpPr>
            <p:spPr>
              <a:xfrm>
                <a:off x="9457515" y="2125130"/>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5" name="Rectangle 348"/>
              <p:cNvSpPr/>
              <p:nvPr/>
            </p:nvSpPr>
            <p:spPr>
              <a:xfrm>
                <a:off x="9662037" y="2125130"/>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6" name="Rectangle 349"/>
              <p:cNvSpPr/>
              <p:nvPr/>
            </p:nvSpPr>
            <p:spPr>
              <a:xfrm>
                <a:off x="9866559" y="2125130"/>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7" name="Rectangle 350"/>
              <p:cNvSpPr/>
              <p:nvPr/>
            </p:nvSpPr>
            <p:spPr>
              <a:xfrm>
                <a:off x="10071081" y="2125130"/>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 name="Rectangle 351"/>
              <p:cNvSpPr/>
              <p:nvPr/>
            </p:nvSpPr>
            <p:spPr>
              <a:xfrm>
                <a:off x="10275603" y="2125130"/>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9" name="Rectangle 352"/>
              <p:cNvSpPr/>
              <p:nvPr/>
            </p:nvSpPr>
            <p:spPr>
              <a:xfrm>
                <a:off x="10480125" y="2125130"/>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 name="Rectangle 353"/>
              <p:cNvSpPr/>
              <p:nvPr/>
            </p:nvSpPr>
            <p:spPr>
              <a:xfrm>
                <a:off x="10684647" y="2125130"/>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1" name="Rectangle 354"/>
              <p:cNvSpPr/>
              <p:nvPr/>
            </p:nvSpPr>
            <p:spPr>
              <a:xfrm>
                <a:off x="10889169" y="2125130"/>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2" name="Rectangle 355"/>
              <p:cNvSpPr/>
              <p:nvPr/>
            </p:nvSpPr>
            <p:spPr>
              <a:xfrm>
                <a:off x="11093691" y="2125130"/>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3" name="Rectangle 356"/>
              <p:cNvSpPr/>
              <p:nvPr/>
            </p:nvSpPr>
            <p:spPr>
              <a:xfrm>
                <a:off x="9252993" y="2426718"/>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4" name="Rectangle 357"/>
              <p:cNvSpPr/>
              <p:nvPr/>
            </p:nvSpPr>
            <p:spPr>
              <a:xfrm>
                <a:off x="9457515" y="2426718"/>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5" name="Rectangle 358"/>
              <p:cNvSpPr/>
              <p:nvPr/>
            </p:nvSpPr>
            <p:spPr>
              <a:xfrm>
                <a:off x="9662037" y="2426718"/>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6" name="Rectangle 359"/>
              <p:cNvSpPr/>
              <p:nvPr/>
            </p:nvSpPr>
            <p:spPr>
              <a:xfrm>
                <a:off x="9866559" y="2426718"/>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7" name="Rectangle 360"/>
              <p:cNvSpPr/>
              <p:nvPr/>
            </p:nvSpPr>
            <p:spPr>
              <a:xfrm>
                <a:off x="10071081" y="2426718"/>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8" name="Rectangle 361"/>
              <p:cNvSpPr/>
              <p:nvPr/>
            </p:nvSpPr>
            <p:spPr>
              <a:xfrm>
                <a:off x="10275603" y="2426718"/>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9" name="Rectangle 362"/>
              <p:cNvSpPr/>
              <p:nvPr/>
            </p:nvSpPr>
            <p:spPr>
              <a:xfrm>
                <a:off x="10480125" y="2426718"/>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0" name="Rectangle 363"/>
              <p:cNvSpPr/>
              <p:nvPr/>
            </p:nvSpPr>
            <p:spPr>
              <a:xfrm>
                <a:off x="10684647" y="2426718"/>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1" name="Rectangle 364"/>
              <p:cNvSpPr/>
              <p:nvPr/>
            </p:nvSpPr>
            <p:spPr>
              <a:xfrm>
                <a:off x="10889169" y="2426718"/>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2" name="Rectangle 365"/>
              <p:cNvSpPr/>
              <p:nvPr/>
            </p:nvSpPr>
            <p:spPr>
              <a:xfrm>
                <a:off x="11093691" y="2426718"/>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3" name="Rectangle 366"/>
              <p:cNvSpPr/>
              <p:nvPr/>
            </p:nvSpPr>
            <p:spPr>
              <a:xfrm>
                <a:off x="9252993" y="2728305"/>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4" name="Rectangle 367"/>
              <p:cNvSpPr/>
              <p:nvPr/>
            </p:nvSpPr>
            <p:spPr>
              <a:xfrm>
                <a:off x="9457515" y="2728305"/>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5" name="Rectangle 368"/>
              <p:cNvSpPr/>
              <p:nvPr/>
            </p:nvSpPr>
            <p:spPr>
              <a:xfrm>
                <a:off x="9662037" y="2728305"/>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6" name="Rectangle 369"/>
              <p:cNvSpPr/>
              <p:nvPr/>
            </p:nvSpPr>
            <p:spPr>
              <a:xfrm>
                <a:off x="9866559" y="2728305"/>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7" name="Rectangle 370"/>
              <p:cNvSpPr/>
              <p:nvPr/>
            </p:nvSpPr>
            <p:spPr>
              <a:xfrm>
                <a:off x="10071081" y="2728305"/>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8" name="Rectangle 371"/>
              <p:cNvSpPr/>
              <p:nvPr/>
            </p:nvSpPr>
            <p:spPr>
              <a:xfrm>
                <a:off x="10275603" y="2728305"/>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9" name="Rectangle 372"/>
              <p:cNvSpPr/>
              <p:nvPr/>
            </p:nvSpPr>
            <p:spPr>
              <a:xfrm>
                <a:off x="10480125" y="2728305"/>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0" name="Rectangle 373"/>
              <p:cNvSpPr/>
              <p:nvPr/>
            </p:nvSpPr>
            <p:spPr>
              <a:xfrm>
                <a:off x="10684647" y="2728305"/>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1" name="Rectangle 374"/>
              <p:cNvSpPr/>
              <p:nvPr/>
            </p:nvSpPr>
            <p:spPr>
              <a:xfrm>
                <a:off x="10889169" y="2728305"/>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2" name="Rectangle 375"/>
              <p:cNvSpPr/>
              <p:nvPr/>
            </p:nvSpPr>
            <p:spPr>
              <a:xfrm>
                <a:off x="11093691" y="2728305"/>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3" name="Rectangle 376"/>
              <p:cNvSpPr/>
              <p:nvPr/>
            </p:nvSpPr>
            <p:spPr>
              <a:xfrm>
                <a:off x="9252993" y="3029892"/>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4" name="Rectangle 377"/>
              <p:cNvSpPr/>
              <p:nvPr/>
            </p:nvSpPr>
            <p:spPr>
              <a:xfrm>
                <a:off x="9457515" y="3029892"/>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5" name="Rectangle 378"/>
              <p:cNvSpPr/>
              <p:nvPr/>
            </p:nvSpPr>
            <p:spPr>
              <a:xfrm>
                <a:off x="9662037" y="3029892"/>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6" name="Rectangle 379"/>
              <p:cNvSpPr/>
              <p:nvPr/>
            </p:nvSpPr>
            <p:spPr>
              <a:xfrm>
                <a:off x="9866559" y="3029892"/>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7" name="Rectangle 380"/>
              <p:cNvSpPr/>
              <p:nvPr/>
            </p:nvSpPr>
            <p:spPr>
              <a:xfrm>
                <a:off x="10071081" y="3029892"/>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8" name="Rectangle 381"/>
              <p:cNvSpPr/>
              <p:nvPr/>
            </p:nvSpPr>
            <p:spPr>
              <a:xfrm>
                <a:off x="10275603" y="3029892"/>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9" name="Rectangle 382"/>
              <p:cNvSpPr/>
              <p:nvPr/>
            </p:nvSpPr>
            <p:spPr>
              <a:xfrm>
                <a:off x="10480125" y="3029892"/>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0" name="Rectangle 383"/>
              <p:cNvSpPr/>
              <p:nvPr/>
            </p:nvSpPr>
            <p:spPr>
              <a:xfrm>
                <a:off x="10684647" y="3029892"/>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1" name="Rectangle 384"/>
              <p:cNvSpPr/>
              <p:nvPr/>
            </p:nvSpPr>
            <p:spPr>
              <a:xfrm>
                <a:off x="10889169" y="3029892"/>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2" name="Rectangle 385"/>
              <p:cNvSpPr/>
              <p:nvPr/>
            </p:nvSpPr>
            <p:spPr>
              <a:xfrm>
                <a:off x="11093691" y="3029892"/>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3" name="Rectangle 386"/>
              <p:cNvSpPr/>
              <p:nvPr/>
            </p:nvSpPr>
            <p:spPr>
              <a:xfrm>
                <a:off x="9252993" y="3331480"/>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4" name="Rectangle 387"/>
              <p:cNvSpPr/>
              <p:nvPr/>
            </p:nvSpPr>
            <p:spPr>
              <a:xfrm>
                <a:off x="9457515" y="3331480"/>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5" name="Rectangle 388"/>
              <p:cNvSpPr/>
              <p:nvPr/>
            </p:nvSpPr>
            <p:spPr>
              <a:xfrm>
                <a:off x="9662037" y="3331480"/>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6" name="Rectangle 389"/>
              <p:cNvSpPr/>
              <p:nvPr/>
            </p:nvSpPr>
            <p:spPr>
              <a:xfrm>
                <a:off x="9866559" y="3331480"/>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7" name="Rectangle 390"/>
              <p:cNvSpPr/>
              <p:nvPr/>
            </p:nvSpPr>
            <p:spPr>
              <a:xfrm>
                <a:off x="10071081" y="3331480"/>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8" name="Rectangle 391"/>
              <p:cNvSpPr/>
              <p:nvPr/>
            </p:nvSpPr>
            <p:spPr>
              <a:xfrm>
                <a:off x="10275603" y="3331480"/>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9" name="Rectangle 392"/>
              <p:cNvSpPr/>
              <p:nvPr/>
            </p:nvSpPr>
            <p:spPr>
              <a:xfrm>
                <a:off x="10480125" y="3331480"/>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0" name="Rectangle 393"/>
              <p:cNvSpPr/>
              <p:nvPr/>
            </p:nvSpPr>
            <p:spPr>
              <a:xfrm>
                <a:off x="10684647" y="3331480"/>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1" name="Rectangle 394"/>
              <p:cNvSpPr/>
              <p:nvPr/>
            </p:nvSpPr>
            <p:spPr>
              <a:xfrm>
                <a:off x="10889169" y="3331480"/>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2" name="Rectangle 395"/>
              <p:cNvSpPr/>
              <p:nvPr/>
            </p:nvSpPr>
            <p:spPr>
              <a:xfrm>
                <a:off x="11093691" y="3331480"/>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3" name="Rectangle 396"/>
              <p:cNvSpPr/>
              <p:nvPr/>
            </p:nvSpPr>
            <p:spPr>
              <a:xfrm>
                <a:off x="9252993" y="3633067"/>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4" name="Rectangle 397"/>
              <p:cNvSpPr/>
              <p:nvPr/>
            </p:nvSpPr>
            <p:spPr>
              <a:xfrm>
                <a:off x="9457515" y="3633067"/>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5" name="Rectangle 398"/>
              <p:cNvSpPr/>
              <p:nvPr/>
            </p:nvSpPr>
            <p:spPr>
              <a:xfrm>
                <a:off x="9662037" y="3633067"/>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6" name="Rectangle 399"/>
              <p:cNvSpPr/>
              <p:nvPr/>
            </p:nvSpPr>
            <p:spPr>
              <a:xfrm>
                <a:off x="9866559" y="3633067"/>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7" name="Rectangle 400"/>
              <p:cNvSpPr/>
              <p:nvPr/>
            </p:nvSpPr>
            <p:spPr>
              <a:xfrm>
                <a:off x="10071081" y="3633067"/>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8" name="Rectangle 401"/>
              <p:cNvSpPr/>
              <p:nvPr/>
            </p:nvSpPr>
            <p:spPr>
              <a:xfrm>
                <a:off x="10275603" y="3633067"/>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9" name="Rectangle 402"/>
              <p:cNvSpPr/>
              <p:nvPr/>
            </p:nvSpPr>
            <p:spPr>
              <a:xfrm>
                <a:off x="10480125" y="3633067"/>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0" name="Rectangle 403"/>
              <p:cNvSpPr/>
              <p:nvPr/>
            </p:nvSpPr>
            <p:spPr>
              <a:xfrm>
                <a:off x="10684647" y="3633067"/>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1" name="Rectangle 404"/>
              <p:cNvSpPr/>
              <p:nvPr/>
            </p:nvSpPr>
            <p:spPr>
              <a:xfrm>
                <a:off x="10889169" y="3633067"/>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2" name="Rectangle 405"/>
              <p:cNvSpPr/>
              <p:nvPr/>
            </p:nvSpPr>
            <p:spPr>
              <a:xfrm>
                <a:off x="11093691" y="3633067"/>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3" name="Rectangle 406"/>
              <p:cNvSpPr/>
              <p:nvPr/>
            </p:nvSpPr>
            <p:spPr>
              <a:xfrm>
                <a:off x="9252993" y="3934654"/>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4" name="Rectangle 407"/>
              <p:cNvSpPr/>
              <p:nvPr/>
            </p:nvSpPr>
            <p:spPr>
              <a:xfrm>
                <a:off x="9457515" y="3934654"/>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5" name="Rectangle 408"/>
              <p:cNvSpPr/>
              <p:nvPr/>
            </p:nvSpPr>
            <p:spPr>
              <a:xfrm>
                <a:off x="9662037" y="3934654"/>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6" name="Rectangle 409"/>
              <p:cNvSpPr/>
              <p:nvPr/>
            </p:nvSpPr>
            <p:spPr>
              <a:xfrm>
                <a:off x="9866559" y="3934654"/>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7" name="Rectangle 410"/>
              <p:cNvSpPr/>
              <p:nvPr/>
            </p:nvSpPr>
            <p:spPr>
              <a:xfrm>
                <a:off x="10071081" y="3934654"/>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8" name="Rectangle 411"/>
              <p:cNvSpPr/>
              <p:nvPr/>
            </p:nvSpPr>
            <p:spPr>
              <a:xfrm>
                <a:off x="10275603" y="3934654"/>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9" name="Rectangle 412"/>
              <p:cNvSpPr/>
              <p:nvPr/>
            </p:nvSpPr>
            <p:spPr>
              <a:xfrm>
                <a:off x="10480125" y="3934654"/>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0" name="Rectangle 413"/>
              <p:cNvSpPr/>
              <p:nvPr/>
            </p:nvSpPr>
            <p:spPr>
              <a:xfrm>
                <a:off x="10684647" y="3934654"/>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1" name="Rectangle 414"/>
              <p:cNvSpPr/>
              <p:nvPr/>
            </p:nvSpPr>
            <p:spPr>
              <a:xfrm>
                <a:off x="10889169" y="3934654"/>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2" name="Rectangle 415"/>
              <p:cNvSpPr/>
              <p:nvPr/>
            </p:nvSpPr>
            <p:spPr>
              <a:xfrm>
                <a:off x="11093691" y="3934654"/>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3" name="Rectangle 416"/>
              <p:cNvSpPr/>
              <p:nvPr/>
            </p:nvSpPr>
            <p:spPr>
              <a:xfrm>
                <a:off x="9252993" y="4236241"/>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4" name="Rectangle 417"/>
              <p:cNvSpPr/>
              <p:nvPr/>
            </p:nvSpPr>
            <p:spPr>
              <a:xfrm>
                <a:off x="9457515" y="4236241"/>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5" name="Rectangle 418"/>
              <p:cNvSpPr/>
              <p:nvPr/>
            </p:nvSpPr>
            <p:spPr>
              <a:xfrm>
                <a:off x="9662037" y="4236241"/>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6" name="Rectangle 419"/>
              <p:cNvSpPr/>
              <p:nvPr/>
            </p:nvSpPr>
            <p:spPr>
              <a:xfrm>
                <a:off x="9866559" y="4236241"/>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7" name="Rectangle 420"/>
              <p:cNvSpPr/>
              <p:nvPr/>
            </p:nvSpPr>
            <p:spPr>
              <a:xfrm>
                <a:off x="10071081" y="4236241"/>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8" name="Rectangle 421"/>
              <p:cNvSpPr/>
              <p:nvPr/>
            </p:nvSpPr>
            <p:spPr>
              <a:xfrm>
                <a:off x="10275603" y="4236241"/>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9" name="Rectangle 422"/>
              <p:cNvSpPr/>
              <p:nvPr/>
            </p:nvSpPr>
            <p:spPr>
              <a:xfrm>
                <a:off x="10480125" y="4236241"/>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0" name="Rectangle 423"/>
              <p:cNvSpPr/>
              <p:nvPr/>
            </p:nvSpPr>
            <p:spPr>
              <a:xfrm>
                <a:off x="10684647" y="4236241"/>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1" name="Rectangle 424"/>
              <p:cNvSpPr/>
              <p:nvPr/>
            </p:nvSpPr>
            <p:spPr>
              <a:xfrm>
                <a:off x="10889169" y="4236241"/>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2" name="Rectangle 425"/>
              <p:cNvSpPr/>
              <p:nvPr/>
            </p:nvSpPr>
            <p:spPr>
              <a:xfrm>
                <a:off x="11093691" y="4236241"/>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3" name="Rectangle 426"/>
              <p:cNvSpPr/>
              <p:nvPr/>
            </p:nvSpPr>
            <p:spPr>
              <a:xfrm>
                <a:off x="9252993" y="4537829"/>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4" name="Rectangle 427"/>
              <p:cNvSpPr/>
              <p:nvPr/>
            </p:nvSpPr>
            <p:spPr>
              <a:xfrm>
                <a:off x="9457515" y="4537829"/>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5" name="Rectangle 428"/>
              <p:cNvSpPr/>
              <p:nvPr/>
            </p:nvSpPr>
            <p:spPr>
              <a:xfrm>
                <a:off x="9662037" y="4537829"/>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6" name="Rectangle 429"/>
              <p:cNvSpPr/>
              <p:nvPr/>
            </p:nvSpPr>
            <p:spPr>
              <a:xfrm>
                <a:off x="9866559" y="4537829"/>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7" name="Rectangle 430"/>
              <p:cNvSpPr/>
              <p:nvPr/>
            </p:nvSpPr>
            <p:spPr>
              <a:xfrm>
                <a:off x="10071081" y="4537829"/>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8" name="Rectangle 431"/>
              <p:cNvSpPr/>
              <p:nvPr/>
            </p:nvSpPr>
            <p:spPr>
              <a:xfrm>
                <a:off x="10275603" y="4537829"/>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9" name="Rectangle 432"/>
              <p:cNvSpPr/>
              <p:nvPr/>
            </p:nvSpPr>
            <p:spPr>
              <a:xfrm>
                <a:off x="10480125" y="4537829"/>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0" name="Rectangle 433"/>
              <p:cNvSpPr/>
              <p:nvPr/>
            </p:nvSpPr>
            <p:spPr>
              <a:xfrm>
                <a:off x="10684647" y="4537829"/>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1" name="Rectangle 434"/>
              <p:cNvSpPr/>
              <p:nvPr/>
            </p:nvSpPr>
            <p:spPr>
              <a:xfrm>
                <a:off x="10889169" y="4537829"/>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2" name="Rectangle 435"/>
              <p:cNvSpPr/>
              <p:nvPr/>
            </p:nvSpPr>
            <p:spPr>
              <a:xfrm>
                <a:off x="11093691" y="4537829"/>
                <a:ext cx="204522" cy="30158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spTree>
    <p:extLst>
      <p:ext uri="{BB962C8B-B14F-4D97-AF65-F5344CB8AC3E}">
        <p14:creationId xmlns:p14="http://schemas.microsoft.com/office/powerpoint/2010/main" val="387551652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1097280" y="251470"/>
            <a:ext cx="2580640" cy="523220"/>
          </a:xfrm>
          <a:prstGeom prst="rect">
            <a:avLst/>
          </a:prstGeom>
          <a:noFill/>
        </p:spPr>
        <p:txBody>
          <a:bodyPr wrap="square" rtlCol="0">
            <a:spAutoFit/>
          </a:bodyPr>
          <a:lstStyle/>
          <a:p>
            <a:r>
              <a:rPr lang="zh-CN" altLang="en-US" sz="2800" spc="600" dirty="0" smtClean="0">
                <a:cs typeface="+mn-ea"/>
                <a:sym typeface="+mn-lt"/>
              </a:rPr>
              <a:t>合作與目標</a:t>
            </a:r>
            <a:endParaRPr lang="zh-CN" altLang="en-US" sz="2800" spc="600" dirty="0">
              <a:cs typeface="+mn-ea"/>
              <a:sym typeface="+mn-lt"/>
            </a:endParaRPr>
          </a:p>
        </p:txBody>
      </p:sp>
      <p:grpSp>
        <p:nvGrpSpPr>
          <p:cNvPr id="6" name="11dd1d75-6327-4558-b1c3-e0c1cd284808"/>
          <p:cNvGrpSpPr>
            <a:grpSpLocks noChangeAspect="1"/>
          </p:cNvGrpSpPr>
          <p:nvPr/>
        </p:nvGrpSpPr>
        <p:grpSpPr>
          <a:xfrm>
            <a:off x="1921904" y="1547716"/>
            <a:ext cx="8393649" cy="4861615"/>
            <a:chOff x="2020964" y="1232756"/>
            <a:chExt cx="8393649" cy="4861615"/>
          </a:xfrm>
        </p:grpSpPr>
        <p:grpSp>
          <p:nvGrpSpPr>
            <p:cNvPr id="7" name="Group 1"/>
            <p:cNvGrpSpPr/>
            <p:nvPr/>
          </p:nvGrpSpPr>
          <p:grpSpPr>
            <a:xfrm>
              <a:off x="2020964" y="1292657"/>
              <a:ext cx="4461674" cy="4599572"/>
              <a:chOff x="2020964" y="1292657"/>
              <a:chExt cx="4461674" cy="4599572"/>
            </a:xfrm>
          </p:grpSpPr>
          <p:sp>
            <p:nvSpPr>
              <p:cNvPr id="17" name="i$liḋe-Freeform: Shape 4"/>
              <p:cNvSpPr/>
              <p:nvPr/>
            </p:nvSpPr>
            <p:spPr>
              <a:xfrm>
                <a:off x="3009449" y="2425847"/>
                <a:ext cx="3473189" cy="2340000"/>
              </a:xfrm>
              <a:custGeom>
                <a:avLst/>
                <a:gdLst>
                  <a:gd name="connsiteX0" fmla="*/ 1170000 w 3473189"/>
                  <a:gd name="connsiteY0" fmla="*/ 0 h 2340000"/>
                  <a:gd name="connsiteX1" fmla="*/ 2316230 w 3473189"/>
                  <a:gd name="connsiteY1" fmla="*/ 934204 h 2340000"/>
                  <a:gd name="connsiteX2" fmla="*/ 2322677 w 3473189"/>
                  <a:gd name="connsiteY2" fmla="*/ 976446 h 2340000"/>
                  <a:gd name="connsiteX3" fmla="*/ 2762234 w 3473189"/>
                  <a:gd name="connsiteY3" fmla="*/ 976446 h 2340000"/>
                  <a:gd name="connsiteX4" fmla="*/ 2762234 w 3473189"/>
                  <a:gd name="connsiteY4" fmla="*/ 782892 h 2340000"/>
                  <a:gd name="connsiteX5" fmla="*/ 3473189 w 3473189"/>
                  <a:gd name="connsiteY5" fmla="*/ 1170000 h 2340000"/>
                  <a:gd name="connsiteX6" fmla="*/ 2762234 w 3473189"/>
                  <a:gd name="connsiteY6" fmla="*/ 1557108 h 2340000"/>
                  <a:gd name="connsiteX7" fmla="*/ 2762234 w 3473189"/>
                  <a:gd name="connsiteY7" fmla="*/ 1363554 h 2340000"/>
                  <a:gd name="connsiteX8" fmla="*/ 2322677 w 3473189"/>
                  <a:gd name="connsiteY8" fmla="*/ 1363554 h 2340000"/>
                  <a:gd name="connsiteX9" fmla="*/ 2316230 w 3473189"/>
                  <a:gd name="connsiteY9" fmla="*/ 1405796 h 2340000"/>
                  <a:gd name="connsiteX10" fmla="*/ 1170000 w 3473189"/>
                  <a:gd name="connsiteY10" fmla="*/ 2340000 h 2340000"/>
                  <a:gd name="connsiteX11" fmla="*/ 0 w 3473189"/>
                  <a:gd name="connsiteY11" fmla="*/ 1170000 h 2340000"/>
                  <a:gd name="connsiteX12" fmla="*/ 1170000 w 3473189"/>
                  <a:gd name="connsiteY12" fmla="*/ 0 h 23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3189" h="2340000">
                    <a:moveTo>
                      <a:pt x="1170000" y="0"/>
                    </a:moveTo>
                    <a:cubicBezTo>
                      <a:pt x="1735401" y="0"/>
                      <a:pt x="2207132" y="401055"/>
                      <a:pt x="2316230" y="934204"/>
                    </a:cubicBezTo>
                    <a:lnTo>
                      <a:pt x="2322677" y="976446"/>
                    </a:lnTo>
                    <a:lnTo>
                      <a:pt x="2762234" y="976446"/>
                    </a:lnTo>
                    <a:lnTo>
                      <a:pt x="2762234" y="782892"/>
                    </a:lnTo>
                    <a:lnTo>
                      <a:pt x="3473189" y="1170000"/>
                    </a:lnTo>
                    <a:lnTo>
                      <a:pt x="2762234" y="1557108"/>
                    </a:lnTo>
                    <a:lnTo>
                      <a:pt x="2762234" y="1363554"/>
                    </a:lnTo>
                    <a:lnTo>
                      <a:pt x="2322677" y="1363554"/>
                    </a:lnTo>
                    <a:lnTo>
                      <a:pt x="2316230" y="1405796"/>
                    </a:lnTo>
                    <a:cubicBezTo>
                      <a:pt x="2207132" y="1938945"/>
                      <a:pt x="1735401" y="2340000"/>
                      <a:pt x="1170000" y="2340000"/>
                    </a:cubicBezTo>
                    <a:cubicBezTo>
                      <a:pt x="523827" y="2340000"/>
                      <a:pt x="0" y="1816173"/>
                      <a:pt x="0" y="1170000"/>
                    </a:cubicBezTo>
                    <a:cubicBezTo>
                      <a:pt x="0" y="523827"/>
                      <a:pt x="523827" y="0"/>
                      <a:pt x="1170000" y="0"/>
                    </a:cubicBezTo>
                    <a:close/>
                  </a:path>
                </a:pathLst>
              </a:cu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 name="i$liḋe-Freeform: Shape 5"/>
              <p:cNvSpPr/>
              <p:nvPr/>
            </p:nvSpPr>
            <p:spPr>
              <a:xfrm rot="5400000">
                <a:off x="2166476" y="2985635"/>
                <a:ext cx="3473189" cy="2340000"/>
              </a:xfrm>
              <a:custGeom>
                <a:avLst/>
                <a:gdLst>
                  <a:gd name="connsiteX0" fmla="*/ 1170000 w 3473189"/>
                  <a:gd name="connsiteY0" fmla="*/ 0 h 2340000"/>
                  <a:gd name="connsiteX1" fmla="*/ 2316230 w 3473189"/>
                  <a:gd name="connsiteY1" fmla="*/ 934204 h 2340000"/>
                  <a:gd name="connsiteX2" fmla="*/ 2322677 w 3473189"/>
                  <a:gd name="connsiteY2" fmla="*/ 976446 h 2340000"/>
                  <a:gd name="connsiteX3" fmla="*/ 2762234 w 3473189"/>
                  <a:gd name="connsiteY3" fmla="*/ 976446 h 2340000"/>
                  <a:gd name="connsiteX4" fmla="*/ 2762234 w 3473189"/>
                  <a:gd name="connsiteY4" fmla="*/ 782892 h 2340000"/>
                  <a:gd name="connsiteX5" fmla="*/ 3473189 w 3473189"/>
                  <a:gd name="connsiteY5" fmla="*/ 1170000 h 2340000"/>
                  <a:gd name="connsiteX6" fmla="*/ 2762234 w 3473189"/>
                  <a:gd name="connsiteY6" fmla="*/ 1557108 h 2340000"/>
                  <a:gd name="connsiteX7" fmla="*/ 2762234 w 3473189"/>
                  <a:gd name="connsiteY7" fmla="*/ 1363554 h 2340000"/>
                  <a:gd name="connsiteX8" fmla="*/ 2322677 w 3473189"/>
                  <a:gd name="connsiteY8" fmla="*/ 1363554 h 2340000"/>
                  <a:gd name="connsiteX9" fmla="*/ 2316230 w 3473189"/>
                  <a:gd name="connsiteY9" fmla="*/ 1405796 h 2340000"/>
                  <a:gd name="connsiteX10" fmla="*/ 1170000 w 3473189"/>
                  <a:gd name="connsiteY10" fmla="*/ 2340000 h 2340000"/>
                  <a:gd name="connsiteX11" fmla="*/ 0 w 3473189"/>
                  <a:gd name="connsiteY11" fmla="*/ 1170000 h 2340000"/>
                  <a:gd name="connsiteX12" fmla="*/ 1170000 w 3473189"/>
                  <a:gd name="connsiteY12" fmla="*/ 0 h 23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3189" h="2340000">
                    <a:moveTo>
                      <a:pt x="1170000" y="0"/>
                    </a:moveTo>
                    <a:cubicBezTo>
                      <a:pt x="1735401" y="0"/>
                      <a:pt x="2207132" y="401055"/>
                      <a:pt x="2316230" y="934204"/>
                    </a:cubicBezTo>
                    <a:lnTo>
                      <a:pt x="2322677" y="976446"/>
                    </a:lnTo>
                    <a:lnTo>
                      <a:pt x="2762234" y="976446"/>
                    </a:lnTo>
                    <a:lnTo>
                      <a:pt x="2762234" y="782892"/>
                    </a:lnTo>
                    <a:lnTo>
                      <a:pt x="3473189" y="1170000"/>
                    </a:lnTo>
                    <a:lnTo>
                      <a:pt x="2762234" y="1557108"/>
                    </a:lnTo>
                    <a:lnTo>
                      <a:pt x="2762234" y="1363554"/>
                    </a:lnTo>
                    <a:lnTo>
                      <a:pt x="2322677" y="1363554"/>
                    </a:lnTo>
                    <a:lnTo>
                      <a:pt x="2316230" y="1405796"/>
                    </a:lnTo>
                    <a:cubicBezTo>
                      <a:pt x="2207132" y="1938945"/>
                      <a:pt x="1735401" y="2340000"/>
                      <a:pt x="1170000" y="2340000"/>
                    </a:cubicBezTo>
                    <a:cubicBezTo>
                      <a:pt x="523827" y="2340000"/>
                      <a:pt x="0" y="1816173"/>
                      <a:pt x="0" y="1170000"/>
                    </a:cubicBezTo>
                    <a:cubicBezTo>
                      <a:pt x="0" y="523827"/>
                      <a:pt x="523827" y="0"/>
                      <a:pt x="1170000" y="0"/>
                    </a:cubicBezTo>
                    <a:close/>
                  </a:path>
                </a:pathLst>
              </a:cu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 name="i$liḋe-Freeform: Shape 6"/>
              <p:cNvSpPr/>
              <p:nvPr/>
            </p:nvSpPr>
            <p:spPr>
              <a:xfrm rot="16200000">
                <a:off x="1810422" y="1859252"/>
                <a:ext cx="3473189" cy="2340000"/>
              </a:xfrm>
              <a:custGeom>
                <a:avLst/>
                <a:gdLst>
                  <a:gd name="connsiteX0" fmla="*/ 1170000 w 3473189"/>
                  <a:gd name="connsiteY0" fmla="*/ 0 h 2340000"/>
                  <a:gd name="connsiteX1" fmla="*/ 2316230 w 3473189"/>
                  <a:gd name="connsiteY1" fmla="*/ 934204 h 2340000"/>
                  <a:gd name="connsiteX2" fmla="*/ 2322677 w 3473189"/>
                  <a:gd name="connsiteY2" fmla="*/ 976446 h 2340000"/>
                  <a:gd name="connsiteX3" fmla="*/ 2762234 w 3473189"/>
                  <a:gd name="connsiteY3" fmla="*/ 976446 h 2340000"/>
                  <a:gd name="connsiteX4" fmla="*/ 2762234 w 3473189"/>
                  <a:gd name="connsiteY4" fmla="*/ 782892 h 2340000"/>
                  <a:gd name="connsiteX5" fmla="*/ 3473189 w 3473189"/>
                  <a:gd name="connsiteY5" fmla="*/ 1170000 h 2340000"/>
                  <a:gd name="connsiteX6" fmla="*/ 2762234 w 3473189"/>
                  <a:gd name="connsiteY6" fmla="*/ 1557108 h 2340000"/>
                  <a:gd name="connsiteX7" fmla="*/ 2762234 w 3473189"/>
                  <a:gd name="connsiteY7" fmla="*/ 1363554 h 2340000"/>
                  <a:gd name="connsiteX8" fmla="*/ 2322677 w 3473189"/>
                  <a:gd name="connsiteY8" fmla="*/ 1363554 h 2340000"/>
                  <a:gd name="connsiteX9" fmla="*/ 2316230 w 3473189"/>
                  <a:gd name="connsiteY9" fmla="*/ 1405796 h 2340000"/>
                  <a:gd name="connsiteX10" fmla="*/ 1170000 w 3473189"/>
                  <a:gd name="connsiteY10" fmla="*/ 2340000 h 2340000"/>
                  <a:gd name="connsiteX11" fmla="*/ 0 w 3473189"/>
                  <a:gd name="connsiteY11" fmla="*/ 1170000 h 2340000"/>
                  <a:gd name="connsiteX12" fmla="*/ 1170000 w 3473189"/>
                  <a:gd name="connsiteY12" fmla="*/ 0 h 23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3189" h="2340000">
                    <a:moveTo>
                      <a:pt x="1170000" y="0"/>
                    </a:moveTo>
                    <a:cubicBezTo>
                      <a:pt x="1735401" y="0"/>
                      <a:pt x="2207132" y="401055"/>
                      <a:pt x="2316230" y="934204"/>
                    </a:cubicBezTo>
                    <a:lnTo>
                      <a:pt x="2322677" y="976446"/>
                    </a:lnTo>
                    <a:lnTo>
                      <a:pt x="2762234" y="976446"/>
                    </a:lnTo>
                    <a:lnTo>
                      <a:pt x="2762234" y="782892"/>
                    </a:lnTo>
                    <a:lnTo>
                      <a:pt x="3473189" y="1170000"/>
                    </a:lnTo>
                    <a:lnTo>
                      <a:pt x="2762234" y="1557108"/>
                    </a:lnTo>
                    <a:lnTo>
                      <a:pt x="2762234" y="1363554"/>
                    </a:lnTo>
                    <a:lnTo>
                      <a:pt x="2322677" y="1363554"/>
                    </a:lnTo>
                    <a:lnTo>
                      <a:pt x="2316230" y="1405796"/>
                    </a:lnTo>
                    <a:cubicBezTo>
                      <a:pt x="2207132" y="1938945"/>
                      <a:pt x="1735401" y="2340000"/>
                      <a:pt x="1170000" y="2340000"/>
                    </a:cubicBezTo>
                    <a:cubicBezTo>
                      <a:pt x="523827" y="2340000"/>
                      <a:pt x="0" y="1816173"/>
                      <a:pt x="0" y="1170000"/>
                    </a:cubicBezTo>
                    <a:cubicBezTo>
                      <a:pt x="0" y="523827"/>
                      <a:pt x="523827" y="0"/>
                      <a:pt x="1170000" y="0"/>
                    </a:cubicBezTo>
                    <a:close/>
                  </a:path>
                </a:pathLst>
              </a:cu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i$liḋe-Oval 7"/>
              <p:cNvSpPr>
                <a:spLocks noChangeAspect="1"/>
              </p:cNvSpPr>
              <p:nvPr/>
            </p:nvSpPr>
            <p:spPr>
              <a:xfrm>
                <a:off x="2020964" y="2419040"/>
                <a:ext cx="2340000" cy="2340000"/>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21" name="Group 8"/>
              <p:cNvGrpSpPr>
                <a:grpSpLocks noChangeAspect="1"/>
              </p:cNvGrpSpPr>
              <p:nvPr/>
            </p:nvGrpSpPr>
            <p:grpSpPr>
              <a:xfrm>
                <a:off x="2837797" y="2832824"/>
                <a:ext cx="701772" cy="355442"/>
                <a:chOff x="4325938" y="280988"/>
                <a:chExt cx="488950" cy="247650"/>
              </a:xfrm>
              <a:solidFill>
                <a:schemeClr val="bg1"/>
              </a:solidFill>
            </p:grpSpPr>
            <p:sp>
              <p:nvSpPr>
                <p:cNvPr id="23" name="i$liḋe-Freeform: Shape 12"/>
                <p:cNvSpPr>
                  <a:spLocks/>
                </p:cNvSpPr>
                <p:nvPr/>
              </p:nvSpPr>
              <p:spPr bwMode="auto">
                <a:xfrm>
                  <a:off x="4325938" y="458788"/>
                  <a:ext cx="69850" cy="69850"/>
                </a:xfrm>
                <a:custGeom>
                  <a:avLst/>
                  <a:gdLst>
                    <a:gd name="T0" fmla="*/ 44 w 44"/>
                    <a:gd name="T1" fmla="*/ 22 h 44"/>
                    <a:gd name="T2" fmla="*/ 44 w 44"/>
                    <a:gd name="T3" fmla="*/ 22 h 44"/>
                    <a:gd name="T4" fmla="*/ 42 w 44"/>
                    <a:gd name="T5" fmla="*/ 30 h 44"/>
                    <a:gd name="T6" fmla="*/ 36 w 44"/>
                    <a:gd name="T7" fmla="*/ 36 h 44"/>
                    <a:gd name="T8" fmla="*/ 30 w 44"/>
                    <a:gd name="T9" fmla="*/ 42 h 44"/>
                    <a:gd name="T10" fmla="*/ 22 w 44"/>
                    <a:gd name="T11" fmla="*/ 44 h 44"/>
                    <a:gd name="T12" fmla="*/ 22 w 44"/>
                    <a:gd name="T13" fmla="*/ 44 h 44"/>
                    <a:gd name="T14" fmla="*/ 14 w 44"/>
                    <a:gd name="T15" fmla="*/ 42 h 44"/>
                    <a:gd name="T16" fmla="*/ 6 w 44"/>
                    <a:gd name="T17" fmla="*/ 36 h 44"/>
                    <a:gd name="T18" fmla="*/ 2 w 44"/>
                    <a:gd name="T19" fmla="*/ 30 h 44"/>
                    <a:gd name="T20" fmla="*/ 0 w 44"/>
                    <a:gd name="T21" fmla="*/ 22 h 44"/>
                    <a:gd name="T22" fmla="*/ 0 w 44"/>
                    <a:gd name="T23" fmla="*/ 22 h 44"/>
                    <a:gd name="T24" fmla="*/ 2 w 44"/>
                    <a:gd name="T25" fmla="*/ 14 h 44"/>
                    <a:gd name="T26" fmla="*/ 6 w 44"/>
                    <a:gd name="T27" fmla="*/ 6 h 44"/>
                    <a:gd name="T28" fmla="*/ 14 w 44"/>
                    <a:gd name="T29" fmla="*/ 2 h 44"/>
                    <a:gd name="T30" fmla="*/ 22 w 44"/>
                    <a:gd name="T31" fmla="*/ 0 h 44"/>
                    <a:gd name="T32" fmla="*/ 22 w 44"/>
                    <a:gd name="T33" fmla="*/ 0 h 44"/>
                    <a:gd name="T34" fmla="*/ 30 w 44"/>
                    <a:gd name="T35" fmla="*/ 2 h 44"/>
                    <a:gd name="T36" fmla="*/ 36 w 44"/>
                    <a:gd name="T37" fmla="*/ 6 h 44"/>
                    <a:gd name="T38" fmla="*/ 42 w 44"/>
                    <a:gd name="T39" fmla="*/ 14 h 44"/>
                    <a:gd name="T40" fmla="*/ 44 w 44"/>
                    <a:gd name="T41" fmla="*/ 22 h 44"/>
                    <a:gd name="T42" fmla="*/ 44 w 44"/>
                    <a:gd name="T43"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4">
                      <a:moveTo>
                        <a:pt x="44" y="22"/>
                      </a:moveTo>
                      <a:lnTo>
                        <a:pt x="44" y="22"/>
                      </a:lnTo>
                      <a:lnTo>
                        <a:pt x="42" y="30"/>
                      </a:lnTo>
                      <a:lnTo>
                        <a:pt x="36" y="36"/>
                      </a:lnTo>
                      <a:lnTo>
                        <a:pt x="30" y="42"/>
                      </a:lnTo>
                      <a:lnTo>
                        <a:pt x="22" y="44"/>
                      </a:lnTo>
                      <a:lnTo>
                        <a:pt x="22" y="44"/>
                      </a:lnTo>
                      <a:lnTo>
                        <a:pt x="14" y="42"/>
                      </a:lnTo>
                      <a:lnTo>
                        <a:pt x="6" y="36"/>
                      </a:lnTo>
                      <a:lnTo>
                        <a:pt x="2" y="30"/>
                      </a:lnTo>
                      <a:lnTo>
                        <a:pt x="0" y="22"/>
                      </a:lnTo>
                      <a:lnTo>
                        <a:pt x="0" y="22"/>
                      </a:lnTo>
                      <a:lnTo>
                        <a:pt x="2" y="14"/>
                      </a:lnTo>
                      <a:lnTo>
                        <a:pt x="6" y="6"/>
                      </a:lnTo>
                      <a:lnTo>
                        <a:pt x="14" y="2"/>
                      </a:lnTo>
                      <a:lnTo>
                        <a:pt x="22" y="0"/>
                      </a:lnTo>
                      <a:lnTo>
                        <a:pt x="22" y="0"/>
                      </a:lnTo>
                      <a:lnTo>
                        <a:pt x="30" y="2"/>
                      </a:lnTo>
                      <a:lnTo>
                        <a:pt x="36" y="6"/>
                      </a:lnTo>
                      <a:lnTo>
                        <a:pt x="42" y="14"/>
                      </a:lnTo>
                      <a:lnTo>
                        <a:pt x="44" y="22"/>
                      </a:lnTo>
                      <a:lnTo>
                        <a:pt x="44"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4" name="i$liḋe-Freeform: Shape 13"/>
                <p:cNvSpPr>
                  <a:spLocks/>
                </p:cNvSpPr>
                <p:nvPr/>
              </p:nvSpPr>
              <p:spPr bwMode="auto">
                <a:xfrm>
                  <a:off x="4414838" y="401638"/>
                  <a:ext cx="66675" cy="66675"/>
                </a:xfrm>
                <a:custGeom>
                  <a:avLst/>
                  <a:gdLst>
                    <a:gd name="T0" fmla="*/ 42 w 42"/>
                    <a:gd name="T1" fmla="*/ 20 h 42"/>
                    <a:gd name="T2" fmla="*/ 42 w 42"/>
                    <a:gd name="T3" fmla="*/ 20 h 42"/>
                    <a:gd name="T4" fmla="*/ 42 w 42"/>
                    <a:gd name="T5" fmla="*/ 30 h 42"/>
                    <a:gd name="T6" fmla="*/ 36 w 42"/>
                    <a:gd name="T7" fmla="*/ 36 h 42"/>
                    <a:gd name="T8" fmla="*/ 30 w 42"/>
                    <a:gd name="T9" fmla="*/ 40 h 42"/>
                    <a:gd name="T10" fmla="*/ 22 w 42"/>
                    <a:gd name="T11" fmla="*/ 42 h 42"/>
                    <a:gd name="T12" fmla="*/ 22 w 42"/>
                    <a:gd name="T13" fmla="*/ 42 h 42"/>
                    <a:gd name="T14" fmla="*/ 12 w 42"/>
                    <a:gd name="T15" fmla="*/ 40 h 42"/>
                    <a:gd name="T16" fmla="*/ 6 w 42"/>
                    <a:gd name="T17" fmla="*/ 36 h 42"/>
                    <a:gd name="T18" fmla="*/ 2 w 42"/>
                    <a:gd name="T19" fmla="*/ 30 h 42"/>
                    <a:gd name="T20" fmla="*/ 0 w 42"/>
                    <a:gd name="T21" fmla="*/ 20 h 42"/>
                    <a:gd name="T22" fmla="*/ 0 w 42"/>
                    <a:gd name="T23" fmla="*/ 20 h 42"/>
                    <a:gd name="T24" fmla="*/ 2 w 42"/>
                    <a:gd name="T25" fmla="*/ 12 h 42"/>
                    <a:gd name="T26" fmla="*/ 6 w 42"/>
                    <a:gd name="T27" fmla="*/ 6 h 42"/>
                    <a:gd name="T28" fmla="*/ 12 w 42"/>
                    <a:gd name="T29" fmla="*/ 0 h 42"/>
                    <a:gd name="T30" fmla="*/ 22 w 42"/>
                    <a:gd name="T31" fmla="*/ 0 h 42"/>
                    <a:gd name="T32" fmla="*/ 22 w 42"/>
                    <a:gd name="T33" fmla="*/ 0 h 42"/>
                    <a:gd name="T34" fmla="*/ 30 w 42"/>
                    <a:gd name="T35" fmla="*/ 0 h 42"/>
                    <a:gd name="T36" fmla="*/ 36 w 42"/>
                    <a:gd name="T37" fmla="*/ 6 h 42"/>
                    <a:gd name="T38" fmla="*/ 42 w 42"/>
                    <a:gd name="T39" fmla="*/ 12 h 42"/>
                    <a:gd name="T40" fmla="*/ 42 w 42"/>
                    <a:gd name="T41" fmla="*/ 20 h 42"/>
                    <a:gd name="T42" fmla="*/ 42 w 42"/>
                    <a:gd name="T43" fmla="*/ 2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42">
                      <a:moveTo>
                        <a:pt x="42" y="20"/>
                      </a:moveTo>
                      <a:lnTo>
                        <a:pt x="42" y="20"/>
                      </a:lnTo>
                      <a:lnTo>
                        <a:pt x="42" y="30"/>
                      </a:lnTo>
                      <a:lnTo>
                        <a:pt x="36" y="36"/>
                      </a:lnTo>
                      <a:lnTo>
                        <a:pt x="30" y="40"/>
                      </a:lnTo>
                      <a:lnTo>
                        <a:pt x="22" y="42"/>
                      </a:lnTo>
                      <a:lnTo>
                        <a:pt x="22" y="42"/>
                      </a:lnTo>
                      <a:lnTo>
                        <a:pt x="12" y="40"/>
                      </a:lnTo>
                      <a:lnTo>
                        <a:pt x="6" y="36"/>
                      </a:lnTo>
                      <a:lnTo>
                        <a:pt x="2" y="30"/>
                      </a:lnTo>
                      <a:lnTo>
                        <a:pt x="0" y="20"/>
                      </a:lnTo>
                      <a:lnTo>
                        <a:pt x="0" y="20"/>
                      </a:lnTo>
                      <a:lnTo>
                        <a:pt x="2" y="12"/>
                      </a:lnTo>
                      <a:lnTo>
                        <a:pt x="6" y="6"/>
                      </a:lnTo>
                      <a:lnTo>
                        <a:pt x="12" y="0"/>
                      </a:lnTo>
                      <a:lnTo>
                        <a:pt x="22" y="0"/>
                      </a:lnTo>
                      <a:lnTo>
                        <a:pt x="22" y="0"/>
                      </a:lnTo>
                      <a:lnTo>
                        <a:pt x="30" y="0"/>
                      </a:lnTo>
                      <a:lnTo>
                        <a:pt x="36" y="6"/>
                      </a:lnTo>
                      <a:lnTo>
                        <a:pt x="42" y="12"/>
                      </a:lnTo>
                      <a:lnTo>
                        <a:pt x="42" y="20"/>
                      </a:lnTo>
                      <a:lnTo>
                        <a:pt x="42"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 name="i$liḋe-Freeform: Shape 14"/>
                <p:cNvSpPr>
                  <a:spLocks/>
                </p:cNvSpPr>
                <p:nvPr/>
              </p:nvSpPr>
              <p:spPr bwMode="auto">
                <a:xfrm>
                  <a:off x="4513263" y="427038"/>
                  <a:ext cx="69850" cy="69850"/>
                </a:xfrm>
                <a:custGeom>
                  <a:avLst/>
                  <a:gdLst>
                    <a:gd name="T0" fmla="*/ 44 w 44"/>
                    <a:gd name="T1" fmla="*/ 22 h 44"/>
                    <a:gd name="T2" fmla="*/ 44 w 44"/>
                    <a:gd name="T3" fmla="*/ 22 h 44"/>
                    <a:gd name="T4" fmla="*/ 42 w 44"/>
                    <a:gd name="T5" fmla="*/ 32 h 44"/>
                    <a:gd name="T6" fmla="*/ 36 w 44"/>
                    <a:gd name="T7" fmla="*/ 38 h 44"/>
                    <a:gd name="T8" fmla="*/ 30 w 44"/>
                    <a:gd name="T9" fmla="*/ 42 h 44"/>
                    <a:gd name="T10" fmla="*/ 22 w 44"/>
                    <a:gd name="T11" fmla="*/ 44 h 44"/>
                    <a:gd name="T12" fmla="*/ 22 w 44"/>
                    <a:gd name="T13" fmla="*/ 44 h 44"/>
                    <a:gd name="T14" fmla="*/ 14 w 44"/>
                    <a:gd name="T15" fmla="*/ 42 h 44"/>
                    <a:gd name="T16" fmla="*/ 6 w 44"/>
                    <a:gd name="T17" fmla="*/ 38 h 44"/>
                    <a:gd name="T18" fmla="*/ 2 w 44"/>
                    <a:gd name="T19" fmla="*/ 32 h 44"/>
                    <a:gd name="T20" fmla="*/ 0 w 44"/>
                    <a:gd name="T21" fmla="*/ 22 h 44"/>
                    <a:gd name="T22" fmla="*/ 0 w 44"/>
                    <a:gd name="T23" fmla="*/ 22 h 44"/>
                    <a:gd name="T24" fmla="*/ 2 w 44"/>
                    <a:gd name="T25" fmla="*/ 14 h 44"/>
                    <a:gd name="T26" fmla="*/ 6 w 44"/>
                    <a:gd name="T27" fmla="*/ 8 h 44"/>
                    <a:gd name="T28" fmla="*/ 14 w 44"/>
                    <a:gd name="T29" fmla="*/ 2 h 44"/>
                    <a:gd name="T30" fmla="*/ 22 w 44"/>
                    <a:gd name="T31" fmla="*/ 0 h 44"/>
                    <a:gd name="T32" fmla="*/ 22 w 44"/>
                    <a:gd name="T33" fmla="*/ 0 h 44"/>
                    <a:gd name="T34" fmla="*/ 30 w 44"/>
                    <a:gd name="T35" fmla="*/ 2 h 44"/>
                    <a:gd name="T36" fmla="*/ 36 w 44"/>
                    <a:gd name="T37" fmla="*/ 8 h 44"/>
                    <a:gd name="T38" fmla="*/ 42 w 44"/>
                    <a:gd name="T39" fmla="*/ 14 h 44"/>
                    <a:gd name="T40" fmla="*/ 44 w 44"/>
                    <a:gd name="T41" fmla="*/ 22 h 44"/>
                    <a:gd name="T42" fmla="*/ 44 w 44"/>
                    <a:gd name="T43"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4">
                      <a:moveTo>
                        <a:pt x="44" y="22"/>
                      </a:moveTo>
                      <a:lnTo>
                        <a:pt x="44" y="22"/>
                      </a:lnTo>
                      <a:lnTo>
                        <a:pt x="42" y="32"/>
                      </a:lnTo>
                      <a:lnTo>
                        <a:pt x="36" y="38"/>
                      </a:lnTo>
                      <a:lnTo>
                        <a:pt x="30" y="42"/>
                      </a:lnTo>
                      <a:lnTo>
                        <a:pt x="22" y="44"/>
                      </a:lnTo>
                      <a:lnTo>
                        <a:pt x="22" y="44"/>
                      </a:lnTo>
                      <a:lnTo>
                        <a:pt x="14" y="42"/>
                      </a:lnTo>
                      <a:lnTo>
                        <a:pt x="6" y="38"/>
                      </a:lnTo>
                      <a:lnTo>
                        <a:pt x="2" y="32"/>
                      </a:lnTo>
                      <a:lnTo>
                        <a:pt x="0" y="22"/>
                      </a:lnTo>
                      <a:lnTo>
                        <a:pt x="0" y="22"/>
                      </a:lnTo>
                      <a:lnTo>
                        <a:pt x="2" y="14"/>
                      </a:lnTo>
                      <a:lnTo>
                        <a:pt x="6" y="8"/>
                      </a:lnTo>
                      <a:lnTo>
                        <a:pt x="14" y="2"/>
                      </a:lnTo>
                      <a:lnTo>
                        <a:pt x="22" y="0"/>
                      </a:lnTo>
                      <a:lnTo>
                        <a:pt x="22" y="0"/>
                      </a:lnTo>
                      <a:lnTo>
                        <a:pt x="30" y="2"/>
                      </a:lnTo>
                      <a:lnTo>
                        <a:pt x="36" y="8"/>
                      </a:lnTo>
                      <a:lnTo>
                        <a:pt x="42" y="14"/>
                      </a:lnTo>
                      <a:lnTo>
                        <a:pt x="44" y="22"/>
                      </a:lnTo>
                      <a:lnTo>
                        <a:pt x="44"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6" name="i$liḋe-Freeform: Shape 15"/>
                <p:cNvSpPr>
                  <a:spLocks/>
                </p:cNvSpPr>
                <p:nvPr/>
              </p:nvSpPr>
              <p:spPr bwMode="auto">
                <a:xfrm>
                  <a:off x="4589463" y="338138"/>
                  <a:ext cx="69850" cy="69850"/>
                </a:xfrm>
                <a:custGeom>
                  <a:avLst/>
                  <a:gdLst>
                    <a:gd name="T0" fmla="*/ 44 w 44"/>
                    <a:gd name="T1" fmla="*/ 22 h 44"/>
                    <a:gd name="T2" fmla="*/ 44 w 44"/>
                    <a:gd name="T3" fmla="*/ 22 h 44"/>
                    <a:gd name="T4" fmla="*/ 42 w 44"/>
                    <a:gd name="T5" fmla="*/ 30 h 44"/>
                    <a:gd name="T6" fmla="*/ 38 w 44"/>
                    <a:gd name="T7" fmla="*/ 38 h 44"/>
                    <a:gd name="T8" fmla="*/ 30 w 44"/>
                    <a:gd name="T9" fmla="*/ 42 h 44"/>
                    <a:gd name="T10" fmla="*/ 22 w 44"/>
                    <a:gd name="T11" fmla="*/ 44 h 44"/>
                    <a:gd name="T12" fmla="*/ 22 w 44"/>
                    <a:gd name="T13" fmla="*/ 44 h 44"/>
                    <a:gd name="T14" fmla="*/ 14 w 44"/>
                    <a:gd name="T15" fmla="*/ 42 h 44"/>
                    <a:gd name="T16" fmla="*/ 8 w 44"/>
                    <a:gd name="T17" fmla="*/ 38 h 44"/>
                    <a:gd name="T18" fmla="*/ 2 w 44"/>
                    <a:gd name="T19" fmla="*/ 30 h 44"/>
                    <a:gd name="T20" fmla="*/ 0 w 44"/>
                    <a:gd name="T21" fmla="*/ 22 h 44"/>
                    <a:gd name="T22" fmla="*/ 0 w 44"/>
                    <a:gd name="T23" fmla="*/ 22 h 44"/>
                    <a:gd name="T24" fmla="*/ 2 w 44"/>
                    <a:gd name="T25" fmla="*/ 14 h 44"/>
                    <a:gd name="T26" fmla="*/ 8 w 44"/>
                    <a:gd name="T27" fmla="*/ 6 h 44"/>
                    <a:gd name="T28" fmla="*/ 14 w 44"/>
                    <a:gd name="T29" fmla="*/ 2 h 44"/>
                    <a:gd name="T30" fmla="*/ 22 w 44"/>
                    <a:gd name="T31" fmla="*/ 0 h 44"/>
                    <a:gd name="T32" fmla="*/ 22 w 44"/>
                    <a:gd name="T33" fmla="*/ 0 h 44"/>
                    <a:gd name="T34" fmla="*/ 30 w 44"/>
                    <a:gd name="T35" fmla="*/ 2 h 44"/>
                    <a:gd name="T36" fmla="*/ 38 w 44"/>
                    <a:gd name="T37" fmla="*/ 6 h 44"/>
                    <a:gd name="T38" fmla="*/ 42 w 44"/>
                    <a:gd name="T39" fmla="*/ 14 h 44"/>
                    <a:gd name="T40" fmla="*/ 44 w 44"/>
                    <a:gd name="T41" fmla="*/ 22 h 44"/>
                    <a:gd name="T42" fmla="*/ 44 w 44"/>
                    <a:gd name="T43"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4">
                      <a:moveTo>
                        <a:pt x="44" y="22"/>
                      </a:moveTo>
                      <a:lnTo>
                        <a:pt x="44" y="22"/>
                      </a:lnTo>
                      <a:lnTo>
                        <a:pt x="42" y="30"/>
                      </a:lnTo>
                      <a:lnTo>
                        <a:pt x="38" y="38"/>
                      </a:lnTo>
                      <a:lnTo>
                        <a:pt x="30" y="42"/>
                      </a:lnTo>
                      <a:lnTo>
                        <a:pt x="22" y="44"/>
                      </a:lnTo>
                      <a:lnTo>
                        <a:pt x="22" y="44"/>
                      </a:lnTo>
                      <a:lnTo>
                        <a:pt x="14" y="42"/>
                      </a:lnTo>
                      <a:lnTo>
                        <a:pt x="8" y="38"/>
                      </a:lnTo>
                      <a:lnTo>
                        <a:pt x="2" y="30"/>
                      </a:lnTo>
                      <a:lnTo>
                        <a:pt x="0" y="22"/>
                      </a:lnTo>
                      <a:lnTo>
                        <a:pt x="0" y="22"/>
                      </a:lnTo>
                      <a:lnTo>
                        <a:pt x="2" y="14"/>
                      </a:lnTo>
                      <a:lnTo>
                        <a:pt x="8" y="6"/>
                      </a:lnTo>
                      <a:lnTo>
                        <a:pt x="14" y="2"/>
                      </a:lnTo>
                      <a:lnTo>
                        <a:pt x="22" y="0"/>
                      </a:lnTo>
                      <a:lnTo>
                        <a:pt x="22" y="0"/>
                      </a:lnTo>
                      <a:lnTo>
                        <a:pt x="30" y="2"/>
                      </a:lnTo>
                      <a:lnTo>
                        <a:pt x="38" y="6"/>
                      </a:lnTo>
                      <a:lnTo>
                        <a:pt x="42" y="14"/>
                      </a:lnTo>
                      <a:lnTo>
                        <a:pt x="44" y="22"/>
                      </a:lnTo>
                      <a:lnTo>
                        <a:pt x="44"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7" name="i$liḋe-Freeform: Shape 16"/>
                <p:cNvSpPr>
                  <a:spLocks/>
                </p:cNvSpPr>
                <p:nvPr/>
              </p:nvSpPr>
              <p:spPr bwMode="auto">
                <a:xfrm>
                  <a:off x="4665663" y="395288"/>
                  <a:ext cx="69850" cy="66675"/>
                </a:xfrm>
                <a:custGeom>
                  <a:avLst/>
                  <a:gdLst>
                    <a:gd name="T0" fmla="*/ 44 w 44"/>
                    <a:gd name="T1" fmla="*/ 20 h 42"/>
                    <a:gd name="T2" fmla="*/ 44 w 44"/>
                    <a:gd name="T3" fmla="*/ 20 h 42"/>
                    <a:gd name="T4" fmla="*/ 42 w 44"/>
                    <a:gd name="T5" fmla="*/ 30 h 42"/>
                    <a:gd name="T6" fmla="*/ 38 w 44"/>
                    <a:gd name="T7" fmla="*/ 36 h 42"/>
                    <a:gd name="T8" fmla="*/ 30 w 44"/>
                    <a:gd name="T9" fmla="*/ 40 h 42"/>
                    <a:gd name="T10" fmla="*/ 22 w 44"/>
                    <a:gd name="T11" fmla="*/ 42 h 42"/>
                    <a:gd name="T12" fmla="*/ 22 w 44"/>
                    <a:gd name="T13" fmla="*/ 42 h 42"/>
                    <a:gd name="T14" fmla="*/ 14 w 44"/>
                    <a:gd name="T15" fmla="*/ 40 h 42"/>
                    <a:gd name="T16" fmla="*/ 6 w 44"/>
                    <a:gd name="T17" fmla="*/ 36 h 42"/>
                    <a:gd name="T18" fmla="*/ 2 w 44"/>
                    <a:gd name="T19" fmla="*/ 30 h 42"/>
                    <a:gd name="T20" fmla="*/ 0 w 44"/>
                    <a:gd name="T21" fmla="*/ 20 h 42"/>
                    <a:gd name="T22" fmla="*/ 0 w 44"/>
                    <a:gd name="T23" fmla="*/ 20 h 42"/>
                    <a:gd name="T24" fmla="*/ 2 w 44"/>
                    <a:gd name="T25" fmla="*/ 12 h 42"/>
                    <a:gd name="T26" fmla="*/ 6 w 44"/>
                    <a:gd name="T27" fmla="*/ 6 h 42"/>
                    <a:gd name="T28" fmla="*/ 14 w 44"/>
                    <a:gd name="T29" fmla="*/ 0 h 42"/>
                    <a:gd name="T30" fmla="*/ 22 w 44"/>
                    <a:gd name="T31" fmla="*/ 0 h 42"/>
                    <a:gd name="T32" fmla="*/ 22 w 44"/>
                    <a:gd name="T33" fmla="*/ 0 h 42"/>
                    <a:gd name="T34" fmla="*/ 30 w 44"/>
                    <a:gd name="T35" fmla="*/ 0 h 42"/>
                    <a:gd name="T36" fmla="*/ 38 w 44"/>
                    <a:gd name="T37" fmla="*/ 6 h 42"/>
                    <a:gd name="T38" fmla="*/ 42 w 44"/>
                    <a:gd name="T39" fmla="*/ 12 h 42"/>
                    <a:gd name="T40" fmla="*/ 44 w 44"/>
                    <a:gd name="T41" fmla="*/ 20 h 42"/>
                    <a:gd name="T42" fmla="*/ 44 w 44"/>
                    <a:gd name="T43" fmla="*/ 2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2">
                      <a:moveTo>
                        <a:pt x="44" y="20"/>
                      </a:moveTo>
                      <a:lnTo>
                        <a:pt x="44" y="20"/>
                      </a:lnTo>
                      <a:lnTo>
                        <a:pt x="42" y="30"/>
                      </a:lnTo>
                      <a:lnTo>
                        <a:pt x="38" y="36"/>
                      </a:lnTo>
                      <a:lnTo>
                        <a:pt x="30" y="40"/>
                      </a:lnTo>
                      <a:lnTo>
                        <a:pt x="22" y="42"/>
                      </a:lnTo>
                      <a:lnTo>
                        <a:pt x="22" y="42"/>
                      </a:lnTo>
                      <a:lnTo>
                        <a:pt x="14" y="40"/>
                      </a:lnTo>
                      <a:lnTo>
                        <a:pt x="6" y="36"/>
                      </a:lnTo>
                      <a:lnTo>
                        <a:pt x="2" y="30"/>
                      </a:lnTo>
                      <a:lnTo>
                        <a:pt x="0" y="20"/>
                      </a:lnTo>
                      <a:lnTo>
                        <a:pt x="0" y="20"/>
                      </a:lnTo>
                      <a:lnTo>
                        <a:pt x="2" y="12"/>
                      </a:lnTo>
                      <a:lnTo>
                        <a:pt x="6" y="6"/>
                      </a:lnTo>
                      <a:lnTo>
                        <a:pt x="14" y="0"/>
                      </a:lnTo>
                      <a:lnTo>
                        <a:pt x="22" y="0"/>
                      </a:lnTo>
                      <a:lnTo>
                        <a:pt x="22" y="0"/>
                      </a:lnTo>
                      <a:lnTo>
                        <a:pt x="30" y="0"/>
                      </a:lnTo>
                      <a:lnTo>
                        <a:pt x="38" y="6"/>
                      </a:lnTo>
                      <a:lnTo>
                        <a:pt x="42" y="12"/>
                      </a:lnTo>
                      <a:lnTo>
                        <a:pt x="44" y="20"/>
                      </a:lnTo>
                      <a:lnTo>
                        <a:pt x="4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 name="i$liḋe-Freeform: Shape 17"/>
                <p:cNvSpPr>
                  <a:spLocks/>
                </p:cNvSpPr>
                <p:nvPr/>
              </p:nvSpPr>
              <p:spPr bwMode="auto">
                <a:xfrm>
                  <a:off x="4745038" y="280988"/>
                  <a:ext cx="69850" cy="66675"/>
                </a:xfrm>
                <a:custGeom>
                  <a:avLst/>
                  <a:gdLst>
                    <a:gd name="T0" fmla="*/ 44 w 44"/>
                    <a:gd name="T1" fmla="*/ 22 h 42"/>
                    <a:gd name="T2" fmla="*/ 44 w 44"/>
                    <a:gd name="T3" fmla="*/ 22 h 42"/>
                    <a:gd name="T4" fmla="*/ 42 w 44"/>
                    <a:gd name="T5" fmla="*/ 30 h 42"/>
                    <a:gd name="T6" fmla="*/ 38 w 44"/>
                    <a:gd name="T7" fmla="*/ 36 h 42"/>
                    <a:gd name="T8" fmla="*/ 30 w 44"/>
                    <a:gd name="T9" fmla="*/ 42 h 42"/>
                    <a:gd name="T10" fmla="*/ 22 w 44"/>
                    <a:gd name="T11" fmla="*/ 42 h 42"/>
                    <a:gd name="T12" fmla="*/ 22 w 44"/>
                    <a:gd name="T13" fmla="*/ 42 h 42"/>
                    <a:gd name="T14" fmla="*/ 14 w 44"/>
                    <a:gd name="T15" fmla="*/ 42 h 42"/>
                    <a:gd name="T16" fmla="*/ 6 w 44"/>
                    <a:gd name="T17" fmla="*/ 36 h 42"/>
                    <a:gd name="T18" fmla="*/ 2 w 44"/>
                    <a:gd name="T19" fmla="*/ 30 h 42"/>
                    <a:gd name="T20" fmla="*/ 0 w 44"/>
                    <a:gd name="T21" fmla="*/ 22 h 42"/>
                    <a:gd name="T22" fmla="*/ 0 w 44"/>
                    <a:gd name="T23" fmla="*/ 22 h 42"/>
                    <a:gd name="T24" fmla="*/ 2 w 44"/>
                    <a:gd name="T25" fmla="*/ 12 h 42"/>
                    <a:gd name="T26" fmla="*/ 6 w 44"/>
                    <a:gd name="T27" fmla="*/ 6 h 42"/>
                    <a:gd name="T28" fmla="*/ 14 w 44"/>
                    <a:gd name="T29" fmla="*/ 2 h 42"/>
                    <a:gd name="T30" fmla="*/ 22 w 44"/>
                    <a:gd name="T31" fmla="*/ 0 h 42"/>
                    <a:gd name="T32" fmla="*/ 22 w 44"/>
                    <a:gd name="T33" fmla="*/ 0 h 42"/>
                    <a:gd name="T34" fmla="*/ 30 w 44"/>
                    <a:gd name="T35" fmla="*/ 2 h 42"/>
                    <a:gd name="T36" fmla="*/ 38 w 44"/>
                    <a:gd name="T37" fmla="*/ 6 h 42"/>
                    <a:gd name="T38" fmla="*/ 42 w 44"/>
                    <a:gd name="T39" fmla="*/ 12 h 42"/>
                    <a:gd name="T40" fmla="*/ 44 w 44"/>
                    <a:gd name="T41" fmla="*/ 22 h 42"/>
                    <a:gd name="T42" fmla="*/ 44 w 44"/>
                    <a:gd name="T43"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2">
                      <a:moveTo>
                        <a:pt x="44" y="22"/>
                      </a:moveTo>
                      <a:lnTo>
                        <a:pt x="44" y="22"/>
                      </a:lnTo>
                      <a:lnTo>
                        <a:pt x="42" y="30"/>
                      </a:lnTo>
                      <a:lnTo>
                        <a:pt x="38" y="36"/>
                      </a:lnTo>
                      <a:lnTo>
                        <a:pt x="30" y="42"/>
                      </a:lnTo>
                      <a:lnTo>
                        <a:pt x="22" y="42"/>
                      </a:lnTo>
                      <a:lnTo>
                        <a:pt x="22" y="42"/>
                      </a:lnTo>
                      <a:lnTo>
                        <a:pt x="14" y="42"/>
                      </a:lnTo>
                      <a:lnTo>
                        <a:pt x="6" y="36"/>
                      </a:lnTo>
                      <a:lnTo>
                        <a:pt x="2" y="30"/>
                      </a:lnTo>
                      <a:lnTo>
                        <a:pt x="0" y="22"/>
                      </a:lnTo>
                      <a:lnTo>
                        <a:pt x="0" y="22"/>
                      </a:lnTo>
                      <a:lnTo>
                        <a:pt x="2" y="12"/>
                      </a:lnTo>
                      <a:lnTo>
                        <a:pt x="6" y="6"/>
                      </a:lnTo>
                      <a:lnTo>
                        <a:pt x="14" y="2"/>
                      </a:lnTo>
                      <a:lnTo>
                        <a:pt x="22" y="0"/>
                      </a:lnTo>
                      <a:lnTo>
                        <a:pt x="22" y="0"/>
                      </a:lnTo>
                      <a:lnTo>
                        <a:pt x="30" y="2"/>
                      </a:lnTo>
                      <a:lnTo>
                        <a:pt x="38" y="6"/>
                      </a:lnTo>
                      <a:lnTo>
                        <a:pt x="42" y="12"/>
                      </a:lnTo>
                      <a:lnTo>
                        <a:pt x="44" y="22"/>
                      </a:lnTo>
                      <a:lnTo>
                        <a:pt x="44"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9" name="i$liḋe-Freeform: Shape 18"/>
                <p:cNvSpPr>
                  <a:spLocks/>
                </p:cNvSpPr>
                <p:nvPr/>
              </p:nvSpPr>
              <p:spPr bwMode="auto">
                <a:xfrm>
                  <a:off x="4348163" y="303213"/>
                  <a:ext cx="444500" cy="203200"/>
                </a:xfrm>
                <a:custGeom>
                  <a:avLst/>
                  <a:gdLst>
                    <a:gd name="T0" fmla="*/ 8 w 280"/>
                    <a:gd name="T1" fmla="*/ 128 h 128"/>
                    <a:gd name="T2" fmla="*/ 8 w 280"/>
                    <a:gd name="T3" fmla="*/ 128 h 128"/>
                    <a:gd name="T4" fmla="*/ 4 w 280"/>
                    <a:gd name="T5" fmla="*/ 126 h 128"/>
                    <a:gd name="T6" fmla="*/ 0 w 280"/>
                    <a:gd name="T7" fmla="*/ 124 h 128"/>
                    <a:gd name="T8" fmla="*/ 0 w 280"/>
                    <a:gd name="T9" fmla="*/ 124 h 128"/>
                    <a:gd name="T10" fmla="*/ 0 w 280"/>
                    <a:gd name="T11" fmla="*/ 122 h 128"/>
                    <a:gd name="T12" fmla="*/ 0 w 280"/>
                    <a:gd name="T13" fmla="*/ 118 h 128"/>
                    <a:gd name="T14" fmla="*/ 0 w 280"/>
                    <a:gd name="T15" fmla="*/ 116 h 128"/>
                    <a:gd name="T16" fmla="*/ 4 w 280"/>
                    <a:gd name="T17" fmla="*/ 112 h 128"/>
                    <a:gd name="T18" fmla="*/ 62 w 280"/>
                    <a:gd name="T19" fmla="*/ 74 h 128"/>
                    <a:gd name="T20" fmla="*/ 122 w 280"/>
                    <a:gd name="T21" fmla="*/ 92 h 128"/>
                    <a:gd name="T22" fmla="*/ 174 w 280"/>
                    <a:gd name="T23" fmla="*/ 32 h 128"/>
                    <a:gd name="T24" fmla="*/ 220 w 280"/>
                    <a:gd name="T25" fmla="*/ 68 h 128"/>
                    <a:gd name="T26" fmla="*/ 266 w 280"/>
                    <a:gd name="T27" fmla="*/ 2 h 128"/>
                    <a:gd name="T28" fmla="*/ 266 w 280"/>
                    <a:gd name="T29" fmla="*/ 2 h 128"/>
                    <a:gd name="T30" fmla="*/ 268 w 280"/>
                    <a:gd name="T31" fmla="*/ 0 h 128"/>
                    <a:gd name="T32" fmla="*/ 270 w 280"/>
                    <a:gd name="T33" fmla="*/ 0 h 128"/>
                    <a:gd name="T34" fmla="*/ 274 w 280"/>
                    <a:gd name="T35" fmla="*/ 0 h 128"/>
                    <a:gd name="T36" fmla="*/ 276 w 280"/>
                    <a:gd name="T37" fmla="*/ 0 h 128"/>
                    <a:gd name="T38" fmla="*/ 276 w 280"/>
                    <a:gd name="T39" fmla="*/ 0 h 128"/>
                    <a:gd name="T40" fmla="*/ 278 w 280"/>
                    <a:gd name="T41" fmla="*/ 2 h 128"/>
                    <a:gd name="T42" fmla="*/ 280 w 280"/>
                    <a:gd name="T43" fmla="*/ 6 h 128"/>
                    <a:gd name="T44" fmla="*/ 280 w 280"/>
                    <a:gd name="T45" fmla="*/ 8 h 128"/>
                    <a:gd name="T46" fmla="*/ 278 w 280"/>
                    <a:gd name="T47" fmla="*/ 12 h 128"/>
                    <a:gd name="T48" fmla="*/ 224 w 280"/>
                    <a:gd name="T49" fmla="*/ 90 h 128"/>
                    <a:gd name="T50" fmla="*/ 176 w 280"/>
                    <a:gd name="T51" fmla="*/ 54 h 128"/>
                    <a:gd name="T52" fmla="*/ 128 w 280"/>
                    <a:gd name="T53" fmla="*/ 110 h 128"/>
                    <a:gd name="T54" fmla="*/ 64 w 280"/>
                    <a:gd name="T55" fmla="*/ 92 h 128"/>
                    <a:gd name="T56" fmla="*/ 12 w 280"/>
                    <a:gd name="T57" fmla="*/ 126 h 128"/>
                    <a:gd name="T58" fmla="*/ 12 w 280"/>
                    <a:gd name="T59" fmla="*/ 126 h 128"/>
                    <a:gd name="T60" fmla="*/ 8 w 280"/>
                    <a:gd name="T61" fmla="*/ 128 h 128"/>
                    <a:gd name="T62" fmla="*/ 8 w 280"/>
                    <a:gd name="T63"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0" h="128">
                      <a:moveTo>
                        <a:pt x="8" y="128"/>
                      </a:moveTo>
                      <a:lnTo>
                        <a:pt x="8" y="128"/>
                      </a:lnTo>
                      <a:lnTo>
                        <a:pt x="4" y="126"/>
                      </a:lnTo>
                      <a:lnTo>
                        <a:pt x="0" y="124"/>
                      </a:lnTo>
                      <a:lnTo>
                        <a:pt x="0" y="124"/>
                      </a:lnTo>
                      <a:lnTo>
                        <a:pt x="0" y="122"/>
                      </a:lnTo>
                      <a:lnTo>
                        <a:pt x="0" y="118"/>
                      </a:lnTo>
                      <a:lnTo>
                        <a:pt x="0" y="116"/>
                      </a:lnTo>
                      <a:lnTo>
                        <a:pt x="4" y="112"/>
                      </a:lnTo>
                      <a:lnTo>
                        <a:pt x="62" y="74"/>
                      </a:lnTo>
                      <a:lnTo>
                        <a:pt x="122" y="92"/>
                      </a:lnTo>
                      <a:lnTo>
                        <a:pt x="174" y="32"/>
                      </a:lnTo>
                      <a:lnTo>
                        <a:pt x="220" y="68"/>
                      </a:lnTo>
                      <a:lnTo>
                        <a:pt x="266" y="2"/>
                      </a:lnTo>
                      <a:lnTo>
                        <a:pt x="266" y="2"/>
                      </a:lnTo>
                      <a:lnTo>
                        <a:pt x="268" y="0"/>
                      </a:lnTo>
                      <a:lnTo>
                        <a:pt x="270" y="0"/>
                      </a:lnTo>
                      <a:lnTo>
                        <a:pt x="274" y="0"/>
                      </a:lnTo>
                      <a:lnTo>
                        <a:pt x="276" y="0"/>
                      </a:lnTo>
                      <a:lnTo>
                        <a:pt x="276" y="0"/>
                      </a:lnTo>
                      <a:lnTo>
                        <a:pt x="278" y="2"/>
                      </a:lnTo>
                      <a:lnTo>
                        <a:pt x="280" y="6"/>
                      </a:lnTo>
                      <a:lnTo>
                        <a:pt x="280" y="8"/>
                      </a:lnTo>
                      <a:lnTo>
                        <a:pt x="278" y="12"/>
                      </a:lnTo>
                      <a:lnTo>
                        <a:pt x="224" y="90"/>
                      </a:lnTo>
                      <a:lnTo>
                        <a:pt x="176" y="54"/>
                      </a:lnTo>
                      <a:lnTo>
                        <a:pt x="128" y="110"/>
                      </a:lnTo>
                      <a:lnTo>
                        <a:pt x="64" y="92"/>
                      </a:lnTo>
                      <a:lnTo>
                        <a:pt x="12" y="126"/>
                      </a:lnTo>
                      <a:lnTo>
                        <a:pt x="12" y="126"/>
                      </a:lnTo>
                      <a:lnTo>
                        <a:pt x="8" y="128"/>
                      </a:lnTo>
                      <a:lnTo>
                        <a:pt x="8"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sp>
            <p:nvSpPr>
              <p:cNvPr id="22" name="i$liḋe-TextBox 20"/>
              <p:cNvSpPr txBox="1"/>
              <p:nvPr/>
            </p:nvSpPr>
            <p:spPr>
              <a:xfrm>
                <a:off x="2047893" y="3478104"/>
                <a:ext cx="2271646" cy="249054"/>
              </a:xfrm>
              <a:prstGeom prst="rect">
                <a:avLst/>
              </a:prstGeom>
              <a:noFill/>
            </p:spPr>
            <p:txBody>
              <a:bodyPr wrap="none" lIns="0" tIns="0" rIns="0" bIns="0">
                <a:noAutofit/>
              </a:bodyPr>
              <a:lstStyle/>
              <a:p>
                <a:pPr algn="ctr"/>
                <a:r>
                  <a:rPr lang="zh-CN" altLang="en-US" sz="2000" b="1" dirty="0" smtClean="0">
                    <a:solidFill>
                      <a:schemeClr val="bg1"/>
                    </a:solidFill>
                    <a:cs typeface="+mn-ea"/>
                    <a:sym typeface="+mn-lt"/>
                  </a:rPr>
                  <a:t>標題文本預設</a:t>
                </a:r>
                <a:endParaRPr lang="zh-CN" altLang="en-US" sz="2000" b="1" dirty="0">
                  <a:solidFill>
                    <a:schemeClr val="bg1"/>
                  </a:solidFill>
                  <a:cs typeface="+mn-ea"/>
                  <a:sym typeface="+mn-lt"/>
                </a:endParaRPr>
              </a:p>
            </p:txBody>
          </p:sp>
        </p:grpSp>
        <p:grpSp>
          <p:nvGrpSpPr>
            <p:cNvPr id="8" name="Group 24"/>
            <p:cNvGrpSpPr/>
            <p:nvPr/>
          </p:nvGrpSpPr>
          <p:grpSpPr>
            <a:xfrm>
              <a:off x="4094085" y="1232756"/>
              <a:ext cx="3667671" cy="1031675"/>
              <a:chOff x="4094085" y="1232756"/>
              <a:chExt cx="3667671" cy="1031675"/>
            </a:xfrm>
          </p:grpSpPr>
          <p:sp>
            <p:nvSpPr>
              <p:cNvPr id="15" name="i$liḋe-TextBox 22"/>
              <p:cNvSpPr txBox="1"/>
              <p:nvPr/>
            </p:nvSpPr>
            <p:spPr>
              <a:xfrm>
                <a:off x="4094085" y="1232756"/>
                <a:ext cx="3667671" cy="381653"/>
              </a:xfrm>
              <a:prstGeom prst="rect">
                <a:avLst/>
              </a:prstGeom>
              <a:noFill/>
            </p:spPr>
            <p:txBody>
              <a:bodyPr wrap="none" lIns="0" tIns="0" rIns="0" bIns="0">
                <a:noAutofit/>
              </a:bodyPr>
              <a:lstStyle/>
              <a:p>
                <a:r>
                  <a:rPr lang="zh-CN" altLang="en-US" sz="2000" b="1" dirty="0" smtClean="0">
                    <a:solidFill>
                      <a:schemeClr val="accent2"/>
                    </a:solidFill>
                    <a:cs typeface="+mn-ea"/>
                    <a:sym typeface="+mn-lt"/>
                  </a:rPr>
                  <a:t>標題文本預設</a:t>
                </a:r>
                <a:endParaRPr lang="zh-CN" altLang="en-US" sz="2000" b="1" dirty="0">
                  <a:solidFill>
                    <a:schemeClr val="accent2"/>
                  </a:solidFill>
                  <a:cs typeface="+mn-ea"/>
                  <a:sym typeface="+mn-lt"/>
                </a:endParaRPr>
              </a:p>
            </p:txBody>
          </p:sp>
          <p:sp>
            <p:nvSpPr>
              <p:cNvPr id="16" name="i$liḋe-Rectangle 23"/>
              <p:cNvSpPr/>
              <p:nvPr/>
            </p:nvSpPr>
            <p:spPr>
              <a:xfrm>
                <a:off x="4094085" y="1621216"/>
                <a:ext cx="3667671" cy="643215"/>
              </a:xfrm>
              <a:prstGeom prst="rect">
                <a:avLst/>
              </a:prstGeom>
            </p:spPr>
            <p:txBody>
              <a:bodyPr wrap="square" lIns="0" tIns="0" rIns="0" bIns="0" anchor="t" anchorCtr="0">
                <a:normAutofit/>
              </a:bodyPr>
              <a:lstStyle/>
              <a:p>
                <a:pPr>
                  <a:lnSpc>
                    <a:spcPct val="120000"/>
                  </a:lnSpc>
                </a:pPr>
                <a:r>
                  <a:rPr lang="zh-CN" altLang="en-US" sz="1400" dirty="0" smtClean="0">
                    <a:cs typeface="+mn-ea"/>
                    <a:sym typeface="+mn-lt"/>
                  </a:rPr>
                  <a:t>點擊此處更換文本</a:t>
                </a:r>
                <a:r>
                  <a:rPr lang="en-US" altLang="zh-CN" sz="1400" dirty="0" smtClean="0">
                    <a:cs typeface="+mn-ea"/>
                    <a:sym typeface="+mn-lt"/>
                  </a:rPr>
                  <a:t>1ppt.com.com</a:t>
                </a:r>
                <a:r>
                  <a:rPr lang="zh-CN" altLang="en-US" sz="1400" dirty="0" smtClean="0">
                    <a:cs typeface="+mn-ea"/>
                    <a:sym typeface="+mn-lt"/>
                  </a:rPr>
                  <a:t>，點擊此處更換文本</a:t>
                </a:r>
                <a:r>
                  <a:rPr lang="en-US" altLang="zh-CN" sz="1400" dirty="0" smtClean="0">
                    <a:cs typeface="+mn-ea"/>
                    <a:sym typeface="+mn-lt"/>
                  </a:rPr>
                  <a:t>1ppt.com.com</a:t>
                </a:r>
                <a:endParaRPr lang="zh-CN" altLang="en-US" sz="1400" dirty="0">
                  <a:cs typeface="+mn-ea"/>
                  <a:sym typeface="+mn-lt"/>
                </a:endParaRPr>
              </a:p>
            </p:txBody>
          </p:sp>
        </p:grpSp>
        <p:grpSp>
          <p:nvGrpSpPr>
            <p:cNvPr id="9" name="Group 25"/>
            <p:cNvGrpSpPr/>
            <p:nvPr/>
          </p:nvGrpSpPr>
          <p:grpSpPr>
            <a:xfrm>
              <a:off x="6746942" y="3074181"/>
              <a:ext cx="3667671" cy="1031675"/>
              <a:chOff x="4094085" y="1232756"/>
              <a:chExt cx="3667671" cy="1031675"/>
            </a:xfrm>
          </p:grpSpPr>
          <p:sp>
            <p:nvSpPr>
              <p:cNvPr id="13" name="i$liḋe-TextBox 26"/>
              <p:cNvSpPr txBox="1"/>
              <p:nvPr/>
            </p:nvSpPr>
            <p:spPr>
              <a:xfrm>
                <a:off x="4094085" y="1232756"/>
                <a:ext cx="3667671" cy="381653"/>
              </a:xfrm>
              <a:prstGeom prst="rect">
                <a:avLst/>
              </a:prstGeom>
              <a:noFill/>
            </p:spPr>
            <p:txBody>
              <a:bodyPr wrap="none" lIns="0" tIns="0" rIns="0" bIns="0">
                <a:noAutofit/>
              </a:bodyPr>
              <a:lstStyle/>
              <a:p>
                <a:r>
                  <a:rPr lang="zh-CN" altLang="en-US" sz="2000" b="1" dirty="0" smtClean="0">
                    <a:solidFill>
                      <a:schemeClr val="accent4">
                        <a:lumMod val="100000"/>
                      </a:schemeClr>
                    </a:solidFill>
                    <a:cs typeface="+mn-ea"/>
                    <a:sym typeface="+mn-lt"/>
                  </a:rPr>
                  <a:t>標題文本預設</a:t>
                </a:r>
                <a:endParaRPr lang="zh-CN" altLang="en-US" sz="2000" b="1" dirty="0">
                  <a:solidFill>
                    <a:schemeClr val="accent4">
                      <a:lumMod val="100000"/>
                    </a:schemeClr>
                  </a:solidFill>
                  <a:cs typeface="+mn-ea"/>
                  <a:sym typeface="+mn-lt"/>
                </a:endParaRPr>
              </a:p>
            </p:txBody>
          </p:sp>
          <p:sp>
            <p:nvSpPr>
              <p:cNvPr id="14" name="i$liḋe-Rectangle 27"/>
              <p:cNvSpPr/>
              <p:nvPr/>
            </p:nvSpPr>
            <p:spPr>
              <a:xfrm>
                <a:off x="4094085" y="1621216"/>
                <a:ext cx="3667671" cy="643215"/>
              </a:xfrm>
              <a:prstGeom prst="rect">
                <a:avLst/>
              </a:prstGeom>
            </p:spPr>
            <p:txBody>
              <a:bodyPr wrap="square" lIns="0" tIns="0" rIns="0" bIns="0" anchor="t" anchorCtr="0">
                <a:normAutofit/>
              </a:bodyPr>
              <a:lstStyle/>
              <a:p>
                <a:pPr>
                  <a:lnSpc>
                    <a:spcPct val="120000"/>
                  </a:lnSpc>
                </a:pPr>
                <a:r>
                  <a:rPr lang="zh-CN" altLang="en-US" sz="1400" dirty="0" smtClean="0">
                    <a:cs typeface="+mn-ea"/>
                    <a:sym typeface="+mn-lt"/>
                  </a:rPr>
                  <a:t>點擊此處更換文本</a:t>
                </a:r>
                <a:r>
                  <a:rPr lang="en-US" altLang="zh-CN" sz="1400" dirty="0" smtClean="0">
                    <a:cs typeface="+mn-ea"/>
                    <a:sym typeface="+mn-lt"/>
                  </a:rPr>
                  <a:t>1ppt.com.com</a:t>
                </a:r>
                <a:r>
                  <a:rPr lang="zh-CN" altLang="en-US" sz="1400" dirty="0" smtClean="0">
                    <a:cs typeface="+mn-ea"/>
                    <a:sym typeface="+mn-lt"/>
                  </a:rPr>
                  <a:t>，點擊此處更換文本</a:t>
                </a:r>
                <a:r>
                  <a:rPr lang="en-US" altLang="zh-CN" sz="1400" dirty="0" smtClean="0">
                    <a:cs typeface="+mn-ea"/>
                    <a:sym typeface="+mn-lt"/>
                  </a:rPr>
                  <a:t>1ppt.com.com</a:t>
                </a:r>
                <a:endParaRPr lang="zh-CN" altLang="en-US" sz="1400" dirty="0">
                  <a:cs typeface="+mn-ea"/>
                  <a:sym typeface="+mn-lt"/>
                </a:endParaRPr>
              </a:p>
            </p:txBody>
          </p:sp>
        </p:grpSp>
        <p:grpSp>
          <p:nvGrpSpPr>
            <p:cNvPr id="10" name="Group 28"/>
            <p:cNvGrpSpPr/>
            <p:nvPr/>
          </p:nvGrpSpPr>
          <p:grpSpPr>
            <a:xfrm>
              <a:off x="4552565" y="5062696"/>
              <a:ext cx="3667671" cy="1031675"/>
              <a:chOff x="4094085" y="1232756"/>
              <a:chExt cx="3667671" cy="1031675"/>
            </a:xfrm>
          </p:grpSpPr>
          <p:sp>
            <p:nvSpPr>
              <p:cNvPr id="11" name="i$liḋe-TextBox 29"/>
              <p:cNvSpPr txBox="1"/>
              <p:nvPr/>
            </p:nvSpPr>
            <p:spPr>
              <a:xfrm>
                <a:off x="4094085" y="1232756"/>
                <a:ext cx="3667671" cy="381653"/>
              </a:xfrm>
              <a:prstGeom prst="rect">
                <a:avLst/>
              </a:prstGeom>
              <a:noFill/>
            </p:spPr>
            <p:txBody>
              <a:bodyPr wrap="none" lIns="0" tIns="0" rIns="0" bIns="0">
                <a:noAutofit/>
              </a:bodyPr>
              <a:lstStyle/>
              <a:p>
                <a:r>
                  <a:rPr lang="zh-CN" altLang="en-US" sz="2000" b="1" dirty="0" smtClean="0">
                    <a:solidFill>
                      <a:schemeClr val="accent3">
                        <a:lumMod val="100000"/>
                      </a:schemeClr>
                    </a:solidFill>
                    <a:cs typeface="+mn-ea"/>
                    <a:sym typeface="+mn-lt"/>
                  </a:rPr>
                  <a:t>標題文本預設</a:t>
                </a:r>
                <a:endParaRPr lang="zh-CN" altLang="en-US" sz="2000" b="1" dirty="0">
                  <a:solidFill>
                    <a:schemeClr val="accent3">
                      <a:lumMod val="100000"/>
                    </a:schemeClr>
                  </a:solidFill>
                  <a:cs typeface="+mn-ea"/>
                  <a:sym typeface="+mn-lt"/>
                </a:endParaRPr>
              </a:p>
            </p:txBody>
          </p:sp>
          <p:sp>
            <p:nvSpPr>
              <p:cNvPr id="12" name="i$liḋe-Rectangle 30"/>
              <p:cNvSpPr/>
              <p:nvPr/>
            </p:nvSpPr>
            <p:spPr>
              <a:xfrm>
                <a:off x="4094085" y="1621216"/>
                <a:ext cx="3667671" cy="643215"/>
              </a:xfrm>
              <a:prstGeom prst="rect">
                <a:avLst/>
              </a:prstGeom>
            </p:spPr>
            <p:txBody>
              <a:bodyPr wrap="square" lIns="0" tIns="0" rIns="0" bIns="0" anchor="t" anchorCtr="0">
                <a:normAutofit/>
              </a:bodyPr>
              <a:lstStyle/>
              <a:p>
                <a:pPr>
                  <a:lnSpc>
                    <a:spcPct val="120000"/>
                  </a:lnSpc>
                </a:pPr>
                <a:r>
                  <a:rPr lang="zh-CN" altLang="en-US" sz="1400" dirty="0" smtClean="0">
                    <a:cs typeface="+mn-ea"/>
                    <a:sym typeface="+mn-lt"/>
                  </a:rPr>
                  <a:t>點擊此處更換文本</a:t>
                </a:r>
                <a:r>
                  <a:rPr lang="en-US" altLang="zh-CN" sz="1400" dirty="0" smtClean="0">
                    <a:cs typeface="+mn-ea"/>
                    <a:sym typeface="+mn-lt"/>
                  </a:rPr>
                  <a:t>1ppt.com.com</a:t>
                </a:r>
                <a:r>
                  <a:rPr lang="zh-CN" altLang="en-US" sz="1400" dirty="0" smtClean="0">
                    <a:cs typeface="+mn-ea"/>
                    <a:sym typeface="+mn-lt"/>
                  </a:rPr>
                  <a:t>，點擊此處更換文本</a:t>
                </a:r>
                <a:r>
                  <a:rPr lang="en-US" altLang="zh-CN" sz="1400" dirty="0" smtClean="0">
                    <a:cs typeface="+mn-ea"/>
                    <a:sym typeface="+mn-lt"/>
                  </a:rPr>
                  <a:t>1ppt.com.com</a:t>
                </a:r>
                <a:endParaRPr lang="zh-CN" altLang="en-US" sz="1400" dirty="0">
                  <a:cs typeface="+mn-ea"/>
                  <a:sym typeface="+mn-lt"/>
                </a:endParaRPr>
              </a:p>
            </p:txBody>
          </p:sp>
        </p:grpSp>
      </p:grpSp>
      <p:sp>
        <p:nvSpPr>
          <p:cNvPr id="30" name="矩形 29"/>
          <p:cNvSpPr/>
          <p:nvPr/>
        </p:nvSpPr>
        <p:spPr>
          <a:xfrm>
            <a:off x="8325228" y="6545425"/>
            <a:ext cx="775136" cy="246221"/>
          </a:xfrm>
          <a:prstGeom prst="rect">
            <a:avLst/>
          </a:prstGeom>
        </p:spPr>
        <p:txBody>
          <a:bodyPr wrap="square">
            <a:spAutoFit/>
          </a:bodyPr>
          <a:lstStyle/>
          <a:p>
            <a:r>
              <a:rPr lang="en-US" altLang="zh-CN" sz="100" dirty="0" smtClean="0">
                <a:solidFill>
                  <a:prstClr val="white"/>
                </a:solidFill>
                <a:latin typeface="Calibri"/>
                <a:ea typeface="宋体"/>
              </a:rPr>
              <a:t>PPT</a:t>
            </a:r>
            <a:r>
              <a:rPr lang="zh-CN" altLang="en-US" sz="100" dirty="0" smtClean="0">
                <a:solidFill>
                  <a:prstClr val="white"/>
                </a:solidFill>
                <a:latin typeface="Calibri"/>
                <a:ea typeface="宋体"/>
              </a:rPr>
              <a:t>模板下載：</a:t>
            </a:r>
            <a:r>
              <a:rPr lang="en-US" altLang="zh-CN" sz="100" dirty="0" smtClean="0">
                <a:solidFill>
                  <a:prstClr val="white"/>
                </a:solidFill>
                <a:latin typeface="Calibri"/>
                <a:ea typeface="宋体"/>
              </a:rPr>
              <a:t>www.1ppt.com/moban</a:t>
            </a:r>
            <a:r>
              <a:rPr lang="en-US" altLang="zh-CN" sz="100" dirty="0">
                <a:solidFill>
                  <a:prstClr val="white"/>
                </a:solidFill>
                <a:latin typeface="Calibri"/>
                <a:ea typeface="宋体"/>
              </a:rPr>
              <a:t>/     </a:t>
            </a:r>
            <a:r>
              <a:rPr lang="zh-CN" altLang="en-US" sz="100" dirty="0" smtClean="0">
                <a:solidFill>
                  <a:prstClr val="white"/>
                </a:solidFill>
                <a:latin typeface="Calibri"/>
                <a:ea typeface="宋体"/>
              </a:rPr>
              <a:t>行業</a:t>
            </a:r>
            <a:r>
              <a:rPr lang="en-US" altLang="zh-CN" sz="100" dirty="0" smtClean="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smtClean="0">
                <a:solidFill>
                  <a:prstClr val="white"/>
                </a:solidFill>
                <a:latin typeface="Calibri"/>
                <a:ea typeface="宋体"/>
              </a:rPr>
              <a:t>節日</a:t>
            </a:r>
            <a:r>
              <a:rPr lang="en-US" altLang="zh-CN" sz="100" dirty="0" smtClean="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a:t>
            </a:r>
            <a:r>
              <a:rPr lang="en-US" altLang="zh-CN" sz="100" dirty="0" smtClean="0">
                <a:solidFill>
                  <a:prstClr val="white"/>
                </a:solidFill>
                <a:latin typeface="Calibri"/>
                <a:ea typeface="宋体"/>
              </a:rPr>
              <a:t>PPT</a:t>
            </a:r>
            <a:r>
              <a:rPr lang="zh-CN" altLang="en-US" sz="100" dirty="0" smtClean="0">
                <a:solidFill>
                  <a:prstClr val="white"/>
                </a:solidFill>
                <a:latin typeface="Calibri"/>
                <a:ea typeface="宋体"/>
              </a:rPr>
              <a:t>素材下載：</a:t>
            </a:r>
            <a:r>
              <a:rPr lang="en-US" altLang="zh-CN" sz="100" dirty="0" smtClean="0">
                <a:solidFill>
                  <a:prstClr val="white"/>
                </a:solidFill>
                <a:latin typeface="Calibri"/>
                <a:ea typeface="宋体"/>
              </a:rPr>
              <a:t>www.1ppt.com/sucai</a:t>
            </a:r>
            <a:r>
              <a:rPr lang="en-US" altLang="zh-CN" sz="100" dirty="0">
                <a:solidFill>
                  <a:prstClr val="white"/>
                </a:solidFill>
                <a:latin typeface="Calibri"/>
                <a:ea typeface="宋体"/>
              </a:rPr>
              <a:t>/</a:t>
            </a:r>
          </a:p>
          <a:p>
            <a:r>
              <a:rPr lang="en-US" altLang="zh-CN" sz="100" dirty="0" smtClean="0">
                <a:solidFill>
                  <a:prstClr val="white"/>
                </a:solidFill>
                <a:latin typeface="Calibri"/>
                <a:ea typeface="宋体"/>
              </a:rPr>
              <a:t>PPT</a:t>
            </a:r>
            <a:r>
              <a:rPr lang="zh-CN" altLang="en-US" sz="100" dirty="0" smtClean="0">
                <a:solidFill>
                  <a:prstClr val="white"/>
                </a:solidFill>
                <a:latin typeface="Calibri"/>
                <a:ea typeface="宋体"/>
              </a:rPr>
              <a:t>背景圖片：</a:t>
            </a:r>
            <a:r>
              <a:rPr lang="en-US" altLang="zh-CN" sz="100" dirty="0" smtClean="0">
                <a:solidFill>
                  <a:prstClr val="white"/>
                </a:solidFill>
                <a:latin typeface="Calibri"/>
                <a:ea typeface="宋体"/>
              </a:rPr>
              <a:t>www.1ppt.com/beijing</a:t>
            </a:r>
            <a:r>
              <a:rPr lang="en-US" altLang="zh-CN" sz="100" dirty="0">
                <a:solidFill>
                  <a:prstClr val="white"/>
                </a:solidFill>
                <a:latin typeface="Calibri"/>
                <a:ea typeface="宋体"/>
              </a:rPr>
              <a:t>/      </a:t>
            </a:r>
            <a:r>
              <a:rPr lang="en-US" altLang="zh-CN" sz="100" dirty="0" smtClean="0">
                <a:solidFill>
                  <a:prstClr val="white"/>
                </a:solidFill>
                <a:latin typeface="Calibri"/>
                <a:ea typeface="宋体"/>
              </a:rPr>
              <a:t>PPT</a:t>
            </a:r>
            <a:r>
              <a:rPr lang="zh-CN" altLang="en-US" sz="100" dirty="0" smtClean="0">
                <a:solidFill>
                  <a:prstClr val="white"/>
                </a:solidFill>
                <a:latin typeface="Calibri"/>
                <a:ea typeface="宋体"/>
              </a:rPr>
              <a:t>圖表下載：</a:t>
            </a:r>
            <a:r>
              <a:rPr lang="en-US" altLang="zh-CN" sz="100" dirty="0" smtClean="0">
                <a:solidFill>
                  <a:prstClr val="white"/>
                </a:solidFill>
                <a:latin typeface="Calibri"/>
                <a:ea typeface="宋体"/>
              </a:rPr>
              <a:t>www.1ppt.com/tubiao</a:t>
            </a:r>
            <a:r>
              <a:rPr lang="en-US" altLang="zh-CN" sz="100" dirty="0">
                <a:solidFill>
                  <a:prstClr val="white"/>
                </a:solidFill>
                <a:latin typeface="Calibri"/>
                <a:ea typeface="宋体"/>
              </a:rPr>
              <a:t>/      </a:t>
            </a:r>
          </a:p>
          <a:p>
            <a:r>
              <a:rPr lang="zh-CN" altLang="en-US" sz="100" dirty="0" smtClean="0">
                <a:solidFill>
                  <a:prstClr val="white"/>
                </a:solidFill>
                <a:latin typeface="Calibri"/>
                <a:ea typeface="宋体"/>
              </a:rPr>
              <a:t>優秀</a:t>
            </a:r>
            <a:r>
              <a:rPr lang="en-US" altLang="zh-CN" sz="100" dirty="0" smtClean="0">
                <a:solidFill>
                  <a:prstClr val="white"/>
                </a:solidFill>
                <a:latin typeface="Calibri"/>
                <a:ea typeface="宋体"/>
              </a:rPr>
              <a:t>PPT</a:t>
            </a:r>
            <a:r>
              <a:rPr lang="zh-CN" altLang="en-US" sz="100" dirty="0" smtClean="0">
                <a:solidFill>
                  <a:prstClr val="white"/>
                </a:solidFill>
                <a:latin typeface="Calibri"/>
                <a:ea typeface="宋体"/>
              </a:rPr>
              <a:t>下載：</a:t>
            </a:r>
            <a:r>
              <a:rPr lang="en-US" altLang="zh-CN" sz="100" dirty="0" smtClean="0">
                <a:solidFill>
                  <a:prstClr val="white"/>
                </a:solidFill>
                <a:latin typeface="Calibri"/>
                <a:ea typeface="宋体"/>
              </a:rPr>
              <a:t>www.1ppt.com/xiazai</a:t>
            </a:r>
            <a:r>
              <a:rPr lang="en-US" altLang="zh-CN" sz="100" dirty="0">
                <a:solidFill>
                  <a:prstClr val="white"/>
                </a:solidFill>
                <a:latin typeface="Calibri"/>
                <a:ea typeface="宋体"/>
              </a:rPr>
              <a:t>/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smtClean="0">
                <a:solidFill>
                  <a:prstClr val="white"/>
                </a:solidFill>
                <a:latin typeface="Calibri"/>
                <a:ea typeface="宋体"/>
              </a:rPr>
              <a:t>資料下載：</a:t>
            </a:r>
            <a:r>
              <a:rPr lang="en-US" altLang="zh-CN" sz="100" dirty="0" smtClean="0">
                <a:solidFill>
                  <a:prstClr val="white"/>
                </a:solidFill>
                <a:latin typeface="Calibri"/>
                <a:ea typeface="宋体"/>
              </a:rPr>
              <a:t>www.1ppt.com/ziliao</a:t>
            </a:r>
            <a:r>
              <a:rPr lang="en-US" altLang="zh-CN" sz="100" dirty="0">
                <a:solidFill>
                  <a:prstClr val="white"/>
                </a:solidFill>
                <a:latin typeface="Calibri"/>
                <a:ea typeface="宋体"/>
              </a:rPr>
              <a:t>/                </a:t>
            </a:r>
            <a:r>
              <a:rPr lang="en-US" altLang="zh-CN" sz="100" dirty="0" smtClean="0">
                <a:solidFill>
                  <a:prstClr val="white"/>
                </a:solidFill>
                <a:latin typeface="Calibri"/>
                <a:ea typeface="宋体"/>
              </a:rPr>
              <a:t>PPT</a:t>
            </a:r>
            <a:r>
              <a:rPr lang="zh-CN" altLang="en-US" sz="100" dirty="0" smtClean="0">
                <a:solidFill>
                  <a:prstClr val="white"/>
                </a:solidFill>
                <a:latin typeface="Calibri"/>
                <a:ea typeface="宋体"/>
              </a:rPr>
              <a:t>課件下載：</a:t>
            </a:r>
            <a:r>
              <a:rPr lang="en-US" altLang="zh-CN" sz="100" dirty="0" smtClean="0">
                <a:solidFill>
                  <a:prstClr val="white"/>
                </a:solidFill>
                <a:latin typeface="Calibri"/>
                <a:ea typeface="宋体"/>
              </a:rPr>
              <a:t>www.1ppt.com/kejian</a:t>
            </a:r>
            <a:r>
              <a:rPr lang="en-US" altLang="zh-CN" sz="100" dirty="0">
                <a:solidFill>
                  <a:prstClr val="white"/>
                </a:solidFill>
                <a:latin typeface="Calibri"/>
                <a:ea typeface="宋体"/>
              </a:rPr>
              <a:t>/ </a:t>
            </a:r>
          </a:p>
          <a:p>
            <a:r>
              <a:rPr lang="zh-CN" altLang="en-US" sz="100" dirty="0" smtClean="0">
                <a:solidFill>
                  <a:prstClr val="white"/>
                </a:solidFill>
                <a:latin typeface="Calibri"/>
                <a:ea typeface="宋体"/>
              </a:rPr>
              <a:t>範文下載：</a:t>
            </a:r>
            <a:r>
              <a:rPr lang="en-US" altLang="zh-CN" sz="100" dirty="0" smtClean="0">
                <a:solidFill>
                  <a:prstClr val="white"/>
                </a:solidFill>
                <a:latin typeface="Calibri"/>
                <a:ea typeface="宋体"/>
              </a:rPr>
              <a:t>www.1ppt.com/fanwen</a:t>
            </a:r>
            <a:r>
              <a:rPr lang="en-US" altLang="zh-CN" sz="100" dirty="0">
                <a:solidFill>
                  <a:prstClr val="white"/>
                </a:solidFill>
                <a:latin typeface="Calibri"/>
                <a:ea typeface="宋体"/>
              </a:rPr>
              <a:t>/             </a:t>
            </a:r>
            <a:r>
              <a:rPr lang="zh-CN" altLang="en-US" sz="100" dirty="0" smtClean="0">
                <a:solidFill>
                  <a:prstClr val="white"/>
                </a:solidFill>
                <a:latin typeface="Calibri"/>
                <a:ea typeface="宋体"/>
              </a:rPr>
              <a:t>試卷下載：</a:t>
            </a:r>
            <a:r>
              <a:rPr lang="en-US" altLang="zh-CN" sz="100" dirty="0" smtClean="0">
                <a:solidFill>
                  <a:prstClr val="white"/>
                </a:solidFill>
                <a:latin typeface="Calibri"/>
                <a:ea typeface="宋体"/>
              </a:rPr>
              <a:t>www.1ppt.com/shiti</a:t>
            </a:r>
            <a:r>
              <a:rPr lang="en-US" altLang="zh-CN" sz="100" dirty="0">
                <a:solidFill>
                  <a:prstClr val="white"/>
                </a:solidFill>
                <a:latin typeface="Calibri"/>
                <a:ea typeface="宋体"/>
              </a:rPr>
              <a:t>/  </a:t>
            </a:r>
          </a:p>
          <a:p>
            <a:r>
              <a:rPr lang="zh-CN" altLang="en-US" sz="100" dirty="0" smtClean="0">
                <a:solidFill>
                  <a:prstClr val="white"/>
                </a:solidFill>
                <a:latin typeface="Calibri"/>
                <a:ea typeface="宋体"/>
              </a:rPr>
              <a:t>教案下載：</a:t>
            </a:r>
            <a:r>
              <a:rPr lang="en-US" altLang="zh-CN" sz="100" dirty="0" smtClean="0">
                <a:solidFill>
                  <a:prstClr val="white"/>
                </a:solidFill>
                <a:latin typeface="Calibri"/>
                <a:ea typeface="宋体"/>
              </a:rPr>
              <a:t>www.1ppt.com/jiaoan</a:t>
            </a:r>
            <a:r>
              <a:rPr lang="en-US" altLang="zh-CN" sz="100" dirty="0">
                <a:solidFill>
                  <a:prstClr val="white"/>
                </a:solidFill>
                <a:latin typeface="Calibri"/>
                <a:ea typeface="宋体"/>
              </a:rPr>
              <a:t>/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字體下載：</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23379807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5"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PA_文本框 2"/>
          <p:cNvSpPr txBox="1"/>
          <p:nvPr>
            <p:custDataLst>
              <p:tags r:id="rId2"/>
            </p:custDataLst>
          </p:nvPr>
        </p:nvSpPr>
        <p:spPr>
          <a:xfrm>
            <a:off x="527530" y="3105447"/>
            <a:ext cx="5547805" cy="646331"/>
          </a:xfrm>
          <a:prstGeom prst="rect">
            <a:avLst/>
          </a:prstGeom>
          <a:noFill/>
        </p:spPr>
        <p:txBody>
          <a:bodyPr wrap="square" rtlCol="0">
            <a:spAutoFit/>
          </a:bodyPr>
          <a:lstStyle/>
          <a:p>
            <a:r>
              <a:rPr lang="en-US" altLang="zh-CN" sz="3600" spc="300" dirty="0" smtClean="0">
                <a:solidFill>
                  <a:schemeClr val="accent1">
                    <a:lumMod val="75000"/>
                  </a:schemeClr>
                </a:solidFill>
                <a:cs typeface="+mn-ea"/>
                <a:sym typeface="+mn-lt"/>
              </a:rPr>
              <a:t>Thanks for Listening</a:t>
            </a:r>
            <a:endParaRPr lang="zh-CN" altLang="en-US" sz="3600" spc="300" dirty="0">
              <a:solidFill>
                <a:schemeClr val="accent1">
                  <a:lumMod val="75000"/>
                </a:schemeClr>
              </a:solidFill>
              <a:cs typeface="+mn-ea"/>
              <a:sym typeface="+mn-lt"/>
            </a:endParaRPr>
          </a:p>
        </p:txBody>
      </p:sp>
    </p:spTree>
    <p:extLst>
      <p:ext uri="{BB962C8B-B14F-4D97-AF65-F5344CB8AC3E}">
        <p14:creationId xmlns:p14="http://schemas.microsoft.com/office/powerpoint/2010/main" val="40780743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1">
            <a:lum/>
          </a:blip>
          <a:srcRect/>
          <a:tile tx="11811000" ty="50800" sx="100000" sy="100000" flip="xy" algn="tl"/>
        </a:blipFill>
        <a:effectLst/>
      </p:bgPr>
    </p:bg>
    <p:spTree>
      <p:nvGrpSpPr>
        <p:cNvPr id="1" name=""/>
        <p:cNvGrpSpPr/>
        <p:nvPr/>
      </p:nvGrpSpPr>
      <p:grpSpPr>
        <a:xfrm>
          <a:off x="0" y="0"/>
          <a:ext cx="0" cy="0"/>
          <a:chOff x="0" y="0"/>
          <a:chExt cx="0" cy="0"/>
        </a:xfrm>
      </p:grpSpPr>
      <p:sp>
        <p:nvSpPr>
          <p:cNvPr id="5" name="MH_Others_1"/>
          <p:cNvSpPr/>
          <p:nvPr>
            <p:custDataLst>
              <p:tags r:id="rId3"/>
            </p:custDataLst>
          </p:nvPr>
        </p:nvSpPr>
        <p:spPr>
          <a:xfrm>
            <a:off x="10410910" y="1578484"/>
            <a:ext cx="908524" cy="908524"/>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cs typeface="+mn-ea"/>
              <a:sym typeface="+mn-lt"/>
            </a:endParaRPr>
          </a:p>
        </p:txBody>
      </p:sp>
      <p:sp>
        <p:nvSpPr>
          <p:cNvPr id="2" name="MH_Others_2"/>
          <p:cNvSpPr/>
          <p:nvPr>
            <p:custDataLst>
              <p:tags r:id="rId4"/>
            </p:custDataLst>
          </p:nvPr>
        </p:nvSpPr>
        <p:spPr>
          <a:xfrm>
            <a:off x="9783594" y="879577"/>
            <a:ext cx="627317" cy="627317"/>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sp>
        <p:nvSpPr>
          <p:cNvPr id="3" name="PA_MH_Others_3"/>
          <p:cNvSpPr txBox="1"/>
          <p:nvPr>
            <p:custDataLst>
              <p:tags r:id="rId5"/>
            </p:custDataLst>
          </p:nvPr>
        </p:nvSpPr>
        <p:spPr>
          <a:xfrm>
            <a:off x="1330223" y="-69754"/>
            <a:ext cx="3691033" cy="3506091"/>
          </a:xfrm>
          <a:prstGeom prst="rect">
            <a:avLst/>
          </a:prstGeom>
          <a:noFill/>
        </p:spPr>
        <p:txBody>
          <a:bodyPr vert="horz" wrap="square" lIns="0" tIns="0" rIns="0" bIns="0" rtlCol="0" anchor="ctr" anchorCtr="0">
            <a:noAutofit/>
          </a:bodyPr>
          <a:lstStyle/>
          <a:p>
            <a:r>
              <a:rPr lang="en-US" altLang="zh-CN" sz="4000" spc="200" dirty="0">
                <a:solidFill>
                  <a:schemeClr val="accent2"/>
                </a:solidFill>
                <a:cs typeface="+mn-ea"/>
                <a:sym typeface="+mn-lt"/>
              </a:rPr>
              <a:t>Chapter</a:t>
            </a:r>
            <a:endParaRPr lang="zh-CN" altLang="en-US" sz="4000" spc="200" dirty="0">
              <a:solidFill>
                <a:schemeClr val="accent2"/>
              </a:solidFill>
              <a:cs typeface="+mn-ea"/>
              <a:sym typeface="+mn-lt"/>
            </a:endParaRPr>
          </a:p>
        </p:txBody>
      </p:sp>
      <p:sp>
        <p:nvSpPr>
          <p:cNvPr id="8" name="MH_Number"/>
          <p:cNvSpPr/>
          <p:nvPr>
            <p:custDataLst>
              <p:tags r:id="rId6"/>
            </p:custDataLst>
          </p:nvPr>
        </p:nvSpPr>
        <p:spPr>
          <a:xfrm>
            <a:off x="3864078" y="1333839"/>
            <a:ext cx="713189" cy="6989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4800" dirty="0" smtClean="0">
                <a:solidFill>
                  <a:srgbClr val="FFFFFF"/>
                </a:solidFill>
                <a:cs typeface="+mn-ea"/>
                <a:sym typeface="+mn-lt"/>
              </a:rPr>
              <a:t>1</a:t>
            </a:r>
            <a:endParaRPr lang="zh-CN" altLang="en-US" sz="4800" dirty="0">
              <a:solidFill>
                <a:srgbClr val="FFFFFF"/>
              </a:solidFill>
              <a:cs typeface="+mn-ea"/>
              <a:sym typeface="+mn-lt"/>
            </a:endParaRPr>
          </a:p>
        </p:txBody>
      </p:sp>
      <p:sp>
        <p:nvSpPr>
          <p:cNvPr id="9" name="PA_MH_Title"/>
          <p:cNvSpPr txBox="1"/>
          <p:nvPr>
            <p:custDataLst>
              <p:tags r:id="rId7"/>
            </p:custDataLst>
          </p:nvPr>
        </p:nvSpPr>
        <p:spPr>
          <a:xfrm>
            <a:off x="4443730" y="2757406"/>
            <a:ext cx="4415218" cy="757954"/>
          </a:xfrm>
          <a:prstGeom prst="rect">
            <a:avLst/>
          </a:prstGeom>
          <a:noFill/>
        </p:spPr>
        <p:txBody>
          <a:bodyPr vert="horz" wrap="square" lIns="0" tIns="0" rIns="0" bIns="0" rtlCol="0" anchor="t" anchorCtr="0">
            <a:normAutofit/>
          </a:bodyPr>
          <a:lstStyle/>
          <a:p>
            <a:pPr>
              <a:lnSpc>
                <a:spcPct val="130000"/>
              </a:lnSpc>
            </a:pPr>
            <a:endParaRPr lang="zh-CN" altLang="en-US" sz="3200" spc="600" dirty="0">
              <a:solidFill>
                <a:schemeClr val="tx1">
                  <a:lumMod val="65000"/>
                  <a:lumOff val="35000"/>
                </a:schemeClr>
              </a:solidFill>
              <a:cs typeface="+mn-ea"/>
              <a:sym typeface="+mn-lt"/>
            </a:endParaRPr>
          </a:p>
        </p:txBody>
      </p:sp>
      <p:sp>
        <p:nvSpPr>
          <p:cNvPr id="11" name="MH_Entry_4">
            <a:hlinkClick r:id="rId12" action="ppaction://hlinksldjump"/>
          </p:cNvPr>
          <p:cNvSpPr txBox="1"/>
          <p:nvPr>
            <p:custDataLst>
              <p:tags r:id="rId8"/>
            </p:custDataLst>
          </p:nvPr>
        </p:nvSpPr>
        <p:spPr>
          <a:xfrm>
            <a:off x="4328670" y="3192259"/>
            <a:ext cx="4228806" cy="945873"/>
          </a:xfrm>
          <a:prstGeom prst="rect">
            <a:avLst/>
          </a:prstGeom>
          <a:noFill/>
        </p:spPr>
        <p:txBody>
          <a:bodyPr vert="horz" wrap="square" lIns="0" tIns="0" rIns="0" bIns="0" rtlCol="0" anchor="ctr" anchorCtr="0">
            <a:noAutofit/>
          </a:bodyPr>
          <a:lstStyle/>
          <a:p>
            <a:r>
              <a:rPr lang="en-US" altLang="zh-CN" sz="4000" b="1" spc="600" dirty="0" smtClean="0">
                <a:solidFill>
                  <a:schemeClr val="tx1">
                    <a:lumMod val="65000"/>
                    <a:lumOff val="35000"/>
                  </a:schemeClr>
                </a:solidFill>
                <a:latin typeface="Times New Roman" charset="0"/>
                <a:ea typeface="Times New Roman" charset="0"/>
                <a:cs typeface="Times New Roman" charset="0"/>
                <a:sym typeface="+mn-lt"/>
              </a:rPr>
              <a:t>Introduction</a:t>
            </a:r>
            <a:endParaRPr lang="zh-CN" altLang="en-US" sz="4000" b="1" spc="600" dirty="0">
              <a:solidFill>
                <a:schemeClr val="tx1">
                  <a:lumMod val="65000"/>
                  <a:lumOff val="35000"/>
                </a:schemeClr>
              </a:solidFill>
              <a:latin typeface="Times New Roman" charset="0"/>
              <a:ea typeface="Times New Roman" charset="0"/>
              <a:cs typeface="Times New Roman" charset="0"/>
              <a:sym typeface="+mn-lt"/>
            </a:endParaRPr>
          </a:p>
        </p:txBody>
      </p:sp>
    </p:spTree>
    <p:custDataLst>
      <p:tags r:id="rId2"/>
    </p:custDataLst>
    <p:extLst>
      <p:ext uri="{BB962C8B-B14F-4D97-AF65-F5344CB8AC3E}">
        <p14:creationId xmlns:p14="http://schemas.microsoft.com/office/powerpoint/2010/main" val="239990811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out)">
                                      <p:cBhvr>
                                        <p:cTn id="10" dur="500"/>
                                        <p:tgtEl>
                                          <p:spTgt spid="5"/>
                                        </p:tgtEl>
                                      </p:cBhvr>
                                    </p:animEffec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3"/>
                                        </p:tgtEl>
                                        <p:attrNameLst>
                                          <p:attrName>style.visibility</p:attrName>
                                        </p:attrNameLst>
                                      </p:cBhvr>
                                      <p:to>
                                        <p:strVal val="visible"/>
                                      </p:to>
                                    </p:set>
                                    <p:anim by="(-#ppt_w*2)" calcmode="lin" valueType="num">
                                      <p:cBhvr rctx="PPT">
                                        <p:cTn id="13" dur="500" autoRev="1" fill="hold">
                                          <p:stCondLst>
                                            <p:cond delay="0"/>
                                          </p:stCondLst>
                                        </p:cTn>
                                        <p:tgtEl>
                                          <p:spTgt spid="3"/>
                                        </p:tgtEl>
                                        <p:attrNameLst>
                                          <p:attrName>ppt_w</p:attrName>
                                        </p:attrNameLst>
                                      </p:cBhvr>
                                    </p:anim>
                                    <p:anim by="(#ppt_w*0.50)" calcmode="lin" valueType="num">
                                      <p:cBhvr>
                                        <p:cTn id="14" dur="500" decel="50000" autoRev="1" fill="hold">
                                          <p:stCondLst>
                                            <p:cond delay="0"/>
                                          </p:stCondLst>
                                        </p:cTn>
                                        <p:tgtEl>
                                          <p:spTgt spid="3"/>
                                        </p:tgtEl>
                                        <p:attrNameLst>
                                          <p:attrName>ppt_x</p:attrName>
                                        </p:attrNameLst>
                                      </p:cBhvr>
                                    </p:anim>
                                    <p:anim from="(-#ppt_h/2)" to="(#ppt_y)" calcmode="lin" valueType="num">
                                      <p:cBhvr>
                                        <p:cTn id="15" dur="1000" fill="hold">
                                          <p:stCondLst>
                                            <p:cond delay="0"/>
                                          </p:stCondLst>
                                        </p:cTn>
                                        <p:tgtEl>
                                          <p:spTgt spid="3"/>
                                        </p:tgtEl>
                                        <p:attrNameLst>
                                          <p:attrName>ppt_y</p:attrName>
                                        </p:attrNameLst>
                                      </p:cBhvr>
                                    </p:anim>
                                    <p:animRot by="21600000">
                                      <p:cBhvr>
                                        <p:cTn id="16" dur="1000" fill="hold">
                                          <p:stCondLst>
                                            <p:cond delay="0"/>
                                          </p:stCondLst>
                                        </p:cTn>
                                        <p:tgtEl>
                                          <p:spTgt spid="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125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ntr" presetSubtype="0" fill="hold" grpId="0" nodeType="clickEffect" nodePh="1">
                                  <p:stCondLst>
                                    <p:cond delay="0"/>
                                  </p:stCondLst>
                                  <p:endCondLst>
                                    <p:cond evt="begin" delay="0">
                                      <p:tn val="24"/>
                                    </p:cond>
                                  </p:endCondLst>
                                  <p:iterate type="lt">
                                    <p:tmPct val="10000"/>
                                  </p:iterate>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9"/>
                                        </p:tgtEl>
                                        <p:attrNameLst>
                                          <p:attrName>ppt_y</p:attrName>
                                        </p:attrNameLst>
                                      </p:cBhvr>
                                      <p:tavLst>
                                        <p:tav tm="0">
                                          <p:val>
                                            <p:strVal val="#ppt_y"/>
                                          </p:val>
                                        </p:tav>
                                        <p:tav tm="100000">
                                          <p:val>
                                            <p:strVal val="#ppt_y"/>
                                          </p:val>
                                        </p:tav>
                                      </p:tavLst>
                                    </p:anim>
                                    <p:anim calcmode="lin" valueType="num">
                                      <p:cBhvr>
                                        <p:cTn id="28"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1097280" y="251470"/>
            <a:ext cx="3149330" cy="523220"/>
          </a:xfrm>
          <a:prstGeom prst="rect">
            <a:avLst/>
          </a:prstGeom>
          <a:noFill/>
        </p:spPr>
        <p:txBody>
          <a:bodyPr wrap="square" rtlCol="0">
            <a:spAutoFit/>
          </a:bodyPr>
          <a:lstStyle/>
          <a:p>
            <a:r>
              <a:rPr lang="en-US" altLang="zh-CN" sz="2800" b="1" spc="600" dirty="0" smtClean="0">
                <a:latin typeface="Times New Roman" charset="0"/>
                <a:ea typeface="Times New Roman" charset="0"/>
                <a:cs typeface="Times New Roman" charset="0"/>
                <a:sym typeface="+mn-lt"/>
              </a:rPr>
              <a:t>Introduction</a:t>
            </a:r>
            <a:endParaRPr lang="zh-CN" altLang="en-US" sz="2800" b="1" spc="600" dirty="0">
              <a:latin typeface="Times New Roman" charset="0"/>
              <a:ea typeface="Times New Roman" charset="0"/>
              <a:cs typeface="Times New Roman" charset="0"/>
              <a:sym typeface="+mn-lt"/>
            </a:endParaRPr>
          </a:p>
        </p:txBody>
      </p:sp>
      <p:grpSp>
        <p:nvGrpSpPr>
          <p:cNvPr id="283" name="组合 6"/>
          <p:cNvGrpSpPr/>
          <p:nvPr/>
        </p:nvGrpSpPr>
        <p:grpSpPr>
          <a:xfrm>
            <a:off x="8753015" y="2380129"/>
            <a:ext cx="2717326" cy="3006057"/>
            <a:chOff x="8753015" y="2628900"/>
            <a:chExt cx="2566594" cy="2757286"/>
          </a:xfrm>
        </p:grpSpPr>
        <p:sp>
          <p:nvSpPr>
            <p:cNvPr id="284" name="矩形 283"/>
            <p:cNvSpPr/>
            <p:nvPr/>
          </p:nvSpPr>
          <p:spPr>
            <a:xfrm>
              <a:off x="8946018" y="3422148"/>
              <a:ext cx="2373591" cy="707886"/>
            </a:xfrm>
            <a:prstGeom prst="rect">
              <a:avLst/>
            </a:prstGeom>
          </p:spPr>
          <p:txBody>
            <a:bodyPr wrap="square">
              <a:spAutoFit/>
            </a:bodyPr>
            <a:lstStyle/>
            <a:p>
              <a:pPr algn="just"/>
              <a:r>
                <a:rPr lang="en-US" altLang="zh-CN" sz="4000" b="0" i="0" dirty="0" smtClean="0">
                  <a:solidFill>
                    <a:schemeClr val="accent2"/>
                  </a:solidFill>
                  <a:effectLst/>
                  <a:latin typeface="Impact" panose="020B0806030902050204" pitchFamily="34" charset="0"/>
                </a:rPr>
                <a:t>Negative</a:t>
              </a:r>
              <a:endParaRPr lang="zh-CN" altLang="en-US" sz="4000" dirty="0">
                <a:solidFill>
                  <a:schemeClr val="accent2"/>
                </a:solidFill>
                <a:latin typeface="Impact" panose="020B0806030902050204" pitchFamily="34" charset="0"/>
              </a:endParaRPr>
            </a:p>
          </p:txBody>
        </p:sp>
        <p:sp>
          <p:nvSpPr>
            <p:cNvPr id="285" name="BackShape1"/>
            <p:cNvSpPr/>
            <p:nvPr/>
          </p:nvSpPr>
          <p:spPr>
            <a:xfrm>
              <a:off x="8753015" y="2628900"/>
              <a:ext cx="2240648" cy="2240648"/>
            </a:xfrm>
            <a:prstGeom prst="ellipse">
              <a:avLst/>
            </a:prstGeom>
            <a:noFill/>
            <a:ln w="3111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solidFill>
                  <a:schemeClr val="tx2">
                    <a:lumMod val="75000"/>
                    <a:lumOff val="25000"/>
                  </a:schemeClr>
                </a:solidFill>
                <a:latin typeface="Impact" panose="020B0806030902050204" pitchFamily="34" charset="0"/>
                <a:ea typeface="微软雅黑" panose="020B0503020204020204" pitchFamily="34" charset="-122"/>
                <a:cs typeface="+mn-ea"/>
                <a:sym typeface="Impact" panose="020B0806030902050204" pitchFamily="34" charset="0"/>
              </a:endParaRPr>
            </a:p>
          </p:txBody>
        </p:sp>
        <p:sp>
          <p:nvSpPr>
            <p:cNvPr id="286" name="ValueShape"/>
            <p:cNvSpPr/>
            <p:nvPr>
              <p:custDataLst>
                <p:tags r:id="rId3"/>
              </p:custDataLst>
            </p:nvPr>
          </p:nvSpPr>
          <p:spPr>
            <a:xfrm>
              <a:off x="8753015" y="2628900"/>
              <a:ext cx="2240648" cy="2240648"/>
            </a:xfrm>
            <a:prstGeom prst="arc">
              <a:avLst>
                <a:gd name="adj1" fmla="val 16200000"/>
                <a:gd name="adj2" fmla="val 4135521"/>
              </a:avLst>
            </a:prstGeom>
            <a:noFill/>
            <a:ln w="311150" cap="rnd">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Impact" panose="020B0806030902050204" pitchFamily="34" charset="0"/>
                <a:ea typeface="微软雅黑" panose="020B0503020204020204" pitchFamily="34" charset="-122"/>
                <a:cs typeface="+mn-ea"/>
                <a:sym typeface="Impact" panose="020B0806030902050204" pitchFamily="34" charset="0"/>
              </a:endParaRPr>
            </a:p>
          </p:txBody>
        </p:sp>
        <p:sp>
          <p:nvSpPr>
            <p:cNvPr id="299" name="Oval 18"/>
            <p:cNvSpPr>
              <a:spLocks noChangeArrowheads="1"/>
            </p:cNvSpPr>
            <p:nvPr/>
          </p:nvSpPr>
          <p:spPr bwMode="auto">
            <a:xfrm>
              <a:off x="8904757" y="5302364"/>
              <a:ext cx="82523" cy="8382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2"/>
                </a:solidFill>
              </a:endParaRPr>
            </a:p>
          </p:txBody>
        </p:sp>
        <p:grpSp>
          <p:nvGrpSpPr>
            <p:cNvPr id="289" name="组合 72"/>
            <p:cNvGrpSpPr/>
            <p:nvPr/>
          </p:nvGrpSpPr>
          <p:grpSpPr>
            <a:xfrm>
              <a:off x="9401630" y="4281820"/>
              <a:ext cx="936170" cy="936170"/>
              <a:chOff x="8636001" y="2264229"/>
              <a:chExt cx="2467428" cy="2467428"/>
            </a:xfrm>
          </p:grpSpPr>
          <p:sp>
            <p:nvSpPr>
              <p:cNvPr id="290" name="椭圆 5"/>
              <p:cNvSpPr/>
              <p:nvPr/>
            </p:nvSpPr>
            <p:spPr>
              <a:xfrm>
                <a:off x="8636001" y="2264229"/>
                <a:ext cx="2467428" cy="246742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Freeform 5"/>
              <p:cNvSpPr>
                <a:spLocks/>
              </p:cNvSpPr>
              <p:nvPr/>
            </p:nvSpPr>
            <p:spPr bwMode="auto">
              <a:xfrm>
                <a:off x="9015413" y="2640013"/>
                <a:ext cx="1712912" cy="1712912"/>
              </a:xfrm>
              <a:custGeom>
                <a:avLst/>
                <a:gdLst>
                  <a:gd name="T0" fmla="*/ 1079 w 1079"/>
                  <a:gd name="T1" fmla="*/ 187 h 1079"/>
                  <a:gd name="T2" fmla="*/ 891 w 1079"/>
                  <a:gd name="T3" fmla="*/ 0 h 1079"/>
                  <a:gd name="T4" fmla="*/ 540 w 1079"/>
                  <a:gd name="T5" fmla="*/ 351 h 1079"/>
                  <a:gd name="T6" fmla="*/ 188 w 1079"/>
                  <a:gd name="T7" fmla="*/ 0 h 1079"/>
                  <a:gd name="T8" fmla="*/ 0 w 1079"/>
                  <a:gd name="T9" fmla="*/ 187 h 1079"/>
                  <a:gd name="T10" fmla="*/ 352 w 1079"/>
                  <a:gd name="T11" fmla="*/ 539 h 1079"/>
                  <a:gd name="T12" fmla="*/ 0 w 1079"/>
                  <a:gd name="T13" fmla="*/ 891 h 1079"/>
                  <a:gd name="T14" fmla="*/ 188 w 1079"/>
                  <a:gd name="T15" fmla="*/ 1079 h 1079"/>
                  <a:gd name="T16" fmla="*/ 540 w 1079"/>
                  <a:gd name="T17" fmla="*/ 727 h 1079"/>
                  <a:gd name="T18" fmla="*/ 891 w 1079"/>
                  <a:gd name="T19" fmla="*/ 1079 h 1079"/>
                  <a:gd name="T20" fmla="*/ 1079 w 1079"/>
                  <a:gd name="T21" fmla="*/ 891 h 1079"/>
                  <a:gd name="T22" fmla="*/ 727 w 1079"/>
                  <a:gd name="T23" fmla="*/ 539 h 1079"/>
                  <a:gd name="T24" fmla="*/ 1079 w 1079"/>
                  <a:gd name="T25" fmla="*/ 187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9" h="1079">
                    <a:moveTo>
                      <a:pt x="1079" y="187"/>
                    </a:moveTo>
                    <a:lnTo>
                      <a:pt x="891" y="0"/>
                    </a:lnTo>
                    <a:lnTo>
                      <a:pt x="540" y="351"/>
                    </a:lnTo>
                    <a:lnTo>
                      <a:pt x="188" y="0"/>
                    </a:lnTo>
                    <a:lnTo>
                      <a:pt x="0" y="187"/>
                    </a:lnTo>
                    <a:lnTo>
                      <a:pt x="352" y="539"/>
                    </a:lnTo>
                    <a:lnTo>
                      <a:pt x="0" y="891"/>
                    </a:lnTo>
                    <a:lnTo>
                      <a:pt x="188" y="1079"/>
                    </a:lnTo>
                    <a:lnTo>
                      <a:pt x="540" y="727"/>
                    </a:lnTo>
                    <a:lnTo>
                      <a:pt x="891" y="1079"/>
                    </a:lnTo>
                    <a:lnTo>
                      <a:pt x="1079" y="891"/>
                    </a:lnTo>
                    <a:lnTo>
                      <a:pt x="727" y="539"/>
                    </a:lnTo>
                    <a:lnTo>
                      <a:pt x="1079" y="187"/>
                    </a:lnTo>
                    <a:close/>
                  </a:path>
                </a:pathLst>
              </a:custGeom>
              <a:solidFill>
                <a:srgbClr val="333F50"/>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00" name="组合 2"/>
          <p:cNvGrpSpPr/>
          <p:nvPr/>
        </p:nvGrpSpPr>
        <p:grpSpPr>
          <a:xfrm>
            <a:off x="1260934" y="2628900"/>
            <a:ext cx="2630912" cy="2770783"/>
            <a:chOff x="1260934" y="2628900"/>
            <a:chExt cx="2630912" cy="2770783"/>
          </a:xfrm>
        </p:grpSpPr>
        <p:sp>
          <p:nvSpPr>
            <p:cNvPr id="301" name="矩形 300"/>
            <p:cNvSpPr/>
            <p:nvPr/>
          </p:nvSpPr>
          <p:spPr>
            <a:xfrm>
              <a:off x="1452043" y="3395281"/>
              <a:ext cx="2439803" cy="707886"/>
            </a:xfrm>
            <a:prstGeom prst="rect">
              <a:avLst/>
            </a:prstGeom>
          </p:spPr>
          <p:txBody>
            <a:bodyPr wrap="square">
              <a:spAutoFit/>
            </a:bodyPr>
            <a:lstStyle/>
            <a:p>
              <a:pPr algn="just"/>
              <a:r>
                <a:rPr lang="en-US" altLang="zh-CN" sz="4000" dirty="0" smtClean="0">
                  <a:solidFill>
                    <a:schemeClr val="accent3"/>
                  </a:solidFill>
                  <a:latin typeface="Impact" panose="020B0806030902050204" pitchFamily="34" charset="0"/>
                </a:rPr>
                <a:t>Positive</a:t>
              </a:r>
              <a:endParaRPr lang="zh-CN" altLang="en-US" sz="4000" dirty="0">
                <a:solidFill>
                  <a:schemeClr val="accent3"/>
                </a:solidFill>
                <a:latin typeface="Impact" panose="020B0806030902050204" pitchFamily="34" charset="0"/>
              </a:endParaRPr>
            </a:p>
          </p:txBody>
        </p:sp>
        <p:sp>
          <p:nvSpPr>
            <p:cNvPr id="302" name="BackShape1"/>
            <p:cNvSpPr/>
            <p:nvPr/>
          </p:nvSpPr>
          <p:spPr>
            <a:xfrm>
              <a:off x="1260934" y="2628900"/>
              <a:ext cx="2240648" cy="2240648"/>
            </a:xfrm>
            <a:prstGeom prst="ellipse">
              <a:avLst/>
            </a:prstGeom>
            <a:noFill/>
            <a:ln w="31115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solidFill>
                  <a:schemeClr val="tx2">
                    <a:lumMod val="75000"/>
                    <a:lumOff val="25000"/>
                  </a:schemeClr>
                </a:solidFill>
                <a:latin typeface="Impact" panose="020B0806030902050204" pitchFamily="34" charset="0"/>
                <a:ea typeface="微软雅黑" panose="020B0503020204020204" pitchFamily="34" charset="-122"/>
                <a:cs typeface="+mn-ea"/>
                <a:sym typeface="Impact" panose="020B0806030902050204" pitchFamily="34" charset="0"/>
              </a:endParaRPr>
            </a:p>
          </p:txBody>
        </p:sp>
        <p:sp>
          <p:nvSpPr>
            <p:cNvPr id="303" name="ValueShape"/>
            <p:cNvSpPr/>
            <p:nvPr>
              <p:custDataLst>
                <p:tags r:id="rId2"/>
              </p:custDataLst>
            </p:nvPr>
          </p:nvSpPr>
          <p:spPr>
            <a:xfrm>
              <a:off x="1260934" y="2628900"/>
              <a:ext cx="2240648" cy="2240648"/>
            </a:xfrm>
            <a:prstGeom prst="arc">
              <a:avLst>
                <a:gd name="adj1" fmla="val 16200000"/>
                <a:gd name="adj2" fmla="val 17369058"/>
              </a:avLst>
            </a:prstGeom>
            <a:noFill/>
            <a:ln w="31115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Impact" panose="020B0806030902050204" pitchFamily="34" charset="0"/>
                <a:ea typeface="微软雅黑" panose="020B0503020204020204" pitchFamily="34" charset="-122"/>
                <a:cs typeface="+mn-ea"/>
                <a:sym typeface="Impact" panose="020B0806030902050204" pitchFamily="34" charset="0"/>
              </a:endParaRPr>
            </a:p>
          </p:txBody>
        </p:sp>
        <p:sp>
          <p:nvSpPr>
            <p:cNvPr id="313" name="Oval 18"/>
            <p:cNvSpPr>
              <a:spLocks noChangeArrowheads="1"/>
            </p:cNvSpPr>
            <p:nvPr/>
          </p:nvSpPr>
          <p:spPr bwMode="auto">
            <a:xfrm>
              <a:off x="1319333" y="5315861"/>
              <a:ext cx="82522" cy="8382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2"/>
                </a:solidFill>
              </a:endParaRPr>
            </a:p>
          </p:txBody>
        </p:sp>
        <p:grpSp>
          <p:nvGrpSpPr>
            <p:cNvPr id="307" name="组合 71"/>
            <p:cNvGrpSpPr/>
            <p:nvPr/>
          </p:nvGrpSpPr>
          <p:grpSpPr>
            <a:xfrm>
              <a:off x="1940055" y="4281820"/>
              <a:ext cx="970158" cy="936170"/>
              <a:chOff x="1146629" y="2264229"/>
              <a:chExt cx="2557009" cy="2467428"/>
            </a:xfrm>
          </p:grpSpPr>
          <p:sp>
            <p:nvSpPr>
              <p:cNvPr id="308" name="椭圆 4"/>
              <p:cNvSpPr/>
              <p:nvPr/>
            </p:nvSpPr>
            <p:spPr>
              <a:xfrm>
                <a:off x="1146629" y="2264229"/>
                <a:ext cx="2467428" cy="2467428"/>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Freeform 9"/>
              <p:cNvSpPr>
                <a:spLocks/>
              </p:cNvSpPr>
              <p:nvPr/>
            </p:nvSpPr>
            <p:spPr bwMode="auto">
              <a:xfrm>
                <a:off x="1285875" y="2586038"/>
                <a:ext cx="2417763" cy="1763712"/>
              </a:xfrm>
              <a:custGeom>
                <a:avLst/>
                <a:gdLst>
                  <a:gd name="T0" fmla="*/ 207 w 1523"/>
                  <a:gd name="T1" fmla="*/ 283 h 1111"/>
                  <a:gd name="T2" fmla="*/ 529 w 1523"/>
                  <a:gd name="T3" fmla="*/ 652 h 1111"/>
                  <a:gd name="T4" fmla="*/ 1357 w 1523"/>
                  <a:gd name="T5" fmla="*/ 0 h 1111"/>
                  <a:gd name="T6" fmla="*/ 1523 w 1523"/>
                  <a:gd name="T7" fmla="*/ 281 h 1111"/>
                  <a:gd name="T8" fmla="*/ 532 w 1523"/>
                  <a:gd name="T9" fmla="*/ 1111 h 1111"/>
                  <a:gd name="T10" fmla="*/ 0 w 1523"/>
                  <a:gd name="T11" fmla="*/ 461 h 1111"/>
                  <a:gd name="T12" fmla="*/ 207 w 1523"/>
                  <a:gd name="T13" fmla="*/ 283 h 1111"/>
                </a:gdLst>
                <a:ahLst/>
                <a:cxnLst>
                  <a:cxn ang="0">
                    <a:pos x="T0" y="T1"/>
                  </a:cxn>
                  <a:cxn ang="0">
                    <a:pos x="T2" y="T3"/>
                  </a:cxn>
                  <a:cxn ang="0">
                    <a:pos x="T4" y="T5"/>
                  </a:cxn>
                  <a:cxn ang="0">
                    <a:pos x="T6" y="T7"/>
                  </a:cxn>
                  <a:cxn ang="0">
                    <a:pos x="T8" y="T9"/>
                  </a:cxn>
                  <a:cxn ang="0">
                    <a:pos x="T10" y="T11"/>
                  </a:cxn>
                  <a:cxn ang="0">
                    <a:pos x="T12" y="T13"/>
                  </a:cxn>
                </a:cxnLst>
                <a:rect l="0" t="0" r="r" b="b"/>
                <a:pathLst>
                  <a:path w="1523" h="1111">
                    <a:moveTo>
                      <a:pt x="207" y="283"/>
                    </a:moveTo>
                    <a:lnTo>
                      <a:pt x="529" y="652"/>
                    </a:lnTo>
                    <a:lnTo>
                      <a:pt x="1357" y="0"/>
                    </a:lnTo>
                    <a:lnTo>
                      <a:pt x="1523" y="281"/>
                    </a:lnTo>
                    <a:lnTo>
                      <a:pt x="532" y="1111"/>
                    </a:lnTo>
                    <a:lnTo>
                      <a:pt x="0" y="461"/>
                    </a:lnTo>
                    <a:lnTo>
                      <a:pt x="207" y="283"/>
                    </a:lnTo>
                    <a:close/>
                  </a:path>
                </a:pathLst>
              </a:custGeom>
              <a:solidFill>
                <a:srgbClr val="333F50"/>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sp>
        <p:nvSpPr>
          <p:cNvPr id="368" name="矩形 367"/>
          <p:cNvSpPr/>
          <p:nvPr/>
        </p:nvSpPr>
        <p:spPr>
          <a:xfrm>
            <a:off x="3793866" y="3422148"/>
            <a:ext cx="5021845" cy="584775"/>
          </a:xfrm>
          <a:prstGeom prst="rect">
            <a:avLst/>
          </a:prstGeom>
          <a:noFill/>
        </p:spPr>
        <p:txBody>
          <a:bodyPr wrap="square" lIns="91440" tIns="45720" rIns="91440" bIns="45720">
            <a:spAutoFit/>
            <a:scene3d>
              <a:camera prst="perspectiveRight"/>
              <a:lightRig rig="threePt" dir="t"/>
            </a:scene3d>
          </a:bodyPr>
          <a:lstStyle/>
          <a:p>
            <a:pPr algn="ctr"/>
            <a:r>
              <a:rPr lang="en-US" altLang="zh-TW" sz="3200" b="1" cap="none" spc="50" dirty="0" smtClean="0">
                <a:ln w="9525" cmpd="sng">
                  <a:solidFill>
                    <a:schemeClr val="accent1"/>
                  </a:solidFill>
                  <a:prstDash val="solid"/>
                </a:ln>
                <a:solidFill>
                  <a:srgbClr val="70AD47">
                    <a:tint val="1000"/>
                  </a:srgbClr>
                </a:solidFill>
                <a:effectLst>
                  <a:glow rad="228600">
                    <a:schemeClr val="accent5">
                      <a:satMod val="175000"/>
                      <a:alpha val="40000"/>
                    </a:schemeClr>
                  </a:glow>
                </a:effectLst>
              </a:rPr>
              <a:t>What is  an externality?</a:t>
            </a:r>
            <a:endParaRPr lang="zh-TW" altLang="en-US" sz="3200" b="1" cap="none" spc="50" dirty="0">
              <a:ln w="9525" cmpd="sng">
                <a:solidFill>
                  <a:schemeClr val="accent1"/>
                </a:solidFill>
                <a:prstDash val="solid"/>
              </a:ln>
              <a:solidFill>
                <a:srgbClr val="70AD47">
                  <a:tint val="1000"/>
                </a:srgbClr>
              </a:solidFill>
              <a:effectLst>
                <a:glow rad="228600">
                  <a:schemeClr val="accent5">
                    <a:satMod val="175000"/>
                    <a:alpha val="40000"/>
                  </a:schemeClr>
                </a:glow>
              </a:effectLst>
            </a:endParaRPr>
          </a:p>
        </p:txBody>
      </p:sp>
    </p:spTree>
    <p:extLst>
      <p:ext uri="{BB962C8B-B14F-4D97-AF65-F5344CB8AC3E}">
        <p14:creationId xmlns:p14="http://schemas.microsoft.com/office/powerpoint/2010/main" val="435793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1" name="文本框 4"/>
          <p:cNvSpPr txBox="1"/>
          <p:nvPr/>
        </p:nvSpPr>
        <p:spPr>
          <a:xfrm>
            <a:off x="1097280" y="251470"/>
            <a:ext cx="3149330" cy="523220"/>
          </a:xfrm>
          <a:prstGeom prst="rect">
            <a:avLst/>
          </a:prstGeom>
          <a:noFill/>
        </p:spPr>
        <p:txBody>
          <a:bodyPr wrap="square" rtlCol="0">
            <a:spAutoFit/>
          </a:bodyPr>
          <a:lstStyle/>
          <a:p>
            <a:r>
              <a:rPr lang="en-US" altLang="zh-CN" sz="2800" b="1" spc="600" dirty="0" smtClean="0">
                <a:latin typeface="Times New Roman" charset="0"/>
                <a:ea typeface="Times New Roman" charset="0"/>
                <a:cs typeface="Times New Roman" charset="0"/>
                <a:sym typeface="+mn-lt"/>
              </a:rPr>
              <a:t>Introduction</a:t>
            </a:r>
            <a:endParaRPr lang="zh-CN" altLang="en-US" sz="2800" b="1" spc="600" dirty="0">
              <a:latin typeface="Times New Roman" charset="0"/>
              <a:ea typeface="Times New Roman" charset="0"/>
              <a:cs typeface="Times New Roman" charset="0"/>
              <a:sym typeface="+mn-lt"/>
            </a:endParaRPr>
          </a:p>
        </p:txBody>
      </p:sp>
      <p:sp>
        <p:nvSpPr>
          <p:cNvPr id="112" name="文字方塊 111"/>
          <p:cNvSpPr txBox="1"/>
          <p:nvPr/>
        </p:nvSpPr>
        <p:spPr>
          <a:xfrm>
            <a:off x="894080" y="1598122"/>
            <a:ext cx="5169300" cy="3416320"/>
          </a:xfrm>
          <a:prstGeom prst="rect">
            <a:avLst/>
          </a:prstGeom>
          <a:noFill/>
        </p:spPr>
        <p:txBody>
          <a:bodyPr wrap="none" rtlCol="0">
            <a:spAutoFit/>
          </a:bodyPr>
          <a:lstStyle/>
          <a:p>
            <a:r>
              <a:rPr lang="en-US" altLang="zh-TW" sz="2400" b="1" dirty="0">
                <a:latin typeface="Times New Roman" charset="0"/>
                <a:ea typeface="Times New Roman" charset="0"/>
                <a:cs typeface="Times New Roman" charset="0"/>
              </a:rPr>
              <a:t>Negative </a:t>
            </a:r>
            <a:r>
              <a:rPr lang="en-US" altLang="zh-TW" sz="2400" b="1" dirty="0" smtClean="0">
                <a:latin typeface="Times New Roman" charset="0"/>
                <a:ea typeface="Times New Roman" charset="0"/>
                <a:cs typeface="Times New Roman" charset="0"/>
              </a:rPr>
              <a:t>externality : </a:t>
            </a:r>
            <a:br>
              <a:rPr lang="en-US" altLang="zh-TW" sz="2400" b="1" dirty="0" smtClean="0">
                <a:latin typeface="Times New Roman" charset="0"/>
                <a:ea typeface="Times New Roman" charset="0"/>
                <a:cs typeface="Times New Roman" charset="0"/>
              </a:rPr>
            </a:br>
            <a:endParaRPr lang="en-US" altLang="zh-TW" sz="2400" b="1" dirty="0" smtClean="0">
              <a:latin typeface="Times New Roman" charset="0"/>
              <a:ea typeface="Times New Roman" charset="0"/>
              <a:cs typeface="Times New Roman" charset="0"/>
            </a:endParaRPr>
          </a:p>
          <a:p>
            <a:pPr marL="342900" indent="-342900">
              <a:buFont typeface="Wingdings" charset="2"/>
              <a:buChar char="l"/>
            </a:pPr>
            <a:endParaRPr lang="en-US" altLang="zh-TW" sz="2400" b="1" dirty="0" smtClean="0">
              <a:latin typeface="Times New Roman" charset="0"/>
              <a:ea typeface="Times New Roman" charset="0"/>
              <a:cs typeface="Times New Roman" charset="0"/>
            </a:endParaRPr>
          </a:p>
          <a:p>
            <a:pPr marL="342900" indent="-342900">
              <a:buFont typeface="Wingdings" charset="2"/>
              <a:buChar char="l"/>
            </a:pPr>
            <a:r>
              <a:rPr lang="en-US" altLang="zh-TW" sz="2400" dirty="0" smtClean="0">
                <a:latin typeface="Times New Roman" charset="0"/>
                <a:ea typeface="Times New Roman" charset="0"/>
                <a:cs typeface="Times New Roman" charset="0"/>
              </a:rPr>
              <a:t>Social cost may be generated</a:t>
            </a:r>
          </a:p>
          <a:p>
            <a:endParaRPr lang="en-US" altLang="zh-TW" sz="2400" dirty="0" smtClean="0">
              <a:latin typeface="Times New Roman" charset="0"/>
              <a:ea typeface="Times New Roman" charset="0"/>
              <a:cs typeface="Times New Roman" charset="0"/>
            </a:endParaRPr>
          </a:p>
          <a:p>
            <a:pPr marL="342900" indent="-342900">
              <a:buFont typeface="Wingdings" charset="2"/>
              <a:buChar char="l"/>
            </a:pPr>
            <a:r>
              <a:rPr lang="en-US" altLang="zh-TW" sz="2400" dirty="0" smtClean="0">
                <a:latin typeface="Times New Roman" charset="0"/>
                <a:ea typeface="Times New Roman" charset="0"/>
                <a:cs typeface="Times New Roman" charset="0"/>
              </a:rPr>
              <a:t>Market price doesn’t include the cost </a:t>
            </a:r>
            <a:endParaRPr lang="en-US" altLang="zh-TW" sz="2400" dirty="0">
              <a:latin typeface="Times New Roman" charset="0"/>
              <a:ea typeface="Times New Roman" charset="0"/>
              <a:cs typeface="Times New Roman" charset="0"/>
            </a:endParaRPr>
          </a:p>
          <a:p>
            <a:pPr marL="342900" indent="-342900">
              <a:buFont typeface="Wingdings" charset="2"/>
              <a:buChar char="l"/>
            </a:pPr>
            <a:endParaRPr lang="en-US" altLang="zh-TW" sz="2400" b="1" dirty="0" smtClean="0">
              <a:latin typeface="Times New Roman" charset="0"/>
              <a:ea typeface="Times New Roman" charset="0"/>
              <a:cs typeface="Times New Roman" charset="0"/>
            </a:endParaRPr>
          </a:p>
          <a:p>
            <a:pPr marL="342900" indent="-342900">
              <a:buFont typeface="Wingdings" charset="2"/>
              <a:buChar char="l"/>
            </a:pPr>
            <a:endParaRPr lang="en-US" altLang="zh-TW" sz="2400" b="1" dirty="0">
              <a:latin typeface="Times New Roman" charset="0"/>
              <a:ea typeface="Times New Roman" charset="0"/>
              <a:cs typeface="Times New Roman" charset="0"/>
            </a:endParaRPr>
          </a:p>
          <a:p>
            <a:endParaRPr kumimoji="1" lang="zh-TW" altLang="en-US" sz="2400" b="1" dirty="0">
              <a:latin typeface="Times New Roman" charset="0"/>
              <a:ea typeface="Times New Roman" charset="0"/>
              <a:cs typeface="Times New Roman" charset="0"/>
            </a:endParaRPr>
          </a:p>
        </p:txBody>
      </p:sp>
      <p:pic>
        <p:nvPicPr>
          <p:cNvPr id="113" name="圖片 1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4828" y="1753105"/>
            <a:ext cx="5954147" cy="3454410"/>
          </a:xfrm>
          <a:prstGeom prst="rect">
            <a:avLst/>
          </a:prstGeom>
        </p:spPr>
      </p:pic>
    </p:spTree>
    <p:extLst>
      <p:ext uri="{BB962C8B-B14F-4D97-AF65-F5344CB8AC3E}">
        <p14:creationId xmlns:p14="http://schemas.microsoft.com/office/powerpoint/2010/main" val="16295171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8" name="组合 18"/>
          <p:cNvGrpSpPr/>
          <p:nvPr/>
        </p:nvGrpSpPr>
        <p:grpSpPr>
          <a:xfrm>
            <a:off x="7885953" y="1363937"/>
            <a:ext cx="3862437" cy="4668554"/>
            <a:chOff x="1317625" y="1438414"/>
            <a:chExt cx="3461974" cy="4184511"/>
          </a:xfrm>
        </p:grpSpPr>
        <p:sp>
          <p:nvSpPr>
            <p:cNvPr id="59" name="Freeform 5"/>
            <p:cNvSpPr>
              <a:spLocks/>
            </p:cNvSpPr>
            <p:nvPr/>
          </p:nvSpPr>
          <p:spPr bwMode="auto">
            <a:xfrm rot="1095431">
              <a:off x="2027740" y="1438414"/>
              <a:ext cx="1921746" cy="1348781"/>
            </a:xfrm>
            <a:custGeom>
              <a:avLst/>
              <a:gdLst>
                <a:gd name="T0" fmla="*/ 0 w 1776"/>
                <a:gd name="T1" fmla="*/ 734 h 1246"/>
                <a:gd name="T2" fmla="*/ 292 w 1776"/>
                <a:gd name="T3" fmla="*/ 555 h 1246"/>
                <a:gd name="T4" fmla="*/ 439 w 1776"/>
                <a:gd name="T5" fmla="*/ 417 h 1246"/>
                <a:gd name="T6" fmla="*/ 434 w 1776"/>
                <a:gd name="T7" fmla="*/ 383 h 1246"/>
                <a:gd name="T8" fmla="*/ 483 w 1776"/>
                <a:gd name="T9" fmla="*/ 399 h 1246"/>
                <a:gd name="T10" fmla="*/ 533 w 1776"/>
                <a:gd name="T11" fmla="*/ 261 h 1246"/>
                <a:gd name="T12" fmla="*/ 681 w 1776"/>
                <a:gd name="T13" fmla="*/ 291 h 1246"/>
                <a:gd name="T14" fmla="*/ 692 w 1776"/>
                <a:gd name="T15" fmla="*/ 242 h 1246"/>
                <a:gd name="T16" fmla="*/ 724 w 1776"/>
                <a:gd name="T17" fmla="*/ 273 h 1246"/>
                <a:gd name="T18" fmla="*/ 810 w 1776"/>
                <a:gd name="T19" fmla="*/ 136 h 1246"/>
                <a:gd name="T20" fmla="*/ 934 w 1776"/>
                <a:gd name="T21" fmla="*/ 188 h 1246"/>
                <a:gd name="T22" fmla="*/ 1226 w 1776"/>
                <a:gd name="T23" fmla="*/ 198 h 1246"/>
                <a:gd name="T24" fmla="*/ 1269 w 1776"/>
                <a:gd name="T25" fmla="*/ 198 h 1246"/>
                <a:gd name="T26" fmla="*/ 1505 w 1776"/>
                <a:gd name="T27" fmla="*/ 251 h 1246"/>
                <a:gd name="T28" fmla="*/ 1523 w 1776"/>
                <a:gd name="T29" fmla="*/ 506 h 1246"/>
                <a:gd name="T30" fmla="*/ 1580 w 1776"/>
                <a:gd name="T31" fmla="*/ 486 h 1246"/>
                <a:gd name="T32" fmla="*/ 1551 w 1776"/>
                <a:gd name="T33" fmla="*/ 532 h 1246"/>
                <a:gd name="T34" fmla="*/ 1748 w 1776"/>
                <a:gd name="T35" fmla="*/ 684 h 1246"/>
                <a:gd name="T36" fmla="*/ 1639 w 1776"/>
                <a:gd name="T37" fmla="*/ 889 h 1246"/>
                <a:gd name="T38" fmla="*/ 1519 w 1776"/>
                <a:gd name="T39" fmla="*/ 889 h 1246"/>
                <a:gd name="T40" fmla="*/ 1520 w 1776"/>
                <a:gd name="T41" fmla="*/ 889 h 1246"/>
                <a:gd name="T42" fmla="*/ 1465 w 1776"/>
                <a:gd name="T43" fmla="*/ 926 h 1246"/>
                <a:gd name="T44" fmla="*/ 1453 w 1776"/>
                <a:gd name="T45" fmla="*/ 1056 h 1246"/>
                <a:gd name="T46" fmla="*/ 1362 w 1776"/>
                <a:gd name="T47" fmla="*/ 1153 h 1246"/>
                <a:gd name="T48" fmla="*/ 1159 w 1776"/>
                <a:gd name="T49" fmla="*/ 1135 h 1246"/>
                <a:gd name="T50" fmla="*/ 1099 w 1776"/>
                <a:gd name="T51" fmla="*/ 1152 h 1246"/>
                <a:gd name="T52" fmla="*/ 1018 w 1776"/>
                <a:gd name="T53" fmla="*/ 1237 h 1246"/>
                <a:gd name="T54" fmla="*/ 954 w 1776"/>
                <a:gd name="T55" fmla="*/ 1171 h 1246"/>
                <a:gd name="T56" fmla="*/ 911 w 1776"/>
                <a:gd name="T57" fmla="*/ 1140 h 1246"/>
                <a:gd name="T58" fmla="*/ 667 w 1776"/>
                <a:gd name="T59" fmla="*/ 1055 h 1246"/>
                <a:gd name="T60" fmla="*/ 653 w 1776"/>
                <a:gd name="T61" fmla="*/ 1017 h 1246"/>
                <a:gd name="T62" fmla="*/ 532 w 1776"/>
                <a:gd name="T63" fmla="*/ 824 h 1246"/>
                <a:gd name="T64" fmla="*/ 360 w 1776"/>
                <a:gd name="T65" fmla="*/ 687 h 1246"/>
                <a:gd name="T66" fmla="*/ 0 w 1776"/>
                <a:gd name="T67" fmla="*/ 734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6" h="1246">
                  <a:moveTo>
                    <a:pt x="0" y="734"/>
                  </a:moveTo>
                  <a:cubicBezTo>
                    <a:pt x="0" y="734"/>
                    <a:pt x="146" y="552"/>
                    <a:pt x="292" y="555"/>
                  </a:cubicBezTo>
                  <a:cubicBezTo>
                    <a:pt x="330" y="556"/>
                    <a:pt x="346" y="323"/>
                    <a:pt x="439" y="417"/>
                  </a:cubicBezTo>
                  <a:cubicBezTo>
                    <a:pt x="432" y="410"/>
                    <a:pt x="428" y="396"/>
                    <a:pt x="434" y="383"/>
                  </a:cubicBezTo>
                  <a:cubicBezTo>
                    <a:pt x="452" y="379"/>
                    <a:pt x="471" y="385"/>
                    <a:pt x="483" y="399"/>
                  </a:cubicBezTo>
                  <a:cubicBezTo>
                    <a:pt x="455" y="348"/>
                    <a:pt x="486" y="285"/>
                    <a:pt x="533" y="261"/>
                  </a:cubicBezTo>
                  <a:cubicBezTo>
                    <a:pt x="582" y="236"/>
                    <a:pt x="650" y="239"/>
                    <a:pt x="681" y="291"/>
                  </a:cubicBezTo>
                  <a:cubicBezTo>
                    <a:pt x="677" y="273"/>
                    <a:pt x="663" y="242"/>
                    <a:pt x="692" y="242"/>
                  </a:cubicBezTo>
                  <a:cubicBezTo>
                    <a:pt x="706" y="242"/>
                    <a:pt x="719" y="261"/>
                    <a:pt x="724" y="273"/>
                  </a:cubicBezTo>
                  <a:cubicBezTo>
                    <a:pt x="723" y="213"/>
                    <a:pt x="751" y="158"/>
                    <a:pt x="810" y="136"/>
                  </a:cubicBezTo>
                  <a:cubicBezTo>
                    <a:pt x="844" y="124"/>
                    <a:pt x="936" y="134"/>
                    <a:pt x="934" y="188"/>
                  </a:cubicBezTo>
                  <a:cubicBezTo>
                    <a:pt x="940" y="0"/>
                    <a:pt x="1273" y="105"/>
                    <a:pt x="1226" y="198"/>
                  </a:cubicBezTo>
                  <a:cubicBezTo>
                    <a:pt x="1239" y="170"/>
                    <a:pt x="1281" y="148"/>
                    <a:pt x="1269" y="198"/>
                  </a:cubicBezTo>
                  <a:cubicBezTo>
                    <a:pt x="1294" y="93"/>
                    <a:pt x="1472" y="216"/>
                    <a:pt x="1505" y="251"/>
                  </a:cubicBezTo>
                  <a:cubicBezTo>
                    <a:pt x="1572" y="323"/>
                    <a:pt x="1594" y="428"/>
                    <a:pt x="1523" y="506"/>
                  </a:cubicBezTo>
                  <a:cubicBezTo>
                    <a:pt x="1537" y="491"/>
                    <a:pt x="1559" y="484"/>
                    <a:pt x="1580" y="486"/>
                  </a:cubicBezTo>
                  <a:cubicBezTo>
                    <a:pt x="1580" y="506"/>
                    <a:pt x="1568" y="522"/>
                    <a:pt x="1551" y="532"/>
                  </a:cubicBezTo>
                  <a:cubicBezTo>
                    <a:pt x="1656" y="452"/>
                    <a:pt x="1722" y="607"/>
                    <a:pt x="1748" y="684"/>
                  </a:cubicBezTo>
                  <a:cubicBezTo>
                    <a:pt x="1776" y="768"/>
                    <a:pt x="1720" y="858"/>
                    <a:pt x="1639" y="889"/>
                  </a:cubicBezTo>
                  <a:cubicBezTo>
                    <a:pt x="1609" y="900"/>
                    <a:pt x="1542" y="914"/>
                    <a:pt x="1519" y="889"/>
                  </a:cubicBezTo>
                  <a:cubicBezTo>
                    <a:pt x="1518" y="888"/>
                    <a:pt x="1518" y="888"/>
                    <a:pt x="1520" y="889"/>
                  </a:cubicBezTo>
                  <a:cubicBezTo>
                    <a:pt x="1569" y="934"/>
                    <a:pt x="1507" y="996"/>
                    <a:pt x="1465" y="926"/>
                  </a:cubicBezTo>
                  <a:cubicBezTo>
                    <a:pt x="1466" y="970"/>
                    <a:pt x="1474" y="1017"/>
                    <a:pt x="1453" y="1056"/>
                  </a:cubicBezTo>
                  <a:cubicBezTo>
                    <a:pt x="1433" y="1093"/>
                    <a:pt x="1399" y="1131"/>
                    <a:pt x="1362" y="1153"/>
                  </a:cubicBezTo>
                  <a:cubicBezTo>
                    <a:pt x="1290" y="1197"/>
                    <a:pt x="1215" y="1204"/>
                    <a:pt x="1159" y="1135"/>
                  </a:cubicBezTo>
                  <a:cubicBezTo>
                    <a:pt x="1157" y="1174"/>
                    <a:pt x="1125" y="1183"/>
                    <a:pt x="1099" y="1152"/>
                  </a:cubicBezTo>
                  <a:cubicBezTo>
                    <a:pt x="1103" y="1196"/>
                    <a:pt x="1066" y="1246"/>
                    <a:pt x="1018" y="1237"/>
                  </a:cubicBezTo>
                  <a:cubicBezTo>
                    <a:pt x="984" y="1231"/>
                    <a:pt x="969" y="1199"/>
                    <a:pt x="954" y="1171"/>
                  </a:cubicBezTo>
                  <a:cubicBezTo>
                    <a:pt x="967" y="1218"/>
                    <a:pt x="902" y="1186"/>
                    <a:pt x="911" y="1140"/>
                  </a:cubicBezTo>
                  <a:cubicBezTo>
                    <a:pt x="896" y="1215"/>
                    <a:pt x="615" y="1169"/>
                    <a:pt x="667" y="1055"/>
                  </a:cubicBezTo>
                  <a:cubicBezTo>
                    <a:pt x="646" y="1102"/>
                    <a:pt x="609" y="1041"/>
                    <a:pt x="653" y="1017"/>
                  </a:cubicBezTo>
                  <a:cubicBezTo>
                    <a:pt x="553" y="1030"/>
                    <a:pt x="495" y="902"/>
                    <a:pt x="532" y="824"/>
                  </a:cubicBezTo>
                  <a:cubicBezTo>
                    <a:pt x="532" y="824"/>
                    <a:pt x="405" y="844"/>
                    <a:pt x="360" y="687"/>
                  </a:cubicBezTo>
                  <a:cubicBezTo>
                    <a:pt x="360" y="687"/>
                    <a:pt x="143" y="617"/>
                    <a:pt x="0" y="734"/>
                  </a:cubicBezTo>
                  <a:close/>
                </a:path>
              </a:pathLst>
            </a:custGeom>
            <a:solidFill>
              <a:schemeClr val="bg1">
                <a:lumMod val="75000"/>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2">
                    <a:lumMod val="60000"/>
                    <a:lumOff val="40000"/>
                  </a:schemeClr>
                </a:solidFill>
              </a:endParaRPr>
            </a:p>
          </p:txBody>
        </p:sp>
        <p:grpSp>
          <p:nvGrpSpPr>
            <p:cNvPr id="60" name="组合 20"/>
            <p:cNvGrpSpPr/>
            <p:nvPr/>
          </p:nvGrpSpPr>
          <p:grpSpPr>
            <a:xfrm>
              <a:off x="2787287" y="2293938"/>
              <a:ext cx="1992312" cy="3217862"/>
              <a:chOff x="3284538" y="2293938"/>
              <a:chExt cx="1992312" cy="3217862"/>
            </a:xfrm>
          </p:grpSpPr>
          <p:sp>
            <p:nvSpPr>
              <p:cNvPr id="79" name="Freeform 21"/>
              <p:cNvSpPr>
                <a:spLocks/>
              </p:cNvSpPr>
              <p:nvPr/>
            </p:nvSpPr>
            <p:spPr bwMode="auto">
              <a:xfrm>
                <a:off x="4548188" y="2816225"/>
                <a:ext cx="476250" cy="823912"/>
              </a:xfrm>
              <a:custGeom>
                <a:avLst/>
                <a:gdLst>
                  <a:gd name="T0" fmla="*/ 30 w 247"/>
                  <a:gd name="T1" fmla="*/ 30 h 427"/>
                  <a:gd name="T2" fmla="*/ 77 w 247"/>
                  <a:gd name="T3" fmla="*/ 100 h 427"/>
                  <a:gd name="T4" fmla="*/ 57 w 247"/>
                  <a:gd name="T5" fmla="*/ 427 h 427"/>
                  <a:gd name="T6" fmla="*/ 68 w 247"/>
                  <a:gd name="T7" fmla="*/ 340 h 427"/>
                  <a:gd name="T8" fmla="*/ 36 w 247"/>
                  <a:gd name="T9" fmla="*/ 378 h 427"/>
                  <a:gd name="T10" fmla="*/ 62 w 247"/>
                  <a:gd name="T11" fmla="*/ 234 h 427"/>
                  <a:gd name="T12" fmla="*/ 4 w 247"/>
                  <a:gd name="T13" fmla="*/ 41 h 427"/>
                  <a:gd name="T14" fmla="*/ 30 w 247"/>
                  <a:gd name="T15" fmla="*/ 30 h 4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7" h="427">
                    <a:moveTo>
                      <a:pt x="30" y="30"/>
                    </a:moveTo>
                    <a:cubicBezTo>
                      <a:pt x="30" y="30"/>
                      <a:pt x="47" y="77"/>
                      <a:pt x="77" y="100"/>
                    </a:cubicBezTo>
                    <a:cubicBezTo>
                      <a:pt x="106" y="124"/>
                      <a:pt x="247" y="320"/>
                      <a:pt x="57" y="427"/>
                    </a:cubicBezTo>
                    <a:cubicBezTo>
                      <a:pt x="57" y="427"/>
                      <a:pt x="88" y="389"/>
                      <a:pt x="68" y="340"/>
                    </a:cubicBezTo>
                    <a:cubicBezTo>
                      <a:pt x="68" y="340"/>
                      <a:pt x="60" y="367"/>
                      <a:pt x="36" y="378"/>
                    </a:cubicBezTo>
                    <a:cubicBezTo>
                      <a:pt x="36" y="378"/>
                      <a:pt x="67" y="298"/>
                      <a:pt x="62" y="234"/>
                    </a:cubicBezTo>
                    <a:cubicBezTo>
                      <a:pt x="57" y="171"/>
                      <a:pt x="9" y="83"/>
                      <a:pt x="4" y="41"/>
                    </a:cubicBezTo>
                    <a:cubicBezTo>
                      <a:pt x="0" y="0"/>
                      <a:pt x="23" y="27"/>
                      <a:pt x="30" y="30"/>
                    </a:cubicBezTo>
                    <a:close/>
                  </a:path>
                </a:pathLst>
              </a:custGeom>
              <a:solidFill>
                <a:srgbClr val="8645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2"/>
              <p:cNvSpPr>
                <a:spLocks/>
              </p:cNvSpPr>
              <p:nvPr/>
            </p:nvSpPr>
            <p:spPr bwMode="auto">
              <a:xfrm>
                <a:off x="4521200" y="2765425"/>
                <a:ext cx="98425" cy="165100"/>
              </a:xfrm>
              <a:custGeom>
                <a:avLst/>
                <a:gdLst>
                  <a:gd name="T0" fmla="*/ 44 w 51"/>
                  <a:gd name="T1" fmla="*/ 9 h 85"/>
                  <a:gd name="T2" fmla="*/ 50 w 51"/>
                  <a:gd name="T3" fmla="*/ 60 h 85"/>
                  <a:gd name="T4" fmla="*/ 24 w 51"/>
                  <a:gd name="T5" fmla="*/ 82 h 85"/>
                  <a:gd name="T6" fmla="*/ 3 w 51"/>
                  <a:gd name="T7" fmla="*/ 24 h 85"/>
                  <a:gd name="T8" fmla="*/ 44 w 51"/>
                  <a:gd name="T9" fmla="*/ 9 h 85"/>
                </a:gdLst>
                <a:ahLst/>
                <a:cxnLst>
                  <a:cxn ang="0">
                    <a:pos x="T0" y="T1"/>
                  </a:cxn>
                  <a:cxn ang="0">
                    <a:pos x="T2" y="T3"/>
                  </a:cxn>
                  <a:cxn ang="0">
                    <a:pos x="T4" y="T5"/>
                  </a:cxn>
                  <a:cxn ang="0">
                    <a:pos x="T6" y="T7"/>
                  </a:cxn>
                  <a:cxn ang="0">
                    <a:pos x="T8" y="T9"/>
                  </a:cxn>
                </a:cxnLst>
                <a:rect l="0" t="0" r="r" b="b"/>
                <a:pathLst>
                  <a:path w="51" h="85">
                    <a:moveTo>
                      <a:pt x="44" y="9"/>
                    </a:moveTo>
                    <a:cubicBezTo>
                      <a:pt x="44" y="9"/>
                      <a:pt x="51" y="49"/>
                      <a:pt x="50" y="60"/>
                    </a:cubicBezTo>
                    <a:cubicBezTo>
                      <a:pt x="50" y="71"/>
                      <a:pt x="38" y="85"/>
                      <a:pt x="24" y="82"/>
                    </a:cubicBezTo>
                    <a:cubicBezTo>
                      <a:pt x="10" y="78"/>
                      <a:pt x="5" y="35"/>
                      <a:pt x="3" y="24"/>
                    </a:cubicBezTo>
                    <a:cubicBezTo>
                      <a:pt x="0" y="14"/>
                      <a:pt x="35" y="0"/>
                      <a:pt x="44" y="9"/>
                    </a:cubicBezTo>
                    <a:close/>
                  </a:path>
                </a:pathLst>
              </a:custGeom>
              <a:solidFill>
                <a:srgbClr val="FFC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3"/>
              <p:cNvSpPr>
                <a:spLocks/>
              </p:cNvSpPr>
              <p:nvPr/>
            </p:nvSpPr>
            <p:spPr bwMode="auto">
              <a:xfrm>
                <a:off x="3540125" y="5167313"/>
                <a:ext cx="441325" cy="249237"/>
              </a:xfrm>
              <a:custGeom>
                <a:avLst/>
                <a:gdLst>
                  <a:gd name="T0" fmla="*/ 162 w 228"/>
                  <a:gd name="T1" fmla="*/ 24 h 129"/>
                  <a:gd name="T2" fmla="*/ 117 w 228"/>
                  <a:gd name="T3" fmla="*/ 50 h 129"/>
                  <a:gd name="T4" fmla="*/ 36 w 228"/>
                  <a:gd name="T5" fmla="*/ 9 h 129"/>
                  <a:gd name="T6" fmla="*/ 3 w 228"/>
                  <a:gd name="T7" fmla="*/ 64 h 129"/>
                  <a:gd name="T8" fmla="*/ 129 w 228"/>
                  <a:gd name="T9" fmla="*/ 119 h 129"/>
                  <a:gd name="T10" fmla="*/ 207 w 228"/>
                  <a:gd name="T11" fmla="*/ 119 h 129"/>
                  <a:gd name="T12" fmla="*/ 218 w 228"/>
                  <a:gd name="T13" fmla="*/ 44 h 129"/>
                  <a:gd name="T14" fmla="*/ 162 w 228"/>
                  <a:gd name="T15" fmla="*/ 24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 h="129">
                    <a:moveTo>
                      <a:pt x="162" y="24"/>
                    </a:moveTo>
                    <a:cubicBezTo>
                      <a:pt x="162" y="24"/>
                      <a:pt x="129" y="50"/>
                      <a:pt x="117" y="50"/>
                    </a:cubicBezTo>
                    <a:cubicBezTo>
                      <a:pt x="104" y="49"/>
                      <a:pt x="57" y="0"/>
                      <a:pt x="36" y="9"/>
                    </a:cubicBezTo>
                    <a:cubicBezTo>
                      <a:pt x="16" y="18"/>
                      <a:pt x="0" y="43"/>
                      <a:pt x="3" y="64"/>
                    </a:cubicBezTo>
                    <a:cubicBezTo>
                      <a:pt x="3" y="64"/>
                      <a:pt x="94" y="112"/>
                      <a:pt x="129" y="119"/>
                    </a:cubicBezTo>
                    <a:cubicBezTo>
                      <a:pt x="164" y="126"/>
                      <a:pt x="200" y="129"/>
                      <a:pt x="207" y="119"/>
                    </a:cubicBezTo>
                    <a:cubicBezTo>
                      <a:pt x="214" y="108"/>
                      <a:pt x="228" y="66"/>
                      <a:pt x="218" y="44"/>
                    </a:cubicBezTo>
                    <a:cubicBezTo>
                      <a:pt x="207" y="21"/>
                      <a:pt x="162" y="24"/>
                      <a:pt x="162" y="24"/>
                    </a:cubicBezTo>
                    <a:close/>
                  </a:path>
                </a:pathLst>
              </a:custGeom>
              <a:solidFill>
                <a:srgbClr val="D2E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4"/>
              <p:cNvSpPr>
                <a:spLocks/>
              </p:cNvSpPr>
              <p:nvPr/>
            </p:nvSpPr>
            <p:spPr bwMode="auto">
              <a:xfrm>
                <a:off x="4714875" y="5143500"/>
                <a:ext cx="393700" cy="368300"/>
              </a:xfrm>
              <a:custGeom>
                <a:avLst/>
                <a:gdLst>
                  <a:gd name="T0" fmla="*/ 101 w 204"/>
                  <a:gd name="T1" fmla="*/ 21 h 191"/>
                  <a:gd name="T2" fmla="*/ 79 w 204"/>
                  <a:gd name="T3" fmla="*/ 110 h 191"/>
                  <a:gd name="T4" fmla="*/ 9 w 204"/>
                  <a:gd name="T5" fmla="*/ 138 h 191"/>
                  <a:gd name="T6" fmla="*/ 9 w 204"/>
                  <a:gd name="T7" fmla="*/ 172 h 191"/>
                  <a:gd name="T8" fmla="*/ 117 w 204"/>
                  <a:gd name="T9" fmla="*/ 172 h 191"/>
                  <a:gd name="T10" fmla="*/ 201 w 204"/>
                  <a:gd name="T11" fmla="*/ 63 h 191"/>
                  <a:gd name="T12" fmla="*/ 157 w 204"/>
                  <a:gd name="T13" fmla="*/ 0 h 191"/>
                  <a:gd name="T14" fmla="*/ 101 w 204"/>
                  <a:gd name="T15" fmla="*/ 2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 h="191">
                    <a:moveTo>
                      <a:pt x="101" y="21"/>
                    </a:moveTo>
                    <a:cubicBezTo>
                      <a:pt x="101" y="21"/>
                      <a:pt x="92" y="102"/>
                      <a:pt x="79" y="110"/>
                    </a:cubicBezTo>
                    <a:cubicBezTo>
                      <a:pt x="79" y="110"/>
                      <a:pt x="18" y="121"/>
                      <a:pt x="9" y="138"/>
                    </a:cubicBezTo>
                    <a:cubicBezTo>
                      <a:pt x="0" y="156"/>
                      <a:pt x="9" y="172"/>
                      <a:pt x="9" y="172"/>
                    </a:cubicBezTo>
                    <a:cubicBezTo>
                      <a:pt x="9" y="172"/>
                      <a:pt x="89" y="191"/>
                      <a:pt x="117" y="172"/>
                    </a:cubicBezTo>
                    <a:cubicBezTo>
                      <a:pt x="145" y="153"/>
                      <a:pt x="198" y="79"/>
                      <a:pt x="201" y="63"/>
                    </a:cubicBezTo>
                    <a:cubicBezTo>
                      <a:pt x="204" y="46"/>
                      <a:pt x="157" y="0"/>
                      <a:pt x="157" y="0"/>
                    </a:cubicBezTo>
                    <a:lnTo>
                      <a:pt x="101" y="21"/>
                    </a:lnTo>
                    <a:close/>
                  </a:path>
                </a:pathLst>
              </a:custGeom>
              <a:solidFill>
                <a:srgbClr val="D2E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5"/>
              <p:cNvSpPr>
                <a:spLocks/>
              </p:cNvSpPr>
              <p:nvPr/>
            </p:nvSpPr>
            <p:spPr bwMode="auto">
              <a:xfrm>
                <a:off x="3835400" y="3592513"/>
                <a:ext cx="1195388" cy="1706562"/>
              </a:xfrm>
              <a:custGeom>
                <a:avLst/>
                <a:gdLst>
                  <a:gd name="T0" fmla="*/ 141 w 619"/>
                  <a:gd name="T1" fmla="*/ 66 h 884"/>
                  <a:gd name="T2" fmla="*/ 44 w 619"/>
                  <a:gd name="T3" fmla="*/ 393 h 884"/>
                  <a:gd name="T4" fmla="*/ 0 w 619"/>
                  <a:gd name="T5" fmla="*/ 840 h 884"/>
                  <a:gd name="T6" fmla="*/ 71 w 619"/>
                  <a:gd name="T7" fmla="*/ 856 h 884"/>
                  <a:gd name="T8" fmla="*/ 119 w 619"/>
                  <a:gd name="T9" fmla="*/ 505 h 884"/>
                  <a:gd name="T10" fmla="*/ 253 w 619"/>
                  <a:gd name="T11" fmla="*/ 215 h 884"/>
                  <a:gd name="T12" fmla="*/ 340 w 619"/>
                  <a:gd name="T13" fmla="*/ 490 h 884"/>
                  <a:gd name="T14" fmla="*/ 556 w 619"/>
                  <a:gd name="T15" fmla="*/ 840 h 884"/>
                  <a:gd name="T16" fmla="*/ 619 w 619"/>
                  <a:gd name="T17" fmla="*/ 814 h 884"/>
                  <a:gd name="T18" fmla="*/ 448 w 619"/>
                  <a:gd name="T19" fmla="*/ 495 h 884"/>
                  <a:gd name="T20" fmla="*/ 374 w 619"/>
                  <a:gd name="T21" fmla="*/ 62 h 884"/>
                  <a:gd name="T22" fmla="*/ 141 w 619"/>
                  <a:gd name="T23" fmla="*/ 66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9" h="884">
                    <a:moveTo>
                      <a:pt x="141" y="66"/>
                    </a:moveTo>
                    <a:cubicBezTo>
                      <a:pt x="141" y="66"/>
                      <a:pt x="65" y="283"/>
                      <a:pt x="44" y="393"/>
                    </a:cubicBezTo>
                    <a:cubicBezTo>
                      <a:pt x="23" y="502"/>
                      <a:pt x="7" y="821"/>
                      <a:pt x="0" y="840"/>
                    </a:cubicBezTo>
                    <a:cubicBezTo>
                      <a:pt x="0" y="840"/>
                      <a:pt x="23" y="884"/>
                      <a:pt x="71" y="856"/>
                    </a:cubicBezTo>
                    <a:cubicBezTo>
                      <a:pt x="71" y="856"/>
                      <a:pt x="100" y="573"/>
                      <a:pt x="119" y="505"/>
                    </a:cubicBezTo>
                    <a:cubicBezTo>
                      <a:pt x="138" y="436"/>
                      <a:pt x="237" y="237"/>
                      <a:pt x="253" y="215"/>
                    </a:cubicBezTo>
                    <a:cubicBezTo>
                      <a:pt x="253" y="215"/>
                      <a:pt x="314" y="424"/>
                      <a:pt x="340" y="490"/>
                    </a:cubicBezTo>
                    <a:cubicBezTo>
                      <a:pt x="366" y="556"/>
                      <a:pt x="518" y="821"/>
                      <a:pt x="556" y="840"/>
                    </a:cubicBezTo>
                    <a:cubicBezTo>
                      <a:pt x="556" y="840"/>
                      <a:pt x="600" y="855"/>
                      <a:pt x="619" y="814"/>
                    </a:cubicBezTo>
                    <a:cubicBezTo>
                      <a:pt x="619" y="814"/>
                      <a:pt x="469" y="570"/>
                      <a:pt x="448" y="495"/>
                    </a:cubicBezTo>
                    <a:cubicBezTo>
                      <a:pt x="427" y="421"/>
                      <a:pt x="410" y="124"/>
                      <a:pt x="374" y="62"/>
                    </a:cubicBezTo>
                    <a:cubicBezTo>
                      <a:pt x="339" y="0"/>
                      <a:pt x="195" y="26"/>
                      <a:pt x="141" y="66"/>
                    </a:cubicBezTo>
                    <a:close/>
                  </a:path>
                </a:pathLst>
              </a:custGeom>
              <a:solidFill>
                <a:srgbClr val="2F5F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6"/>
              <p:cNvSpPr>
                <a:spLocks/>
              </p:cNvSpPr>
              <p:nvPr/>
            </p:nvSpPr>
            <p:spPr bwMode="auto">
              <a:xfrm>
                <a:off x="3284538" y="2987675"/>
                <a:ext cx="336550" cy="347663"/>
              </a:xfrm>
              <a:custGeom>
                <a:avLst/>
                <a:gdLst>
                  <a:gd name="T0" fmla="*/ 123 w 126"/>
                  <a:gd name="T1" fmla="*/ 127 h 166"/>
                  <a:gd name="T2" fmla="*/ 120 w 126"/>
                  <a:gd name="T3" fmla="*/ 67 h 166"/>
                  <a:gd name="T4" fmla="*/ 79 w 126"/>
                  <a:gd name="T5" fmla="*/ 56 h 166"/>
                  <a:gd name="T6" fmla="*/ 17 w 126"/>
                  <a:gd name="T7" fmla="*/ 1 h 166"/>
                  <a:gd name="T8" fmla="*/ 12 w 126"/>
                  <a:gd name="T9" fmla="*/ 19 h 166"/>
                  <a:gd name="T10" fmla="*/ 50 w 126"/>
                  <a:gd name="T11" fmla="*/ 70 h 166"/>
                  <a:gd name="T12" fmla="*/ 25 w 126"/>
                  <a:gd name="T13" fmla="*/ 75 h 166"/>
                  <a:gd name="T14" fmla="*/ 25 w 126"/>
                  <a:gd name="T15" fmla="*/ 98 h 166"/>
                  <a:gd name="T16" fmla="*/ 23 w 126"/>
                  <a:gd name="T17" fmla="*/ 127 h 166"/>
                  <a:gd name="T18" fmla="*/ 86 w 126"/>
                  <a:gd name="T19" fmla="*/ 164 h 166"/>
                  <a:gd name="T20" fmla="*/ 123 w 126"/>
                  <a:gd name="T21" fmla="*/ 12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166">
                    <a:moveTo>
                      <a:pt x="123" y="127"/>
                    </a:moveTo>
                    <a:cubicBezTo>
                      <a:pt x="123" y="127"/>
                      <a:pt x="126" y="87"/>
                      <a:pt x="120" y="67"/>
                    </a:cubicBezTo>
                    <a:cubicBezTo>
                      <a:pt x="114" y="46"/>
                      <a:pt x="95" y="42"/>
                      <a:pt x="79" y="56"/>
                    </a:cubicBezTo>
                    <a:cubicBezTo>
                      <a:pt x="79" y="56"/>
                      <a:pt x="28" y="2"/>
                      <a:pt x="17" y="1"/>
                    </a:cubicBezTo>
                    <a:cubicBezTo>
                      <a:pt x="5" y="0"/>
                      <a:pt x="0" y="6"/>
                      <a:pt x="12" y="19"/>
                    </a:cubicBezTo>
                    <a:cubicBezTo>
                      <a:pt x="23" y="32"/>
                      <a:pt x="50" y="70"/>
                      <a:pt x="50" y="70"/>
                    </a:cubicBezTo>
                    <a:cubicBezTo>
                      <a:pt x="50" y="70"/>
                      <a:pt x="30" y="66"/>
                      <a:pt x="25" y="75"/>
                    </a:cubicBezTo>
                    <a:cubicBezTo>
                      <a:pt x="19" y="84"/>
                      <a:pt x="25" y="98"/>
                      <a:pt x="25" y="98"/>
                    </a:cubicBezTo>
                    <a:cubicBezTo>
                      <a:pt x="25" y="98"/>
                      <a:pt x="8" y="111"/>
                      <a:pt x="23" y="127"/>
                    </a:cubicBezTo>
                    <a:cubicBezTo>
                      <a:pt x="39" y="143"/>
                      <a:pt x="79" y="166"/>
                      <a:pt x="86" y="164"/>
                    </a:cubicBezTo>
                    <a:cubicBezTo>
                      <a:pt x="93" y="161"/>
                      <a:pt x="123" y="127"/>
                      <a:pt x="123" y="127"/>
                    </a:cubicBezTo>
                    <a:close/>
                  </a:path>
                </a:pathLst>
              </a:custGeom>
              <a:solidFill>
                <a:srgbClr val="FFE2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7"/>
              <p:cNvSpPr>
                <a:spLocks/>
              </p:cNvSpPr>
              <p:nvPr/>
            </p:nvSpPr>
            <p:spPr bwMode="auto">
              <a:xfrm>
                <a:off x="3517900" y="2979738"/>
                <a:ext cx="752475" cy="534987"/>
              </a:xfrm>
              <a:custGeom>
                <a:avLst/>
                <a:gdLst>
                  <a:gd name="T0" fmla="*/ 384 w 390"/>
                  <a:gd name="T1" fmla="*/ 0 h 277"/>
                  <a:gd name="T2" fmla="*/ 340 w 390"/>
                  <a:gd name="T3" fmla="*/ 36 h 277"/>
                  <a:gd name="T4" fmla="*/ 202 w 390"/>
                  <a:gd name="T5" fmla="*/ 192 h 277"/>
                  <a:gd name="T6" fmla="*/ 55 w 390"/>
                  <a:gd name="T7" fmla="*/ 138 h 277"/>
                  <a:gd name="T8" fmla="*/ 4 w 390"/>
                  <a:gd name="T9" fmla="*/ 193 h 277"/>
                  <a:gd name="T10" fmla="*/ 204 w 390"/>
                  <a:gd name="T11" fmla="*/ 274 h 277"/>
                  <a:gd name="T12" fmla="*/ 330 w 390"/>
                  <a:gd name="T13" fmla="*/ 191 h 277"/>
                  <a:gd name="T14" fmla="*/ 384 w 390"/>
                  <a:gd name="T15" fmla="*/ 0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0" h="277">
                    <a:moveTo>
                      <a:pt x="384" y="0"/>
                    </a:moveTo>
                    <a:cubicBezTo>
                      <a:pt x="384" y="0"/>
                      <a:pt x="358" y="8"/>
                      <a:pt x="340" y="36"/>
                    </a:cubicBezTo>
                    <a:cubicBezTo>
                      <a:pt x="322" y="64"/>
                      <a:pt x="272" y="182"/>
                      <a:pt x="202" y="192"/>
                    </a:cubicBezTo>
                    <a:cubicBezTo>
                      <a:pt x="132" y="202"/>
                      <a:pt x="70" y="141"/>
                      <a:pt x="55" y="138"/>
                    </a:cubicBezTo>
                    <a:cubicBezTo>
                      <a:pt x="41" y="135"/>
                      <a:pt x="0" y="171"/>
                      <a:pt x="4" y="193"/>
                    </a:cubicBezTo>
                    <a:cubicBezTo>
                      <a:pt x="8" y="216"/>
                      <a:pt x="141" y="277"/>
                      <a:pt x="204" y="274"/>
                    </a:cubicBezTo>
                    <a:cubicBezTo>
                      <a:pt x="268" y="270"/>
                      <a:pt x="318" y="206"/>
                      <a:pt x="330" y="191"/>
                    </a:cubicBezTo>
                    <a:cubicBezTo>
                      <a:pt x="342" y="176"/>
                      <a:pt x="390" y="43"/>
                      <a:pt x="384" y="0"/>
                    </a:cubicBezTo>
                    <a:close/>
                  </a:path>
                </a:pathLst>
              </a:custGeom>
              <a:solidFill>
                <a:srgbClr val="FF69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8"/>
              <p:cNvSpPr>
                <a:spLocks/>
              </p:cNvSpPr>
              <p:nvPr/>
            </p:nvSpPr>
            <p:spPr bwMode="auto">
              <a:xfrm>
                <a:off x="4679950" y="3254375"/>
                <a:ext cx="368300" cy="514350"/>
              </a:xfrm>
              <a:custGeom>
                <a:avLst/>
                <a:gdLst>
                  <a:gd name="T0" fmla="*/ 9 w 191"/>
                  <a:gd name="T1" fmla="*/ 70 h 266"/>
                  <a:gd name="T2" fmla="*/ 157 w 191"/>
                  <a:gd name="T3" fmla="*/ 266 h 266"/>
                  <a:gd name="T4" fmla="*/ 191 w 191"/>
                  <a:gd name="T5" fmla="*/ 255 h 266"/>
                  <a:gd name="T6" fmla="*/ 48 w 191"/>
                  <a:gd name="T7" fmla="*/ 106 h 266"/>
                  <a:gd name="T8" fmla="*/ 9 w 191"/>
                  <a:gd name="T9" fmla="*/ 70 h 266"/>
                </a:gdLst>
                <a:ahLst/>
                <a:cxnLst>
                  <a:cxn ang="0">
                    <a:pos x="T0" y="T1"/>
                  </a:cxn>
                  <a:cxn ang="0">
                    <a:pos x="T2" y="T3"/>
                  </a:cxn>
                  <a:cxn ang="0">
                    <a:pos x="T4" y="T5"/>
                  </a:cxn>
                  <a:cxn ang="0">
                    <a:pos x="T6" y="T7"/>
                  </a:cxn>
                  <a:cxn ang="0">
                    <a:pos x="T8" y="T9"/>
                  </a:cxn>
                </a:cxnLst>
                <a:rect l="0" t="0" r="r" b="b"/>
                <a:pathLst>
                  <a:path w="191" h="266">
                    <a:moveTo>
                      <a:pt x="9" y="70"/>
                    </a:moveTo>
                    <a:cubicBezTo>
                      <a:pt x="9" y="70"/>
                      <a:pt x="64" y="213"/>
                      <a:pt x="157" y="266"/>
                    </a:cubicBezTo>
                    <a:cubicBezTo>
                      <a:pt x="157" y="266"/>
                      <a:pt x="185" y="264"/>
                      <a:pt x="191" y="255"/>
                    </a:cubicBezTo>
                    <a:cubicBezTo>
                      <a:pt x="191" y="255"/>
                      <a:pt x="95" y="212"/>
                      <a:pt x="48" y="106"/>
                    </a:cubicBezTo>
                    <a:cubicBezTo>
                      <a:pt x="0" y="0"/>
                      <a:pt x="9" y="70"/>
                      <a:pt x="9" y="70"/>
                    </a:cubicBezTo>
                    <a:close/>
                  </a:path>
                </a:pathLst>
              </a:custGeom>
              <a:solidFill>
                <a:srgbClr val="EDB4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9"/>
              <p:cNvSpPr>
                <a:spLocks/>
              </p:cNvSpPr>
              <p:nvPr/>
            </p:nvSpPr>
            <p:spPr bwMode="auto">
              <a:xfrm>
                <a:off x="4086225" y="2954338"/>
                <a:ext cx="1041400" cy="896937"/>
              </a:xfrm>
              <a:custGeom>
                <a:avLst/>
                <a:gdLst>
                  <a:gd name="T0" fmla="*/ 146 w 539"/>
                  <a:gd name="T1" fmla="*/ 9 h 464"/>
                  <a:gd name="T2" fmla="*/ 88 w 539"/>
                  <a:gd name="T3" fmla="*/ 21 h 464"/>
                  <a:gd name="T4" fmla="*/ 55 w 539"/>
                  <a:gd name="T5" fmla="*/ 112 h 464"/>
                  <a:gd name="T6" fmla="*/ 36 w 539"/>
                  <a:gd name="T7" fmla="*/ 221 h 464"/>
                  <a:gd name="T8" fmla="*/ 0 w 539"/>
                  <a:gd name="T9" fmla="*/ 410 h 464"/>
                  <a:gd name="T10" fmla="*/ 262 w 539"/>
                  <a:gd name="T11" fmla="*/ 405 h 464"/>
                  <a:gd name="T12" fmla="*/ 214 w 539"/>
                  <a:gd name="T13" fmla="*/ 268 h 464"/>
                  <a:gd name="T14" fmla="*/ 249 w 539"/>
                  <a:gd name="T15" fmla="*/ 137 h 464"/>
                  <a:gd name="T16" fmla="*/ 366 w 539"/>
                  <a:gd name="T17" fmla="*/ 290 h 464"/>
                  <a:gd name="T18" fmla="*/ 524 w 539"/>
                  <a:gd name="T19" fmla="*/ 270 h 464"/>
                  <a:gd name="T20" fmla="*/ 475 w 539"/>
                  <a:gd name="T21" fmla="*/ 222 h 464"/>
                  <a:gd name="T22" fmla="*/ 386 w 539"/>
                  <a:gd name="T23" fmla="*/ 210 h 464"/>
                  <a:gd name="T24" fmla="*/ 279 w 539"/>
                  <a:gd name="T25" fmla="*/ 29 h 464"/>
                  <a:gd name="T26" fmla="*/ 146 w 539"/>
                  <a:gd name="T27" fmla="*/ 9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9" h="464">
                    <a:moveTo>
                      <a:pt x="146" y="9"/>
                    </a:moveTo>
                    <a:cubicBezTo>
                      <a:pt x="146" y="9"/>
                      <a:pt x="96" y="0"/>
                      <a:pt x="88" y="21"/>
                    </a:cubicBezTo>
                    <a:cubicBezTo>
                      <a:pt x="80" y="42"/>
                      <a:pt x="66" y="101"/>
                      <a:pt x="55" y="112"/>
                    </a:cubicBezTo>
                    <a:cubicBezTo>
                      <a:pt x="44" y="124"/>
                      <a:pt x="3" y="180"/>
                      <a:pt x="36" y="221"/>
                    </a:cubicBezTo>
                    <a:cubicBezTo>
                      <a:pt x="36" y="221"/>
                      <a:pt x="4" y="309"/>
                      <a:pt x="0" y="410"/>
                    </a:cubicBezTo>
                    <a:cubicBezTo>
                      <a:pt x="0" y="410"/>
                      <a:pt x="142" y="464"/>
                      <a:pt x="262" y="405"/>
                    </a:cubicBezTo>
                    <a:cubicBezTo>
                      <a:pt x="262" y="405"/>
                      <a:pt x="217" y="291"/>
                      <a:pt x="214" y="268"/>
                    </a:cubicBezTo>
                    <a:cubicBezTo>
                      <a:pt x="207" y="226"/>
                      <a:pt x="249" y="137"/>
                      <a:pt x="249" y="137"/>
                    </a:cubicBezTo>
                    <a:cubicBezTo>
                      <a:pt x="249" y="137"/>
                      <a:pt x="317" y="256"/>
                      <a:pt x="366" y="290"/>
                    </a:cubicBezTo>
                    <a:cubicBezTo>
                      <a:pt x="415" y="323"/>
                      <a:pt x="509" y="335"/>
                      <a:pt x="524" y="270"/>
                    </a:cubicBezTo>
                    <a:cubicBezTo>
                      <a:pt x="539" y="206"/>
                      <a:pt x="475" y="222"/>
                      <a:pt x="475" y="222"/>
                    </a:cubicBezTo>
                    <a:cubicBezTo>
                      <a:pt x="475" y="222"/>
                      <a:pt x="415" y="231"/>
                      <a:pt x="386" y="210"/>
                    </a:cubicBezTo>
                    <a:cubicBezTo>
                      <a:pt x="357" y="189"/>
                      <a:pt x="299" y="47"/>
                      <a:pt x="279" y="29"/>
                    </a:cubicBezTo>
                    <a:cubicBezTo>
                      <a:pt x="259" y="11"/>
                      <a:pt x="171" y="10"/>
                      <a:pt x="146" y="9"/>
                    </a:cubicBezTo>
                    <a:close/>
                  </a:path>
                </a:pathLst>
              </a:custGeom>
              <a:solidFill>
                <a:srgbClr val="FF69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30"/>
              <p:cNvSpPr>
                <a:spLocks/>
              </p:cNvSpPr>
              <p:nvPr/>
            </p:nvSpPr>
            <p:spPr bwMode="auto">
              <a:xfrm>
                <a:off x="4772025" y="3748088"/>
                <a:ext cx="504825" cy="401637"/>
              </a:xfrm>
              <a:custGeom>
                <a:avLst/>
                <a:gdLst>
                  <a:gd name="T0" fmla="*/ 152 w 261"/>
                  <a:gd name="T1" fmla="*/ 4 h 208"/>
                  <a:gd name="T2" fmla="*/ 247 w 261"/>
                  <a:gd name="T3" fmla="*/ 94 h 208"/>
                  <a:gd name="T4" fmla="*/ 115 w 261"/>
                  <a:gd name="T5" fmla="*/ 205 h 208"/>
                  <a:gd name="T6" fmla="*/ 1 w 261"/>
                  <a:gd name="T7" fmla="*/ 94 h 208"/>
                  <a:gd name="T8" fmla="*/ 152 w 261"/>
                  <a:gd name="T9" fmla="*/ 4 h 208"/>
                </a:gdLst>
                <a:ahLst/>
                <a:cxnLst>
                  <a:cxn ang="0">
                    <a:pos x="T0" y="T1"/>
                  </a:cxn>
                  <a:cxn ang="0">
                    <a:pos x="T2" y="T3"/>
                  </a:cxn>
                  <a:cxn ang="0">
                    <a:pos x="T4" y="T5"/>
                  </a:cxn>
                  <a:cxn ang="0">
                    <a:pos x="T6" y="T7"/>
                  </a:cxn>
                  <a:cxn ang="0">
                    <a:pos x="T8" y="T9"/>
                  </a:cxn>
                </a:cxnLst>
                <a:rect l="0" t="0" r="r" b="b"/>
                <a:pathLst>
                  <a:path w="261" h="208">
                    <a:moveTo>
                      <a:pt x="152" y="4"/>
                    </a:moveTo>
                    <a:cubicBezTo>
                      <a:pt x="152" y="4"/>
                      <a:pt x="233" y="73"/>
                      <a:pt x="247" y="94"/>
                    </a:cubicBezTo>
                    <a:cubicBezTo>
                      <a:pt x="261" y="115"/>
                      <a:pt x="133" y="208"/>
                      <a:pt x="115" y="205"/>
                    </a:cubicBezTo>
                    <a:cubicBezTo>
                      <a:pt x="96" y="203"/>
                      <a:pt x="0" y="106"/>
                      <a:pt x="1" y="94"/>
                    </a:cubicBezTo>
                    <a:cubicBezTo>
                      <a:pt x="3" y="82"/>
                      <a:pt x="128" y="0"/>
                      <a:pt x="152" y="4"/>
                    </a:cubicBezTo>
                    <a:close/>
                  </a:path>
                </a:pathLst>
              </a:custGeom>
              <a:solidFill>
                <a:srgbClr val="EDB4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31"/>
              <p:cNvSpPr>
                <a:spLocks/>
              </p:cNvSpPr>
              <p:nvPr/>
            </p:nvSpPr>
            <p:spPr bwMode="auto">
              <a:xfrm>
                <a:off x="4348163" y="2987675"/>
                <a:ext cx="442913" cy="942975"/>
              </a:xfrm>
              <a:custGeom>
                <a:avLst/>
                <a:gdLst>
                  <a:gd name="T0" fmla="*/ 114 w 230"/>
                  <a:gd name="T1" fmla="*/ 0 h 488"/>
                  <a:gd name="T2" fmla="*/ 93 w 230"/>
                  <a:gd name="T3" fmla="*/ 148 h 488"/>
                  <a:gd name="T4" fmla="*/ 230 w 230"/>
                  <a:gd name="T5" fmla="*/ 468 h 488"/>
                  <a:gd name="T6" fmla="*/ 216 w 230"/>
                  <a:gd name="T7" fmla="*/ 488 h 488"/>
                  <a:gd name="T8" fmla="*/ 101 w 230"/>
                  <a:gd name="T9" fmla="*/ 0 h 488"/>
                  <a:gd name="T10" fmla="*/ 114 w 230"/>
                  <a:gd name="T11" fmla="*/ 0 h 488"/>
                </a:gdLst>
                <a:ahLst/>
                <a:cxnLst>
                  <a:cxn ang="0">
                    <a:pos x="T0" y="T1"/>
                  </a:cxn>
                  <a:cxn ang="0">
                    <a:pos x="T2" y="T3"/>
                  </a:cxn>
                  <a:cxn ang="0">
                    <a:pos x="T4" y="T5"/>
                  </a:cxn>
                  <a:cxn ang="0">
                    <a:pos x="T6" y="T7"/>
                  </a:cxn>
                  <a:cxn ang="0">
                    <a:pos x="T8" y="T9"/>
                  </a:cxn>
                  <a:cxn ang="0">
                    <a:pos x="T10" y="T11"/>
                  </a:cxn>
                </a:cxnLst>
                <a:rect l="0" t="0" r="r" b="b"/>
                <a:pathLst>
                  <a:path w="230" h="488">
                    <a:moveTo>
                      <a:pt x="114" y="0"/>
                    </a:moveTo>
                    <a:cubicBezTo>
                      <a:pt x="114" y="0"/>
                      <a:pt x="84" y="66"/>
                      <a:pt x="93" y="148"/>
                    </a:cubicBezTo>
                    <a:cubicBezTo>
                      <a:pt x="101" y="230"/>
                      <a:pt x="180" y="422"/>
                      <a:pt x="230" y="468"/>
                    </a:cubicBezTo>
                    <a:cubicBezTo>
                      <a:pt x="216" y="488"/>
                      <a:pt x="216" y="488"/>
                      <a:pt x="216" y="488"/>
                    </a:cubicBezTo>
                    <a:cubicBezTo>
                      <a:pt x="216" y="488"/>
                      <a:pt x="0" y="177"/>
                      <a:pt x="101" y="0"/>
                    </a:cubicBezTo>
                    <a:lnTo>
                      <a:pt x="114" y="0"/>
                    </a:lnTo>
                    <a:close/>
                  </a:path>
                </a:pathLst>
              </a:custGeom>
              <a:solidFill>
                <a:srgbClr val="EDB4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32"/>
              <p:cNvSpPr>
                <a:spLocks/>
              </p:cNvSpPr>
              <p:nvPr/>
            </p:nvSpPr>
            <p:spPr bwMode="auto">
              <a:xfrm>
                <a:off x="4759325" y="3724275"/>
                <a:ext cx="396875" cy="246062"/>
              </a:xfrm>
              <a:custGeom>
                <a:avLst/>
                <a:gdLst>
                  <a:gd name="T0" fmla="*/ 0 w 206"/>
                  <a:gd name="T1" fmla="*/ 102 h 128"/>
                  <a:gd name="T2" fmla="*/ 62 w 206"/>
                  <a:gd name="T3" fmla="*/ 57 h 128"/>
                  <a:gd name="T4" fmla="*/ 155 w 206"/>
                  <a:gd name="T5" fmla="*/ 3 h 128"/>
                  <a:gd name="T6" fmla="*/ 205 w 206"/>
                  <a:gd name="T7" fmla="*/ 53 h 128"/>
                  <a:gd name="T8" fmla="*/ 125 w 206"/>
                  <a:gd name="T9" fmla="*/ 128 h 128"/>
                  <a:gd name="T10" fmla="*/ 35 w 206"/>
                  <a:gd name="T11" fmla="*/ 107 h 128"/>
                  <a:gd name="T12" fmla="*/ 0 w 206"/>
                  <a:gd name="T13" fmla="*/ 102 h 128"/>
                </a:gdLst>
                <a:ahLst/>
                <a:cxnLst>
                  <a:cxn ang="0">
                    <a:pos x="T0" y="T1"/>
                  </a:cxn>
                  <a:cxn ang="0">
                    <a:pos x="T2" y="T3"/>
                  </a:cxn>
                  <a:cxn ang="0">
                    <a:pos x="T4" y="T5"/>
                  </a:cxn>
                  <a:cxn ang="0">
                    <a:pos x="T6" y="T7"/>
                  </a:cxn>
                  <a:cxn ang="0">
                    <a:pos x="T8" y="T9"/>
                  </a:cxn>
                  <a:cxn ang="0">
                    <a:pos x="T10" y="T11"/>
                  </a:cxn>
                  <a:cxn ang="0">
                    <a:pos x="T12" y="T13"/>
                  </a:cxn>
                </a:cxnLst>
                <a:rect l="0" t="0" r="r" b="b"/>
                <a:pathLst>
                  <a:path w="206" h="128">
                    <a:moveTo>
                      <a:pt x="0" y="102"/>
                    </a:moveTo>
                    <a:cubicBezTo>
                      <a:pt x="0" y="102"/>
                      <a:pt x="29" y="80"/>
                      <a:pt x="62" y="57"/>
                    </a:cubicBezTo>
                    <a:cubicBezTo>
                      <a:pt x="95" y="34"/>
                      <a:pt x="140" y="0"/>
                      <a:pt x="155" y="3"/>
                    </a:cubicBezTo>
                    <a:cubicBezTo>
                      <a:pt x="171" y="7"/>
                      <a:pt x="206" y="40"/>
                      <a:pt x="205" y="53"/>
                    </a:cubicBezTo>
                    <a:cubicBezTo>
                      <a:pt x="205" y="65"/>
                      <a:pt x="147" y="125"/>
                      <a:pt x="125" y="128"/>
                    </a:cubicBezTo>
                    <a:cubicBezTo>
                      <a:pt x="125" y="128"/>
                      <a:pt x="69" y="111"/>
                      <a:pt x="35" y="107"/>
                    </a:cubicBezTo>
                    <a:cubicBezTo>
                      <a:pt x="0" y="102"/>
                      <a:pt x="8" y="114"/>
                      <a:pt x="0" y="102"/>
                    </a:cubicBezTo>
                    <a:close/>
                  </a:path>
                </a:pathLst>
              </a:custGeom>
              <a:solidFill>
                <a:srgbClr val="FFD2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3"/>
              <p:cNvSpPr>
                <a:spLocks/>
              </p:cNvSpPr>
              <p:nvPr/>
            </p:nvSpPr>
            <p:spPr bwMode="auto">
              <a:xfrm>
                <a:off x="4316413" y="2905125"/>
                <a:ext cx="131763" cy="138112"/>
              </a:xfrm>
              <a:custGeom>
                <a:avLst/>
                <a:gdLst>
                  <a:gd name="T0" fmla="*/ 22 w 68"/>
                  <a:gd name="T1" fmla="*/ 17 h 72"/>
                  <a:gd name="T2" fmla="*/ 8 w 68"/>
                  <a:gd name="T3" fmla="*/ 42 h 72"/>
                  <a:gd name="T4" fmla="*/ 15 w 68"/>
                  <a:gd name="T5" fmla="*/ 65 h 72"/>
                  <a:gd name="T6" fmla="*/ 67 w 68"/>
                  <a:gd name="T7" fmla="*/ 41 h 72"/>
                  <a:gd name="T8" fmla="*/ 64 w 68"/>
                  <a:gd name="T9" fmla="*/ 12 h 72"/>
                  <a:gd name="T10" fmla="*/ 22 w 68"/>
                  <a:gd name="T11" fmla="*/ 17 h 72"/>
                </a:gdLst>
                <a:ahLst/>
                <a:cxnLst>
                  <a:cxn ang="0">
                    <a:pos x="T0" y="T1"/>
                  </a:cxn>
                  <a:cxn ang="0">
                    <a:pos x="T2" y="T3"/>
                  </a:cxn>
                  <a:cxn ang="0">
                    <a:pos x="T4" y="T5"/>
                  </a:cxn>
                  <a:cxn ang="0">
                    <a:pos x="T6" y="T7"/>
                  </a:cxn>
                  <a:cxn ang="0">
                    <a:pos x="T8" y="T9"/>
                  </a:cxn>
                  <a:cxn ang="0">
                    <a:pos x="T10" y="T11"/>
                  </a:cxn>
                </a:cxnLst>
                <a:rect l="0" t="0" r="r" b="b"/>
                <a:pathLst>
                  <a:path w="68" h="72">
                    <a:moveTo>
                      <a:pt x="22" y="17"/>
                    </a:moveTo>
                    <a:cubicBezTo>
                      <a:pt x="22" y="17"/>
                      <a:pt x="16" y="41"/>
                      <a:pt x="8" y="42"/>
                    </a:cubicBezTo>
                    <a:cubicBezTo>
                      <a:pt x="8" y="42"/>
                      <a:pt x="0" y="59"/>
                      <a:pt x="15" y="65"/>
                    </a:cubicBezTo>
                    <a:cubicBezTo>
                      <a:pt x="30" y="72"/>
                      <a:pt x="68" y="46"/>
                      <a:pt x="67" y="41"/>
                    </a:cubicBezTo>
                    <a:cubicBezTo>
                      <a:pt x="65" y="37"/>
                      <a:pt x="62" y="21"/>
                      <a:pt x="64" y="12"/>
                    </a:cubicBezTo>
                    <a:cubicBezTo>
                      <a:pt x="66" y="3"/>
                      <a:pt x="35" y="0"/>
                      <a:pt x="22" y="17"/>
                    </a:cubicBezTo>
                    <a:close/>
                  </a:path>
                </a:pathLst>
              </a:custGeom>
              <a:solidFill>
                <a:srgbClr val="FFE2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4"/>
              <p:cNvSpPr>
                <a:spLocks/>
              </p:cNvSpPr>
              <p:nvPr/>
            </p:nvSpPr>
            <p:spPr bwMode="auto">
              <a:xfrm>
                <a:off x="4178300" y="2293938"/>
                <a:ext cx="541338" cy="541337"/>
              </a:xfrm>
              <a:custGeom>
                <a:avLst/>
                <a:gdLst>
                  <a:gd name="T0" fmla="*/ 137 w 281"/>
                  <a:gd name="T1" fmla="*/ 16 h 280"/>
                  <a:gd name="T2" fmla="*/ 20 w 281"/>
                  <a:gd name="T3" fmla="*/ 73 h 280"/>
                  <a:gd name="T4" fmla="*/ 23 w 281"/>
                  <a:gd name="T5" fmla="*/ 181 h 280"/>
                  <a:gd name="T6" fmla="*/ 192 w 281"/>
                  <a:gd name="T7" fmla="*/ 280 h 280"/>
                  <a:gd name="T8" fmla="*/ 263 w 281"/>
                  <a:gd name="T9" fmla="*/ 211 h 280"/>
                  <a:gd name="T10" fmla="*/ 254 w 281"/>
                  <a:gd name="T11" fmla="*/ 75 h 280"/>
                  <a:gd name="T12" fmla="*/ 137 w 281"/>
                  <a:gd name="T13" fmla="*/ 16 h 280"/>
                </a:gdLst>
                <a:ahLst/>
                <a:cxnLst>
                  <a:cxn ang="0">
                    <a:pos x="T0" y="T1"/>
                  </a:cxn>
                  <a:cxn ang="0">
                    <a:pos x="T2" y="T3"/>
                  </a:cxn>
                  <a:cxn ang="0">
                    <a:pos x="T4" y="T5"/>
                  </a:cxn>
                  <a:cxn ang="0">
                    <a:pos x="T6" y="T7"/>
                  </a:cxn>
                  <a:cxn ang="0">
                    <a:pos x="T8" y="T9"/>
                  </a:cxn>
                  <a:cxn ang="0">
                    <a:pos x="T10" y="T11"/>
                  </a:cxn>
                  <a:cxn ang="0">
                    <a:pos x="T12" y="T13"/>
                  </a:cxn>
                </a:cxnLst>
                <a:rect l="0" t="0" r="r" b="b"/>
                <a:pathLst>
                  <a:path w="281" h="280">
                    <a:moveTo>
                      <a:pt x="137" y="16"/>
                    </a:moveTo>
                    <a:cubicBezTo>
                      <a:pt x="102" y="0"/>
                      <a:pt x="33" y="39"/>
                      <a:pt x="20" y="73"/>
                    </a:cubicBezTo>
                    <a:cubicBezTo>
                      <a:pt x="7" y="107"/>
                      <a:pt x="0" y="157"/>
                      <a:pt x="23" y="181"/>
                    </a:cubicBezTo>
                    <a:cubicBezTo>
                      <a:pt x="46" y="204"/>
                      <a:pt x="192" y="280"/>
                      <a:pt x="192" y="280"/>
                    </a:cubicBezTo>
                    <a:cubicBezTo>
                      <a:pt x="192" y="280"/>
                      <a:pt x="252" y="239"/>
                      <a:pt x="263" y="211"/>
                    </a:cubicBezTo>
                    <a:cubicBezTo>
                      <a:pt x="275" y="183"/>
                      <a:pt x="281" y="123"/>
                      <a:pt x="254" y="75"/>
                    </a:cubicBezTo>
                    <a:cubicBezTo>
                      <a:pt x="228" y="28"/>
                      <a:pt x="175" y="8"/>
                      <a:pt x="137" y="16"/>
                    </a:cubicBezTo>
                    <a:close/>
                  </a:path>
                </a:pathLst>
              </a:custGeom>
              <a:solidFill>
                <a:srgbClr val="8645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5"/>
              <p:cNvSpPr>
                <a:spLocks/>
              </p:cNvSpPr>
              <p:nvPr/>
            </p:nvSpPr>
            <p:spPr bwMode="auto">
              <a:xfrm>
                <a:off x="4200525" y="2417763"/>
                <a:ext cx="406400" cy="533400"/>
              </a:xfrm>
              <a:custGeom>
                <a:avLst/>
                <a:gdLst>
                  <a:gd name="T0" fmla="*/ 15 w 210"/>
                  <a:gd name="T1" fmla="*/ 88 h 276"/>
                  <a:gd name="T2" fmla="*/ 15 w 210"/>
                  <a:gd name="T3" fmla="*/ 223 h 276"/>
                  <a:gd name="T4" fmla="*/ 134 w 210"/>
                  <a:gd name="T5" fmla="*/ 261 h 276"/>
                  <a:gd name="T6" fmla="*/ 210 w 210"/>
                  <a:gd name="T7" fmla="*/ 132 h 276"/>
                  <a:gd name="T8" fmla="*/ 120 w 210"/>
                  <a:gd name="T9" fmla="*/ 0 h 276"/>
                  <a:gd name="T10" fmla="*/ 15 w 210"/>
                  <a:gd name="T11" fmla="*/ 88 h 276"/>
                </a:gdLst>
                <a:ahLst/>
                <a:cxnLst>
                  <a:cxn ang="0">
                    <a:pos x="T0" y="T1"/>
                  </a:cxn>
                  <a:cxn ang="0">
                    <a:pos x="T2" y="T3"/>
                  </a:cxn>
                  <a:cxn ang="0">
                    <a:pos x="T4" y="T5"/>
                  </a:cxn>
                  <a:cxn ang="0">
                    <a:pos x="T6" y="T7"/>
                  </a:cxn>
                  <a:cxn ang="0">
                    <a:pos x="T8" y="T9"/>
                  </a:cxn>
                  <a:cxn ang="0">
                    <a:pos x="T10" y="T11"/>
                  </a:cxn>
                </a:cxnLst>
                <a:rect l="0" t="0" r="r" b="b"/>
                <a:pathLst>
                  <a:path w="210" h="276">
                    <a:moveTo>
                      <a:pt x="15" y="88"/>
                    </a:moveTo>
                    <a:cubicBezTo>
                      <a:pt x="15" y="88"/>
                      <a:pt x="0" y="187"/>
                      <a:pt x="15" y="223"/>
                    </a:cubicBezTo>
                    <a:cubicBezTo>
                      <a:pt x="37" y="276"/>
                      <a:pt x="104" y="272"/>
                      <a:pt x="134" y="261"/>
                    </a:cubicBezTo>
                    <a:cubicBezTo>
                      <a:pt x="183" y="244"/>
                      <a:pt x="205" y="158"/>
                      <a:pt x="210" y="132"/>
                    </a:cubicBezTo>
                    <a:cubicBezTo>
                      <a:pt x="210" y="132"/>
                      <a:pt x="128" y="98"/>
                      <a:pt x="120" y="0"/>
                    </a:cubicBezTo>
                    <a:cubicBezTo>
                      <a:pt x="120" y="0"/>
                      <a:pt x="53" y="93"/>
                      <a:pt x="15" y="88"/>
                    </a:cubicBezTo>
                    <a:close/>
                  </a:path>
                </a:pathLst>
              </a:custGeom>
              <a:solidFill>
                <a:srgbClr val="FFE2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6"/>
              <p:cNvSpPr>
                <a:spLocks/>
              </p:cNvSpPr>
              <p:nvPr/>
            </p:nvSpPr>
            <p:spPr bwMode="auto">
              <a:xfrm>
                <a:off x="4557713" y="2638425"/>
                <a:ext cx="123825" cy="142875"/>
              </a:xfrm>
              <a:custGeom>
                <a:avLst/>
                <a:gdLst>
                  <a:gd name="T0" fmla="*/ 21 w 64"/>
                  <a:gd name="T1" fmla="*/ 19 h 74"/>
                  <a:gd name="T2" fmla="*/ 53 w 64"/>
                  <a:gd name="T3" fmla="*/ 12 h 74"/>
                  <a:gd name="T4" fmla="*/ 37 w 64"/>
                  <a:gd name="T5" fmla="*/ 62 h 74"/>
                  <a:gd name="T6" fmla="*/ 7 w 64"/>
                  <a:gd name="T7" fmla="*/ 62 h 74"/>
                  <a:gd name="T8" fmla="*/ 21 w 64"/>
                  <a:gd name="T9" fmla="*/ 19 h 74"/>
                </a:gdLst>
                <a:ahLst/>
                <a:cxnLst>
                  <a:cxn ang="0">
                    <a:pos x="T0" y="T1"/>
                  </a:cxn>
                  <a:cxn ang="0">
                    <a:pos x="T2" y="T3"/>
                  </a:cxn>
                  <a:cxn ang="0">
                    <a:pos x="T4" y="T5"/>
                  </a:cxn>
                  <a:cxn ang="0">
                    <a:pos x="T6" y="T7"/>
                  </a:cxn>
                  <a:cxn ang="0">
                    <a:pos x="T8" y="T9"/>
                  </a:cxn>
                </a:cxnLst>
                <a:rect l="0" t="0" r="r" b="b"/>
                <a:pathLst>
                  <a:path w="64" h="74">
                    <a:moveTo>
                      <a:pt x="21" y="19"/>
                    </a:moveTo>
                    <a:cubicBezTo>
                      <a:pt x="21" y="19"/>
                      <a:pt x="43" y="0"/>
                      <a:pt x="53" y="12"/>
                    </a:cubicBezTo>
                    <a:cubicBezTo>
                      <a:pt x="64" y="24"/>
                      <a:pt x="52" y="57"/>
                      <a:pt x="37" y="62"/>
                    </a:cubicBezTo>
                    <a:cubicBezTo>
                      <a:pt x="22" y="67"/>
                      <a:pt x="13" y="74"/>
                      <a:pt x="7" y="62"/>
                    </a:cubicBezTo>
                    <a:cubicBezTo>
                      <a:pt x="0" y="50"/>
                      <a:pt x="21" y="19"/>
                      <a:pt x="21" y="19"/>
                    </a:cubicBezTo>
                    <a:close/>
                  </a:path>
                </a:pathLst>
              </a:custGeom>
              <a:solidFill>
                <a:srgbClr val="FFE2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37"/>
              <p:cNvSpPr>
                <a:spLocks/>
              </p:cNvSpPr>
              <p:nvPr/>
            </p:nvSpPr>
            <p:spPr bwMode="auto">
              <a:xfrm>
                <a:off x="4191000" y="2586038"/>
                <a:ext cx="50800" cy="142875"/>
              </a:xfrm>
              <a:custGeom>
                <a:avLst/>
                <a:gdLst>
                  <a:gd name="T0" fmla="*/ 18 w 26"/>
                  <a:gd name="T1" fmla="*/ 17 h 74"/>
                  <a:gd name="T2" fmla="*/ 7 w 26"/>
                  <a:gd name="T3" fmla="*/ 15 h 74"/>
                  <a:gd name="T4" fmla="*/ 13 w 26"/>
                  <a:gd name="T5" fmla="*/ 72 h 74"/>
                  <a:gd name="T6" fmla="*/ 18 w 26"/>
                  <a:gd name="T7" fmla="*/ 17 h 74"/>
                </a:gdLst>
                <a:ahLst/>
                <a:cxnLst>
                  <a:cxn ang="0">
                    <a:pos x="T0" y="T1"/>
                  </a:cxn>
                  <a:cxn ang="0">
                    <a:pos x="T2" y="T3"/>
                  </a:cxn>
                  <a:cxn ang="0">
                    <a:pos x="T4" y="T5"/>
                  </a:cxn>
                  <a:cxn ang="0">
                    <a:pos x="T6" y="T7"/>
                  </a:cxn>
                </a:cxnLst>
                <a:rect l="0" t="0" r="r" b="b"/>
                <a:pathLst>
                  <a:path w="26" h="74">
                    <a:moveTo>
                      <a:pt x="18" y="17"/>
                    </a:moveTo>
                    <a:cubicBezTo>
                      <a:pt x="18" y="17"/>
                      <a:pt x="10" y="0"/>
                      <a:pt x="7" y="15"/>
                    </a:cubicBezTo>
                    <a:cubicBezTo>
                      <a:pt x="4" y="30"/>
                      <a:pt x="0" y="69"/>
                      <a:pt x="13" y="72"/>
                    </a:cubicBezTo>
                    <a:cubicBezTo>
                      <a:pt x="26" y="74"/>
                      <a:pt x="18" y="17"/>
                      <a:pt x="18" y="17"/>
                    </a:cubicBezTo>
                    <a:close/>
                  </a:path>
                </a:pathLst>
              </a:custGeom>
              <a:solidFill>
                <a:srgbClr val="FFE2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38"/>
              <p:cNvSpPr>
                <a:spLocks/>
              </p:cNvSpPr>
              <p:nvPr/>
            </p:nvSpPr>
            <p:spPr bwMode="auto">
              <a:xfrm>
                <a:off x="4579938" y="2673350"/>
                <a:ext cx="71438" cy="84137"/>
              </a:xfrm>
              <a:custGeom>
                <a:avLst/>
                <a:gdLst>
                  <a:gd name="T0" fmla="*/ 28 w 37"/>
                  <a:gd name="T1" fmla="*/ 9 h 44"/>
                  <a:gd name="T2" fmla="*/ 4 w 37"/>
                  <a:gd name="T3" fmla="*/ 30 h 44"/>
                  <a:gd name="T4" fmla="*/ 28 w 37"/>
                  <a:gd name="T5" fmla="*/ 34 h 44"/>
                  <a:gd name="T6" fmla="*/ 28 w 37"/>
                  <a:gd name="T7" fmla="*/ 9 h 44"/>
                </a:gdLst>
                <a:ahLst/>
                <a:cxnLst>
                  <a:cxn ang="0">
                    <a:pos x="T0" y="T1"/>
                  </a:cxn>
                  <a:cxn ang="0">
                    <a:pos x="T2" y="T3"/>
                  </a:cxn>
                  <a:cxn ang="0">
                    <a:pos x="T4" y="T5"/>
                  </a:cxn>
                  <a:cxn ang="0">
                    <a:pos x="T6" y="T7"/>
                  </a:cxn>
                </a:cxnLst>
                <a:rect l="0" t="0" r="r" b="b"/>
                <a:pathLst>
                  <a:path w="37" h="44">
                    <a:moveTo>
                      <a:pt x="28" y="9"/>
                    </a:moveTo>
                    <a:cubicBezTo>
                      <a:pt x="22" y="0"/>
                      <a:pt x="0" y="20"/>
                      <a:pt x="4" y="30"/>
                    </a:cubicBezTo>
                    <a:cubicBezTo>
                      <a:pt x="8" y="41"/>
                      <a:pt x="22" y="44"/>
                      <a:pt x="28" y="34"/>
                    </a:cubicBezTo>
                    <a:cubicBezTo>
                      <a:pt x="37" y="20"/>
                      <a:pt x="32" y="15"/>
                      <a:pt x="28" y="9"/>
                    </a:cubicBezTo>
                    <a:close/>
                  </a:path>
                </a:pathLst>
              </a:custGeom>
              <a:solidFill>
                <a:srgbClr val="D2A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9"/>
              <p:cNvSpPr>
                <a:spLocks/>
              </p:cNvSpPr>
              <p:nvPr/>
            </p:nvSpPr>
            <p:spPr bwMode="auto">
              <a:xfrm>
                <a:off x="4181475" y="2632075"/>
                <a:ext cx="47625" cy="61912"/>
              </a:xfrm>
              <a:custGeom>
                <a:avLst/>
                <a:gdLst>
                  <a:gd name="T0" fmla="*/ 10 w 25"/>
                  <a:gd name="T1" fmla="*/ 3 h 32"/>
                  <a:gd name="T2" fmla="*/ 1 w 25"/>
                  <a:gd name="T3" fmla="*/ 15 h 32"/>
                  <a:gd name="T4" fmla="*/ 17 w 25"/>
                  <a:gd name="T5" fmla="*/ 32 h 32"/>
                  <a:gd name="T6" fmla="*/ 10 w 25"/>
                  <a:gd name="T7" fmla="*/ 3 h 32"/>
                </a:gdLst>
                <a:ahLst/>
                <a:cxnLst>
                  <a:cxn ang="0">
                    <a:pos x="T0" y="T1"/>
                  </a:cxn>
                  <a:cxn ang="0">
                    <a:pos x="T2" y="T3"/>
                  </a:cxn>
                  <a:cxn ang="0">
                    <a:pos x="T4" y="T5"/>
                  </a:cxn>
                  <a:cxn ang="0">
                    <a:pos x="T6" y="T7"/>
                  </a:cxn>
                </a:cxnLst>
                <a:rect l="0" t="0" r="r" b="b"/>
                <a:pathLst>
                  <a:path w="25" h="32">
                    <a:moveTo>
                      <a:pt x="10" y="3"/>
                    </a:moveTo>
                    <a:cubicBezTo>
                      <a:pt x="10" y="3"/>
                      <a:pt x="2" y="0"/>
                      <a:pt x="1" y="15"/>
                    </a:cubicBezTo>
                    <a:cubicBezTo>
                      <a:pt x="0" y="30"/>
                      <a:pt x="17" y="32"/>
                      <a:pt x="17" y="32"/>
                    </a:cubicBezTo>
                    <a:cubicBezTo>
                      <a:pt x="17" y="32"/>
                      <a:pt x="25" y="10"/>
                      <a:pt x="10" y="3"/>
                    </a:cubicBezTo>
                    <a:close/>
                  </a:path>
                </a:pathLst>
              </a:custGeom>
              <a:solidFill>
                <a:srgbClr val="D2A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40"/>
              <p:cNvSpPr>
                <a:spLocks/>
              </p:cNvSpPr>
              <p:nvPr/>
            </p:nvSpPr>
            <p:spPr bwMode="auto">
              <a:xfrm>
                <a:off x="4862513" y="3149600"/>
                <a:ext cx="120650" cy="361950"/>
              </a:xfrm>
              <a:custGeom>
                <a:avLst/>
                <a:gdLst>
                  <a:gd name="T0" fmla="*/ 29 w 62"/>
                  <a:gd name="T1" fmla="*/ 174 h 187"/>
                  <a:gd name="T2" fmla="*/ 43 w 62"/>
                  <a:gd name="T3" fmla="*/ 22 h 187"/>
                  <a:gd name="T4" fmla="*/ 62 w 62"/>
                  <a:gd name="T5" fmla="*/ 2 h 187"/>
                  <a:gd name="T6" fmla="*/ 45 w 62"/>
                  <a:gd name="T7" fmla="*/ 1 h 187"/>
                  <a:gd name="T8" fmla="*/ 24 w 62"/>
                  <a:gd name="T9" fmla="*/ 22 h 187"/>
                  <a:gd name="T10" fmla="*/ 12 w 62"/>
                  <a:gd name="T11" fmla="*/ 182 h 187"/>
                  <a:gd name="T12" fmla="*/ 46 w 62"/>
                  <a:gd name="T13" fmla="*/ 187 h 187"/>
                  <a:gd name="T14" fmla="*/ 29 w 62"/>
                  <a:gd name="T15" fmla="*/ 174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187">
                    <a:moveTo>
                      <a:pt x="29" y="174"/>
                    </a:moveTo>
                    <a:cubicBezTo>
                      <a:pt x="25" y="162"/>
                      <a:pt x="39" y="42"/>
                      <a:pt x="43" y="22"/>
                    </a:cubicBezTo>
                    <a:cubicBezTo>
                      <a:pt x="46" y="10"/>
                      <a:pt x="55" y="4"/>
                      <a:pt x="62" y="2"/>
                    </a:cubicBezTo>
                    <a:cubicBezTo>
                      <a:pt x="53" y="1"/>
                      <a:pt x="47" y="0"/>
                      <a:pt x="45" y="1"/>
                    </a:cubicBezTo>
                    <a:cubicBezTo>
                      <a:pt x="38" y="2"/>
                      <a:pt x="29" y="5"/>
                      <a:pt x="24" y="22"/>
                    </a:cubicBezTo>
                    <a:cubicBezTo>
                      <a:pt x="19" y="39"/>
                      <a:pt x="0" y="177"/>
                      <a:pt x="12" y="182"/>
                    </a:cubicBezTo>
                    <a:cubicBezTo>
                      <a:pt x="17" y="183"/>
                      <a:pt x="30" y="186"/>
                      <a:pt x="46" y="187"/>
                    </a:cubicBezTo>
                    <a:cubicBezTo>
                      <a:pt x="40" y="185"/>
                      <a:pt x="32" y="180"/>
                      <a:pt x="29" y="174"/>
                    </a:cubicBezTo>
                    <a:close/>
                  </a:path>
                </a:pathLst>
              </a:custGeom>
              <a:solidFill>
                <a:srgbClr val="647F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41"/>
              <p:cNvSpPr>
                <a:spLocks/>
              </p:cNvSpPr>
              <p:nvPr/>
            </p:nvSpPr>
            <p:spPr bwMode="auto">
              <a:xfrm>
                <a:off x="4911725" y="3154363"/>
                <a:ext cx="242888" cy="366712"/>
              </a:xfrm>
              <a:custGeom>
                <a:avLst/>
                <a:gdLst>
                  <a:gd name="T0" fmla="*/ 111 w 126"/>
                  <a:gd name="T1" fmla="*/ 11 h 190"/>
                  <a:gd name="T2" fmla="*/ 37 w 126"/>
                  <a:gd name="T3" fmla="*/ 0 h 190"/>
                  <a:gd name="T4" fmla="*/ 18 w 126"/>
                  <a:gd name="T5" fmla="*/ 20 h 190"/>
                  <a:gd name="T6" fmla="*/ 4 w 126"/>
                  <a:gd name="T7" fmla="*/ 172 h 190"/>
                  <a:gd name="T8" fmla="*/ 21 w 126"/>
                  <a:gd name="T9" fmla="*/ 185 h 190"/>
                  <a:gd name="T10" fmla="*/ 89 w 126"/>
                  <a:gd name="T11" fmla="*/ 186 h 190"/>
                  <a:gd name="T12" fmla="*/ 111 w 126"/>
                  <a:gd name="T13" fmla="*/ 11 h 190"/>
                </a:gdLst>
                <a:ahLst/>
                <a:cxnLst>
                  <a:cxn ang="0">
                    <a:pos x="T0" y="T1"/>
                  </a:cxn>
                  <a:cxn ang="0">
                    <a:pos x="T2" y="T3"/>
                  </a:cxn>
                  <a:cxn ang="0">
                    <a:pos x="T4" y="T5"/>
                  </a:cxn>
                  <a:cxn ang="0">
                    <a:pos x="T6" y="T7"/>
                  </a:cxn>
                  <a:cxn ang="0">
                    <a:pos x="T8" y="T9"/>
                  </a:cxn>
                  <a:cxn ang="0">
                    <a:pos x="T10" y="T11"/>
                  </a:cxn>
                  <a:cxn ang="0">
                    <a:pos x="T12" y="T13"/>
                  </a:cxn>
                </a:cxnLst>
                <a:rect l="0" t="0" r="r" b="b"/>
                <a:pathLst>
                  <a:path w="126" h="190">
                    <a:moveTo>
                      <a:pt x="111" y="11"/>
                    </a:moveTo>
                    <a:cubicBezTo>
                      <a:pt x="94" y="9"/>
                      <a:pt x="59" y="3"/>
                      <a:pt x="37" y="0"/>
                    </a:cubicBezTo>
                    <a:cubicBezTo>
                      <a:pt x="30" y="2"/>
                      <a:pt x="21" y="8"/>
                      <a:pt x="18" y="20"/>
                    </a:cubicBezTo>
                    <a:cubicBezTo>
                      <a:pt x="14" y="40"/>
                      <a:pt x="0" y="160"/>
                      <a:pt x="4" y="172"/>
                    </a:cubicBezTo>
                    <a:cubicBezTo>
                      <a:pt x="7" y="178"/>
                      <a:pt x="15" y="183"/>
                      <a:pt x="21" y="185"/>
                    </a:cubicBezTo>
                    <a:cubicBezTo>
                      <a:pt x="47" y="188"/>
                      <a:pt x="81" y="190"/>
                      <a:pt x="89" y="186"/>
                    </a:cubicBezTo>
                    <a:cubicBezTo>
                      <a:pt x="102" y="181"/>
                      <a:pt x="126" y="14"/>
                      <a:pt x="111" y="11"/>
                    </a:cubicBezTo>
                    <a:close/>
                  </a:path>
                </a:pathLst>
              </a:custGeom>
              <a:solidFill>
                <a:srgbClr val="4E5F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42"/>
              <p:cNvSpPr>
                <a:spLocks/>
              </p:cNvSpPr>
              <p:nvPr/>
            </p:nvSpPr>
            <p:spPr bwMode="auto">
              <a:xfrm>
                <a:off x="5048250" y="3186113"/>
                <a:ext cx="65088" cy="39687"/>
              </a:xfrm>
              <a:custGeom>
                <a:avLst/>
                <a:gdLst>
                  <a:gd name="T0" fmla="*/ 33 w 34"/>
                  <a:gd name="T1" fmla="*/ 11 h 20"/>
                  <a:gd name="T2" fmla="*/ 23 w 34"/>
                  <a:gd name="T3" fmla="*/ 20 h 20"/>
                  <a:gd name="T4" fmla="*/ 9 w 34"/>
                  <a:gd name="T5" fmla="*/ 18 h 20"/>
                  <a:gd name="T6" fmla="*/ 0 w 34"/>
                  <a:gd name="T7" fmla="*/ 8 h 20"/>
                  <a:gd name="T8" fmla="*/ 0 w 34"/>
                  <a:gd name="T9" fmla="*/ 8 h 20"/>
                  <a:gd name="T10" fmla="*/ 10 w 34"/>
                  <a:gd name="T11" fmla="*/ 0 h 20"/>
                  <a:gd name="T12" fmla="*/ 25 w 34"/>
                  <a:gd name="T13" fmla="*/ 1 h 20"/>
                  <a:gd name="T14" fmla="*/ 33 w 34"/>
                  <a:gd name="T15" fmla="*/ 11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0">
                    <a:moveTo>
                      <a:pt x="33" y="11"/>
                    </a:moveTo>
                    <a:cubicBezTo>
                      <a:pt x="33" y="16"/>
                      <a:pt x="28" y="20"/>
                      <a:pt x="23" y="20"/>
                    </a:cubicBezTo>
                    <a:cubicBezTo>
                      <a:pt x="9" y="18"/>
                      <a:pt x="9" y="18"/>
                      <a:pt x="9" y="18"/>
                    </a:cubicBezTo>
                    <a:cubicBezTo>
                      <a:pt x="4" y="18"/>
                      <a:pt x="0" y="13"/>
                      <a:pt x="0" y="8"/>
                    </a:cubicBezTo>
                    <a:cubicBezTo>
                      <a:pt x="0" y="8"/>
                      <a:pt x="0" y="8"/>
                      <a:pt x="0" y="8"/>
                    </a:cubicBezTo>
                    <a:cubicBezTo>
                      <a:pt x="1" y="3"/>
                      <a:pt x="5" y="0"/>
                      <a:pt x="10" y="0"/>
                    </a:cubicBezTo>
                    <a:cubicBezTo>
                      <a:pt x="25" y="1"/>
                      <a:pt x="25" y="1"/>
                      <a:pt x="25" y="1"/>
                    </a:cubicBezTo>
                    <a:cubicBezTo>
                      <a:pt x="30" y="2"/>
                      <a:pt x="34" y="6"/>
                      <a:pt x="33"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3"/>
              <p:cNvSpPr>
                <a:spLocks/>
              </p:cNvSpPr>
              <p:nvPr/>
            </p:nvSpPr>
            <p:spPr bwMode="auto">
              <a:xfrm>
                <a:off x="4933950" y="3219450"/>
                <a:ext cx="222250" cy="265112"/>
              </a:xfrm>
              <a:custGeom>
                <a:avLst/>
                <a:gdLst>
                  <a:gd name="T0" fmla="*/ 104 w 115"/>
                  <a:gd name="T1" fmla="*/ 0 h 137"/>
                  <a:gd name="T2" fmla="*/ 96 w 115"/>
                  <a:gd name="T3" fmla="*/ 26 h 137"/>
                  <a:gd name="T4" fmla="*/ 64 w 115"/>
                  <a:gd name="T5" fmla="*/ 31 h 137"/>
                  <a:gd name="T6" fmla="*/ 17 w 115"/>
                  <a:gd name="T7" fmla="*/ 41 h 137"/>
                  <a:gd name="T8" fmla="*/ 44 w 115"/>
                  <a:gd name="T9" fmla="*/ 60 h 137"/>
                  <a:gd name="T10" fmla="*/ 78 w 115"/>
                  <a:gd name="T11" fmla="*/ 69 h 137"/>
                  <a:gd name="T12" fmla="*/ 48 w 115"/>
                  <a:gd name="T13" fmla="*/ 74 h 137"/>
                  <a:gd name="T14" fmla="*/ 5 w 115"/>
                  <a:gd name="T15" fmla="*/ 83 h 137"/>
                  <a:gd name="T16" fmla="*/ 29 w 115"/>
                  <a:gd name="T17" fmla="*/ 102 h 137"/>
                  <a:gd name="T18" fmla="*/ 67 w 115"/>
                  <a:gd name="T19" fmla="*/ 108 h 137"/>
                  <a:gd name="T20" fmla="*/ 43 w 115"/>
                  <a:gd name="T21" fmla="*/ 115 h 137"/>
                  <a:gd name="T22" fmla="*/ 12 w 115"/>
                  <a:gd name="T23" fmla="*/ 124 h 137"/>
                  <a:gd name="T24" fmla="*/ 59 w 115"/>
                  <a:gd name="T25" fmla="*/ 137 h 137"/>
                  <a:gd name="T26" fmla="*/ 96 w 115"/>
                  <a:gd name="T27" fmla="*/ 124 h 137"/>
                  <a:gd name="T28" fmla="*/ 114 w 115"/>
                  <a:gd name="T29" fmla="*/ 42 h 137"/>
                  <a:gd name="T30" fmla="*/ 104 w 115"/>
                  <a:gd name="T3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137">
                    <a:moveTo>
                      <a:pt x="104" y="0"/>
                    </a:moveTo>
                    <a:cubicBezTo>
                      <a:pt x="104" y="0"/>
                      <a:pt x="106" y="22"/>
                      <a:pt x="96" y="26"/>
                    </a:cubicBezTo>
                    <a:cubicBezTo>
                      <a:pt x="87" y="31"/>
                      <a:pt x="85" y="36"/>
                      <a:pt x="64" y="31"/>
                    </a:cubicBezTo>
                    <a:cubicBezTo>
                      <a:pt x="43" y="27"/>
                      <a:pt x="19" y="34"/>
                      <a:pt x="17" y="41"/>
                    </a:cubicBezTo>
                    <a:cubicBezTo>
                      <a:pt x="14" y="48"/>
                      <a:pt x="29" y="60"/>
                      <a:pt x="44" y="60"/>
                    </a:cubicBezTo>
                    <a:cubicBezTo>
                      <a:pt x="59" y="60"/>
                      <a:pt x="78" y="63"/>
                      <a:pt x="78" y="69"/>
                    </a:cubicBezTo>
                    <a:cubicBezTo>
                      <a:pt x="78" y="75"/>
                      <a:pt x="63" y="77"/>
                      <a:pt x="48" y="74"/>
                    </a:cubicBezTo>
                    <a:cubicBezTo>
                      <a:pt x="32" y="71"/>
                      <a:pt x="9" y="71"/>
                      <a:pt x="5" y="83"/>
                    </a:cubicBezTo>
                    <a:cubicBezTo>
                      <a:pt x="0" y="95"/>
                      <a:pt x="15" y="100"/>
                      <a:pt x="29" y="102"/>
                    </a:cubicBezTo>
                    <a:cubicBezTo>
                      <a:pt x="43" y="104"/>
                      <a:pt x="65" y="105"/>
                      <a:pt x="67" y="108"/>
                    </a:cubicBezTo>
                    <a:cubicBezTo>
                      <a:pt x="70" y="112"/>
                      <a:pt x="53" y="117"/>
                      <a:pt x="43" y="115"/>
                    </a:cubicBezTo>
                    <a:cubicBezTo>
                      <a:pt x="33" y="113"/>
                      <a:pt x="13" y="115"/>
                      <a:pt x="12" y="124"/>
                    </a:cubicBezTo>
                    <a:cubicBezTo>
                      <a:pt x="12" y="132"/>
                      <a:pt x="41" y="137"/>
                      <a:pt x="59" y="137"/>
                    </a:cubicBezTo>
                    <a:cubicBezTo>
                      <a:pt x="76" y="137"/>
                      <a:pt x="89" y="131"/>
                      <a:pt x="96" y="124"/>
                    </a:cubicBezTo>
                    <a:cubicBezTo>
                      <a:pt x="103" y="117"/>
                      <a:pt x="115" y="65"/>
                      <a:pt x="114" y="42"/>
                    </a:cubicBezTo>
                    <a:cubicBezTo>
                      <a:pt x="114" y="18"/>
                      <a:pt x="104" y="0"/>
                      <a:pt x="104" y="0"/>
                    </a:cubicBezTo>
                    <a:close/>
                  </a:path>
                </a:pathLst>
              </a:custGeom>
              <a:solidFill>
                <a:srgbClr val="FFE2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4"/>
              <p:cNvSpPr>
                <a:spLocks/>
              </p:cNvSpPr>
              <p:nvPr/>
            </p:nvSpPr>
            <p:spPr bwMode="auto">
              <a:xfrm>
                <a:off x="4341813" y="2678113"/>
                <a:ext cx="34925" cy="139700"/>
              </a:xfrm>
              <a:custGeom>
                <a:avLst/>
                <a:gdLst>
                  <a:gd name="T0" fmla="*/ 22 w 22"/>
                  <a:gd name="T1" fmla="*/ 0 h 88"/>
                  <a:gd name="T2" fmla="*/ 0 w 22"/>
                  <a:gd name="T3" fmla="*/ 49 h 88"/>
                  <a:gd name="T4" fmla="*/ 21 w 22"/>
                  <a:gd name="T5" fmla="*/ 88 h 88"/>
                  <a:gd name="T6" fmla="*/ 22 w 22"/>
                  <a:gd name="T7" fmla="*/ 0 h 88"/>
                </a:gdLst>
                <a:ahLst/>
                <a:cxnLst>
                  <a:cxn ang="0">
                    <a:pos x="T0" y="T1"/>
                  </a:cxn>
                  <a:cxn ang="0">
                    <a:pos x="T2" y="T3"/>
                  </a:cxn>
                  <a:cxn ang="0">
                    <a:pos x="T4" y="T5"/>
                  </a:cxn>
                  <a:cxn ang="0">
                    <a:pos x="T6" y="T7"/>
                  </a:cxn>
                </a:cxnLst>
                <a:rect l="0" t="0" r="r" b="b"/>
                <a:pathLst>
                  <a:path w="22" h="88">
                    <a:moveTo>
                      <a:pt x="22" y="0"/>
                    </a:moveTo>
                    <a:lnTo>
                      <a:pt x="0" y="49"/>
                    </a:lnTo>
                    <a:lnTo>
                      <a:pt x="21" y="88"/>
                    </a:lnTo>
                    <a:lnTo>
                      <a:pt x="22" y="0"/>
                    </a:lnTo>
                    <a:close/>
                  </a:path>
                </a:pathLst>
              </a:custGeom>
              <a:solidFill>
                <a:srgbClr val="EAA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5"/>
              <p:cNvSpPr>
                <a:spLocks/>
              </p:cNvSpPr>
              <p:nvPr/>
            </p:nvSpPr>
            <p:spPr bwMode="auto">
              <a:xfrm>
                <a:off x="4322763" y="2852738"/>
                <a:ext cx="114300" cy="44450"/>
              </a:xfrm>
              <a:custGeom>
                <a:avLst/>
                <a:gdLst>
                  <a:gd name="T0" fmla="*/ 0 w 59"/>
                  <a:gd name="T1" fmla="*/ 0 h 23"/>
                  <a:gd name="T2" fmla="*/ 59 w 59"/>
                  <a:gd name="T3" fmla="*/ 9 h 23"/>
                  <a:gd name="T4" fmla="*/ 0 w 59"/>
                  <a:gd name="T5" fmla="*/ 0 h 23"/>
                </a:gdLst>
                <a:ahLst/>
                <a:cxnLst>
                  <a:cxn ang="0">
                    <a:pos x="T0" y="T1"/>
                  </a:cxn>
                  <a:cxn ang="0">
                    <a:pos x="T2" y="T3"/>
                  </a:cxn>
                  <a:cxn ang="0">
                    <a:pos x="T4" y="T5"/>
                  </a:cxn>
                </a:cxnLst>
                <a:rect l="0" t="0" r="r" b="b"/>
                <a:pathLst>
                  <a:path w="59" h="23">
                    <a:moveTo>
                      <a:pt x="0" y="0"/>
                    </a:moveTo>
                    <a:cubicBezTo>
                      <a:pt x="59" y="9"/>
                      <a:pt x="59" y="9"/>
                      <a:pt x="59" y="9"/>
                    </a:cubicBezTo>
                    <a:cubicBezTo>
                      <a:pt x="59" y="9"/>
                      <a:pt x="23" y="23"/>
                      <a:pt x="0" y="0"/>
                    </a:cubicBezTo>
                    <a:close/>
                  </a:path>
                </a:pathLst>
              </a:custGeom>
              <a:solidFill>
                <a:srgbClr val="E960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6"/>
              <p:cNvSpPr>
                <a:spLocks/>
              </p:cNvSpPr>
              <p:nvPr/>
            </p:nvSpPr>
            <p:spPr bwMode="auto">
              <a:xfrm>
                <a:off x="4416425" y="2603500"/>
                <a:ext cx="133350" cy="53975"/>
              </a:xfrm>
              <a:custGeom>
                <a:avLst/>
                <a:gdLst>
                  <a:gd name="T0" fmla="*/ 0 w 84"/>
                  <a:gd name="T1" fmla="*/ 28 h 34"/>
                  <a:gd name="T2" fmla="*/ 36 w 84"/>
                  <a:gd name="T3" fmla="*/ 0 h 34"/>
                  <a:gd name="T4" fmla="*/ 84 w 84"/>
                  <a:gd name="T5" fmla="*/ 24 h 34"/>
                  <a:gd name="T6" fmla="*/ 37 w 84"/>
                  <a:gd name="T7" fmla="*/ 7 h 34"/>
                  <a:gd name="T8" fmla="*/ 6 w 84"/>
                  <a:gd name="T9" fmla="*/ 34 h 34"/>
                  <a:gd name="T10" fmla="*/ 0 w 84"/>
                  <a:gd name="T11" fmla="*/ 28 h 34"/>
                </a:gdLst>
                <a:ahLst/>
                <a:cxnLst>
                  <a:cxn ang="0">
                    <a:pos x="T0" y="T1"/>
                  </a:cxn>
                  <a:cxn ang="0">
                    <a:pos x="T2" y="T3"/>
                  </a:cxn>
                  <a:cxn ang="0">
                    <a:pos x="T4" y="T5"/>
                  </a:cxn>
                  <a:cxn ang="0">
                    <a:pos x="T6" y="T7"/>
                  </a:cxn>
                  <a:cxn ang="0">
                    <a:pos x="T8" y="T9"/>
                  </a:cxn>
                  <a:cxn ang="0">
                    <a:pos x="T10" y="T11"/>
                  </a:cxn>
                </a:cxnLst>
                <a:rect l="0" t="0" r="r" b="b"/>
                <a:pathLst>
                  <a:path w="84" h="34">
                    <a:moveTo>
                      <a:pt x="0" y="28"/>
                    </a:moveTo>
                    <a:lnTo>
                      <a:pt x="36" y="0"/>
                    </a:lnTo>
                    <a:lnTo>
                      <a:pt x="84" y="24"/>
                    </a:lnTo>
                    <a:lnTo>
                      <a:pt x="37" y="7"/>
                    </a:lnTo>
                    <a:lnTo>
                      <a:pt x="6" y="34"/>
                    </a:lnTo>
                    <a:lnTo>
                      <a:pt x="0" y="28"/>
                    </a:lnTo>
                    <a:close/>
                  </a:path>
                </a:pathLst>
              </a:custGeom>
              <a:solidFill>
                <a:srgbClr val="4E0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47"/>
              <p:cNvSpPr>
                <a:spLocks/>
              </p:cNvSpPr>
              <p:nvPr/>
            </p:nvSpPr>
            <p:spPr bwMode="auto">
              <a:xfrm>
                <a:off x="4233863" y="2582863"/>
                <a:ext cx="125413" cy="65087"/>
              </a:xfrm>
              <a:custGeom>
                <a:avLst/>
                <a:gdLst>
                  <a:gd name="T0" fmla="*/ 79 w 79"/>
                  <a:gd name="T1" fmla="*/ 37 h 41"/>
                  <a:gd name="T2" fmla="*/ 53 w 79"/>
                  <a:gd name="T3" fmla="*/ 0 h 41"/>
                  <a:gd name="T4" fmla="*/ 0 w 79"/>
                  <a:gd name="T5" fmla="*/ 8 h 41"/>
                  <a:gd name="T6" fmla="*/ 50 w 79"/>
                  <a:gd name="T7" fmla="*/ 6 h 41"/>
                  <a:gd name="T8" fmla="*/ 72 w 79"/>
                  <a:gd name="T9" fmla="*/ 41 h 41"/>
                  <a:gd name="T10" fmla="*/ 79 w 79"/>
                  <a:gd name="T11" fmla="*/ 37 h 41"/>
                </a:gdLst>
                <a:ahLst/>
                <a:cxnLst>
                  <a:cxn ang="0">
                    <a:pos x="T0" y="T1"/>
                  </a:cxn>
                  <a:cxn ang="0">
                    <a:pos x="T2" y="T3"/>
                  </a:cxn>
                  <a:cxn ang="0">
                    <a:pos x="T4" y="T5"/>
                  </a:cxn>
                  <a:cxn ang="0">
                    <a:pos x="T6" y="T7"/>
                  </a:cxn>
                  <a:cxn ang="0">
                    <a:pos x="T8" y="T9"/>
                  </a:cxn>
                  <a:cxn ang="0">
                    <a:pos x="T10" y="T11"/>
                  </a:cxn>
                </a:cxnLst>
                <a:rect l="0" t="0" r="r" b="b"/>
                <a:pathLst>
                  <a:path w="79" h="41">
                    <a:moveTo>
                      <a:pt x="79" y="37"/>
                    </a:moveTo>
                    <a:lnTo>
                      <a:pt x="53" y="0"/>
                    </a:lnTo>
                    <a:lnTo>
                      <a:pt x="0" y="8"/>
                    </a:lnTo>
                    <a:lnTo>
                      <a:pt x="50" y="6"/>
                    </a:lnTo>
                    <a:lnTo>
                      <a:pt x="72" y="41"/>
                    </a:lnTo>
                    <a:lnTo>
                      <a:pt x="79" y="37"/>
                    </a:lnTo>
                    <a:close/>
                  </a:path>
                </a:pathLst>
              </a:custGeom>
              <a:solidFill>
                <a:srgbClr val="4E0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8"/>
              <p:cNvSpPr>
                <a:spLocks/>
              </p:cNvSpPr>
              <p:nvPr/>
            </p:nvSpPr>
            <p:spPr bwMode="auto">
              <a:xfrm>
                <a:off x="4468813" y="2651125"/>
                <a:ext cx="25400" cy="58737"/>
              </a:xfrm>
              <a:custGeom>
                <a:avLst/>
                <a:gdLst>
                  <a:gd name="T0" fmla="*/ 12 w 13"/>
                  <a:gd name="T1" fmla="*/ 16 h 30"/>
                  <a:gd name="T2" fmla="*/ 4 w 13"/>
                  <a:gd name="T3" fmla="*/ 30 h 30"/>
                  <a:gd name="T4" fmla="*/ 1 w 13"/>
                  <a:gd name="T5" fmla="*/ 14 h 30"/>
                  <a:gd name="T6" fmla="*/ 8 w 13"/>
                  <a:gd name="T7" fmla="*/ 1 h 30"/>
                  <a:gd name="T8" fmla="*/ 12 w 13"/>
                  <a:gd name="T9" fmla="*/ 16 h 30"/>
                </a:gdLst>
                <a:ahLst/>
                <a:cxnLst>
                  <a:cxn ang="0">
                    <a:pos x="T0" y="T1"/>
                  </a:cxn>
                  <a:cxn ang="0">
                    <a:pos x="T2" y="T3"/>
                  </a:cxn>
                  <a:cxn ang="0">
                    <a:pos x="T4" y="T5"/>
                  </a:cxn>
                  <a:cxn ang="0">
                    <a:pos x="T6" y="T7"/>
                  </a:cxn>
                  <a:cxn ang="0">
                    <a:pos x="T8" y="T9"/>
                  </a:cxn>
                </a:cxnLst>
                <a:rect l="0" t="0" r="r" b="b"/>
                <a:pathLst>
                  <a:path w="13" h="30">
                    <a:moveTo>
                      <a:pt x="12" y="16"/>
                    </a:moveTo>
                    <a:cubicBezTo>
                      <a:pt x="11" y="24"/>
                      <a:pt x="7" y="30"/>
                      <a:pt x="4" y="30"/>
                    </a:cubicBezTo>
                    <a:cubicBezTo>
                      <a:pt x="1" y="29"/>
                      <a:pt x="0" y="22"/>
                      <a:pt x="1" y="14"/>
                    </a:cubicBezTo>
                    <a:cubicBezTo>
                      <a:pt x="2" y="7"/>
                      <a:pt x="5" y="0"/>
                      <a:pt x="8" y="1"/>
                    </a:cubicBezTo>
                    <a:cubicBezTo>
                      <a:pt x="11" y="1"/>
                      <a:pt x="13" y="8"/>
                      <a:pt x="12" y="16"/>
                    </a:cubicBezTo>
                    <a:close/>
                  </a:path>
                </a:pathLst>
              </a:custGeom>
              <a:solidFill>
                <a:srgbClr val="4E0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9"/>
              <p:cNvSpPr>
                <a:spLocks/>
              </p:cNvSpPr>
              <p:nvPr/>
            </p:nvSpPr>
            <p:spPr bwMode="auto">
              <a:xfrm>
                <a:off x="4278313" y="2624138"/>
                <a:ext cx="25400" cy="58737"/>
              </a:xfrm>
              <a:custGeom>
                <a:avLst/>
                <a:gdLst>
                  <a:gd name="T0" fmla="*/ 12 w 13"/>
                  <a:gd name="T1" fmla="*/ 16 h 30"/>
                  <a:gd name="T2" fmla="*/ 5 w 13"/>
                  <a:gd name="T3" fmla="*/ 29 h 30"/>
                  <a:gd name="T4" fmla="*/ 1 w 13"/>
                  <a:gd name="T5" fmla="*/ 14 h 30"/>
                  <a:gd name="T6" fmla="*/ 9 w 13"/>
                  <a:gd name="T7" fmla="*/ 1 h 30"/>
                  <a:gd name="T8" fmla="*/ 12 w 13"/>
                  <a:gd name="T9" fmla="*/ 16 h 30"/>
                </a:gdLst>
                <a:ahLst/>
                <a:cxnLst>
                  <a:cxn ang="0">
                    <a:pos x="T0" y="T1"/>
                  </a:cxn>
                  <a:cxn ang="0">
                    <a:pos x="T2" y="T3"/>
                  </a:cxn>
                  <a:cxn ang="0">
                    <a:pos x="T4" y="T5"/>
                  </a:cxn>
                  <a:cxn ang="0">
                    <a:pos x="T6" y="T7"/>
                  </a:cxn>
                  <a:cxn ang="0">
                    <a:pos x="T8" y="T9"/>
                  </a:cxn>
                </a:cxnLst>
                <a:rect l="0" t="0" r="r" b="b"/>
                <a:pathLst>
                  <a:path w="13" h="30">
                    <a:moveTo>
                      <a:pt x="12" y="16"/>
                    </a:moveTo>
                    <a:cubicBezTo>
                      <a:pt x="11" y="24"/>
                      <a:pt x="8" y="30"/>
                      <a:pt x="5" y="29"/>
                    </a:cubicBezTo>
                    <a:cubicBezTo>
                      <a:pt x="2" y="29"/>
                      <a:pt x="0" y="22"/>
                      <a:pt x="1" y="14"/>
                    </a:cubicBezTo>
                    <a:cubicBezTo>
                      <a:pt x="2" y="6"/>
                      <a:pt x="6" y="0"/>
                      <a:pt x="9" y="1"/>
                    </a:cubicBezTo>
                    <a:cubicBezTo>
                      <a:pt x="12" y="1"/>
                      <a:pt x="13" y="8"/>
                      <a:pt x="12" y="16"/>
                    </a:cubicBezTo>
                    <a:close/>
                  </a:path>
                </a:pathLst>
              </a:custGeom>
              <a:solidFill>
                <a:srgbClr val="4E0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1" name="组合 21"/>
            <p:cNvGrpSpPr/>
            <p:nvPr/>
          </p:nvGrpSpPr>
          <p:grpSpPr>
            <a:xfrm>
              <a:off x="1317625" y="2168525"/>
              <a:ext cx="1530350" cy="3454400"/>
              <a:chOff x="1317625" y="2168525"/>
              <a:chExt cx="1530350" cy="3454400"/>
            </a:xfrm>
          </p:grpSpPr>
          <p:sp>
            <p:nvSpPr>
              <p:cNvPr id="62" name="Freeform 6"/>
              <p:cNvSpPr>
                <a:spLocks/>
              </p:cNvSpPr>
              <p:nvPr/>
            </p:nvSpPr>
            <p:spPr bwMode="auto">
              <a:xfrm>
                <a:off x="2051050" y="5334000"/>
                <a:ext cx="241300" cy="247650"/>
              </a:xfrm>
              <a:custGeom>
                <a:avLst/>
                <a:gdLst>
                  <a:gd name="T0" fmla="*/ 97 w 125"/>
                  <a:gd name="T1" fmla="*/ 10 h 128"/>
                  <a:gd name="T2" fmla="*/ 124 w 125"/>
                  <a:gd name="T3" fmla="*/ 107 h 128"/>
                  <a:gd name="T4" fmla="*/ 29 w 125"/>
                  <a:gd name="T5" fmla="*/ 122 h 128"/>
                  <a:gd name="T6" fmla="*/ 9 w 125"/>
                  <a:gd name="T7" fmla="*/ 21 h 128"/>
                  <a:gd name="T8" fmla="*/ 97 w 125"/>
                  <a:gd name="T9" fmla="*/ 10 h 128"/>
                </a:gdLst>
                <a:ahLst/>
                <a:cxnLst>
                  <a:cxn ang="0">
                    <a:pos x="T0" y="T1"/>
                  </a:cxn>
                  <a:cxn ang="0">
                    <a:pos x="T2" y="T3"/>
                  </a:cxn>
                  <a:cxn ang="0">
                    <a:pos x="T4" y="T5"/>
                  </a:cxn>
                  <a:cxn ang="0">
                    <a:pos x="T6" y="T7"/>
                  </a:cxn>
                  <a:cxn ang="0">
                    <a:pos x="T8" y="T9"/>
                  </a:cxn>
                </a:cxnLst>
                <a:rect l="0" t="0" r="r" b="b"/>
                <a:pathLst>
                  <a:path w="125" h="128">
                    <a:moveTo>
                      <a:pt x="97" y="10"/>
                    </a:moveTo>
                    <a:cubicBezTo>
                      <a:pt x="97" y="10"/>
                      <a:pt x="122" y="88"/>
                      <a:pt x="124" y="107"/>
                    </a:cubicBezTo>
                    <a:cubicBezTo>
                      <a:pt x="125" y="126"/>
                      <a:pt x="38" y="128"/>
                      <a:pt x="29" y="122"/>
                    </a:cubicBezTo>
                    <a:cubicBezTo>
                      <a:pt x="21" y="117"/>
                      <a:pt x="0" y="24"/>
                      <a:pt x="9" y="21"/>
                    </a:cubicBezTo>
                    <a:cubicBezTo>
                      <a:pt x="17" y="18"/>
                      <a:pt x="94" y="0"/>
                      <a:pt x="97" y="1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7"/>
              <p:cNvSpPr>
                <a:spLocks/>
              </p:cNvSpPr>
              <p:nvPr/>
            </p:nvSpPr>
            <p:spPr bwMode="auto">
              <a:xfrm>
                <a:off x="1946275" y="3954463"/>
                <a:ext cx="322263" cy="1470025"/>
              </a:xfrm>
              <a:custGeom>
                <a:avLst/>
                <a:gdLst>
                  <a:gd name="T0" fmla="*/ 71 w 167"/>
                  <a:gd name="T1" fmla="*/ 732 h 761"/>
                  <a:gd name="T2" fmla="*/ 126 w 167"/>
                  <a:gd name="T3" fmla="*/ 753 h 761"/>
                  <a:gd name="T4" fmla="*/ 167 w 167"/>
                  <a:gd name="T5" fmla="*/ 732 h 761"/>
                  <a:gd name="T6" fmla="*/ 119 w 167"/>
                  <a:gd name="T7" fmla="*/ 389 h 761"/>
                  <a:gd name="T8" fmla="*/ 128 w 167"/>
                  <a:gd name="T9" fmla="*/ 39 h 761"/>
                  <a:gd name="T10" fmla="*/ 0 w 167"/>
                  <a:gd name="T11" fmla="*/ 117 h 761"/>
                  <a:gd name="T12" fmla="*/ 71 w 167"/>
                  <a:gd name="T13" fmla="*/ 732 h 761"/>
                </a:gdLst>
                <a:ahLst/>
                <a:cxnLst>
                  <a:cxn ang="0">
                    <a:pos x="T0" y="T1"/>
                  </a:cxn>
                  <a:cxn ang="0">
                    <a:pos x="T2" y="T3"/>
                  </a:cxn>
                  <a:cxn ang="0">
                    <a:pos x="T4" y="T5"/>
                  </a:cxn>
                  <a:cxn ang="0">
                    <a:pos x="T6" y="T7"/>
                  </a:cxn>
                  <a:cxn ang="0">
                    <a:pos x="T8" y="T9"/>
                  </a:cxn>
                  <a:cxn ang="0">
                    <a:pos x="T10" y="T11"/>
                  </a:cxn>
                  <a:cxn ang="0">
                    <a:pos x="T12" y="T13"/>
                  </a:cxn>
                </a:cxnLst>
                <a:rect l="0" t="0" r="r" b="b"/>
                <a:pathLst>
                  <a:path w="167" h="761">
                    <a:moveTo>
                      <a:pt x="71" y="732"/>
                    </a:moveTo>
                    <a:cubicBezTo>
                      <a:pt x="71" y="732"/>
                      <a:pt x="101" y="761"/>
                      <a:pt x="126" y="753"/>
                    </a:cubicBezTo>
                    <a:cubicBezTo>
                      <a:pt x="151" y="745"/>
                      <a:pt x="167" y="732"/>
                      <a:pt x="167" y="732"/>
                    </a:cubicBezTo>
                    <a:cubicBezTo>
                      <a:pt x="167" y="732"/>
                      <a:pt x="126" y="493"/>
                      <a:pt x="119" y="389"/>
                    </a:cubicBezTo>
                    <a:cubicBezTo>
                      <a:pt x="111" y="285"/>
                      <a:pt x="135" y="78"/>
                      <a:pt x="128" y="39"/>
                    </a:cubicBezTo>
                    <a:cubicBezTo>
                      <a:pt x="121" y="0"/>
                      <a:pt x="0" y="117"/>
                      <a:pt x="0" y="117"/>
                    </a:cubicBezTo>
                    <a:cubicBezTo>
                      <a:pt x="0" y="117"/>
                      <a:pt x="42" y="651"/>
                      <a:pt x="71" y="732"/>
                    </a:cubicBezTo>
                    <a:close/>
                  </a:path>
                </a:pathLst>
              </a:custGeom>
              <a:solidFill>
                <a:srgbClr val="006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8"/>
              <p:cNvSpPr>
                <a:spLocks/>
              </p:cNvSpPr>
              <p:nvPr/>
            </p:nvSpPr>
            <p:spPr bwMode="auto">
              <a:xfrm>
                <a:off x="1714500" y="5353050"/>
                <a:ext cx="422275" cy="269875"/>
              </a:xfrm>
              <a:custGeom>
                <a:avLst/>
                <a:gdLst>
                  <a:gd name="T0" fmla="*/ 127 w 219"/>
                  <a:gd name="T1" fmla="*/ 18 h 140"/>
                  <a:gd name="T2" fmla="*/ 84 w 219"/>
                  <a:gd name="T3" fmla="*/ 78 h 140"/>
                  <a:gd name="T4" fmla="*/ 13 w 219"/>
                  <a:gd name="T5" fmla="*/ 78 h 140"/>
                  <a:gd name="T6" fmla="*/ 3 w 219"/>
                  <a:gd name="T7" fmla="*/ 122 h 140"/>
                  <a:gd name="T8" fmla="*/ 120 w 219"/>
                  <a:gd name="T9" fmla="*/ 139 h 140"/>
                  <a:gd name="T10" fmla="*/ 216 w 219"/>
                  <a:gd name="T11" fmla="*/ 125 h 140"/>
                  <a:gd name="T12" fmla="*/ 196 w 219"/>
                  <a:gd name="T13" fmla="*/ 18 h 140"/>
                  <a:gd name="T14" fmla="*/ 127 w 219"/>
                  <a:gd name="T15" fmla="*/ 18 h 1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140">
                    <a:moveTo>
                      <a:pt x="127" y="18"/>
                    </a:moveTo>
                    <a:cubicBezTo>
                      <a:pt x="127" y="18"/>
                      <a:pt x="92" y="73"/>
                      <a:pt x="84" y="78"/>
                    </a:cubicBezTo>
                    <a:cubicBezTo>
                      <a:pt x="75" y="82"/>
                      <a:pt x="18" y="73"/>
                      <a:pt x="13" y="78"/>
                    </a:cubicBezTo>
                    <a:cubicBezTo>
                      <a:pt x="7" y="82"/>
                      <a:pt x="0" y="116"/>
                      <a:pt x="3" y="122"/>
                    </a:cubicBezTo>
                    <a:cubicBezTo>
                      <a:pt x="6" y="128"/>
                      <a:pt x="95" y="137"/>
                      <a:pt x="120" y="139"/>
                    </a:cubicBezTo>
                    <a:cubicBezTo>
                      <a:pt x="145" y="140"/>
                      <a:pt x="200" y="134"/>
                      <a:pt x="216" y="125"/>
                    </a:cubicBezTo>
                    <a:cubicBezTo>
                      <a:pt x="219" y="118"/>
                      <a:pt x="202" y="27"/>
                      <a:pt x="196" y="18"/>
                    </a:cubicBezTo>
                    <a:cubicBezTo>
                      <a:pt x="191" y="8"/>
                      <a:pt x="131" y="0"/>
                      <a:pt x="127" y="1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9"/>
              <p:cNvSpPr>
                <a:spLocks/>
              </p:cNvSpPr>
              <p:nvPr/>
            </p:nvSpPr>
            <p:spPr bwMode="auto">
              <a:xfrm>
                <a:off x="1739900" y="3949700"/>
                <a:ext cx="482600" cy="1501775"/>
              </a:xfrm>
              <a:custGeom>
                <a:avLst/>
                <a:gdLst>
                  <a:gd name="T0" fmla="*/ 0 w 250"/>
                  <a:gd name="T1" fmla="*/ 4 h 778"/>
                  <a:gd name="T2" fmla="*/ 22 w 250"/>
                  <a:gd name="T3" fmla="*/ 425 h 778"/>
                  <a:gd name="T4" fmla="*/ 88 w 250"/>
                  <a:gd name="T5" fmla="*/ 691 h 778"/>
                  <a:gd name="T6" fmla="*/ 88 w 250"/>
                  <a:gd name="T7" fmla="*/ 716 h 778"/>
                  <a:gd name="T8" fmla="*/ 110 w 250"/>
                  <a:gd name="T9" fmla="*/ 763 h 778"/>
                  <a:gd name="T10" fmla="*/ 195 w 250"/>
                  <a:gd name="T11" fmla="*/ 752 h 778"/>
                  <a:gd name="T12" fmla="*/ 167 w 250"/>
                  <a:gd name="T13" fmla="*/ 593 h 778"/>
                  <a:gd name="T14" fmla="*/ 132 w 250"/>
                  <a:gd name="T15" fmla="*/ 129 h 778"/>
                  <a:gd name="T16" fmla="*/ 229 w 250"/>
                  <a:gd name="T17" fmla="*/ 63 h 778"/>
                  <a:gd name="T18" fmla="*/ 247 w 250"/>
                  <a:gd name="T19" fmla="*/ 4 h 778"/>
                  <a:gd name="T20" fmla="*/ 0 w 250"/>
                  <a:gd name="T21" fmla="*/ 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778">
                    <a:moveTo>
                      <a:pt x="0" y="4"/>
                    </a:moveTo>
                    <a:cubicBezTo>
                      <a:pt x="0" y="4"/>
                      <a:pt x="5" y="354"/>
                      <a:pt x="22" y="425"/>
                    </a:cubicBezTo>
                    <a:cubicBezTo>
                      <a:pt x="39" y="496"/>
                      <a:pt x="84" y="675"/>
                      <a:pt x="88" y="691"/>
                    </a:cubicBezTo>
                    <a:cubicBezTo>
                      <a:pt x="88" y="691"/>
                      <a:pt x="87" y="707"/>
                      <a:pt x="88" y="716"/>
                    </a:cubicBezTo>
                    <a:cubicBezTo>
                      <a:pt x="89" y="724"/>
                      <a:pt x="101" y="756"/>
                      <a:pt x="110" y="763"/>
                    </a:cubicBezTo>
                    <a:cubicBezTo>
                      <a:pt x="118" y="770"/>
                      <a:pt x="181" y="778"/>
                      <a:pt x="195" y="752"/>
                    </a:cubicBezTo>
                    <a:cubicBezTo>
                      <a:pt x="195" y="752"/>
                      <a:pt x="175" y="639"/>
                      <a:pt x="167" y="593"/>
                    </a:cubicBezTo>
                    <a:cubicBezTo>
                      <a:pt x="158" y="547"/>
                      <a:pt x="121" y="231"/>
                      <a:pt x="132" y="129"/>
                    </a:cubicBezTo>
                    <a:cubicBezTo>
                      <a:pt x="132" y="129"/>
                      <a:pt x="208" y="79"/>
                      <a:pt x="229" y="63"/>
                    </a:cubicBezTo>
                    <a:cubicBezTo>
                      <a:pt x="250" y="46"/>
                      <a:pt x="247" y="8"/>
                      <a:pt x="247" y="4"/>
                    </a:cubicBezTo>
                    <a:cubicBezTo>
                      <a:pt x="247" y="0"/>
                      <a:pt x="0" y="4"/>
                      <a:pt x="0" y="4"/>
                    </a:cubicBezTo>
                    <a:close/>
                  </a:path>
                </a:pathLst>
              </a:custGeom>
              <a:solidFill>
                <a:srgbClr val="006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0"/>
              <p:cNvSpPr>
                <a:spLocks/>
              </p:cNvSpPr>
              <p:nvPr/>
            </p:nvSpPr>
            <p:spPr bwMode="auto">
              <a:xfrm>
                <a:off x="2220913" y="2797175"/>
                <a:ext cx="149225" cy="215900"/>
              </a:xfrm>
              <a:custGeom>
                <a:avLst/>
                <a:gdLst>
                  <a:gd name="T0" fmla="*/ 13 w 78"/>
                  <a:gd name="T1" fmla="*/ 36 h 112"/>
                  <a:gd name="T2" fmla="*/ 2 w 78"/>
                  <a:gd name="T3" fmla="*/ 91 h 112"/>
                  <a:gd name="T4" fmla="*/ 63 w 78"/>
                  <a:gd name="T5" fmla="*/ 105 h 112"/>
                  <a:gd name="T6" fmla="*/ 74 w 78"/>
                  <a:gd name="T7" fmla="*/ 53 h 112"/>
                  <a:gd name="T8" fmla="*/ 52 w 78"/>
                  <a:gd name="T9" fmla="*/ 2 h 112"/>
                  <a:gd name="T10" fmla="*/ 13 w 78"/>
                  <a:gd name="T11" fmla="*/ 36 h 112"/>
                </a:gdLst>
                <a:ahLst/>
                <a:cxnLst>
                  <a:cxn ang="0">
                    <a:pos x="T0" y="T1"/>
                  </a:cxn>
                  <a:cxn ang="0">
                    <a:pos x="T2" y="T3"/>
                  </a:cxn>
                  <a:cxn ang="0">
                    <a:pos x="T4" y="T5"/>
                  </a:cxn>
                  <a:cxn ang="0">
                    <a:pos x="T6" y="T7"/>
                  </a:cxn>
                  <a:cxn ang="0">
                    <a:pos x="T8" y="T9"/>
                  </a:cxn>
                  <a:cxn ang="0">
                    <a:pos x="T10" y="T11"/>
                  </a:cxn>
                </a:cxnLst>
                <a:rect l="0" t="0" r="r" b="b"/>
                <a:pathLst>
                  <a:path w="78" h="112">
                    <a:moveTo>
                      <a:pt x="13" y="36"/>
                    </a:moveTo>
                    <a:cubicBezTo>
                      <a:pt x="13" y="36"/>
                      <a:pt x="0" y="83"/>
                      <a:pt x="2" y="91"/>
                    </a:cubicBezTo>
                    <a:cubicBezTo>
                      <a:pt x="4" y="98"/>
                      <a:pt x="61" y="112"/>
                      <a:pt x="63" y="105"/>
                    </a:cubicBezTo>
                    <a:cubicBezTo>
                      <a:pt x="65" y="99"/>
                      <a:pt x="70" y="65"/>
                      <a:pt x="74" y="53"/>
                    </a:cubicBezTo>
                    <a:cubicBezTo>
                      <a:pt x="78" y="42"/>
                      <a:pt x="62" y="5"/>
                      <a:pt x="52" y="2"/>
                    </a:cubicBezTo>
                    <a:cubicBezTo>
                      <a:pt x="41" y="0"/>
                      <a:pt x="13" y="36"/>
                      <a:pt x="13" y="36"/>
                    </a:cubicBezTo>
                    <a:close/>
                  </a:path>
                </a:pathLst>
              </a:custGeom>
              <a:solidFill>
                <a:srgbClr val="FFE2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1"/>
              <p:cNvSpPr>
                <a:spLocks/>
              </p:cNvSpPr>
              <p:nvPr/>
            </p:nvSpPr>
            <p:spPr bwMode="auto">
              <a:xfrm>
                <a:off x="1395413" y="3001963"/>
                <a:ext cx="1096963" cy="1098550"/>
              </a:xfrm>
              <a:custGeom>
                <a:avLst/>
                <a:gdLst>
                  <a:gd name="T0" fmla="*/ 444 w 568"/>
                  <a:gd name="T1" fmla="*/ 517 h 569"/>
                  <a:gd name="T2" fmla="*/ 473 w 568"/>
                  <a:gd name="T3" fmla="*/ 288 h 569"/>
                  <a:gd name="T4" fmla="*/ 539 w 568"/>
                  <a:gd name="T5" fmla="*/ 7 h 569"/>
                  <a:gd name="T6" fmla="*/ 485 w 568"/>
                  <a:gd name="T7" fmla="*/ 7 h 569"/>
                  <a:gd name="T8" fmla="*/ 399 w 568"/>
                  <a:gd name="T9" fmla="*/ 11 h 569"/>
                  <a:gd name="T10" fmla="*/ 332 w 568"/>
                  <a:gd name="T11" fmla="*/ 17 h 569"/>
                  <a:gd name="T12" fmla="*/ 175 w 568"/>
                  <a:gd name="T13" fmla="*/ 101 h 569"/>
                  <a:gd name="T14" fmla="*/ 68 w 568"/>
                  <a:gd name="T15" fmla="*/ 56 h 569"/>
                  <a:gd name="T16" fmla="*/ 2 w 568"/>
                  <a:gd name="T17" fmla="*/ 57 h 569"/>
                  <a:gd name="T18" fmla="*/ 83 w 568"/>
                  <a:gd name="T19" fmla="*/ 162 h 569"/>
                  <a:gd name="T20" fmla="*/ 252 w 568"/>
                  <a:gd name="T21" fmla="*/ 172 h 569"/>
                  <a:gd name="T22" fmla="*/ 165 w 568"/>
                  <a:gd name="T23" fmla="*/ 533 h 569"/>
                  <a:gd name="T24" fmla="*/ 444 w 568"/>
                  <a:gd name="T25" fmla="*/ 517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8" h="569">
                    <a:moveTo>
                      <a:pt x="444" y="517"/>
                    </a:moveTo>
                    <a:cubicBezTo>
                      <a:pt x="444" y="517"/>
                      <a:pt x="441" y="396"/>
                      <a:pt x="473" y="288"/>
                    </a:cubicBezTo>
                    <a:cubicBezTo>
                      <a:pt x="505" y="181"/>
                      <a:pt x="568" y="57"/>
                      <a:pt x="539" y="7"/>
                    </a:cubicBezTo>
                    <a:cubicBezTo>
                      <a:pt x="539" y="7"/>
                      <a:pt x="515" y="0"/>
                      <a:pt x="485" y="7"/>
                    </a:cubicBezTo>
                    <a:cubicBezTo>
                      <a:pt x="455" y="13"/>
                      <a:pt x="399" y="11"/>
                      <a:pt x="399" y="11"/>
                    </a:cubicBezTo>
                    <a:cubicBezTo>
                      <a:pt x="399" y="11"/>
                      <a:pt x="345" y="14"/>
                      <a:pt x="332" y="17"/>
                    </a:cubicBezTo>
                    <a:cubicBezTo>
                      <a:pt x="318" y="20"/>
                      <a:pt x="229" y="91"/>
                      <a:pt x="175" y="101"/>
                    </a:cubicBezTo>
                    <a:cubicBezTo>
                      <a:pt x="121" y="110"/>
                      <a:pt x="79" y="76"/>
                      <a:pt x="68" y="56"/>
                    </a:cubicBezTo>
                    <a:cubicBezTo>
                      <a:pt x="56" y="35"/>
                      <a:pt x="4" y="37"/>
                      <a:pt x="2" y="57"/>
                    </a:cubicBezTo>
                    <a:cubicBezTo>
                      <a:pt x="0" y="76"/>
                      <a:pt x="18" y="129"/>
                      <a:pt x="83" y="162"/>
                    </a:cubicBezTo>
                    <a:cubicBezTo>
                      <a:pt x="147" y="196"/>
                      <a:pt x="252" y="172"/>
                      <a:pt x="252" y="172"/>
                    </a:cubicBezTo>
                    <a:cubicBezTo>
                      <a:pt x="252" y="172"/>
                      <a:pt x="145" y="349"/>
                      <a:pt x="165" y="533"/>
                    </a:cubicBezTo>
                    <a:cubicBezTo>
                      <a:pt x="165" y="533"/>
                      <a:pt x="313" y="569"/>
                      <a:pt x="444" y="517"/>
                    </a:cubicBezTo>
                    <a:close/>
                  </a:path>
                </a:pathLst>
              </a:custGeom>
              <a:solidFill>
                <a:srgbClr val="FFC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2"/>
              <p:cNvSpPr>
                <a:spLocks/>
              </p:cNvSpPr>
              <p:nvPr/>
            </p:nvSpPr>
            <p:spPr bwMode="auto">
              <a:xfrm>
                <a:off x="2127250" y="2959100"/>
                <a:ext cx="266700" cy="111125"/>
              </a:xfrm>
              <a:custGeom>
                <a:avLst/>
                <a:gdLst>
                  <a:gd name="T0" fmla="*/ 0 w 138"/>
                  <a:gd name="T1" fmla="*/ 33 h 58"/>
                  <a:gd name="T2" fmla="*/ 12 w 138"/>
                  <a:gd name="T3" fmla="*/ 2 h 58"/>
                  <a:gd name="T4" fmla="*/ 135 w 138"/>
                  <a:gd name="T5" fmla="*/ 2 h 58"/>
                  <a:gd name="T6" fmla="*/ 135 w 138"/>
                  <a:gd name="T7" fmla="*/ 30 h 58"/>
                  <a:gd name="T8" fmla="*/ 0 w 138"/>
                  <a:gd name="T9" fmla="*/ 33 h 58"/>
                </a:gdLst>
                <a:ahLst/>
                <a:cxnLst>
                  <a:cxn ang="0">
                    <a:pos x="T0" y="T1"/>
                  </a:cxn>
                  <a:cxn ang="0">
                    <a:pos x="T2" y="T3"/>
                  </a:cxn>
                  <a:cxn ang="0">
                    <a:pos x="T4" y="T5"/>
                  </a:cxn>
                  <a:cxn ang="0">
                    <a:pos x="T6" y="T7"/>
                  </a:cxn>
                  <a:cxn ang="0">
                    <a:pos x="T8" y="T9"/>
                  </a:cxn>
                </a:cxnLst>
                <a:rect l="0" t="0" r="r" b="b"/>
                <a:pathLst>
                  <a:path w="138" h="58">
                    <a:moveTo>
                      <a:pt x="0" y="33"/>
                    </a:moveTo>
                    <a:cubicBezTo>
                      <a:pt x="0" y="33"/>
                      <a:pt x="8" y="4"/>
                      <a:pt x="12" y="2"/>
                    </a:cubicBezTo>
                    <a:cubicBezTo>
                      <a:pt x="16" y="0"/>
                      <a:pt x="108" y="13"/>
                      <a:pt x="135" y="2"/>
                    </a:cubicBezTo>
                    <a:cubicBezTo>
                      <a:pt x="135" y="2"/>
                      <a:pt x="138" y="18"/>
                      <a:pt x="135" y="30"/>
                    </a:cubicBezTo>
                    <a:cubicBezTo>
                      <a:pt x="135" y="30"/>
                      <a:pt x="103" y="58"/>
                      <a:pt x="0" y="33"/>
                    </a:cubicBezTo>
                    <a:close/>
                  </a:path>
                </a:pathLst>
              </a:custGeom>
              <a:solidFill>
                <a:srgbClr val="C39E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3"/>
              <p:cNvSpPr>
                <a:spLocks/>
              </p:cNvSpPr>
              <p:nvPr/>
            </p:nvSpPr>
            <p:spPr bwMode="auto">
              <a:xfrm>
                <a:off x="1357313" y="2306638"/>
                <a:ext cx="327025" cy="722312"/>
              </a:xfrm>
              <a:custGeom>
                <a:avLst/>
                <a:gdLst>
                  <a:gd name="T0" fmla="*/ 0 w 169"/>
                  <a:gd name="T1" fmla="*/ 322 h 374"/>
                  <a:gd name="T2" fmla="*/ 37 w 169"/>
                  <a:gd name="T3" fmla="*/ 186 h 374"/>
                  <a:gd name="T4" fmla="*/ 37 w 169"/>
                  <a:gd name="T5" fmla="*/ 98 h 374"/>
                  <a:gd name="T6" fmla="*/ 69 w 169"/>
                  <a:gd name="T7" fmla="*/ 97 h 374"/>
                  <a:gd name="T8" fmla="*/ 83 w 169"/>
                  <a:gd name="T9" fmla="*/ 2 h 374"/>
                  <a:gd name="T10" fmla="*/ 102 w 169"/>
                  <a:gd name="T11" fmla="*/ 25 h 374"/>
                  <a:gd name="T12" fmla="*/ 103 w 169"/>
                  <a:gd name="T13" fmla="*/ 102 h 374"/>
                  <a:gd name="T14" fmla="*/ 143 w 169"/>
                  <a:gd name="T15" fmla="*/ 13 h 374"/>
                  <a:gd name="T16" fmla="*/ 162 w 169"/>
                  <a:gd name="T17" fmla="*/ 31 h 374"/>
                  <a:gd name="T18" fmla="*/ 134 w 169"/>
                  <a:gd name="T19" fmla="*/ 121 h 374"/>
                  <a:gd name="T20" fmla="*/ 142 w 169"/>
                  <a:gd name="T21" fmla="*/ 147 h 374"/>
                  <a:gd name="T22" fmla="*/ 167 w 169"/>
                  <a:gd name="T23" fmla="*/ 151 h 374"/>
                  <a:gd name="T24" fmla="*/ 133 w 169"/>
                  <a:gd name="T25" fmla="*/ 182 h 374"/>
                  <a:gd name="T26" fmla="*/ 84 w 169"/>
                  <a:gd name="T27" fmla="*/ 199 h 374"/>
                  <a:gd name="T28" fmla="*/ 60 w 169"/>
                  <a:gd name="T29" fmla="*/ 329 h 374"/>
                  <a:gd name="T30" fmla="*/ 0 w 169"/>
                  <a:gd name="T31" fmla="*/ 322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9" h="374">
                    <a:moveTo>
                      <a:pt x="0" y="322"/>
                    </a:moveTo>
                    <a:cubicBezTo>
                      <a:pt x="0" y="322"/>
                      <a:pt x="15" y="231"/>
                      <a:pt x="37" y="186"/>
                    </a:cubicBezTo>
                    <a:cubicBezTo>
                      <a:pt x="37" y="186"/>
                      <a:pt x="27" y="107"/>
                      <a:pt x="37" y="98"/>
                    </a:cubicBezTo>
                    <a:cubicBezTo>
                      <a:pt x="47" y="89"/>
                      <a:pt x="67" y="93"/>
                      <a:pt x="69" y="97"/>
                    </a:cubicBezTo>
                    <a:cubicBezTo>
                      <a:pt x="69" y="97"/>
                      <a:pt x="75" y="4"/>
                      <a:pt x="83" y="2"/>
                    </a:cubicBezTo>
                    <a:cubicBezTo>
                      <a:pt x="90" y="0"/>
                      <a:pt x="105" y="5"/>
                      <a:pt x="102" y="25"/>
                    </a:cubicBezTo>
                    <a:cubicBezTo>
                      <a:pt x="99" y="44"/>
                      <a:pt x="101" y="98"/>
                      <a:pt x="103" y="102"/>
                    </a:cubicBezTo>
                    <a:cubicBezTo>
                      <a:pt x="104" y="106"/>
                      <a:pt x="135" y="15"/>
                      <a:pt x="143" y="13"/>
                    </a:cubicBezTo>
                    <a:cubicBezTo>
                      <a:pt x="151" y="11"/>
                      <a:pt x="166" y="21"/>
                      <a:pt x="162" y="31"/>
                    </a:cubicBezTo>
                    <a:cubicBezTo>
                      <a:pt x="158" y="41"/>
                      <a:pt x="134" y="110"/>
                      <a:pt x="134" y="121"/>
                    </a:cubicBezTo>
                    <a:cubicBezTo>
                      <a:pt x="134" y="131"/>
                      <a:pt x="138" y="143"/>
                      <a:pt x="142" y="147"/>
                    </a:cubicBezTo>
                    <a:cubicBezTo>
                      <a:pt x="146" y="150"/>
                      <a:pt x="165" y="145"/>
                      <a:pt x="167" y="151"/>
                    </a:cubicBezTo>
                    <a:cubicBezTo>
                      <a:pt x="169" y="157"/>
                      <a:pt x="161" y="172"/>
                      <a:pt x="133" y="182"/>
                    </a:cubicBezTo>
                    <a:cubicBezTo>
                      <a:pt x="104" y="192"/>
                      <a:pt x="84" y="199"/>
                      <a:pt x="84" y="199"/>
                    </a:cubicBezTo>
                    <a:cubicBezTo>
                      <a:pt x="84" y="199"/>
                      <a:pt x="53" y="284"/>
                      <a:pt x="60" y="329"/>
                    </a:cubicBezTo>
                    <a:cubicBezTo>
                      <a:pt x="66" y="374"/>
                      <a:pt x="11" y="323"/>
                      <a:pt x="0" y="322"/>
                    </a:cubicBezTo>
                    <a:close/>
                  </a:path>
                </a:pathLst>
              </a:custGeom>
              <a:solidFill>
                <a:srgbClr val="FFE2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4"/>
              <p:cNvSpPr>
                <a:spLocks/>
              </p:cNvSpPr>
              <p:nvPr/>
            </p:nvSpPr>
            <p:spPr bwMode="auto">
              <a:xfrm>
                <a:off x="1317625" y="2889250"/>
                <a:ext cx="220663" cy="261937"/>
              </a:xfrm>
              <a:custGeom>
                <a:avLst/>
                <a:gdLst>
                  <a:gd name="T0" fmla="*/ 73 w 115"/>
                  <a:gd name="T1" fmla="*/ 125 h 136"/>
                  <a:gd name="T2" fmla="*/ 24 w 115"/>
                  <a:gd name="T3" fmla="*/ 136 h 136"/>
                  <a:gd name="T4" fmla="*/ 1 w 115"/>
                  <a:gd name="T5" fmla="*/ 15 h 136"/>
                  <a:gd name="T6" fmla="*/ 84 w 115"/>
                  <a:gd name="T7" fmla="*/ 15 h 136"/>
                  <a:gd name="T8" fmla="*/ 115 w 115"/>
                  <a:gd name="T9" fmla="*/ 104 h 136"/>
                  <a:gd name="T10" fmla="*/ 73 w 115"/>
                  <a:gd name="T11" fmla="*/ 125 h 136"/>
                </a:gdLst>
                <a:ahLst/>
                <a:cxnLst>
                  <a:cxn ang="0">
                    <a:pos x="T0" y="T1"/>
                  </a:cxn>
                  <a:cxn ang="0">
                    <a:pos x="T2" y="T3"/>
                  </a:cxn>
                  <a:cxn ang="0">
                    <a:pos x="T4" y="T5"/>
                  </a:cxn>
                  <a:cxn ang="0">
                    <a:pos x="T6" y="T7"/>
                  </a:cxn>
                  <a:cxn ang="0">
                    <a:pos x="T8" y="T9"/>
                  </a:cxn>
                  <a:cxn ang="0">
                    <a:pos x="T10" y="T11"/>
                  </a:cxn>
                </a:cxnLst>
                <a:rect l="0" t="0" r="r" b="b"/>
                <a:pathLst>
                  <a:path w="115" h="136">
                    <a:moveTo>
                      <a:pt x="73" y="125"/>
                    </a:moveTo>
                    <a:cubicBezTo>
                      <a:pt x="48" y="132"/>
                      <a:pt x="36" y="136"/>
                      <a:pt x="24" y="136"/>
                    </a:cubicBezTo>
                    <a:cubicBezTo>
                      <a:pt x="13" y="136"/>
                      <a:pt x="0" y="31"/>
                      <a:pt x="1" y="15"/>
                    </a:cubicBezTo>
                    <a:cubicBezTo>
                      <a:pt x="2" y="0"/>
                      <a:pt x="72" y="11"/>
                      <a:pt x="84" y="15"/>
                    </a:cubicBezTo>
                    <a:cubicBezTo>
                      <a:pt x="95" y="20"/>
                      <a:pt x="105" y="86"/>
                      <a:pt x="115" y="104"/>
                    </a:cubicBezTo>
                    <a:cubicBezTo>
                      <a:pt x="115" y="104"/>
                      <a:pt x="99" y="118"/>
                      <a:pt x="73" y="125"/>
                    </a:cubicBezTo>
                    <a:close/>
                  </a:path>
                </a:pathLst>
              </a:custGeom>
              <a:solidFill>
                <a:srgbClr val="C39E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5"/>
              <p:cNvSpPr>
                <a:spLocks/>
              </p:cNvSpPr>
              <p:nvPr/>
            </p:nvSpPr>
            <p:spPr bwMode="auto">
              <a:xfrm>
                <a:off x="2152650" y="2698750"/>
                <a:ext cx="115888" cy="117475"/>
              </a:xfrm>
              <a:custGeom>
                <a:avLst/>
                <a:gdLst>
                  <a:gd name="T0" fmla="*/ 0 w 60"/>
                  <a:gd name="T1" fmla="*/ 56 h 61"/>
                  <a:gd name="T2" fmla="*/ 25 w 60"/>
                  <a:gd name="T3" fmla="*/ 10 h 61"/>
                  <a:gd name="T4" fmla="*/ 60 w 60"/>
                  <a:gd name="T5" fmla="*/ 10 h 61"/>
                  <a:gd name="T6" fmla="*/ 0 w 60"/>
                  <a:gd name="T7" fmla="*/ 56 h 61"/>
                </a:gdLst>
                <a:ahLst/>
                <a:cxnLst>
                  <a:cxn ang="0">
                    <a:pos x="T0" y="T1"/>
                  </a:cxn>
                  <a:cxn ang="0">
                    <a:pos x="T2" y="T3"/>
                  </a:cxn>
                  <a:cxn ang="0">
                    <a:pos x="T4" y="T5"/>
                  </a:cxn>
                  <a:cxn ang="0">
                    <a:pos x="T6" y="T7"/>
                  </a:cxn>
                </a:cxnLst>
                <a:rect l="0" t="0" r="r" b="b"/>
                <a:pathLst>
                  <a:path w="60" h="61">
                    <a:moveTo>
                      <a:pt x="0" y="56"/>
                    </a:moveTo>
                    <a:cubicBezTo>
                      <a:pt x="0" y="56"/>
                      <a:pt x="3" y="20"/>
                      <a:pt x="25" y="10"/>
                    </a:cubicBezTo>
                    <a:cubicBezTo>
                      <a:pt x="47" y="0"/>
                      <a:pt x="60" y="10"/>
                      <a:pt x="60" y="10"/>
                    </a:cubicBezTo>
                    <a:cubicBezTo>
                      <a:pt x="60" y="10"/>
                      <a:pt x="23" y="61"/>
                      <a:pt x="0" y="56"/>
                    </a:cubicBezTo>
                    <a:close/>
                  </a:path>
                </a:pathLst>
              </a:custGeom>
              <a:solidFill>
                <a:srgbClr val="D893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6"/>
              <p:cNvSpPr>
                <a:spLocks/>
              </p:cNvSpPr>
              <p:nvPr/>
            </p:nvSpPr>
            <p:spPr bwMode="auto">
              <a:xfrm>
                <a:off x="2089150" y="2308225"/>
                <a:ext cx="403225" cy="584200"/>
              </a:xfrm>
              <a:custGeom>
                <a:avLst/>
                <a:gdLst>
                  <a:gd name="T0" fmla="*/ 120 w 209"/>
                  <a:gd name="T1" fmla="*/ 26 h 303"/>
                  <a:gd name="T2" fmla="*/ 57 w 209"/>
                  <a:gd name="T3" fmla="*/ 124 h 303"/>
                  <a:gd name="T4" fmla="*/ 38 w 209"/>
                  <a:gd name="T5" fmla="*/ 124 h 303"/>
                  <a:gd name="T6" fmla="*/ 15 w 209"/>
                  <a:gd name="T7" fmla="*/ 141 h 303"/>
                  <a:gd name="T8" fmla="*/ 42 w 209"/>
                  <a:gd name="T9" fmla="*/ 166 h 303"/>
                  <a:gd name="T10" fmla="*/ 26 w 209"/>
                  <a:gd name="T11" fmla="*/ 194 h 303"/>
                  <a:gd name="T12" fmla="*/ 96 w 209"/>
                  <a:gd name="T13" fmla="*/ 194 h 303"/>
                  <a:gd name="T14" fmla="*/ 13 w 209"/>
                  <a:gd name="T15" fmla="*/ 247 h 303"/>
                  <a:gd name="T16" fmla="*/ 4 w 209"/>
                  <a:gd name="T17" fmla="*/ 286 h 303"/>
                  <a:gd name="T18" fmla="*/ 93 w 209"/>
                  <a:gd name="T19" fmla="*/ 293 h 303"/>
                  <a:gd name="T20" fmla="*/ 156 w 209"/>
                  <a:gd name="T21" fmla="*/ 202 h 303"/>
                  <a:gd name="T22" fmla="*/ 203 w 209"/>
                  <a:gd name="T23" fmla="*/ 125 h 303"/>
                  <a:gd name="T24" fmla="*/ 120 w 209"/>
                  <a:gd name="T25" fmla="*/ 26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303">
                    <a:moveTo>
                      <a:pt x="120" y="26"/>
                    </a:moveTo>
                    <a:cubicBezTo>
                      <a:pt x="120" y="26"/>
                      <a:pt x="65" y="108"/>
                      <a:pt x="57" y="124"/>
                    </a:cubicBezTo>
                    <a:cubicBezTo>
                      <a:pt x="48" y="139"/>
                      <a:pt x="41" y="127"/>
                      <a:pt x="38" y="124"/>
                    </a:cubicBezTo>
                    <a:cubicBezTo>
                      <a:pt x="35" y="121"/>
                      <a:pt x="6" y="129"/>
                      <a:pt x="15" y="141"/>
                    </a:cubicBezTo>
                    <a:cubicBezTo>
                      <a:pt x="24" y="154"/>
                      <a:pt x="42" y="166"/>
                      <a:pt x="42" y="166"/>
                    </a:cubicBezTo>
                    <a:cubicBezTo>
                      <a:pt x="42" y="166"/>
                      <a:pt x="28" y="189"/>
                      <a:pt x="26" y="194"/>
                    </a:cubicBezTo>
                    <a:cubicBezTo>
                      <a:pt x="26" y="194"/>
                      <a:pt x="80" y="198"/>
                      <a:pt x="96" y="194"/>
                    </a:cubicBezTo>
                    <a:cubicBezTo>
                      <a:pt x="96" y="194"/>
                      <a:pt x="66" y="255"/>
                      <a:pt x="13" y="247"/>
                    </a:cubicBezTo>
                    <a:cubicBezTo>
                      <a:pt x="13" y="247"/>
                      <a:pt x="0" y="280"/>
                      <a:pt x="4" y="286"/>
                    </a:cubicBezTo>
                    <a:cubicBezTo>
                      <a:pt x="7" y="291"/>
                      <a:pt x="77" y="303"/>
                      <a:pt x="93" y="293"/>
                    </a:cubicBezTo>
                    <a:cubicBezTo>
                      <a:pt x="108" y="283"/>
                      <a:pt x="130" y="242"/>
                      <a:pt x="156" y="202"/>
                    </a:cubicBezTo>
                    <a:cubicBezTo>
                      <a:pt x="181" y="162"/>
                      <a:pt x="209" y="167"/>
                      <a:pt x="203" y="125"/>
                    </a:cubicBezTo>
                    <a:cubicBezTo>
                      <a:pt x="196" y="83"/>
                      <a:pt x="152" y="0"/>
                      <a:pt x="120" y="26"/>
                    </a:cubicBezTo>
                    <a:close/>
                  </a:path>
                </a:pathLst>
              </a:custGeom>
              <a:solidFill>
                <a:srgbClr val="FFE2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7"/>
              <p:cNvSpPr>
                <a:spLocks/>
              </p:cNvSpPr>
              <p:nvPr/>
            </p:nvSpPr>
            <p:spPr bwMode="auto">
              <a:xfrm>
                <a:off x="2279650" y="2168525"/>
                <a:ext cx="568325" cy="835025"/>
              </a:xfrm>
              <a:custGeom>
                <a:avLst/>
                <a:gdLst>
                  <a:gd name="T0" fmla="*/ 65 w 294"/>
                  <a:gd name="T1" fmla="*/ 136 h 432"/>
                  <a:gd name="T2" fmla="*/ 4 w 294"/>
                  <a:gd name="T3" fmla="*/ 93 h 432"/>
                  <a:gd name="T4" fmla="*/ 41 w 294"/>
                  <a:gd name="T5" fmla="*/ 1 h 432"/>
                  <a:gd name="T6" fmla="*/ 81 w 294"/>
                  <a:gd name="T7" fmla="*/ 62 h 432"/>
                  <a:gd name="T8" fmla="*/ 167 w 294"/>
                  <a:gd name="T9" fmla="*/ 48 h 432"/>
                  <a:gd name="T10" fmla="*/ 178 w 294"/>
                  <a:gd name="T11" fmla="*/ 109 h 432"/>
                  <a:gd name="T12" fmla="*/ 251 w 294"/>
                  <a:gd name="T13" fmla="*/ 211 h 432"/>
                  <a:gd name="T14" fmla="*/ 289 w 294"/>
                  <a:gd name="T15" fmla="*/ 246 h 432"/>
                  <a:gd name="T16" fmla="*/ 256 w 294"/>
                  <a:gd name="T17" fmla="*/ 246 h 432"/>
                  <a:gd name="T18" fmla="*/ 260 w 294"/>
                  <a:gd name="T19" fmla="*/ 304 h 432"/>
                  <a:gd name="T20" fmla="*/ 240 w 294"/>
                  <a:gd name="T21" fmla="*/ 304 h 432"/>
                  <a:gd name="T22" fmla="*/ 201 w 294"/>
                  <a:gd name="T23" fmla="*/ 369 h 432"/>
                  <a:gd name="T24" fmla="*/ 136 w 294"/>
                  <a:gd name="T25" fmla="*/ 385 h 432"/>
                  <a:gd name="T26" fmla="*/ 110 w 294"/>
                  <a:gd name="T27" fmla="*/ 430 h 432"/>
                  <a:gd name="T28" fmla="*/ 66 w 294"/>
                  <a:gd name="T29" fmla="*/ 384 h 432"/>
                  <a:gd name="T30" fmla="*/ 46 w 294"/>
                  <a:gd name="T31" fmla="*/ 398 h 432"/>
                  <a:gd name="T32" fmla="*/ 21 w 294"/>
                  <a:gd name="T33" fmla="*/ 332 h 432"/>
                  <a:gd name="T34" fmla="*/ 53 w 294"/>
                  <a:gd name="T35" fmla="*/ 267 h 432"/>
                  <a:gd name="T36" fmla="*/ 87 w 294"/>
                  <a:gd name="T37" fmla="*/ 216 h 432"/>
                  <a:gd name="T38" fmla="*/ 65 w 294"/>
                  <a:gd name="T39" fmla="*/ 136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432">
                    <a:moveTo>
                      <a:pt x="65" y="136"/>
                    </a:moveTo>
                    <a:cubicBezTo>
                      <a:pt x="65" y="136"/>
                      <a:pt x="9" y="138"/>
                      <a:pt x="4" y="93"/>
                    </a:cubicBezTo>
                    <a:cubicBezTo>
                      <a:pt x="0" y="47"/>
                      <a:pt x="21" y="2"/>
                      <a:pt x="41" y="1"/>
                    </a:cubicBezTo>
                    <a:cubicBezTo>
                      <a:pt x="61" y="0"/>
                      <a:pt x="122" y="30"/>
                      <a:pt x="81" y="62"/>
                    </a:cubicBezTo>
                    <a:cubicBezTo>
                      <a:pt x="81" y="62"/>
                      <a:pt x="137" y="39"/>
                      <a:pt x="167" y="48"/>
                    </a:cubicBezTo>
                    <a:cubicBezTo>
                      <a:pt x="196" y="58"/>
                      <a:pt x="230" y="90"/>
                      <a:pt x="178" y="109"/>
                    </a:cubicBezTo>
                    <a:cubicBezTo>
                      <a:pt x="178" y="109"/>
                      <a:pt x="279" y="150"/>
                      <a:pt x="251" y="211"/>
                    </a:cubicBezTo>
                    <a:cubicBezTo>
                      <a:pt x="251" y="211"/>
                      <a:pt x="294" y="227"/>
                      <a:pt x="289" y="246"/>
                    </a:cubicBezTo>
                    <a:cubicBezTo>
                      <a:pt x="283" y="266"/>
                      <a:pt x="256" y="246"/>
                      <a:pt x="256" y="246"/>
                    </a:cubicBezTo>
                    <a:cubicBezTo>
                      <a:pt x="256" y="246"/>
                      <a:pt x="278" y="293"/>
                      <a:pt x="260" y="304"/>
                    </a:cubicBezTo>
                    <a:cubicBezTo>
                      <a:pt x="242" y="315"/>
                      <a:pt x="240" y="304"/>
                      <a:pt x="240" y="304"/>
                    </a:cubicBezTo>
                    <a:cubicBezTo>
                      <a:pt x="240" y="304"/>
                      <a:pt x="247" y="348"/>
                      <a:pt x="201" y="369"/>
                    </a:cubicBezTo>
                    <a:cubicBezTo>
                      <a:pt x="154" y="391"/>
                      <a:pt x="136" y="385"/>
                      <a:pt x="136" y="385"/>
                    </a:cubicBezTo>
                    <a:cubicBezTo>
                      <a:pt x="136" y="385"/>
                      <a:pt x="138" y="432"/>
                      <a:pt x="110" y="430"/>
                    </a:cubicBezTo>
                    <a:cubicBezTo>
                      <a:pt x="83" y="428"/>
                      <a:pt x="66" y="384"/>
                      <a:pt x="66" y="384"/>
                    </a:cubicBezTo>
                    <a:cubicBezTo>
                      <a:pt x="66" y="384"/>
                      <a:pt x="69" y="400"/>
                      <a:pt x="46" y="398"/>
                    </a:cubicBezTo>
                    <a:cubicBezTo>
                      <a:pt x="22" y="396"/>
                      <a:pt x="22" y="346"/>
                      <a:pt x="21" y="332"/>
                    </a:cubicBezTo>
                    <a:cubicBezTo>
                      <a:pt x="20" y="317"/>
                      <a:pt x="53" y="267"/>
                      <a:pt x="53" y="267"/>
                    </a:cubicBezTo>
                    <a:cubicBezTo>
                      <a:pt x="53" y="267"/>
                      <a:pt x="64" y="216"/>
                      <a:pt x="87" y="216"/>
                    </a:cubicBezTo>
                    <a:cubicBezTo>
                      <a:pt x="87" y="216"/>
                      <a:pt x="17" y="182"/>
                      <a:pt x="65" y="136"/>
                    </a:cubicBezTo>
                    <a:close/>
                  </a:path>
                </a:pathLst>
              </a:custGeom>
              <a:solidFill>
                <a:srgbClr val="A966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8"/>
              <p:cNvSpPr>
                <a:spLocks/>
              </p:cNvSpPr>
              <p:nvPr/>
            </p:nvSpPr>
            <p:spPr bwMode="auto">
              <a:xfrm>
                <a:off x="2292350" y="2578100"/>
                <a:ext cx="130175" cy="230187"/>
              </a:xfrm>
              <a:custGeom>
                <a:avLst/>
                <a:gdLst>
                  <a:gd name="T0" fmla="*/ 29 w 68"/>
                  <a:gd name="T1" fmla="*/ 4 h 119"/>
                  <a:gd name="T2" fmla="*/ 57 w 68"/>
                  <a:gd name="T3" fmla="*/ 71 h 119"/>
                  <a:gd name="T4" fmla="*/ 10 w 68"/>
                  <a:gd name="T5" fmla="*/ 107 h 119"/>
                  <a:gd name="T6" fmla="*/ 23 w 68"/>
                  <a:gd name="T7" fmla="*/ 70 h 119"/>
                  <a:gd name="T8" fmla="*/ 29 w 68"/>
                  <a:gd name="T9" fmla="*/ 4 h 119"/>
                </a:gdLst>
                <a:ahLst/>
                <a:cxnLst>
                  <a:cxn ang="0">
                    <a:pos x="T0" y="T1"/>
                  </a:cxn>
                  <a:cxn ang="0">
                    <a:pos x="T2" y="T3"/>
                  </a:cxn>
                  <a:cxn ang="0">
                    <a:pos x="T4" y="T5"/>
                  </a:cxn>
                  <a:cxn ang="0">
                    <a:pos x="T6" y="T7"/>
                  </a:cxn>
                  <a:cxn ang="0">
                    <a:pos x="T8" y="T9"/>
                  </a:cxn>
                </a:cxnLst>
                <a:rect l="0" t="0" r="r" b="b"/>
                <a:pathLst>
                  <a:path w="68" h="119">
                    <a:moveTo>
                      <a:pt x="29" y="4"/>
                    </a:moveTo>
                    <a:cubicBezTo>
                      <a:pt x="40" y="0"/>
                      <a:pt x="68" y="45"/>
                      <a:pt x="57" y="71"/>
                    </a:cubicBezTo>
                    <a:cubicBezTo>
                      <a:pt x="46" y="96"/>
                      <a:pt x="20" y="119"/>
                      <a:pt x="10" y="107"/>
                    </a:cubicBezTo>
                    <a:cubicBezTo>
                      <a:pt x="0" y="95"/>
                      <a:pt x="12" y="85"/>
                      <a:pt x="23" y="70"/>
                    </a:cubicBezTo>
                    <a:cubicBezTo>
                      <a:pt x="34" y="54"/>
                      <a:pt x="14" y="8"/>
                      <a:pt x="29" y="4"/>
                    </a:cubicBezTo>
                    <a:close/>
                  </a:path>
                </a:pathLst>
              </a:custGeom>
              <a:solidFill>
                <a:srgbClr val="FFE2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9"/>
              <p:cNvSpPr>
                <a:spLocks/>
              </p:cNvSpPr>
              <p:nvPr/>
            </p:nvSpPr>
            <p:spPr bwMode="auto">
              <a:xfrm>
                <a:off x="2287588" y="2451100"/>
                <a:ext cx="61913" cy="74612"/>
              </a:xfrm>
              <a:custGeom>
                <a:avLst/>
                <a:gdLst>
                  <a:gd name="T0" fmla="*/ 8 w 32"/>
                  <a:gd name="T1" fmla="*/ 0 h 39"/>
                  <a:gd name="T2" fmla="*/ 28 w 32"/>
                  <a:gd name="T3" fmla="*/ 39 h 39"/>
                  <a:gd name="T4" fmla="*/ 0 w 32"/>
                  <a:gd name="T5" fmla="*/ 8 h 39"/>
                  <a:gd name="T6" fmla="*/ 8 w 32"/>
                  <a:gd name="T7" fmla="*/ 0 h 39"/>
                </a:gdLst>
                <a:ahLst/>
                <a:cxnLst>
                  <a:cxn ang="0">
                    <a:pos x="T0" y="T1"/>
                  </a:cxn>
                  <a:cxn ang="0">
                    <a:pos x="T2" y="T3"/>
                  </a:cxn>
                  <a:cxn ang="0">
                    <a:pos x="T4" y="T5"/>
                  </a:cxn>
                  <a:cxn ang="0">
                    <a:pos x="T6" y="T7"/>
                  </a:cxn>
                </a:cxnLst>
                <a:rect l="0" t="0" r="r" b="b"/>
                <a:pathLst>
                  <a:path w="32" h="39">
                    <a:moveTo>
                      <a:pt x="8" y="0"/>
                    </a:moveTo>
                    <a:cubicBezTo>
                      <a:pt x="8" y="0"/>
                      <a:pt x="32" y="12"/>
                      <a:pt x="28" y="39"/>
                    </a:cubicBezTo>
                    <a:cubicBezTo>
                      <a:pt x="28" y="39"/>
                      <a:pt x="20" y="8"/>
                      <a:pt x="0" y="8"/>
                    </a:cubicBezTo>
                    <a:lnTo>
                      <a:pt x="8" y="0"/>
                    </a:lnTo>
                    <a:close/>
                  </a:path>
                </a:pathLst>
              </a:custGeom>
              <a:solidFill>
                <a:srgbClr val="9555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0"/>
              <p:cNvSpPr>
                <a:spLocks/>
              </p:cNvSpPr>
              <p:nvPr/>
            </p:nvSpPr>
            <p:spPr bwMode="auto">
              <a:xfrm>
                <a:off x="2233613" y="2524125"/>
                <a:ext cx="38100" cy="50800"/>
              </a:xfrm>
              <a:custGeom>
                <a:avLst/>
                <a:gdLst>
                  <a:gd name="T0" fmla="*/ 17 w 20"/>
                  <a:gd name="T1" fmla="*/ 16 h 26"/>
                  <a:gd name="T2" fmla="*/ 5 w 20"/>
                  <a:gd name="T3" fmla="*/ 24 h 26"/>
                  <a:gd name="T4" fmla="*/ 3 w 20"/>
                  <a:gd name="T5" fmla="*/ 10 h 26"/>
                  <a:gd name="T6" fmla="*/ 15 w 20"/>
                  <a:gd name="T7" fmla="*/ 2 h 26"/>
                  <a:gd name="T8" fmla="*/ 17 w 20"/>
                  <a:gd name="T9" fmla="*/ 16 h 26"/>
                </a:gdLst>
                <a:ahLst/>
                <a:cxnLst>
                  <a:cxn ang="0">
                    <a:pos x="T0" y="T1"/>
                  </a:cxn>
                  <a:cxn ang="0">
                    <a:pos x="T2" y="T3"/>
                  </a:cxn>
                  <a:cxn ang="0">
                    <a:pos x="T4" y="T5"/>
                  </a:cxn>
                  <a:cxn ang="0">
                    <a:pos x="T6" y="T7"/>
                  </a:cxn>
                  <a:cxn ang="0">
                    <a:pos x="T8" y="T9"/>
                  </a:cxn>
                </a:cxnLst>
                <a:rect l="0" t="0" r="r" b="b"/>
                <a:pathLst>
                  <a:path w="20" h="26">
                    <a:moveTo>
                      <a:pt x="17" y="16"/>
                    </a:moveTo>
                    <a:cubicBezTo>
                      <a:pt x="14" y="22"/>
                      <a:pt x="9" y="26"/>
                      <a:pt x="5" y="24"/>
                    </a:cubicBezTo>
                    <a:cubicBezTo>
                      <a:pt x="1" y="22"/>
                      <a:pt x="0" y="16"/>
                      <a:pt x="3" y="10"/>
                    </a:cubicBezTo>
                    <a:cubicBezTo>
                      <a:pt x="6" y="4"/>
                      <a:pt x="11" y="0"/>
                      <a:pt x="15" y="2"/>
                    </a:cubicBezTo>
                    <a:cubicBezTo>
                      <a:pt x="19" y="4"/>
                      <a:pt x="20" y="10"/>
                      <a:pt x="17" y="16"/>
                    </a:cubicBezTo>
                    <a:close/>
                  </a:path>
                </a:pathLst>
              </a:custGeom>
              <a:solidFill>
                <a:srgbClr val="1314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50"/>
              <p:cNvSpPr>
                <a:spLocks/>
              </p:cNvSpPr>
              <p:nvPr/>
            </p:nvSpPr>
            <p:spPr bwMode="auto">
              <a:xfrm>
                <a:off x="1552575" y="2351088"/>
                <a:ext cx="134938" cy="49212"/>
              </a:xfrm>
              <a:custGeom>
                <a:avLst/>
                <a:gdLst>
                  <a:gd name="T0" fmla="*/ 1 w 85"/>
                  <a:gd name="T1" fmla="*/ 11 h 31"/>
                  <a:gd name="T2" fmla="*/ 84 w 85"/>
                  <a:gd name="T3" fmla="*/ 0 h 31"/>
                  <a:gd name="T4" fmla="*/ 85 w 85"/>
                  <a:gd name="T5" fmla="*/ 22 h 31"/>
                  <a:gd name="T6" fmla="*/ 0 w 85"/>
                  <a:gd name="T7" fmla="*/ 31 h 31"/>
                  <a:gd name="T8" fmla="*/ 1 w 85"/>
                  <a:gd name="T9" fmla="*/ 11 h 31"/>
                </a:gdLst>
                <a:ahLst/>
                <a:cxnLst>
                  <a:cxn ang="0">
                    <a:pos x="T0" y="T1"/>
                  </a:cxn>
                  <a:cxn ang="0">
                    <a:pos x="T2" y="T3"/>
                  </a:cxn>
                  <a:cxn ang="0">
                    <a:pos x="T4" y="T5"/>
                  </a:cxn>
                  <a:cxn ang="0">
                    <a:pos x="T6" y="T7"/>
                  </a:cxn>
                  <a:cxn ang="0">
                    <a:pos x="T8" y="T9"/>
                  </a:cxn>
                </a:cxnLst>
                <a:rect l="0" t="0" r="r" b="b"/>
                <a:pathLst>
                  <a:path w="85" h="31">
                    <a:moveTo>
                      <a:pt x="1" y="11"/>
                    </a:moveTo>
                    <a:lnTo>
                      <a:pt x="84" y="0"/>
                    </a:lnTo>
                    <a:lnTo>
                      <a:pt x="85" y="22"/>
                    </a:lnTo>
                    <a:lnTo>
                      <a:pt x="0" y="31"/>
                    </a:lnTo>
                    <a:lnTo>
                      <a:pt x="1" y="11"/>
                    </a:lnTo>
                    <a:close/>
                  </a:path>
                </a:pathLst>
              </a:custGeom>
              <a:solidFill>
                <a:srgbClr val="DFD1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51"/>
              <p:cNvSpPr>
                <a:spLocks/>
              </p:cNvSpPr>
              <p:nvPr/>
            </p:nvSpPr>
            <p:spPr bwMode="auto">
              <a:xfrm>
                <a:off x="1427163" y="2371725"/>
                <a:ext cx="74613" cy="42862"/>
              </a:xfrm>
              <a:custGeom>
                <a:avLst/>
                <a:gdLst>
                  <a:gd name="T0" fmla="*/ 47 w 47"/>
                  <a:gd name="T1" fmla="*/ 0 h 27"/>
                  <a:gd name="T2" fmla="*/ 45 w 47"/>
                  <a:gd name="T3" fmla="*/ 22 h 27"/>
                  <a:gd name="T4" fmla="*/ 0 w 47"/>
                  <a:gd name="T5" fmla="*/ 27 h 27"/>
                  <a:gd name="T6" fmla="*/ 0 w 47"/>
                  <a:gd name="T7" fmla="*/ 4 h 27"/>
                  <a:gd name="T8" fmla="*/ 47 w 47"/>
                  <a:gd name="T9" fmla="*/ 0 h 27"/>
                </a:gdLst>
                <a:ahLst/>
                <a:cxnLst>
                  <a:cxn ang="0">
                    <a:pos x="T0" y="T1"/>
                  </a:cxn>
                  <a:cxn ang="0">
                    <a:pos x="T2" y="T3"/>
                  </a:cxn>
                  <a:cxn ang="0">
                    <a:pos x="T4" y="T5"/>
                  </a:cxn>
                  <a:cxn ang="0">
                    <a:pos x="T6" y="T7"/>
                  </a:cxn>
                  <a:cxn ang="0">
                    <a:pos x="T8" y="T9"/>
                  </a:cxn>
                </a:cxnLst>
                <a:rect l="0" t="0" r="r" b="b"/>
                <a:pathLst>
                  <a:path w="47" h="27">
                    <a:moveTo>
                      <a:pt x="47" y="0"/>
                    </a:moveTo>
                    <a:lnTo>
                      <a:pt x="45" y="22"/>
                    </a:lnTo>
                    <a:lnTo>
                      <a:pt x="0" y="27"/>
                    </a:lnTo>
                    <a:lnTo>
                      <a:pt x="0" y="4"/>
                    </a:lnTo>
                    <a:lnTo>
                      <a:pt x="47" y="0"/>
                    </a:lnTo>
                    <a:close/>
                  </a:path>
                </a:pathLst>
              </a:custGeom>
              <a:solidFill>
                <a:srgbClr val="DFD1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1" name="文本框 4"/>
          <p:cNvSpPr txBox="1"/>
          <p:nvPr/>
        </p:nvSpPr>
        <p:spPr>
          <a:xfrm>
            <a:off x="1097280" y="251470"/>
            <a:ext cx="3149330" cy="523220"/>
          </a:xfrm>
          <a:prstGeom prst="rect">
            <a:avLst/>
          </a:prstGeom>
          <a:noFill/>
        </p:spPr>
        <p:txBody>
          <a:bodyPr wrap="square" rtlCol="0">
            <a:spAutoFit/>
          </a:bodyPr>
          <a:lstStyle/>
          <a:p>
            <a:r>
              <a:rPr lang="en-US" altLang="zh-CN" sz="2800" b="1" spc="600" dirty="0" smtClean="0">
                <a:latin typeface="Times New Roman" charset="0"/>
                <a:ea typeface="Times New Roman" charset="0"/>
                <a:cs typeface="Times New Roman" charset="0"/>
                <a:sym typeface="+mn-lt"/>
              </a:rPr>
              <a:t>Introduction</a:t>
            </a:r>
            <a:endParaRPr lang="zh-CN" altLang="en-US" sz="2800" b="1" spc="600" dirty="0">
              <a:latin typeface="Times New Roman" charset="0"/>
              <a:ea typeface="Times New Roman" charset="0"/>
              <a:cs typeface="Times New Roman" charset="0"/>
              <a:sym typeface="+mn-lt"/>
            </a:endParaRPr>
          </a:p>
        </p:txBody>
      </p:sp>
      <p:sp>
        <p:nvSpPr>
          <p:cNvPr id="112" name="文字方塊 111"/>
          <p:cNvSpPr txBox="1"/>
          <p:nvPr/>
        </p:nvSpPr>
        <p:spPr>
          <a:xfrm>
            <a:off x="894080" y="1598122"/>
            <a:ext cx="7582525" cy="5262979"/>
          </a:xfrm>
          <a:prstGeom prst="rect">
            <a:avLst/>
          </a:prstGeom>
          <a:noFill/>
        </p:spPr>
        <p:txBody>
          <a:bodyPr wrap="none" rtlCol="0">
            <a:spAutoFit/>
          </a:bodyPr>
          <a:lstStyle/>
          <a:p>
            <a:r>
              <a:rPr lang="en-GB" altLang="zh-TW" sz="2400" dirty="0" smtClean="0"/>
              <a:t>The external </a:t>
            </a:r>
            <a:r>
              <a:rPr lang="en-GB" altLang="zh-TW" sz="2400" dirty="0"/>
              <a:t>costs of tobacco </a:t>
            </a:r>
            <a:r>
              <a:rPr lang="en-US" altLang="zh-TW" sz="2400" b="1" dirty="0" smtClean="0">
                <a:latin typeface="Times New Roman" charset="0"/>
                <a:ea typeface="Times New Roman" charset="0"/>
                <a:cs typeface="Times New Roman" charset="0"/>
              </a:rPr>
              <a:t>: </a:t>
            </a:r>
            <a:br>
              <a:rPr lang="en-US" altLang="zh-TW" sz="2400" b="1" dirty="0" smtClean="0">
                <a:latin typeface="Times New Roman" charset="0"/>
                <a:ea typeface="Times New Roman" charset="0"/>
                <a:cs typeface="Times New Roman" charset="0"/>
              </a:rPr>
            </a:br>
            <a:endParaRPr lang="en-US" altLang="zh-TW" sz="2400" b="1" dirty="0" smtClean="0">
              <a:latin typeface="Times New Roman" charset="0"/>
              <a:ea typeface="Times New Roman" charset="0"/>
              <a:cs typeface="Times New Roman" charset="0"/>
            </a:endParaRPr>
          </a:p>
          <a:p>
            <a:pPr marL="342900" indent="-342900">
              <a:buFont typeface="Wingdings" charset="2"/>
              <a:buChar char="l"/>
            </a:pPr>
            <a:endParaRPr lang="en-US" altLang="zh-TW" sz="2400" b="1" dirty="0" smtClean="0">
              <a:latin typeface="Times New Roman" charset="0"/>
              <a:ea typeface="Times New Roman" charset="0"/>
              <a:cs typeface="Times New Roman" charset="0"/>
            </a:endParaRPr>
          </a:p>
          <a:p>
            <a:pPr marL="342900" indent="-342900">
              <a:buFont typeface="Wingdings" charset="2"/>
              <a:buChar char="l"/>
            </a:pPr>
            <a:r>
              <a:rPr lang="en-GB" altLang="zh-TW" sz="2400" dirty="0"/>
              <a:t>the damages to health that generates </a:t>
            </a:r>
            <a:r>
              <a:rPr lang="en-GB" altLang="zh-TW" sz="2400" dirty="0" smtClean="0"/>
              <a:t/>
            </a:r>
            <a:br>
              <a:rPr lang="en-GB" altLang="zh-TW" sz="2400" dirty="0" smtClean="0"/>
            </a:br>
            <a:r>
              <a:rPr lang="en-GB" altLang="zh-TW" sz="2400" dirty="0" smtClean="0"/>
              <a:t>environmental </a:t>
            </a:r>
            <a:r>
              <a:rPr lang="en-GB" altLang="zh-TW" sz="2400" dirty="0"/>
              <a:t>smoke to passive smokers</a:t>
            </a:r>
            <a:r>
              <a:rPr lang="en-GB" altLang="zh-TW" sz="2400" dirty="0" smtClean="0"/>
              <a:t>.</a:t>
            </a:r>
            <a:br>
              <a:rPr lang="en-GB" altLang="zh-TW" sz="2400" dirty="0" smtClean="0"/>
            </a:br>
            <a:r>
              <a:rPr lang="zh-TW" altLang="zh-TW" sz="2400" dirty="0" smtClean="0"/>
              <a:t> </a:t>
            </a:r>
            <a:endParaRPr lang="en-US" altLang="zh-TW" sz="2400" dirty="0" smtClean="0">
              <a:latin typeface="Times New Roman" charset="0"/>
              <a:ea typeface="Times New Roman" charset="0"/>
              <a:cs typeface="Times New Roman" charset="0"/>
            </a:endParaRPr>
          </a:p>
          <a:p>
            <a:pPr marL="342900" indent="-342900">
              <a:buFont typeface="Wingdings" charset="2"/>
              <a:buChar char="l"/>
            </a:pPr>
            <a:r>
              <a:rPr lang="en-GB" altLang="zh-TW" sz="2400" dirty="0"/>
              <a:t>the calls "Financial or fiscal externalities" originate </a:t>
            </a:r>
            <a:r>
              <a:rPr lang="en-GB" altLang="zh-TW" sz="2400" dirty="0" smtClean="0"/>
              <a:t/>
            </a:r>
            <a:br>
              <a:rPr lang="en-GB" altLang="zh-TW" sz="2400" dirty="0" smtClean="0"/>
            </a:br>
            <a:r>
              <a:rPr lang="en-GB" altLang="zh-TW" sz="2400" dirty="0" smtClean="0"/>
              <a:t>in </a:t>
            </a:r>
            <a:r>
              <a:rPr lang="en-GB" altLang="zh-TW" sz="2400" dirty="0"/>
              <a:t>companies with systems of health and </a:t>
            </a:r>
            <a:r>
              <a:rPr lang="en-GB" altLang="zh-TW" sz="2400" dirty="0" smtClean="0"/>
              <a:t/>
            </a:r>
            <a:br>
              <a:rPr lang="en-GB" altLang="zh-TW" sz="2400" dirty="0" smtClean="0"/>
            </a:br>
            <a:r>
              <a:rPr lang="en-GB" altLang="zh-TW" sz="2400" dirty="0" smtClean="0"/>
              <a:t>social </a:t>
            </a:r>
            <a:r>
              <a:rPr lang="en-GB" altLang="zh-TW" sz="2400" dirty="0"/>
              <a:t>security financed by general taxes </a:t>
            </a:r>
            <a:r>
              <a:rPr lang="en-GB" altLang="zh-TW" sz="2400" dirty="0" smtClean="0"/>
              <a:t>or</a:t>
            </a:r>
            <a:br>
              <a:rPr lang="en-GB" altLang="zh-TW" sz="2400" dirty="0" smtClean="0"/>
            </a:br>
            <a:r>
              <a:rPr lang="en-GB" altLang="zh-TW" sz="2400" dirty="0" smtClean="0"/>
              <a:t>by </a:t>
            </a:r>
            <a:r>
              <a:rPr lang="en-GB" altLang="zh-TW" sz="2400" dirty="0"/>
              <a:t>public insurance that do not adjust the premium </a:t>
            </a:r>
            <a:r>
              <a:rPr lang="en-GB" altLang="zh-TW" sz="2400" dirty="0" smtClean="0"/>
              <a:t/>
            </a:r>
            <a:br>
              <a:rPr lang="en-GB" altLang="zh-TW" sz="2400" dirty="0" smtClean="0"/>
            </a:br>
            <a:r>
              <a:rPr lang="en-GB" altLang="zh-TW" sz="2400" dirty="0" smtClean="0"/>
              <a:t>because </a:t>
            </a:r>
            <a:r>
              <a:rPr lang="en-GB" altLang="zh-TW" sz="2400" dirty="0"/>
              <a:t>of the higher risk associated with </a:t>
            </a:r>
            <a:r>
              <a:rPr lang="en-GB" altLang="zh-TW" sz="2400" dirty="0" smtClean="0"/>
              <a:t/>
            </a:r>
            <a:br>
              <a:rPr lang="en-GB" altLang="zh-TW" sz="2400" dirty="0" smtClean="0"/>
            </a:br>
            <a:r>
              <a:rPr lang="en-GB" altLang="zh-TW" sz="2400" dirty="0" smtClean="0"/>
              <a:t>tobacco </a:t>
            </a:r>
            <a:r>
              <a:rPr lang="en-GB" altLang="zh-TW" sz="2400" dirty="0"/>
              <a:t>consumption. </a:t>
            </a:r>
            <a:endParaRPr lang="en-US" altLang="zh-TW" sz="2400" b="1" dirty="0" smtClean="0">
              <a:latin typeface="Times New Roman" charset="0"/>
              <a:ea typeface="Times New Roman" charset="0"/>
              <a:cs typeface="Times New Roman" charset="0"/>
            </a:endParaRPr>
          </a:p>
          <a:p>
            <a:pPr marL="342900" indent="-342900">
              <a:buFont typeface="Wingdings" charset="2"/>
              <a:buChar char="l"/>
            </a:pPr>
            <a:endParaRPr lang="en-US" altLang="zh-TW" sz="2400" b="1" dirty="0">
              <a:latin typeface="Times New Roman" charset="0"/>
              <a:ea typeface="Times New Roman" charset="0"/>
              <a:cs typeface="Times New Roman" charset="0"/>
            </a:endParaRPr>
          </a:p>
          <a:p>
            <a:endParaRPr kumimoji="1" lang="zh-TW" altLang="en-US" sz="2400"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107647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1" name="文本框 4"/>
          <p:cNvSpPr txBox="1"/>
          <p:nvPr/>
        </p:nvSpPr>
        <p:spPr>
          <a:xfrm>
            <a:off x="1097280" y="251470"/>
            <a:ext cx="3149330" cy="523220"/>
          </a:xfrm>
          <a:prstGeom prst="rect">
            <a:avLst/>
          </a:prstGeom>
          <a:noFill/>
        </p:spPr>
        <p:txBody>
          <a:bodyPr wrap="square" rtlCol="0">
            <a:spAutoFit/>
          </a:bodyPr>
          <a:lstStyle/>
          <a:p>
            <a:r>
              <a:rPr lang="en-US" altLang="zh-CN" sz="2800" b="1" spc="600" dirty="0" smtClean="0">
                <a:latin typeface="Times New Roman" charset="0"/>
                <a:ea typeface="Times New Roman" charset="0"/>
                <a:cs typeface="Times New Roman" charset="0"/>
                <a:sym typeface="+mn-lt"/>
              </a:rPr>
              <a:t>Introduction</a:t>
            </a:r>
            <a:endParaRPr lang="zh-CN" altLang="en-US" sz="2800" b="1" spc="600" dirty="0">
              <a:latin typeface="Times New Roman" charset="0"/>
              <a:ea typeface="Times New Roman" charset="0"/>
              <a:cs typeface="Times New Roman" charset="0"/>
              <a:sym typeface="+mn-lt"/>
            </a:endParaRPr>
          </a:p>
        </p:txBody>
      </p:sp>
      <p:sp>
        <p:nvSpPr>
          <p:cNvPr id="112" name="文字方塊 111"/>
          <p:cNvSpPr txBox="1"/>
          <p:nvPr/>
        </p:nvSpPr>
        <p:spPr>
          <a:xfrm>
            <a:off x="894080" y="1598122"/>
            <a:ext cx="5187639" cy="3046988"/>
          </a:xfrm>
          <a:prstGeom prst="rect">
            <a:avLst/>
          </a:prstGeom>
          <a:noFill/>
        </p:spPr>
        <p:txBody>
          <a:bodyPr wrap="none" rtlCol="0">
            <a:spAutoFit/>
          </a:bodyPr>
          <a:lstStyle/>
          <a:p>
            <a:r>
              <a:rPr lang="en-US" altLang="zh-TW" sz="2400" b="1" dirty="0" smtClean="0">
                <a:latin typeface="Times New Roman" charset="0"/>
                <a:ea typeface="Times New Roman" charset="0"/>
                <a:cs typeface="Times New Roman" charset="0"/>
              </a:rPr>
              <a:t>Smoker : </a:t>
            </a:r>
            <a:br>
              <a:rPr lang="en-US" altLang="zh-TW" sz="2400" b="1" dirty="0" smtClean="0">
                <a:latin typeface="Times New Roman" charset="0"/>
                <a:ea typeface="Times New Roman" charset="0"/>
                <a:cs typeface="Times New Roman" charset="0"/>
              </a:rPr>
            </a:br>
            <a:endParaRPr lang="en-US" altLang="zh-TW" sz="2400" b="1" dirty="0" smtClean="0">
              <a:latin typeface="Times New Roman" charset="0"/>
              <a:ea typeface="Times New Roman" charset="0"/>
              <a:cs typeface="Times New Roman" charset="0"/>
            </a:endParaRPr>
          </a:p>
          <a:p>
            <a:pPr marL="342900" indent="-342900">
              <a:buFont typeface="Wingdings" charset="2"/>
              <a:buChar char="l"/>
            </a:pPr>
            <a:endParaRPr lang="en-US" altLang="zh-TW" sz="2400" b="1" dirty="0" smtClean="0">
              <a:latin typeface="Times New Roman" charset="0"/>
              <a:ea typeface="Times New Roman" charset="0"/>
              <a:cs typeface="Times New Roman" charset="0"/>
            </a:endParaRPr>
          </a:p>
          <a:p>
            <a:pPr marL="342900" indent="-342900">
              <a:buFont typeface="Wingdings" charset="2"/>
              <a:buChar char="l"/>
            </a:pPr>
            <a:r>
              <a:rPr lang="en-GB" altLang="zh-TW" sz="2400" dirty="0"/>
              <a:t>pay tobacco excise taxes</a:t>
            </a:r>
            <a:r>
              <a:rPr lang="zh-TW" altLang="zh-TW" sz="2400" dirty="0"/>
              <a:t> </a:t>
            </a:r>
            <a:endParaRPr lang="en-US" altLang="zh-TW" sz="2400" dirty="0" smtClean="0"/>
          </a:p>
          <a:p>
            <a:pPr marL="342900" indent="-342900">
              <a:buFont typeface="Wingdings" charset="2"/>
              <a:buChar char="l"/>
            </a:pPr>
            <a:endParaRPr lang="en-US" altLang="zh-TW" sz="2400" dirty="0" smtClean="0">
              <a:latin typeface="Times New Roman" charset="0"/>
              <a:ea typeface="Times New Roman" charset="0"/>
              <a:cs typeface="Times New Roman" charset="0"/>
            </a:endParaRPr>
          </a:p>
          <a:p>
            <a:pPr marL="342900" indent="-342900">
              <a:buFont typeface="Wingdings" charset="2"/>
              <a:buChar char="l"/>
            </a:pPr>
            <a:r>
              <a:rPr lang="en-GB" altLang="zh-TW" sz="2400" dirty="0" smtClean="0"/>
              <a:t>cost </a:t>
            </a:r>
            <a:r>
              <a:rPr lang="en-GB" altLang="zh-TW" sz="2400" dirty="0"/>
              <a:t>of a possible lung </a:t>
            </a:r>
            <a:r>
              <a:rPr lang="en-GB" altLang="zh-TW" sz="2400" dirty="0" smtClean="0"/>
              <a:t>cancer and</a:t>
            </a:r>
            <a:br>
              <a:rPr lang="en-GB" altLang="zh-TW" sz="2400" dirty="0" smtClean="0"/>
            </a:br>
            <a:r>
              <a:rPr lang="en-GB" altLang="zh-TW" sz="2400" dirty="0" smtClean="0"/>
              <a:t>other disease</a:t>
            </a:r>
            <a:endParaRPr lang="en-US" altLang="zh-TW" sz="2400" b="1" dirty="0">
              <a:latin typeface="Times New Roman" charset="0"/>
              <a:ea typeface="Times New Roman" charset="0"/>
              <a:cs typeface="Times New Roman" charset="0"/>
            </a:endParaRPr>
          </a:p>
          <a:p>
            <a:endParaRPr kumimoji="1" lang="zh-TW" altLang="en-US" sz="2400" b="1" dirty="0">
              <a:latin typeface="Times New Roman" charset="0"/>
              <a:ea typeface="Times New Roman" charset="0"/>
              <a:cs typeface="Times New Roman" charset="0"/>
            </a:endParaRPr>
          </a:p>
        </p:txBody>
      </p:sp>
      <p:pic>
        <p:nvPicPr>
          <p:cNvPr id="109" name="图片 520"/>
          <p:cNvPicPr>
            <a:picLocks noChangeAspect="1"/>
          </p:cNvPicPr>
          <p:nvPr/>
        </p:nvPicPr>
        <p:blipFill>
          <a:blip r:embed="rId3" cstate="print"/>
          <a:stretch>
            <a:fillRect/>
          </a:stretch>
        </p:blipFill>
        <p:spPr>
          <a:xfrm rot="300981">
            <a:off x="7332784" y="2493175"/>
            <a:ext cx="3417417" cy="2566270"/>
          </a:xfrm>
          <a:prstGeom prst="rect">
            <a:avLst/>
          </a:prstGeom>
        </p:spPr>
      </p:pic>
    </p:spTree>
    <p:extLst>
      <p:ext uri="{BB962C8B-B14F-4D97-AF65-F5344CB8AC3E}">
        <p14:creationId xmlns:p14="http://schemas.microsoft.com/office/powerpoint/2010/main" val="19531979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1" name="文本框 4"/>
          <p:cNvSpPr txBox="1"/>
          <p:nvPr/>
        </p:nvSpPr>
        <p:spPr>
          <a:xfrm>
            <a:off x="1097280" y="251470"/>
            <a:ext cx="3149330" cy="523220"/>
          </a:xfrm>
          <a:prstGeom prst="rect">
            <a:avLst/>
          </a:prstGeom>
          <a:noFill/>
        </p:spPr>
        <p:txBody>
          <a:bodyPr wrap="square" rtlCol="0">
            <a:spAutoFit/>
          </a:bodyPr>
          <a:lstStyle/>
          <a:p>
            <a:r>
              <a:rPr lang="en-US" altLang="zh-CN" sz="2800" b="1" spc="600" dirty="0" smtClean="0">
                <a:latin typeface="Times New Roman" charset="0"/>
                <a:ea typeface="Times New Roman" charset="0"/>
                <a:cs typeface="Times New Roman" charset="0"/>
                <a:sym typeface="+mn-lt"/>
              </a:rPr>
              <a:t>Introduction</a:t>
            </a:r>
            <a:endParaRPr lang="zh-CN" altLang="en-US" sz="2800" b="1" spc="600" dirty="0">
              <a:latin typeface="Times New Roman" charset="0"/>
              <a:ea typeface="Times New Roman" charset="0"/>
              <a:cs typeface="Times New Roman" charset="0"/>
              <a:sym typeface="+mn-lt"/>
            </a:endParaRPr>
          </a:p>
        </p:txBody>
      </p:sp>
      <p:sp>
        <p:nvSpPr>
          <p:cNvPr id="112" name="文字方塊 111"/>
          <p:cNvSpPr txBox="1"/>
          <p:nvPr/>
        </p:nvSpPr>
        <p:spPr>
          <a:xfrm>
            <a:off x="894080" y="1598122"/>
            <a:ext cx="4823756" cy="2862322"/>
          </a:xfrm>
          <a:prstGeom prst="rect">
            <a:avLst/>
          </a:prstGeom>
          <a:noFill/>
        </p:spPr>
        <p:txBody>
          <a:bodyPr wrap="none" rtlCol="0">
            <a:spAutoFit/>
          </a:bodyPr>
          <a:lstStyle/>
          <a:p>
            <a:pPr>
              <a:lnSpc>
                <a:spcPct val="150000"/>
              </a:lnSpc>
            </a:pPr>
            <a:r>
              <a:rPr lang="en-US" altLang="zh-TW" sz="2400" b="1" dirty="0" smtClean="0">
                <a:latin typeface="Times New Roman" charset="0"/>
                <a:ea typeface="Times New Roman" charset="0"/>
                <a:cs typeface="Times New Roman" charset="0"/>
              </a:rPr>
              <a:t>If smokers become addicted</a:t>
            </a:r>
            <a:r>
              <a:rPr lang="is-IS" altLang="zh-TW" sz="2400" b="1" dirty="0" smtClean="0">
                <a:latin typeface="Times New Roman" charset="0"/>
                <a:ea typeface="Times New Roman" charset="0"/>
                <a:cs typeface="Times New Roman" charset="0"/>
              </a:rPr>
              <a:t>…</a:t>
            </a:r>
            <a:r>
              <a:rPr lang="en-US" altLang="zh-TW" sz="2400" b="1" dirty="0" smtClean="0">
                <a:latin typeface="Times New Roman" charset="0"/>
                <a:ea typeface="Times New Roman" charset="0"/>
                <a:cs typeface="Times New Roman" charset="0"/>
              </a:rPr>
              <a:t> </a:t>
            </a:r>
            <a:br>
              <a:rPr lang="en-US" altLang="zh-TW" sz="2400" b="1" dirty="0" smtClean="0">
                <a:latin typeface="Times New Roman" charset="0"/>
                <a:ea typeface="Times New Roman" charset="0"/>
                <a:cs typeface="Times New Roman" charset="0"/>
              </a:rPr>
            </a:br>
            <a:endParaRPr lang="en-US" altLang="zh-TW" sz="2400" b="1" dirty="0" smtClean="0">
              <a:latin typeface="Times New Roman" charset="0"/>
              <a:ea typeface="Times New Roman" charset="0"/>
              <a:cs typeface="Times New Roman" charset="0"/>
            </a:endParaRPr>
          </a:p>
          <a:p>
            <a:pPr marL="342900" indent="-342900">
              <a:lnSpc>
                <a:spcPct val="150000"/>
              </a:lnSpc>
              <a:buFont typeface="Wingdings" charset="2"/>
              <a:buChar char="l"/>
            </a:pPr>
            <a:r>
              <a:rPr lang="en-GB" altLang="zh-TW" sz="2400" dirty="0" smtClean="0">
                <a:latin typeface="Times New Roman" charset="0"/>
                <a:ea typeface="Times New Roman" charset="0"/>
                <a:cs typeface="Times New Roman" charset="0"/>
              </a:rPr>
              <a:t>no </a:t>
            </a:r>
            <a:r>
              <a:rPr lang="en-GB" altLang="zh-TW" sz="2400" dirty="0">
                <a:latin typeface="Times New Roman" charset="0"/>
                <a:ea typeface="Times New Roman" charset="0"/>
                <a:cs typeface="Times New Roman" charset="0"/>
              </a:rPr>
              <a:t>need for public intervention</a:t>
            </a:r>
            <a:r>
              <a:rPr lang="zh-TW" altLang="zh-TW" sz="2400" dirty="0">
                <a:latin typeface="Times New Roman" charset="0"/>
                <a:ea typeface="Times New Roman" charset="0"/>
                <a:cs typeface="Times New Roman" charset="0"/>
              </a:rPr>
              <a:t> </a:t>
            </a:r>
            <a:endParaRPr lang="en-US" altLang="zh-TW" sz="2400" dirty="0" smtClean="0">
              <a:latin typeface="Times New Roman" charset="0"/>
              <a:ea typeface="Times New Roman" charset="0"/>
              <a:cs typeface="Times New Roman" charset="0"/>
            </a:endParaRPr>
          </a:p>
          <a:p>
            <a:pPr marL="342900" indent="-342900">
              <a:lnSpc>
                <a:spcPct val="150000"/>
              </a:lnSpc>
              <a:buFont typeface="Wingdings" charset="2"/>
              <a:buChar char="l"/>
            </a:pPr>
            <a:r>
              <a:rPr lang="en-GB" altLang="zh-TW" sz="2400" dirty="0">
                <a:latin typeface="Times New Roman" charset="0"/>
                <a:ea typeface="Times New Roman" charset="0"/>
                <a:cs typeface="Times New Roman" charset="0"/>
              </a:rPr>
              <a:t>addiction was compatible with the </a:t>
            </a:r>
            <a:r>
              <a:rPr lang="en-GB" altLang="zh-TW" sz="2400" dirty="0" smtClean="0">
                <a:latin typeface="Times New Roman" charset="0"/>
                <a:ea typeface="Times New Roman" charset="0"/>
                <a:cs typeface="Times New Roman" charset="0"/>
              </a:rPr>
              <a:t/>
            </a:r>
            <a:br>
              <a:rPr lang="en-GB" altLang="zh-TW" sz="2400" dirty="0" smtClean="0">
                <a:latin typeface="Times New Roman" charset="0"/>
                <a:ea typeface="Times New Roman" charset="0"/>
                <a:cs typeface="Times New Roman" charset="0"/>
              </a:rPr>
            </a:br>
            <a:r>
              <a:rPr lang="en-GB" altLang="zh-TW" sz="2400" dirty="0" smtClean="0">
                <a:latin typeface="Times New Roman" charset="0"/>
                <a:ea typeface="Times New Roman" charset="0"/>
                <a:cs typeface="Times New Roman" charset="0"/>
              </a:rPr>
              <a:t>full </a:t>
            </a:r>
            <a:r>
              <a:rPr lang="en-GB" altLang="zh-TW" sz="2400" dirty="0">
                <a:latin typeface="Times New Roman" charset="0"/>
                <a:ea typeface="Times New Roman" charset="0"/>
                <a:cs typeface="Times New Roman" charset="0"/>
              </a:rPr>
              <a:t>sovereignty of the consumer</a:t>
            </a:r>
            <a:r>
              <a:rPr lang="zh-TW" altLang="zh-TW" sz="2400" dirty="0">
                <a:latin typeface="Times New Roman" charset="0"/>
                <a:ea typeface="Times New Roman" charset="0"/>
                <a:cs typeface="Times New Roman" charset="0"/>
              </a:rPr>
              <a:t> </a:t>
            </a:r>
            <a:r>
              <a:rPr lang="en-US" altLang="zh-TW" sz="2400" dirty="0" smtClean="0">
                <a:latin typeface="Times New Roman" charset="0"/>
                <a:ea typeface="Times New Roman" charset="0"/>
                <a:cs typeface="Times New Roman" charset="0"/>
              </a:rPr>
              <a:t>.</a:t>
            </a:r>
            <a:endParaRPr kumimoji="1" lang="zh-TW" altLang="en-US" sz="2400" b="1" dirty="0">
              <a:latin typeface="Times New Roman" charset="0"/>
              <a:ea typeface="Times New Roman" charset="0"/>
              <a:cs typeface="Times New Roman" charset="0"/>
            </a:endParaRPr>
          </a:p>
        </p:txBody>
      </p:sp>
      <p:sp>
        <p:nvSpPr>
          <p:cNvPr id="363" name="MH_Others_1"/>
          <p:cNvSpPr/>
          <p:nvPr>
            <p:custDataLst>
              <p:tags r:id="rId1"/>
            </p:custDataLst>
          </p:nvPr>
        </p:nvSpPr>
        <p:spPr>
          <a:xfrm>
            <a:off x="10410910" y="1578484"/>
            <a:ext cx="908524" cy="908524"/>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cs typeface="+mn-ea"/>
              <a:sym typeface="+mn-lt"/>
            </a:endParaRPr>
          </a:p>
        </p:txBody>
      </p:sp>
      <p:pic>
        <p:nvPicPr>
          <p:cNvPr id="365" name="图形 14990"/>
          <p:cNvPicPr>
            <a:picLocks noChangeAspect="1"/>
          </p:cNvPicPr>
          <p:nvPr/>
        </p:nvPicPr>
        <p:blipFill>
          <a:blip r:embed="rId4" cstate="print">
            <a:extLst>
              <a:ext uri="{96DAC541-7B7A-43D3-8B79-37D633B846F1}">
                <asvg:svgBlip xmlns="" xmlns:asvg="http://schemas.microsoft.com/office/drawing/2016/SVG/main" r:embed="rId5"/>
              </a:ext>
            </a:extLst>
          </a:blip>
          <a:stretch>
            <a:fillRect/>
          </a:stretch>
        </p:blipFill>
        <p:spPr>
          <a:xfrm flipH="1">
            <a:off x="8477344" y="1283767"/>
            <a:ext cx="3091945" cy="4505405"/>
          </a:xfrm>
          <a:prstGeom prst="rect">
            <a:avLst/>
          </a:prstGeom>
        </p:spPr>
      </p:pic>
      <p:pic>
        <p:nvPicPr>
          <p:cNvPr id="366" name="图形 14991"/>
          <p:cNvPicPr>
            <a:picLocks noChangeAspect="1"/>
          </p:cNvPicPr>
          <p:nvPr/>
        </p:nvPicPr>
        <p:blipFill>
          <a:blip r:embed="rId6" cstate="print">
            <a:extLst>
              <a:ext uri="{96DAC541-7B7A-43D3-8B79-37D633B846F1}">
                <asvg:svgBlip xmlns="" xmlns:asvg="http://schemas.microsoft.com/office/drawing/2016/SVG/main" r:embed="rId7"/>
              </a:ext>
            </a:extLst>
          </a:blip>
          <a:stretch>
            <a:fillRect/>
          </a:stretch>
        </p:blipFill>
        <p:spPr>
          <a:xfrm flipH="1">
            <a:off x="6684013" y="2129477"/>
            <a:ext cx="2021931" cy="3659695"/>
          </a:xfrm>
          <a:prstGeom prst="rect">
            <a:avLst/>
          </a:prstGeom>
        </p:spPr>
      </p:pic>
    </p:spTree>
    <p:extLst>
      <p:ext uri="{BB962C8B-B14F-4D97-AF65-F5344CB8AC3E}">
        <p14:creationId xmlns:p14="http://schemas.microsoft.com/office/powerpoint/2010/main" val="3305466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363"/>
                                        </p:tgtEl>
                                        <p:attrNameLst>
                                          <p:attrName>style.visibility</p:attrName>
                                        </p:attrNameLst>
                                      </p:cBhvr>
                                      <p:to>
                                        <p:strVal val="visible"/>
                                      </p:to>
                                    </p:set>
                                    <p:animEffect transition="in" filter="circle(out)">
                                      <p:cBhvr>
                                        <p:cTn id="7" dur="500"/>
                                        <p:tgtEl>
                                          <p:spTgt spid="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1" name="文本框 4"/>
          <p:cNvSpPr txBox="1"/>
          <p:nvPr/>
        </p:nvSpPr>
        <p:spPr>
          <a:xfrm>
            <a:off x="1097280" y="251470"/>
            <a:ext cx="3149330" cy="523220"/>
          </a:xfrm>
          <a:prstGeom prst="rect">
            <a:avLst/>
          </a:prstGeom>
          <a:noFill/>
        </p:spPr>
        <p:txBody>
          <a:bodyPr wrap="square" rtlCol="0">
            <a:spAutoFit/>
          </a:bodyPr>
          <a:lstStyle/>
          <a:p>
            <a:r>
              <a:rPr lang="en-US" altLang="zh-CN" sz="2800" b="1" spc="600" dirty="0" smtClean="0">
                <a:latin typeface="Times New Roman" charset="0"/>
                <a:ea typeface="Times New Roman" charset="0"/>
                <a:cs typeface="Times New Roman" charset="0"/>
                <a:sym typeface="+mn-lt"/>
              </a:rPr>
              <a:t>Introduction</a:t>
            </a:r>
            <a:endParaRPr lang="zh-CN" altLang="en-US" sz="2800" b="1" spc="600" dirty="0">
              <a:latin typeface="Times New Roman" charset="0"/>
              <a:ea typeface="Times New Roman" charset="0"/>
              <a:cs typeface="Times New Roman" charset="0"/>
              <a:sym typeface="+mn-lt"/>
            </a:endParaRPr>
          </a:p>
        </p:txBody>
      </p:sp>
      <p:sp>
        <p:nvSpPr>
          <p:cNvPr id="112" name="文字方塊 111"/>
          <p:cNvSpPr txBox="1"/>
          <p:nvPr/>
        </p:nvSpPr>
        <p:spPr>
          <a:xfrm>
            <a:off x="894080" y="1598122"/>
            <a:ext cx="6744154" cy="3970318"/>
          </a:xfrm>
          <a:prstGeom prst="rect">
            <a:avLst/>
          </a:prstGeom>
          <a:noFill/>
        </p:spPr>
        <p:txBody>
          <a:bodyPr wrap="none" rtlCol="0">
            <a:spAutoFit/>
          </a:bodyPr>
          <a:lstStyle/>
          <a:p>
            <a:pPr>
              <a:lnSpc>
                <a:spcPct val="150000"/>
              </a:lnSpc>
            </a:pPr>
            <a:r>
              <a:rPr lang="en-GB" altLang="zh-TW" sz="2400" dirty="0"/>
              <a:t>different tobacco control </a:t>
            </a:r>
            <a:r>
              <a:rPr lang="en-GB" altLang="zh-TW" sz="2400" dirty="0" smtClean="0"/>
              <a:t>measures</a:t>
            </a:r>
          </a:p>
          <a:p>
            <a:pPr>
              <a:lnSpc>
                <a:spcPct val="150000"/>
              </a:lnSpc>
            </a:pPr>
            <a:endParaRPr lang="en-GB" altLang="zh-TW" sz="2400" dirty="0"/>
          </a:p>
          <a:p>
            <a:pPr marL="342900" indent="-342900">
              <a:lnSpc>
                <a:spcPct val="150000"/>
              </a:lnSpc>
              <a:buFont typeface="Arial" charset="0"/>
              <a:buChar char="•"/>
            </a:pPr>
            <a:r>
              <a:rPr lang="en-GB" altLang="zh-TW" sz="2400" dirty="0" smtClean="0"/>
              <a:t>increase </a:t>
            </a:r>
            <a:r>
              <a:rPr lang="en-GB" altLang="zh-TW" sz="2400" dirty="0"/>
              <a:t>the price of </a:t>
            </a:r>
            <a:r>
              <a:rPr lang="en-GB" altLang="zh-TW" sz="2400" dirty="0" smtClean="0"/>
              <a:t>cigarettes</a:t>
            </a:r>
          </a:p>
          <a:p>
            <a:pPr marL="342900" indent="-342900">
              <a:lnSpc>
                <a:spcPct val="150000"/>
              </a:lnSpc>
              <a:buFont typeface="Arial" charset="0"/>
              <a:buChar char="•"/>
            </a:pPr>
            <a:r>
              <a:rPr lang="zh-TW" altLang="zh-TW" sz="2400" dirty="0" smtClean="0"/>
              <a:t> </a:t>
            </a:r>
            <a:r>
              <a:rPr lang="en-GB" altLang="zh-TW" sz="2400" dirty="0"/>
              <a:t>the total prohibition of smoking in </a:t>
            </a:r>
            <a:r>
              <a:rPr lang="en-GB" altLang="zh-TW" sz="2400" dirty="0" smtClean="0"/>
              <a:t>restaurants</a:t>
            </a:r>
          </a:p>
          <a:p>
            <a:pPr marL="342900" indent="-342900">
              <a:lnSpc>
                <a:spcPct val="150000"/>
              </a:lnSpc>
              <a:buFont typeface="Arial" charset="0"/>
              <a:buChar char="•"/>
            </a:pPr>
            <a:r>
              <a:rPr lang="en-GB" altLang="zh-TW" sz="2400" dirty="0" smtClean="0"/>
              <a:t>tax</a:t>
            </a:r>
            <a:r>
              <a:rPr lang="zh-TW" altLang="zh-TW" sz="2400" dirty="0" smtClean="0"/>
              <a:t> </a:t>
            </a:r>
            <a:endParaRPr lang="en-US" altLang="zh-TW" sz="2400" dirty="0" smtClean="0"/>
          </a:p>
          <a:p>
            <a:pPr marL="342900" indent="-342900">
              <a:lnSpc>
                <a:spcPct val="150000"/>
              </a:lnSpc>
              <a:buFont typeface="Wingdings" charset="2"/>
              <a:buChar char="l"/>
            </a:pPr>
            <a:endParaRPr lang="en-US" altLang="zh-TW" sz="2400" dirty="0"/>
          </a:p>
          <a:p>
            <a:pPr marL="342900" indent="-342900">
              <a:lnSpc>
                <a:spcPct val="150000"/>
              </a:lnSpc>
              <a:buFont typeface="Wingdings" charset="2"/>
              <a:buChar char="l"/>
            </a:pPr>
            <a:endParaRPr lang="en-US" altLang="zh-TW" sz="2400" dirty="0" smtClean="0"/>
          </a:p>
        </p:txBody>
      </p:sp>
      <p:grpSp>
        <p:nvGrpSpPr>
          <p:cNvPr id="191" name="组合 59"/>
          <p:cNvGrpSpPr/>
          <p:nvPr/>
        </p:nvGrpSpPr>
        <p:grpSpPr>
          <a:xfrm>
            <a:off x="8116774" y="2864559"/>
            <a:ext cx="1377089" cy="1377089"/>
            <a:chOff x="9575800" y="2916237"/>
            <a:chExt cx="1870075" cy="1870075"/>
          </a:xfrm>
        </p:grpSpPr>
        <p:sp>
          <p:nvSpPr>
            <p:cNvPr id="196" name="Rectangle 40"/>
            <p:cNvSpPr>
              <a:spLocks noChangeArrowheads="1"/>
            </p:cNvSpPr>
            <p:nvPr/>
          </p:nvSpPr>
          <p:spPr bwMode="auto">
            <a:xfrm>
              <a:off x="10133013" y="3851275"/>
              <a:ext cx="922338" cy="184150"/>
            </a:xfrm>
            <a:prstGeom prst="rect">
              <a:avLst/>
            </a:prstGeom>
            <a:solidFill>
              <a:srgbClr val="FFE6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Rectangle 41"/>
            <p:cNvSpPr>
              <a:spLocks noChangeArrowheads="1"/>
            </p:cNvSpPr>
            <p:nvPr/>
          </p:nvSpPr>
          <p:spPr bwMode="auto">
            <a:xfrm>
              <a:off x="9877425" y="3851275"/>
              <a:ext cx="346075" cy="184150"/>
            </a:xfrm>
            <a:prstGeom prst="rect">
              <a:avLst/>
            </a:prstGeom>
            <a:solidFill>
              <a:srgbClr val="FFAC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42"/>
            <p:cNvSpPr>
              <a:spLocks noEditPoints="1"/>
            </p:cNvSpPr>
            <p:nvPr/>
          </p:nvSpPr>
          <p:spPr bwMode="auto">
            <a:xfrm>
              <a:off x="9575800" y="2916237"/>
              <a:ext cx="1870075" cy="1870075"/>
            </a:xfrm>
            <a:custGeom>
              <a:avLst/>
              <a:gdLst>
                <a:gd name="T0" fmla="*/ 1024 w 2048"/>
                <a:gd name="T1" fmla="*/ 0 h 2048"/>
                <a:gd name="T2" fmla="*/ 0 w 2048"/>
                <a:gd name="T3" fmla="*/ 1024 h 2048"/>
                <a:gd name="T4" fmla="*/ 1024 w 2048"/>
                <a:gd name="T5" fmla="*/ 2048 h 2048"/>
                <a:gd name="T6" fmla="*/ 2048 w 2048"/>
                <a:gd name="T7" fmla="*/ 1024 h 2048"/>
                <a:gd name="T8" fmla="*/ 1024 w 2048"/>
                <a:gd name="T9" fmla="*/ 0 h 2048"/>
                <a:gd name="T10" fmla="*/ 1024 w 2048"/>
                <a:gd name="T11" fmla="*/ 1845 h 2048"/>
                <a:gd name="T12" fmla="*/ 203 w 2048"/>
                <a:gd name="T13" fmla="*/ 1024 h 2048"/>
                <a:gd name="T14" fmla="*/ 376 w 2048"/>
                <a:gd name="T15" fmla="*/ 520 h 2048"/>
                <a:gd name="T16" fmla="*/ 1528 w 2048"/>
                <a:gd name="T17" fmla="*/ 1672 h 2048"/>
                <a:gd name="T18" fmla="*/ 1024 w 2048"/>
                <a:gd name="T19" fmla="*/ 1845 h 2048"/>
                <a:gd name="T20" fmla="*/ 1672 w 2048"/>
                <a:gd name="T21" fmla="*/ 1528 h 2048"/>
                <a:gd name="T22" fmla="*/ 520 w 2048"/>
                <a:gd name="T23" fmla="*/ 376 h 2048"/>
                <a:gd name="T24" fmla="*/ 1024 w 2048"/>
                <a:gd name="T25" fmla="*/ 203 h 2048"/>
                <a:gd name="T26" fmla="*/ 1845 w 2048"/>
                <a:gd name="T27" fmla="*/ 1024 h 2048"/>
                <a:gd name="T28" fmla="*/ 1672 w 2048"/>
                <a:gd name="T29" fmla="*/ 15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8" h="2048">
                  <a:moveTo>
                    <a:pt x="1024" y="0"/>
                  </a:moveTo>
                  <a:cubicBezTo>
                    <a:pt x="458" y="0"/>
                    <a:pt x="0" y="458"/>
                    <a:pt x="0" y="1024"/>
                  </a:cubicBezTo>
                  <a:cubicBezTo>
                    <a:pt x="0" y="1590"/>
                    <a:pt x="458" y="2048"/>
                    <a:pt x="1024" y="2048"/>
                  </a:cubicBezTo>
                  <a:cubicBezTo>
                    <a:pt x="1590" y="2048"/>
                    <a:pt x="2048" y="1590"/>
                    <a:pt x="2048" y="1024"/>
                  </a:cubicBezTo>
                  <a:cubicBezTo>
                    <a:pt x="2048" y="458"/>
                    <a:pt x="1590" y="0"/>
                    <a:pt x="1024" y="0"/>
                  </a:cubicBezTo>
                  <a:close/>
                  <a:moveTo>
                    <a:pt x="1024" y="1845"/>
                  </a:moveTo>
                  <a:cubicBezTo>
                    <a:pt x="571" y="1845"/>
                    <a:pt x="203" y="1477"/>
                    <a:pt x="203" y="1024"/>
                  </a:cubicBezTo>
                  <a:cubicBezTo>
                    <a:pt x="203" y="834"/>
                    <a:pt x="268" y="659"/>
                    <a:pt x="376" y="520"/>
                  </a:cubicBezTo>
                  <a:cubicBezTo>
                    <a:pt x="1528" y="1672"/>
                    <a:pt x="1528" y="1672"/>
                    <a:pt x="1528" y="1672"/>
                  </a:cubicBezTo>
                  <a:cubicBezTo>
                    <a:pt x="1389" y="1780"/>
                    <a:pt x="1214" y="1845"/>
                    <a:pt x="1024" y="1845"/>
                  </a:cubicBezTo>
                  <a:close/>
                  <a:moveTo>
                    <a:pt x="1672" y="1528"/>
                  </a:moveTo>
                  <a:cubicBezTo>
                    <a:pt x="520" y="376"/>
                    <a:pt x="520" y="376"/>
                    <a:pt x="520" y="376"/>
                  </a:cubicBezTo>
                  <a:cubicBezTo>
                    <a:pt x="659" y="268"/>
                    <a:pt x="834" y="203"/>
                    <a:pt x="1024" y="203"/>
                  </a:cubicBezTo>
                  <a:cubicBezTo>
                    <a:pt x="1477" y="203"/>
                    <a:pt x="1845" y="571"/>
                    <a:pt x="1845" y="1024"/>
                  </a:cubicBezTo>
                  <a:cubicBezTo>
                    <a:pt x="1845" y="1214"/>
                    <a:pt x="1780" y="1389"/>
                    <a:pt x="1672" y="1528"/>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9" name="Freeform 43"/>
            <p:cNvSpPr>
              <a:spLocks/>
            </p:cNvSpPr>
            <p:nvPr/>
          </p:nvSpPr>
          <p:spPr bwMode="auto">
            <a:xfrm>
              <a:off x="10510838" y="3316288"/>
              <a:ext cx="428625" cy="415925"/>
            </a:xfrm>
            <a:custGeom>
              <a:avLst/>
              <a:gdLst>
                <a:gd name="T0" fmla="*/ 352 w 470"/>
                <a:gd name="T1" fmla="*/ 219 h 455"/>
                <a:gd name="T2" fmla="*/ 345 w 470"/>
                <a:gd name="T3" fmla="*/ 219 h 455"/>
                <a:gd name="T4" fmla="*/ 350 w 470"/>
                <a:gd name="T5" fmla="*/ 175 h 455"/>
                <a:gd name="T6" fmla="*/ 175 w 470"/>
                <a:gd name="T7" fmla="*/ 0 h 455"/>
                <a:gd name="T8" fmla="*/ 0 w 470"/>
                <a:gd name="T9" fmla="*/ 175 h 455"/>
                <a:gd name="T10" fmla="*/ 175 w 470"/>
                <a:gd name="T11" fmla="*/ 350 h 455"/>
                <a:gd name="T12" fmla="*/ 234 w 470"/>
                <a:gd name="T13" fmla="*/ 340 h 455"/>
                <a:gd name="T14" fmla="*/ 352 w 470"/>
                <a:gd name="T15" fmla="*/ 455 h 455"/>
                <a:gd name="T16" fmla="*/ 470 w 470"/>
                <a:gd name="T17" fmla="*/ 337 h 455"/>
                <a:gd name="T18" fmla="*/ 352 w 470"/>
                <a:gd name="T19" fmla="*/ 219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455">
                  <a:moveTo>
                    <a:pt x="352" y="219"/>
                  </a:moveTo>
                  <a:cubicBezTo>
                    <a:pt x="350" y="219"/>
                    <a:pt x="347" y="219"/>
                    <a:pt x="345" y="219"/>
                  </a:cubicBezTo>
                  <a:cubicBezTo>
                    <a:pt x="348" y="205"/>
                    <a:pt x="350" y="190"/>
                    <a:pt x="350" y="175"/>
                  </a:cubicBezTo>
                  <a:cubicBezTo>
                    <a:pt x="350" y="78"/>
                    <a:pt x="272" y="0"/>
                    <a:pt x="175" y="0"/>
                  </a:cubicBezTo>
                  <a:cubicBezTo>
                    <a:pt x="78" y="0"/>
                    <a:pt x="0" y="78"/>
                    <a:pt x="0" y="175"/>
                  </a:cubicBezTo>
                  <a:cubicBezTo>
                    <a:pt x="0" y="272"/>
                    <a:pt x="78" y="350"/>
                    <a:pt x="175" y="350"/>
                  </a:cubicBezTo>
                  <a:cubicBezTo>
                    <a:pt x="196" y="350"/>
                    <a:pt x="216" y="346"/>
                    <a:pt x="234" y="340"/>
                  </a:cubicBezTo>
                  <a:cubicBezTo>
                    <a:pt x="236" y="404"/>
                    <a:pt x="288" y="455"/>
                    <a:pt x="352" y="455"/>
                  </a:cubicBezTo>
                  <a:cubicBezTo>
                    <a:pt x="417" y="455"/>
                    <a:pt x="470" y="402"/>
                    <a:pt x="470" y="337"/>
                  </a:cubicBezTo>
                  <a:cubicBezTo>
                    <a:pt x="470" y="272"/>
                    <a:pt x="417" y="219"/>
                    <a:pt x="352" y="219"/>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5790598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259"/>
  <p:tag name="MH_SECTIONID" val="260,261,262,263,"/>
  <p:tag name="ISPRING_PRESENTATION_TITLE" val="2"/>
</p:tagLst>
</file>

<file path=ppt/tags/tag10.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NUMBER"/>
  <p:tag name="ID" val="626773"/>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ENTRY"/>
  <p:tag name="ID" val="626773"/>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13.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14.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15.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 name="PA" val="v3.2.0"/>
</p:tagLst>
</file>

<file path=ppt/tags/tag16.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NUMBER"/>
  <p:tag name="ID" val="626773"/>
  <p:tag name="MH_ORDER" val="NUMBER"/>
</p:tagLst>
</file>

<file path=ppt/tags/tag17.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TITLE"/>
  <p:tag name="ID" val="626773"/>
  <p:tag name="MH_ORDER" val="NUMBER"/>
  <p:tag name="PA" val="v3.2.0"/>
</p:tagLst>
</file>

<file path=ppt/tags/tag18.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ENTRY"/>
  <p:tag name="ID" val="626773"/>
  <p:tag name="MH_ORDER" val="4"/>
</p:tagLst>
</file>

<file path=ppt/tags/tag19.xml><?xml version="1.0" encoding="utf-8"?>
<p:tagLst xmlns:a="http://schemas.openxmlformats.org/drawingml/2006/main" xmlns:r="http://schemas.openxmlformats.org/officeDocument/2006/relationships" xmlns:p="http://schemas.openxmlformats.org/presentationml/2006/main">
  <p:tag name="ISLIDETOOLS.SMARTDIAGRAM" val="{&quot;$type&quot;:&quot;SmartDiagramItem&quot;,&quot;Id&quot;:null,&quot;BindingGroups&quot;:[]}"/>
</p:tagLst>
</file>

<file path=ppt/tags/tag2.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CONTENTS"/>
  <p:tag name="ID" val="626773"/>
</p:tagLst>
</file>

<file path=ppt/tags/tag20.xml><?xml version="1.0" encoding="utf-8"?>
<p:tagLst xmlns:a="http://schemas.openxmlformats.org/drawingml/2006/main" xmlns:r="http://schemas.openxmlformats.org/officeDocument/2006/relationships" xmlns:p="http://schemas.openxmlformats.org/presentationml/2006/main">
  <p:tag name="ISLIDETOOLS.SMARTDIAGRAM" val="{&quot;$type&quot;:&quot;SmartDiagramItem&quot;,&quot;Id&quot;:null,&quot;BindingGroups&quot;:[]}"/>
</p:tagLst>
</file>

<file path=ppt/tags/tag21.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22.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23.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24.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25.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 name="PA" val="v3.2.0"/>
</p:tagLst>
</file>

<file path=ppt/tags/tag26.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NUMBER"/>
  <p:tag name="ID" val="626773"/>
  <p:tag name="MH_ORDER" val="NUMBER"/>
</p:tagLst>
</file>

<file path=ppt/tags/tag27.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TITLE"/>
  <p:tag name="ID" val="626773"/>
  <p:tag name="MH_ORDER" val="NUMBER"/>
  <p:tag name="PA" val="v3.2.0"/>
</p:tagLst>
</file>

<file path=ppt/tags/tag28.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29.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3.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30.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31.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 name="PA" val="v3.2.0"/>
</p:tagLst>
</file>

<file path=ppt/tags/tag32.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NUMBER"/>
  <p:tag name="ID" val="626773"/>
  <p:tag name="MH_ORDER" val="NUMBER"/>
</p:tagLst>
</file>

<file path=ppt/tags/tag33.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TITLE"/>
  <p:tag name="ID" val="626773"/>
  <p:tag name="MH_ORDER" val="NUMBER"/>
  <p:tag name="PA" val="v3.2.0"/>
</p:tagLst>
</file>

<file path=ppt/tags/tag34.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35.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36.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37.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 name="PA" val="v3.2.0"/>
</p:tagLst>
</file>

<file path=ppt/tags/tag38.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 name="PA" val="v3.2.0"/>
</p:tagLst>
</file>

<file path=ppt/tags/tag39.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NUMBER"/>
  <p:tag name="ID" val="626773"/>
  <p:tag name="MH_ORDER" val="NUMBER"/>
</p:tagLst>
</file>

<file path=ppt/tags/tag4.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40.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TITLE"/>
  <p:tag name="ID" val="626773"/>
  <p:tag name="MH_ORDER" val="NUMBER"/>
  <p:tag name="PA" val="v3.2.0"/>
</p:tagLst>
</file>

<file path=ppt/tags/tag41.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42.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 name="PA" val="v3.2.0"/>
</p:tagLst>
</file>

<file path=ppt/tags/tag6.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ENTRY"/>
  <p:tag name="ID" val="626773"/>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NUMBER"/>
  <p:tag name="ID" val="626773"/>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ENTRY"/>
  <p:tag name="ID" val="626773"/>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NUMBER"/>
  <p:tag name="ID" val="626773"/>
  <p:tag name="MH_ORDER" val="3"/>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fontScheme name="j3rdruwe">
      <a:majorFont>
        <a:latin typeface="微软雅黑 Light" panose="020F0302020204030204"/>
        <a:ea typeface="锐字工房云字库细圆GBK"/>
        <a:cs typeface=""/>
      </a:majorFont>
      <a:minorFont>
        <a:latin typeface="微软雅黑 Light" panose="020F0502020204030204"/>
        <a:ea typeface="锐字工房云字库细圆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364</TotalTime>
  <Words>595</Words>
  <Application>Microsoft Macintosh PowerPoint</Application>
  <PresentationFormat>寬螢幕</PresentationFormat>
  <Paragraphs>166</Paragraphs>
  <Slides>25</Slides>
  <Notes>25</Notes>
  <HiddenSlides>5</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25</vt:i4>
      </vt:variant>
    </vt:vector>
  </HeadingPairs>
  <TitlesOfParts>
    <vt:vector size="38" baseType="lpstr">
      <vt:lpstr>Calibri</vt:lpstr>
      <vt:lpstr>Cambria Math</vt:lpstr>
      <vt:lpstr>Impact</vt:lpstr>
      <vt:lpstr>Times New Roman</vt:lpstr>
      <vt:lpstr>Wingdings</vt:lpstr>
      <vt:lpstr>宋体</vt:lpstr>
      <vt:lpstr>等线</vt:lpstr>
      <vt:lpstr>微软雅黑</vt:lpstr>
      <vt:lpstr>微软雅黑 Light</vt:lpstr>
      <vt:lpstr>맑은 고딕</vt:lpstr>
      <vt:lpstr>锐字工房云字库细圆GBK</vt:lpstr>
      <vt:lpstr>Arial</vt:lpstr>
      <vt:lpstr>第一PPT，www.1ppt.com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www.1ppt.com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蓝色水彩</dc:title>
  <dc:creator>第一PPT</dc:creator>
  <cp:keywords>www.1ppt.com</cp:keywords>
  <dc:description>www.1ppt.com</dc:description>
  <cp:lastModifiedBy>Microsoft Office 使用者</cp:lastModifiedBy>
  <cp:revision>42</cp:revision>
  <dcterms:created xsi:type="dcterms:W3CDTF">2017-08-01T09:51:47Z</dcterms:created>
  <dcterms:modified xsi:type="dcterms:W3CDTF">2019-06-09T19:30:13Z</dcterms:modified>
</cp:coreProperties>
</file>